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6" r:id="rId5"/>
    <p:sldId id="260" r:id="rId6"/>
    <p:sldId id="267" r:id="rId7"/>
    <p:sldId id="265" r:id="rId8"/>
    <p:sldId id="268" r:id="rId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90" autoAdjust="0"/>
    <p:restoredTop sz="94660"/>
  </p:normalViewPr>
  <p:slideViewPr>
    <p:cSldViewPr snapToGrid="0">
      <p:cViewPr varScale="1">
        <p:scale>
          <a:sx n="72" d="100"/>
          <a:sy n="72" d="100"/>
        </p:scale>
        <p:origin x="80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600E-36B0-4714-9EA4-7E46AD36E868}" type="datetimeFigureOut">
              <a:rPr lang="es-MX" smtClean="0"/>
              <a:t>11/10/2021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98B0-7D84-46D3-A963-5AA6F14F83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78021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600E-36B0-4714-9EA4-7E46AD36E868}" type="datetimeFigureOut">
              <a:rPr lang="es-MX" smtClean="0"/>
              <a:t>11/10/2021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98B0-7D84-46D3-A963-5AA6F14F83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4475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600E-36B0-4714-9EA4-7E46AD36E868}" type="datetimeFigureOut">
              <a:rPr lang="es-MX" smtClean="0"/>
              <a:t>11/10/2021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98B0-7D84-46D3-A963-5AA6F14F83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0974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600E-36B0-4714-9EA4-7E46AD36E868}" type="datetimeFigureOut">
              <a:rPr lang="es-MX" smtClean="0"/>
              <a:t>11/10/2021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98B0-7D84-46D3-A963-5AA6F14F83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3191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600E-36B0-4714-9EA4-7E46AD36E868}" type="datetimeFigureOut">
              <a:rPr lang="es-MX" smtClean="0"/>
              <a:t>11/10/2021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98B0-7D84-46D3-A963-5AA6F14F83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0101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600E-36B0-4714-9EA4-7E46AD36E868}" type="datetimeFigureOut">
              <a:rPr lang="es-MX" smtClean="0"/>
              <a:t>11/10/2021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98B0-7D84-46D3-A963-5AA6F14F83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281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600E-36B0-4714-9EA4-7E46AD36E868}" type="datetimeFigureOut">
              <a:rPr lang="es-MX" smtClean="0"/>
              <a:t>11/10/2021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98B0-7D84-46D3-A963-5AA6F14F83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6086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600E-36B0-4714-9EA4-7E46AD36E868}" type="datetimeFigureOut">
              <a:rPr lang="es-MX" smtClean="0"/>
              <a:t>11/10/2021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98B0-7D84-46D3-A963-5AA6F14F83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8799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600E-36B0-4714-9EA4-7E46AD36E868}" type="datetimeFigureOut">
              <a:rPr lang="es-MX" smtClean="0"/>
              <a:t>11/10/2021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98B0-7D84-46D3-A963-5AA6F14F83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3188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600E-36B0-4714-9EA4-7E46AD36E868}" type="datetimeFigureOut">
              <a:rPr lang="es-MX" smtClean="0"/>
              <a:t>11/10/2021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98B0-7D84-46D3-A963-5AA6F14F83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8162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600E-36B0-4714-9EA4-7E46AD36E868}" type="datetimeFigureOut">
              <a:rPr lang="es-MX" smtClean="0"/>
              <a:t>11/10/2021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98B0-7D84-46D3-A963-5AA6F14F83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6875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7600E-36B0-4714-9EA4-7E46AD36E868}" type="datetimeFigureOut">
              <a:rPr lang="es-MX" smtClean="0"/>
              <a:t>11/10/2021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998B0-7D84-46D3-A963-5AA6F14F83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019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7.png"/><Relationship Id="rId5" Type="http://schemas.microsoft.com/office/2007/relationships/hdphoto" Target="../media/hdphoto1.wdp"/><Relationship Id="rId10" Type="http://schemas.microsoft.com/office/2007/relationships/hdphoto" Target="../media/hdphoto3.wdp"/><Relationship Id="rId4" Type="http://schemas.openxmlformats.org/officeDocument/2006/relationships/image" Target="../media/image3.png"/><Relationship Id="rId9" Type="http://schemas.openxmlformats.org/officeDocument/2006/relationships/image" Target="../media/image6.png"/><Relationship Id="rId1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1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4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1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4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1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4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o hay ninguna descripción de la foto disponible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0" y="3891201"/>
            <a:ext cx="8287265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600" dirty="0">
                <a:ln w="38100">
                  <a:solidFill>
                    <a:schemeClr val="tx1"/>
                  </a:solidFill>
                </a:ln>
                <a:solidFill>
                  <a:srgbClr val="00FFFF"/>
                </a:solidFill>
                <a:latin typeface="Impact" panose="020B0806030902050204" pitchFamily="34" charset="0"/>
              </a:rPr>
              <a:t>CERCA - LEJOS</a:t>
            </a:r>
          </a:p>
        </p:txBody>
      </p:sp>
      <p:sp>
        <p:nvSpPr>
          <p:cNvPr id="5" name="CuadroTexto 12">
            <a:hlinkClick r:id="" action="ppaction://hlinkshowjump?jump=nextslide"/>
          </p:cNvPr>
          <p:cNvSpPr txBox="1"/>
          <p:nvPr/>
        </p:nvSpPr>
        <p:spPr>
          <a:xfrm>
            <a:off x="9913153" y="5645541"/>
            <a:ext cx="1927974" cy="1008787"/>
          </a:xfrm>
          <a:prstGeom prst="rightArrow">
            <a:avLst/>
          </a:prstGeom>
          <a:solidFill>
            <a:srgbClr val="FF66FF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2700" dirty="0">
                <a:latin typeface="Impact" panose="020B0806030902050204" pitchFamily="34" charset="0"/>
              </a:rPr>
              <a:t>SIGUIENTE</a:t>
            </a:r>
          </a:p>
        </p:txBody>
      </p:sp>
      <p:pic>
        <p:nvPicPr>
          <p:cNvPr id="1028" name="Picture 4" descr="https://i.pinimg.com/564x/d8/49/b7/d849b7dc9383dbb5103028a865117e8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3156" y="2093397"/>
            <a:ext cx="3477971" cy="33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5163141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No hay ninguna descripción de la foto disponible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upo 11"/>
          <p:cNvGrpSpPr/>
          <p:nvPr/>
        </p:nvGrpSpPr>
        <p:grpSpPr>
          <a:xfrm>
            <a:off x="6518856" y="1126541"/>
            <a:ext cx="4969098" cy="1921549"/>
            <a:chOff x="6518856" y="1126541"/>
            <a:chExt cx="4969098" cy="1921549"/>
          </a:xfrm>
        </p:grpSpPr>
        <p:pic>
          <p:nvPicPr>
            <p:cNvPr id="2050" name="Picture 2" descr="https://i.pinimg.com/564x/8a/66/28/8a6628d035fd36d8c00a15147490ce67.jpg"/>
            <p:cNvPicPr>
              <a:picLocks noChangeAspect="1" noChangeArrowheads="1"/>
            </p:cNvPicPr>
            <p:nvPr/>
          </p:nvPicPr>
          <p:blipFill rotWithShape="1">
            <a:blip r:embed="rId4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297" b="10733"/>
            <a:stretch/>
          </p:blipFill>
          <p:spPr bwMode="auto">
            <a:xfrm>
              <a:off x="10419009" y="1126541"/>
              <a:ext cx="1068945" cy="19215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4" name="Picture 6" descr="https://i.pinimg.com/564x/90/16/5c/90165c8b45baa6df0b4fe4cfff2ebc58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456"/>
            <a:stretch/>
          </p:blipFill>
          <p:spPr bwMode="auto">
            <a:xfrm>
              <a:off x="6518856" y="2045528"/>
              <a:ext cx="694789" cy="965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5" name="Conector recto de flecha 4"/>
            <p:cNvCxnSpPr/>
            <p:nvPr/>
          </p:nvCxnSpPr>
          <p:spPr>
            <a:xfrm>
              <a:off x="7213645" y="2528478"/>
              <a:ext cx="3404617" cy="44146"/>
            </a:xfrm>
            <a:prstGeom prst="straightConnector1">
              <a:avLst/>
            </a:prstGeom>
            <a:ln w="1270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upo 12"/>
          <p:cNvGrpSpPr/>
          <p:nvPr/>
        </p:nvGrpSpPr>
        <p:grpSpPr>
          <a:xfrm>
            <a:off x="873616" y="1984285"/>
            <a:ext cx="7578188" cy="4654774"/>
            <a:chOff x="873616" y="1984285"/>
            <a:chExt cx="7578188" cy="4654774"/>
          </a:xfrm>
        </p:grpSpPr>
        <p:pic>
          <p:nvPicPr>
            <p:cNvPr id="4" name="Picture 2" descr="https://i.pinimg.com/564x/8a/66/28/8a6628d035fd36d8c00a15147490ce67.jpg"/>
            <p:cNvPicPr>
              <a:picLocks noChangeAspect="1" noChangeArrowheads="1"/>
            </p:cNvPicPr>
            <p:nvPr/>
          </p:nvPicPr>
          <p:blipFill rotWithShape="1">
            <a:blip r:embed="rId7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3451" b="10733"/>
            <a:stretch/>
          </p:blipFill>
          <p:spPr bwMode="auto">
            <a:xfrm>
              <a:off x="873616" y="1984285"/>
              <a:ext cx="2822620" cy="46547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https://i.pinimg.com/564x/21/b9/01/21b901b21da6044eb64e60b132869c3b.jpg"/>
            <p:cNvPicPr>
              <a:picLocks noChangeAspect="1" noChangeArrowheads="1"/>
            </p:cNvPicPr>
            <p:nvPr/>
          </p:nvPicPr>
          <p:blipFill>
            <a:blip r:embed="rId9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696236" y="2572623"/>
              <a:ext cx="4755568" cy="37949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4" name="Conector recto de flecha 13"/>
            <p:cNvCxnSpPr/>
            <p:nvPr/>
          </p:nvCxnSpPr>
          <p:spPr>
            <a:xfrm>
              <a:off x="2917717" y="5119278"/>
              <a:ext cx="1956935" cy="14195"/>
            </a:xfrm>
            <a:prstGeom prst="straightConnector1">
              <a:avLst/>
            </a:prstGeom>
            <a:ln w="1270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o 17"/>
          <p:cNvGrpSpPr/>
          <p:nvPr/>
        </p:nvGrpSpPr>
        <p:grpSpPr>
          <a:xfrm>
            <a:off x="873616" y="1984285"/>
            <a:ext cx="7578188" cy="4654774"/>
            <a:chOff x="873616" y="1984285"/>
            <a:chExt cx="7578188" cy="4654774"/>
          </a:xfrm>
        </p:grpSpPr>
        <p:pic>
          <p:nvPicPr>
            <p:cNvPr id="19" name="Picture 2" descr="https://i.pinimg.com/564x/8a/66/28/8a6628d035fd36d8c00a15147490ce67.jpg"/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3451" b="10733"/>
            <a:stretch/>
          </p:blipFill>
          <p:spPr bwMode="auto">
            <a:xfrm>
              <a:off x="873616" y="1984285"/>
              <a:ext cx="2822620" cy="46547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 descr="https://i.pinimg.com/564x/21/b9/01/21b901b21da6044eb64e60b132869c3b.jp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696236" y="2572623"/>
              <a:ext cx="4755568" cy="37949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1" name="Conector recto de flecha 20"/>
            <p:cNvCxnSpPr/>
            <p:nvPr/>
          </p:nvCxnSpPr>
          <p:spPr>
            <a:xfrm>
              <a:off x="2917717" y="5119278"/>
              <a:ext cx="1956935" cy="14195"/>
            </a:xfrm>
            <a:prstGeom prst="straightConnector1">
              <a:avLst/>
            </a:prstGeom>
            <a:ln w="1270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upo 21"/>
          <p:cNvGrpSpPr/>
          <p:nvPr/>
        </p:nvGrpSpPr>
        <p:grpSpPr>
          <a:xfrm>
            <a:off x="6518856" y="1121415"/>
            <a:ext cx="4969098" cy="1921549"/>
            <a:chOff x="6518856" y="1126541"/>
            <a:chExt cx="4969098" cy="1921549"/>
          </a:xfrm>
        </p:grpSpPr>
        <p:pic>
          <p:nvPicPr>
            <p:cNvPr id="23" name="Picture 2" descr="https://i.pinimg.com/564x/8a/66/28/8a6628d035fd36d8c00a15147490ce67.jpg"/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297" b="10733"/>
            <a:stretch/>
          </p:blipFill>
          <p:spPr bwMode="auto">
            <a:xfrm>
              <a:off x="10419009" y="1126541"/>
              <a:ext cx="1068945" cy="19215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6" descr="https://i.pinimg.com/564x/90/16/5c/90165c8b45baa6df0b4fe4cfff2ebc58.jpg"/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456"/>
            <a:stretch/>
          </p:blipFill>
          <p:spPr bwMode="auto">
            <a:xfrm>
              <a:off x="6518856" y="2045528"/>
              <a:ext cx="694789" cy="965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5" name="Conector recto de flecha 24"/>
            <p:cNvCxnSpPr/>
            <p:nvPr/>
          </p:nvCxnSpPr>
          <p:spPr>
            <a:xfrm>
              <a:off x="7213645" y="2528478"/>
              <a:ext cx="3404617" cy="44146"/>
            </a:xfrm>
            <a:prstGeom prst="straightConnector1">
              <a:avLst/>
            </a:prstGeom>
            <a:ln w="1270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ángulo redondeado 25"/>
          <p:cNvSpPr/>
          <p:nvPr/>
        </p:nvSpPr>
        <p:spPr>
          <a:xfrm>
            <a:off x="2900518" y="5378865"/>
            <a:ext cx="1944521" cy="732115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700" b="1" dirty="0">
                <a:ln w="28575">
                  <a:solidFill>
                    <a:schemeClr val="tx1"/>
                  </a:solidFill>
                  <a:prstDash val="solid"/>
                </a:ln>
                <a:solidFill>
                  <a:schemeClr val="bg2"/>
                </a:solidFill>
                <a:latin typeface="Impact" panose="020B0806030902050204" pitchFamily="34" charset="0"/>
              </a:rPr>
              <a:t>CERCA</a:t>
            </a:r>
          </a:p>
        </p:txBody>
      </p:sp>
      <p:sp>
        <p:nvSpPr>
          <p:cNvPr id="27" name="Rectángulo redondeado 26"/>
          <p:cNvSpPr/>
          <p:nvPr/>
        </p:nvSpPr>
        <p:spPr>
          <a:xfrm>
            <a:off x="7960180" y="1671987"/>
            <a:ext cx="1944521" cy="732115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700" b="1" dirty="0">
                <a:ln w="28575">
                  <a:solidFill>
                    <a:schemeClr val="tx1"/>
                  </a:solidFill>
                  <a:prstDash val="solid"/>
                </a:ln>
                <a:solidFill>
                  <a:schemeClr val="bg2"/>
                </a:solidFill>
                <a:latin typeface="Impact" panose="020B0806030902050204" pitchFamily="34" charset="0"/>
              </a:rPr>
              <a:t>LEJOS</a:t>
            </a:r>
          </a:p>
        </p:txBody>
      </p:sp>
      <p:sp>
        <p:nvSpPr>
          <p:cNvPr id="28" name="CuadroTexto 12">
            <a:hlinkClick r:id="" action="ppaction://hlinkshowjump?jump=nextslide"/>
          </p:cNvPr>
          <p:cNvSpPr txBox="1"/>
          <p:nvPr/>
        </p:nvSpPr>
        <p:spPr>
          <a:xfrm>
            <a:off x="9724165" y="5508883"/>
            <a:ext cx="1927974" cy="1008787"/>
          </a:xfrm>
          <a:prstGeom prst="rightArrow">
            <a:avLst/>
          </a:prstGeom>
          <a:solidFill>
            <a:srgbClr val="FF66FF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2700">
                <a:latin typeface="Impact" panose="020B0806030902050204" pitchFamily="34" charset="0"/>
              </a:defRPr>
            </a:lvl1pPr>
          </a:lstStyle>
          <a:p>
            <a:r>
              <a:rPr lang="es-MX" dirty="0"/>
              <a:t>SIGUIENTE</a:t>
            </a:r>
          </a:p>
        </p:txBody>
      </p:sp>
    </p:spTree>
    <p:extLst>
      <p:ext uri="{BB962C8B-B14F-4D97-AF65-F5344CB8AC3E}">
        <p14:creationId xmlns:p14="http://schemas.microsoft.com/office/powerpoint/2010/main" val="542844380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uede ser una ilustració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redondeado 2"/>
          <p:cNvSpPr/>
          <p:nvPr/>
        </p:nvSpPr>
        <p:spPr>
          <a:xfrm>
            <a:off x="242945" y="515549"/>
            <a:ext cx="6242522" cy="561856"/>
          </a:xfrm>
          <a:prstGeom prst="round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700" dirty="0">
                <a:latin typeface="Gill Sans MT" panose="020B0502020104020203" pitchFamily="34" charset="0"/>
              </a:rPr>
              <a:t>RECOJO LA PELOTA QUE ESTÁ LEJOS</a:t>
            </a:r>
          </a:p>
        </p:txBody>
      </p:sp>
      <p:sp>
        <p:nvSpPr>
          <p:cNvPr id="4" name="Nube 3"/>
          <p:cNvSpPr/>
          <p:nvPr/>
        </p:nvSpPr>
        <p:spPr>
          <a:xfrm>
            <a:off x="7651229" y="515192"/>
            <a:ext cx="4200112" cy="1124426"/>
          </a:xfrm>
          <a:prstGeom prst="cloud">
            <a:avLst/>
          </a:prstGeom>
          <a:solidFill>
            <a:srgbClr val="00FFFF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100" b="1" dirty="0">
                <a:solidFill>
                  <a:srgbClr val="FF0000"/>
                </a:solidFill>
                <a:latin typeface="Gill Sans MT" panose="020B0502020104020203" pitchFamily="34" charset="0"/>
              </a:rPr>
              <a:t>Da clic sobre la pelota que está lejos</a:t>
            </a:r>
          </a:p>
        </p:txBody>
      </p:sp>
      <p:sp>
        <p:nvSpPr>
          <p:cNvPr id="5" name="CuadroTexto 12">
            <a:hlinkClick r:id="" action="ppaction://hlinkshowjump?jump=nextslide"/>
          </p:cNvPr>
          <p:cNvSpPr txBox="1"/>
          <p:nvPr/>
        </p:nvSpPr>
        <p:spPr>
          <a:xfrm>
            <a:off x="9724165" y="5508883"/>
            <a:ext cx="1927974" cy="1008787"/>
          </a:xfrm>
          <a:prstGeom prst="rightArrow">
            <a:avLst/>
          </a:prstGeom>
          <a:solidFill>
            <a:srgbClr val="FF66FF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2700">
                <a:latin typeface="Impact" panose="020B0806030902050204" pitchFamily="34" charset="0"/>
              </a:defRPr>
            </a:lvl1pPr>
          </a:lstStyle>
          <a:p>
            <a:r>
              <a:rPr lang="es-MX" dirty="0"/>
              <a:t>SIGUIENTE</a:t>
            </a:r>
          </a:p>
        </p:txBody>
      </p:sp>
      <p:pic>
        <p:nvPicPr>
          <p:cNvPr id="1028" name="cerca" descr="Dibujo de Pelota de playa pintado por en Dibujos.net el día 30-11-19 a las  00:05:26. Imprime, pinta o colorea tus propios dibujos!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9" t="16205" r="25389" b="14575"/>
          <a:stretch/>
        </p:blipFill>
        <p:spPr bwMode="auto">
          <a:xfrm>
            <a:off x="3998932" y="4574786"/>
            <a:ext cx="1868194" cy="1868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lejos" descr="Dibujo de Pelota de playa pintado por en Dibujos.net el día 30-11-19 a las  00:05:26. Imprime, pinta o colorea tus propios dibujos!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9" t="16205" r="25389" b="14575"/>
          <a:stretch/>
        </p:blipFill>
        <p:spPr bwMode="auto">
          <a:xfrm>
            <a:off x="10011371" y="3077172"/>
            <a:ext cx="351829" cy="351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lipse 7"/>
          <p:cNvSpPr/>
          <p:nvPr/>
        </p:nvSpPr>
        <p:spPr>
          <a:xfrm>
            <a:off x="9603248" y="2693031"/>
            <a:ext cx="1168074" cy="1120109"/>
          </a:xfrm>
          <a:prstGeom prst="ellipse">
            <a:avLst/>
          </a:prstGeom>
          <a:noFill/>
          <a:ln w="177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Multiplicar 8"/>
          <p:cNvSpPr/>
          <p:nvPr/>
        </p:nvSpPr>
        <p:spPr>
          <a:xfrm>
            <a:off x="3799486" y="4271998"/>
            <a:ext cx="2125193" cy="216591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820" y="3813140"/>
            <a:ext cx="3672417" cy="2669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471197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000"/>
                            </p:stCondLst>
                            <p:childTnLst>
                              <p:par>
                                <p:cTn id="9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uede ser una ilustració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redondeado 2"/>
          <p:cNvSpPr/>
          <p:nvPr/>
        </p:nvSpPr>
        <p:spPr>
          <a:xfrm>
            <a:off x="242945" y="515549"/>
            <a:ext cx="6242522" cy="561856"/>
          </a:xfrm>
          <a:prstGeom prst="round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700" dirty="0">
                <a:latin typeface="Gill Sans MT" panose="020B0502020104020203" pitchFamily="34" charset="0"/>
              </a:rPr>
              <a:t>RECOJO LA PELOTA QUE ESTÁ CERCA</a:t>
            </a:r>
          </a:p>
        </p:txBody>
      </p:sp>
      <p:sp>
        <p:nvSpPr>
          <p:cNvPr id="4" name="Nube 3"/>
          <p:cNvSpPr/>
          <p:nvPr/>
        </p:nvSpPr>
        <p:spPr>
          <a:xfrm>
            <a:off x="7651229" y="515192"/>
            <a:ext cx="3812638" cy="1616363"/>
          </a:xfrm>
          <a:prstGeom prst="cloud">
            <a:avLst/>
          </a:prstGeom>
          <a:solidFill>
            <a:srgbClr val="00FFFF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100" b="1" dirty="0">
                <a:solidFill>
                  <a:srgbClr val="FF0000"/>
                </a:solidFill>
                <a:latin typeface="Gill Sans MT" panose="020B0502020104020203" pitchFamily="34" charset="0"/>
              </a:rPr>
              <a:t>Da clic sobre la pelota que está cerca</a:t>
            </a:r>
          </a:p>
        </p:txBody>
      </p:sp>
      <p:sp>
        <p:nvSpPr>
          <p:cNvPr id="5" name="CuadroTexto 12">
            <a:hlinkClick r:id="" action="ppaction://hlinkshowjump?jump=nextslide"/>
          </p:cNvPr>
          <p:cNvSpPr txBox="1"/>
          <p:nvPr/>
        </p:nvSpPr>
        <p:spPr>
          <a:xfrm>
            <a:off x="9724165" y="5508883"/>
            <a:ext cx="1927974" cy="1008787"/>
          </a:xfrm>
          <a:prstGeom prst="rightArrow">
            <a:avLst/>
          </a:prstGeom>
          <a:solidFill>
            <a:srgbClr val="FF66FF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2700">
                <a:latin typeface="Impact" panose="020B0806030902050204" pitchFamily="34" charset="0"/>
              </a:defRPr>
            </a:lvl1pPr>
          </a:lstStyle>
          <a:p>
            <a:r>
              <a:rPr lang="es-MX" dirty="0"/>
              <a:t>SIGUIENTE</a:t>
            </a:r>
          </a:p>
        </p:txBody>
      </p:sp>
      <p:pic>
        <p:nvPicPr>
          <p:cNvPr id="1028" name="cerca" descr="Dibujo de Pelota de playa pintado por en Dibujos.net el día 30-11-19 a las  00:05:26. Imprime, pinta o colorea tus propios dibujos!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9" t="16205" r="25389" b="14575"/>
          <a:stretch/>
        </p:blipFill>
        <p:spPr bwMode="auto">
          <a:xfrm>
            <a:off x="2993889" y="4649476"/>
            <a:ext cx="1868194" cy="1868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lejos" descr="Dibujo de Pelota de playa pintado por en Dibujos.net el día 30-11-19 a las  00:05:26. Imprime, pinta o colorea tus propios dibujos!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9" t="16205" r="25389" b="14575"/>
          <a:stretch/>
        </p:blipFill>
        <p:spPr bwMode="auto">
          <a:xfrm>
            <a:off x="10011371" y="3077172"/>
            <a:ext cx="351829" cy="351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lipse 7"/>
          <p:cNvSpPr/>
          <p:nvPr/>
        </p:nvSpPr>
        <p:spPr>
          <a:xfrm>
            <a:off x="2783222" y="4400581"/>
            <a:ext cx="2279844" cy="2216603"/>
          </a:xfrm>
          <a:prstGeom prst="ellipse">
            <a:avLst/>
          </a:prstGeom>
          <a:noFill/>
          <a:ln w="177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Multiplicar 8"/>
          <p:cNvSpPr/>
          <p:nvPr/>
        </p:nvSpPr>
        <p:spPr>
          <a:xfrm>
            <a:off x="9837002" y="3051387"/>
            <a:ext cx="610795" cy="49811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953" y="2423997"/>
            <a:ext cx="2896098" cy="2105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251345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000"/>
                            </p:stCondLst>
                            <p:childTnLst>
                              <p:par>
                                <p:cTn id="10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uede ser una ilustració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66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redondeado 2"/>
          <p:cNvSpPr/>
          <p:nvPr/>
        </p:nvSpPr>
        <p:spPr>
          <a:xfrm>
            <a:off x="242945" y="515549"/>
            <a:ext cx="5582122" cy="1021556"/>
          </a:xfrm>
          <a:prstGeom prst="round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700" dirty="0">
                <a:latin typeface="Gill Sans MT" panose="020B0502020104020203" pitchFamily="34" charset="0"/>
              </a:rPr>
              <a:t>ATRAPA A LA MARIPOSA QUE SE METIÓ A LA CASA</a:t>
            </a:r>
          </a:p>
        </p:txBody>
      </p:sp>
      <p:sp>
        <p:nvSpPr>
          <p:cNvPr id="4" name="Nube 3"/>
          <p:cNvSpPr/>
          <p:nvPr/>
        </p:nvSpPr>
        <p:spPr>
          <a:xfrm>
            <a:off x="7049987" y="3648855"/>
            <a:ext cx="4405304" cy="1616363"/>
          </a:xfrm>
          <a:prstGeom prst="cloud">
            <a:avLst/>
          </a:prstGeom>
          <a:solidFill>
            <a:srgbClr val="00FFFF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100" b="1" dirty="0">
                <a:solidFill>
                  <a:srgbClr val="FF0000"/>
                </a:solidFill>
                <a:latin typeface="Gill Sans MT" panose="020B0502020104020203" pitchFamily="34" charset="0"/>
              </a:rPr>
              <a:t>Da clic sobre la mariposa que está cerca</a:t>
            </a:r>
          </a:p>
        </p:txBody>
      </p:sp>
      <p:sp>
        <p:nvSpPr>
          <p:cNvPr id="5" name="CuadroTexto 12">
            <a:hlinkClick r:id="" action="ppaction://hlinkshowjump?jump=nextslide"/>
          </p:cNvPr>
          <p:cNvSpPr txBox="1"/>
          <p:nvPr/>
        </p:nvSpPr>
        <p:spPr>
          <a:xfrm>
            <a:off x="9724165" y="5508883"/>
            <a:ext cx="1927974" cy="1008787"/>
          </a:xfrm>
          <a:prstGeom prst="rightArrow">
            <a:avLst/>
          </a:prstGeom>
          <a:solidFill>
            <a:srgbClr val="FF66FF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2700">
                <a:latin typeface="Impact" panose="020B0806030902050204" pitchFamily="34" charset="0"/>
              </a:defRPr>
            </a:lvl1pPr>
          </a:lstStyle>
          <a:p>
            <a:r>
              <a:rPr lang="es-MX" dirty="0"/>
              <a:t>SIGUIENTE</a:t>
            </a:r>
          </a:p>
        </p:txBody>
      </p:sp>
      <p:pic>
        <p:nvPicPr>
          <p:cNvPr id="2052" name="cerca" descr="Mariposas Mariposa Dibujos · Gráficos vectoriales gratis en ... | Imagenes  de mariposas animadas, Manualidades, Dibujos de mariposas infantile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3348" y="1756622"/>
            <a:ext cx="2570692" cy="2445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lejos" descr="Mariposas Mariposa Dibujos · Gráficos vectoriales gratis en ... | Imagenes  de mariposas animadas, Manualidades, Dibujos de mariposas infantile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7389" y="1399343"/>
            <a:ext cx="1052173" cy="1000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lipse 7"/>
          <p:cNvSpPr/>
          <p:nvPr/>
        </p:nvSpPr>
        <p:spPr>
          <a:xfrm>
            <a:off x="2357735" y="1537105"/>
            <a:ext cx="3101918" cy="2843518"/>
          </a:xfrm>
          <a:prstGeom prst="ellipse">
            <a:avLst/>
          </a:prstGeom>
          <a:noFill/>
          <a:ln w="177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Multiplicar 8"/>
          <p:cNvSpPr/>
          <p:nvPr/>
        </p:nvSpPr>
        <p:spPr>
          <a:xfrm>
            <a:off x="7756657" y="1399343"/>
            <a:ext cx="1173636" cy="129329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987" y="332940"/>
            <a:ext cx="3917092" cy="2847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633975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000"/>
                            </p:stCondLst>
                            <p:childTnLst>
                              <p:par>
                                <p:cTn id="9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uede ser una ilustració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66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redondeado 2"/>
          <p:cNvSpPr/>
          <p:nvPr/>
        </p:nvSpPr>
        <p:spPr>
          <a:xfrm>
            <a:off x="242945" y="515549"/>
            <a:ext cx="5582122" cy="1021556"/>
          </a:xfrm>
          <a:prstGeom prst="round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700" dirty="0">
                <a:latin typeface="Gill Sans MT" panose="020B0502020104020203" pitchFamily="34" charset="0"/>
              </a:rPr>
              <a:t>ATRAPA A LA MARIPOSA QUE ESTÁ LEJOS</a:t>
            </a:r>
          </a:p>
        </p:txBody>
      </p:sp>
      <p:sp>
        <p:nvSpPr>
          <p:cNvPr id="4" name="Nube 3"/>
          <p:cNvSpPr/>
          <p:nvPr/>
        </p:nvSpPr>
        <p:spPr>
          <a:xfrm>
            <a:off x="7135261" y="3393484"/>
            <a:ext cx="4405304" cy="1616363"/>
          </a:xfrm>
          <a:prstGeom prst="cloud">
            <a:avLst/>
          </a:prstGeom>
          <a:solidFill>
            <a:srgbClr val="00FFFF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100" b="1" dirty="0">
                <a:solidFill>
                  <a:srgbClr val="FF0000"/>
                </a:solidFill>
                <a:latin typeface="Gill Sans MT" panose="020B0502020104020203" pitchFamily="34" charset="0"/>
              </a:rPr>
              <a:t>Da clic sobre la mariposa que está lejos</a:t>
            </a:r>
          </a:p>
        </p:txBody>
      </p:sp>
      <p:sp>
        <p:nvSpPr>
          <p:cNvPr id="5" name="CuadroTexto 12">
            <a:hlinkClick r:id="" action="ppaction://hlinkshowjump?jump=nextslide"/>
          </p:cNvPr>
          <p:cNvSpPr txBox="1"/>
          <p:nvPr/>
        </p:nvSpPr>
        <p:spPr>
          <a:xfrm>
            <a:off x="9724165" y="5508883"/>
            <a:ext cx="1927974" cy="1008787"/>
          </a:xfrm>
          <a:prstGeom prst="rightArrow">
            <a:avLst/>
          </a:prstGeom>
          <a:solidFill>
            <a:srgbClr val="FF66FF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2700">
                <a:latin typeface="Impact" panose="020B0806030902050204" pitchFamily="34" charset="0"/>
              </a:defRPr>
            </a:lvl1pPr>
          </a:lstStyle>
          <a:p>
            <a:r>
              <a:rPr lang="es-MX" dirty="0"/>
              <a:t>SIGUIENTE</a:t>
            </a:r>
          </a:p>
        </p:txBody>
      </p:sp>
      <p:pic>
        <p:nvPicPr>
          <p:cNvPr id="2052" name="cerca" descr="Mariposas Mariposa Dibujos · Gráficos vectoriales gratis en ... | Imagenes  de mariposas animadas, Manualidades, Dibujos de mariposas infantile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3348" y="1756622"/>
            <a:ext cx="2570692" cy="2445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lejos" descr="Mariposas Mariposa Dibujos · Gráficos vectoriales gratis en ... | Imagenes  de mariposas animadas, Manualidades, Dibujos de mariposas infantile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144" y="1256249"/>
            <a:ext cx="1052173" cy="1000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lipse 7"/>
          <p:cNvSpPr/>
          <p:nvPr/>
        </p:nvSpPr>
        <p:spPr>
          <a:xfrm>
            <a:off x="7708742" y="1256249"/>
            <a:ext cx="1136976" cy="1114246"/>
          </a:xfrm>
          <a:prstGeom prst="ellipse">
            <a:avLst/>
          </a:prstGeom>
          <a:noFill/>
          <a:ln w="177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Multiplicar 8"/>
          <p:cNvSpPr/>
          <p:nvPr/>
        </p:nvSpPr>
        <p:spPr>
          <a:xfrm>
            <a:off x="2591433" y="1829825"/>
            <a:ext cx="2751342" cy="246941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2851" y="1640850"/>
            <a:ext cx="3917092" cy="2847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501565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000"/>
                            </p:stCondLst>
                            <p:childTnLst>
                              <p:par>
                                <p:cTn id="10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No hay ninguna descripción de la foto disponible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7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redondeado 2"/>
          <p:cNvSpPr/>
          <p:nvPr/>
        </p:nvSpPr>
        <p:spPr>
          <a:xfrm>
            <a:off x="242945" y="515549"/>
            <a:ext cx="5582122" cy="561856"/>
          </a:xfrm>
          <a:prstGeom prst="round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700" dirty="0">
                <a:latin typeface="Gill Sans MT" panose="020B0502020104020203" pitchFamily="34" charset="0"/>
              </a:rPr>
              <a:t>BUSQUEMOS A LOS ANIMALES</a:t>
            </a:r>
          </a:p>
        </p:txBody>
      </p:sp>
      <p:sp>
        <p:nvSpPr>
          <p:cNvPr id="4" name="Nube 3"/>
          <p:cNvSpPr/>
          <p:nvPr/>
        </p:nvSpPr>
        <p:spPr>
          <a:xfrm>
            <a:off x="458098" y="4836303"/>
            <a:ext cx="3863437" cy="1616363"/>
          </a:xfrm>
          <a:prstGeom prst="cloud">
            <a:avLst/>
          </a:prstGeom>
          <a:solidFill>
            <a:srgbClr val="00FFFF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ill Sans MT" panose="020B0502020104020203" pitchFamily="34" charset="0"/>
              </a:rPr>
              <a:t>Da clic sobre la vaca que está cerca</a:t>
            </a:r>
          </a:p>
        </p:txBody>
      </p:sp>
      <p:pic>
        <p:nvPicPr>
          <p:cNvPr id="3076" name="cerca" descr="dibujos animados de vacas - Buscar con Google | Animales bebes animados,  Fotos de dibujos animados, Dibujos de animal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345" y="2353475"/>
            <a:ext cx="3654425" cy="4111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lejos" descr="dibujos animados de vacas - Buscar con Google | Animales bebes animados,  Fotos de dibujos animados, Dibujos de animale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2409" y="1807401"/>
            <a:ext cx="1167414" cy="1313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lipse 6"/>
          <p:cNvSpPr/>
          <p:nvPr/>
        </p:nvSpPr>
        <p:spPr>
          <a:xfrm>
            <a:off x="5400825" y="2353475"/>
            <a:ext cx="4172946" cy="4229762"/>
          </a:xfrm>
          <a:prstGeom prst="ellipse">
            <a:avLst/>
          </a:prstGeom>
          <a:noFill/>
          <a:ln w="177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Multiplicar 7"/>
          <p:cNvSpPr/>
          <p:nvPr/>
        </p:nvSpPr>
        <p:spPr>
          <a:xfrm>
            <a:off x="1830008" y="1622689"/>
            <a:ext cx="1512302" cy="1682763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9" name="CuadroTexto 12">
            <a:hlinkClick r:id="" action="ppaction://hlinkshowjump?jump=nextslide"/>
          </p:cNvPr>
          <p:cNvSpPr txBox="1"/>
          <p:nvPr/>
        </p:nvSpPr>
        <p:spPr>
          <a:xfrm>
            <a:off x="9724165" y="5508883"/>
            <a:ext cx="1927974" cy="1008787"/>
          </a:xfrm>
          <a:prstGeom prst="rightArrow">
            <a:avLst/>
          </a:prstGeom>
          <a:solidFill>
            <a:srgbClr val="FF66FF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2700">
                <a:latin typeface="Impact" panose="020B0806030902050204" pitchFamily="34" charset="0"/>
              </a:defRPr>
            </a:lvl1pPr>
          </a:lstStyle>
          <a:p>
            <a:r>
              <a:rPr lang="es-MX" dirty="0"/>
              <a:t>SIGUIENTE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241" y="1310429"/>
            <a:ext cx="3570817" cy="2595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815799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000"/>
                            </p:stCondLst>
                            <p:childTnLst>
                              <p:par>
                                <p:cTn id="9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No hay ninguna descripción de la foto disponible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7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redondeado 2"/>
          <p:cNvSpPr/>
          <p:nvPr/>
        </p:nvSpPr>
        <p:spPr>
          <a:xfrm>
            <a:off x="242945" y="515549"/>
            <a:ext cx="5582122" cy="561856"/>
          </a:xfrm>
          <a:prstGeom prst="round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700" dirty="0">
                <a:latin typeface="Gill Sans MT" panose="020B0502020104020203" pitchFamily="34" charset="0"/>
              </a:rPr>
              <a:t>BUSQUEMOS A LOS ANIMALES</a:t>
            </a:r>
          </a:p>
        </p:txBody>
      </p:sp>
      <p:sp>
        <p:nvSpPr>
          <p:cNvPr id="4" name="Nube 3"/>
          <p:cNvSpPr/>
          <p:nvPr/>
        </p:nvSpPr>
        <p:spPr>
          <a:xfrm>
            <a:off x="242945" y="5425859"/>
            <a:ext cx="3863437" cy="1124426"/>
          </a:xfrm>
          <a:prstGeom prst="cloud">
            <a:avLst/>
          </a:prstGeom>
          <a:solidFill>
            <a:srgbClr val="00FFFF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100" b="1" dirty="0">
                <a:solidFill>
                  <a:srgbClr val="FF0000"/>
                </a:solidFill>
                <a:latin typeface="Gill Sans MT" panose="020B0502020104020203" pitchFamily="34" charset="0"/>
              </a:rPr>
              <a:t>Da clic sobre la vaca que está lejos</a:t>
            </a:r>
          </a:p>
        </p:txBody>
      </p:sp>
      <p:pic>
        <p:nvPicPr>
          <p:cNvPr id="3076" name="cerca" descr="dibujos animados de vacas - Buscar con Google | Animales bebes animados,  Fotos de dibujos animados, Dibujos de animal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439" y="2443835"/>
            <a:ext cx="3654425" cy="4111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lejos" descr="dibujos animados de vacas - Buscar con Google | Animales bebes animados,  Fotos de dibujos animados, Dibujos de animale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853" y="1511565"/>
            <a:ext cx="1167414" cy="1313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lipse 6"/>
          <p:cNvSpPr/>
          <p:nvPr/>
        </p:nvSpPr>
        <p:spPr>
          <a:xfrm>
            <a:off x="1249146" y="1482499"/>
            <a:ext cx="1480545" cy="1453352"/>
          </a:xfrm>
          <a:prstGeom prst="ellipse">
            <a:avLst/>
          </a:prstGeom>
          <a:noFill/>
          <a:ln w="177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Multiplicar 7"/>
          <p:cNvSpPr/>
          <p:nvPr/>
        </p:nvSpPr>
        <p:spPr>
          <a:xfrm>
            <a:off x="5443439" y="3280873"/>
            <a:ext cx="2992409" cy="3759975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9" name="CuadroTexto 12">
            <a:hlinkClick r:id="" action="ppaction://hlinkshowjump?jump=nextslide"/>
          </p:cNvPr>
          <p:cNvSpPr txBox="1"/>
          <p:nvPr/>
        </p:nvSpPr>
        <p:spPr>
          <a:xfrm>
            <a:off x="9724165" y="5508883"/>
            <a:ext cx="1927974" cy="1008787"/>
          </a:xfrm>
          <a:prstGeom prst="rightArrow">
            <a:avLst/>
          </a:prstGeom>
          <a:solidFill>
            <a:srgbClr val="FF66FF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2700">
                <a:latin typeface="Impact" panose="020B0806030902050204" pitchFamily="34" charset="0"/>
              </a:defRPr>
            </a:lvl1pPr>
          </a:lstStyle>
          <a:p>
            <a:r>
              <a:rPr lang="es-MX" dirty="0"/>
              <a:t>SIGUIENTE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2102" y="3740233"/>
            <a:ext cx="3865762" cy="2810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548033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000"/>
                            </p:stCondLst>
                            <p:childTnLst>
                              <p:par>
                                <p:cTn id="10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98</Words>
  <Application>Microsoft Office PowerPoint</Application>
  <PresentationFormat>Panorámica</PresentationFormat>
  <Paragraphs>23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Gill Sans MT</vt:lpstr>
      <vt:lpstr>Impact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Yoselin Vásquez</cp:lastModifiedBy>
  <cp:revision>16</cp:revision>
  <dcterms:created xsi:type="dcterms:W3CDTF">2021-03-28T02:28:48Z</dcterms:created>
  <dcterms:modified xsi:type="dcterms:W3CDTF">2021-10-11T13:12:14Z</dcterms:modified>
</cp:coreProperties>
</file>