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4" r:id="rId1"/>
  </p:sldMasterIdLst>
  <p:notesMasterIdLst>
    <p:notesMasterId r:id="rId8"/>
  </p:notesMasterIdLst>
  <p:sldIdLst>
    <p:sldId id="307" r:id="rId2"/>
    <p:sldId id="309" r:id="rId3"/>
    <p:sldId id="311" r:id="rId4"/>
    <p:sldId id="310" r:id="rId5"/>
    <p:sldId id="313" r:id="rId6"/>
    <p:sldId id="312" r:id="rId7"/>
  </p:sldIdLst>
  <p:sldSz cx="9144000" cy="5143500" type="screen16x9"/>
  <p:notesSz cx="6858000" cy="9144000"/>
  <p:embeddedFontLst>
    <p:embeddedFont>
      <p:font typeface="Itim" panose="020B0604020202020204" charset="-34"/>
      <p:regular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0FAD0D3-4E02-439C-878C-E2FCA0A93843}">
  <a:tblStyle styleId="{D0FAD0D3-4E02-439C-878C-E2FCA0A9384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434" autoAdjust="0"/>
  </p:normalViewPr>
  <p:slideViewPr>
    <p:cSldViewPr snapToGrid="0">
      <p:cViewPr varScale="1">
        <p:scale>
          <a:sx n="95" d="100"/>
          <a:sy n="95" d="100"/>
        </p:scale>
        <p:origin x="66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725218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" name="Google Shape;894;g8b8338ba29_0_4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5" name="Google Shape;895;g8b8338ba29_0_4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88781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0" name="Google Shape;340;p13"/>
          <p:cNvGrpSpPr/>
          <p:nvPr/>
        </p:nvGrpSpPr>
        <p:grpSpPr>
          <a:xfrm>
            <a:off x="-1700" y="329"/>
            <a:ext cx="9147400" cy="5142843"/>
            <a:chOff x="238125" y="854700"/>
            <a:chExt cx="7142500" cy="4015650"/>
          </a:xfrm>
        </p:grpSpPr>
        <p:sp>
          <p:nvSpPr>
            <p:cNvPr id="341" name="Google Shape;341;p13"/>
            <p:cNvSpPr/>
            <p:nvPr/>
          </p:nvSpPr>
          <p:spPr>
            <a:xfrm>
              <a:off x="238125" y="854700"/>
              <a:ext cx="7142500" cy="4015650"/>
            </a:xfrm>
            <a:custGeom>
              <a:avLst/>
              <a:gdLst/>
              <a:ahLst/>
              <a:cxnLst/>
              <a:rect l="l" t="t" r="r" b="b"/>
              <a:pathLst>
                <a:path w="285700" h="160626" extrusionOk="0">
                  <a:moveTo>
                    <a:pt x="5823" y="8897"/>
                  </a:moveTo>
                  <a:cubicBezTo>
                    <a:pt x="6990" y="8897"/>
                    <a:pt x="7943" y="9851"/>
                    <a:pt x="7943" y="11018"/>
                  </a:cubicBezTo>
                  <a:cubicBezTo>
                    <a:pt x="7943" y="12185"/>
                    <a:pt x="6990" y="13139"/>
                    <a:pt x="5823" y="13139"/>
                  </a:cubicBezTo>
                  <a:cubicBezTo>
                    <a:pt x="4656" y="13139"/>
                    <a:pt x="3714" y="12185"/>
                    <a:pt x="3714" y="11018"/>
                  </a:cubicBezTo>
                  <a:cubicBezTo>
                    <a:pt x="3714" y="9851"/>
                    <a:pt x="4656" y="8897"/>
                    <a:pt x="5823" y="8897"/>
                  </a:cubicBezTo>
                  <a:close/>
                  <a:moveTo>
                    <a:pt x="5823" y="20718"/>
                  </a:moveTo>
                  <a:cubicBezTo>
                    <a:pt x="6990" y="20718"/>
                    <a:pt x="7943" y="21660"/>
                    <a:pt x="7943" y="22839"/>
                  </a:cubicBezTo>
                  <a:cubicBezTo>
                    <a:pt x="7943" y="24006"/>
                    <a:pt x="6990" y="24960"/>
                    <a:pt x="5823" y="24960"/>
                  </a:cubicBezTo>
                  <a:cubicBezTo>
                    <a:pt x="4656" y="24960"/>
                    <a:pt x="3714" y="24006"/>
                    <a:pt x="3714" y="22839"/>
                  </a:cubicBezTo>
                  <a:cubicBezTo>
                    <a:pt x="3714" y="21660"/>
                    <a:pt x="4656" y="20718"/>
                    <a:pt x="5823" y="20718"/>
                  </a:cubicBezTo>
                  <a:close/>
                  <a:moveTo>
                    <a:pt x="5823" y="32527"/>
                  </a:moveTo>
                  <a:cubicBezTo>
                    <a:pt x="6990" y="32527"/>
                    <a:pt x="7943" y="33481"/>
                    <a:pt x="7943" y="34648"/>
                  </a:cubicBezTo>
                  <a:cubicBezTo>
                    <a:pt x="7943" y="35827"/>
                    <a:pt x="6990" y="36768"/>
                    <a:pt x="5823" y="36768"/>
                  </a:cubicBezTo>
                  <a:cubicBezTo>
                    <a:pt x="4656" y="36768"/>
                    <a:pt x="3714" y="35827"/>
                    <a:pt x="3714" y="34648"/>
                  </a:cubicBezTo>
                  <a:cubicBezTo>
                    <a:pt x="3714" y="33481"/>
                    <a:pt x="4656" y="32527"/>
                    <a:pt x="5823" y="32527"/>
                  </a:cubicBezTo>
                  <a:close/>
                  <a:moveTo>
                    <a:pt x="5823" y="44348"/>
                  </a:moveTo>
                  <a:cubicBezTo>
                    <a:pt x="6990" y="44348"/>
                    <a:pt x="7943" y="45302"/>
                    <a:pt x="7943" y="46469"/>
                  </a:cubicBezTo>
                  <a:cubicBezTo>
                    <a:pt x="7943" y="47636"/>
                    <a:pt x="6990" y="48589"/>
                    <a:pt x="5823" y="48589"/>
                  </a:cubicBezTo>
                  <a:cubicBezTo>
                    <a:pt x="4656" y="48589"/>
                    <a:pt x="3714" y="47636"/>
                    <a:pt x="3714" y="46469"/>
                  </a:cubicBezTo>
                  <a:cubicBezTo>
                    <a:pt x="3714" y="45302"/>
                    <a:pt x="4656" y="44348"/>
                    <a:pt x="5823" y="44348"/>
                  </a:cubicBezTo>
                  <a:close/>
                  <a:moveTo>
                    <a:pt x="5823" y="56169"/>
                  </a:moveTo>
                  <a:cubicBezTo>
                    <a:pt x="6990" y="56169"/>
                    <a:pt x="7943" y="57110"/>
                    <a:pt x="7943" y="58277"/>
                  </a:cubicBezTo>
                  <a:cubicBezTo>
                    <a:pt x="7943" y="59457"/>
                    <a:pt x="6990" y="60398"/>
                    <a:pt x="5823" y="60398"/>
                  </a:cubicBezTo>
                  <a:cubicBezTo>
                    <a:pt x="4656" y="60398"/>
                    <a:pt x="3714" y="59457"/>
                    <a:pt x="3714" y="58277"/>
                  </a:cubicBezTo>
                  <a:cubicBezTo>
                    <a:pt x="3714" y="57110"/>
                    <a:pt x="4656" y="56169"/>
                    <a:pt x="5823" y="56169"/>
                  </a:cubicBezTo>
                  <a:close/>
                  <a:moveTo>
                    <a:pt x="5823" y="67977"/>
                  </a:moveTo>
                  <a:cubicBezTo>
                    <a:pt x="6990" y="67977"/>
                    <a:pt x="7943" y="68931"/>
                    <a:pt x="7943" y="70098"/>
                  </a:cubicBezTo>
                  <a:cubicBezTo>
                    <a:pt x="7943" y="71265"/>
                    <a:pt x="6990" y="72219"/>
                    <a:pt x="5823" y="72219"/>
                  </a:cubicBezTo>
                  <a:cubicBezTo>
                    <a:pt x="4656" y="72219"/>
                    <a:pt x="3714" y="71265"/>
                    <a:pt x="3714" y="70098"/>
                  </a:cubicBezTo>
                  <a:cubicBezTo>
                    <a:pt x="3714" y="68931"/>
                    <a:pt x="4656" y="67977"/>
                    <a:pt x="5823" y="67977"/>
                  </a:cubicBezTo>
                  <a:close/>
                  <a:moveTo>
                    <a:pt x="5823" y="79798"/>
                  </a:moveTo>
                  <a:cubicBezTo>
                    <a:pt x="6990" y="79798"/>
                    <a:pt x="7943" y="80739"/>
                    <a:pt x="7943" y="81919"/>
                  </a:cubicBezTo>
                  <a:cubicBezTo>
                    <a:pt x="7943" y="83086"/>
                    <a:pt x="6990" y="84027"/>
                    <a:pt x="5823" y="84027"/>
                  </a:cubicBezTo>
                  <a:cubicBezTo>
                    <a:pt x="4656" y="84027"/>
                    <a:pt x="3714" y="83086"/>
                    <a:pt x="3714" y="81919"/>
                  </a:cubicBezTo>
                  <a:cubicBezTo>
                    <a:pt x="3714" y="80739"/>
                    <a:pt x="4656" y="79798"/>
                    <a:pt x="5823" y="79798"/>
                  </a:cubicBezTo>
                  <a:close/>
                  <a:moveTo>
                    <a:pt x="5823" y="91607"/>
                  </a:moveTo>
                  <a:cubicBezTo>
                    <a:pt x="6990" y="91607"/>
                    <a:pt x="7943" y="92560"/>
                    <a:pt x="7943" y="93727"/>
                  </a:cubicBezTo>
                  <a:cubicBezTo>
                    <a:pt x="7943" y="94895"/>
                    <a:pt x="6990" y="95848"/>
                    <a:pt x="5823" y="95848"/>
                  </a:cubicBezTo>
                  <a:cubicBezTo>
                    <a:pt x="4656" y="95848"/>
                    <a:pt x="3714" y="94895"/>
                    <a:pt x="3714" y="93727"/>
                  </a:cubicBezTo>
                  <a:cubicBezTo>
                    <a:pt x="3714" y="92560"/>
                    <a:pt x="4656" y="91607"/>
                    <a:pt x="5823" y="91607"/>
                  </a:cubicBezTo>
                  <a:close/>
                  <a:moveTo>
                    <a:pt x="5823" y="103428"/>
                  </a:moveTo>
                  <a:cubicBezTo>
                    <a:pt x="6990" y="103428"/>
                    <a:pt x="7943" y="104381"/>
                    <a:pt x="7943" y="105548"/>
                  </a:cubicBezTo>
                  <a:cubicBezTo>
                    <a:pt x="7943" y="106716"/>
                    <a:pt x="6990" y="107669"/>
                    <a:pt x="5823" y="107669"/>
                  </a:cubicBezTo>
                  <a:cubicBezTo>
                    <a:pt x="4656" y="107669"/>
                    <a:pt x="3714" y="106716"/>
                    <a:pt x="3714" y="105548"/>
                  </a:cubicBezTo>
                  <a:cubicBezTo>
                    <a:pt x="3714" y="104381"/>
                    <a:pt x="4656" y="103428"/>
                    <a:pt x="5823" y="103428"/>
                  </a:cubicBezTo>
                  <a:close/>
                  <a:moveTo>
                    <a:pt x="5823" y="115249"/>
                  </a:moveTo>
                  <a:cubicBezTo>
                    <a:pt x="6990" y="115249"/>
                    <a:pt x="7943" y="116190"/>
                    <a:pt x="7943" y="117357"/>
                  </a:cubicBezTo>
                  <a:cubicBezTo>
                    <a:pt x="7943" y="118536"/>
                    <a:pt x="6990" y="119478"/>
                    <a:pt x="5823" y="119478"/>
                  </a:cubicBezTo>
                  <a:cubicBezTo>
                    <a:pt x="4656" y="119478"/>
                    <a:pt x="3714" y="118536"/>
                    <a:pt x="3714" y="117357"/>
                  </a:cubicBezTo>
                  <a:cubicBezTo>
                    <a:pt x="3714" y="116190"/>
                    <a:pt x="4656" y="115249"/>
                    <a:pt x="5823" y="115249"/>
                  </a:cubicBezTo>
                  <a:close/>
                  <a:moveTo>
                    <a:pt x="5823" y="127057"/>
                  </a:moveTo>
                  <a:cubicBezTo>
                    <a:pt x="6990" y="127057"/>
                    <a:pt x="7943" y="128011"/>
                    <a:pt x="7943" y="129178"/>
                  </a:cubicBezTo>
                  <a:cubicBezTo>
                    <a:pt x="7943" y="130345"/>
                    <a:pt x="6990" y="131299"/>
                    <a:pt x="5823" y="131299"/>
                  </a:cubicBezTo>
                  <a:cubicBezTo>
                    <a:pt x="4656" y="131299"/>
                    <a:pt x="3714" y="130345"/>
                    <a:pt x="3714" y="129178"/>
                  </a:cubicBezTo>
                  <a:cubicBezTo>
                    <a:pt x="3714" y="128011"/>
                    <a:pt x="4656" y="127057"/>
                    <a:pt x="5823" y="127057"/>
                  </a:cubicBezTo>
                  <a:close/>
                  <a:moveTo>
                    <a:pt x="5823" y="138878"/>
                  </a:moveTo>
                  <a:cubicBezTo>
                    <a:pt x="6990" y="138878"/>
                    <a:pt x="7943" y="139819"/>
                    <a:pt x="7943" y="140999"/>
                  </a:cubicBezTo>
                  <a:cubicBezTo>
                    <a:pt x="7943" y="142166"/>
                    <a:pt x="6990" y="143107"/>
                    <a:pt x="5823" y="143107"/>
                  </a:cubicBezTo>
                  <a:cubicBezTo>
                    <a:pt x="4656" y="143107"/>
                    <a:pt x="3714" y="142166"/>
                    <a:pt x="3714" y="140999"/>
                  </a:cubicBezTo>
                  <a:cubicBezTo>
                    <a:pt x="3714" y="139819"/>
                    <a:pt x="4656" y="138878"/>
                    <a:pt x="5823" y="138878"/>
                  </a:cubicBezTo>
                  <a:close/>
                  <a:moveTo>
                    <a:pt x="5823" y="150687"/>
                  </a:moveTo>
                  <a:cubicBezTo>
                    <a:pt x="6990" y="150687"/>
                    <a:pt x="7943" y="151640"/>
                    <a:pt x="7943" y="152807"/>
                  </a:cubicBezTo>
                  <a:cubicBezTo>
                    <a:pt x="7943" y="153974"/>
                    <a:pt x="6990" y="154928"/>
                    <a:pt x="5823" y="154928"/>
                  </a:cubicBezTo>
                  <a:cubicBezTo>
                    <a:pt x="4656" y="154928"/>
                    <a:pt x="3714" y="153974"/>
                    <a:pt x="3714" y="152807"/>
                  </a:cubicBezTo>
                  <a:cubicBezTo>
                    <a:pt x="3714" y="151640"/>
                    <a:pt x="4656" y="150687"/>
                    <a:pt x="5823" y="150687"/>
                  </a:cubicBezTo>
                  <a:close/>
                  <a:moveTo>
                    <a:pt x="0" y="0"/>
                  </a:moveTo>
                  <a:lnTo>
                    <a:pt x="0" y="160625"/>
                  </a:lnTo>
                  <a:lnTo>
                    <a:pt x="285700" y="160625"/>
                  </a:lnTo>
                  <a:lnTo>
                    <a:pt x="285700" y="0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13"/>
            <p:cNvSpPr/>
            <p:nvPr/>
          </p:nvSpPr>
          <p:spPr>
            <a:xfrm>
              <a:off x="561875" y="24866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13"/>
            <p:cNvSpPr/>
            <p:nvPr/>
          </p:nvSpPr>
          <p:spPr>
            <a:xfrm>
              <a:off x="561875" y="26946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13"/>
            <p:cNvSpPr/>
            <p:nvPr/>
          </p:nvSpPr>
          <p:spPr>
            <a:xfrm>
              <a:off x="561875" y="28923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13"/>
            <p:cNvSpPr/>
            <p:nvPr/>
          </p:nvSpPr>
          <p:spPr>
            <a:xfrm>
              <a:off x="561875" y="31000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13"/>
            <p:cNvSpPr/>
            <p:nvPr/>
          </p:nvSpPr>
          <p:spPr>
            <a:xfrm>
              <a:off x="561875" y="16757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13"/>
            <p:cNvSpPr/>
            <p:nvPr/>
          </p:nvSpPr>
          <p:spPr>
            <a:xfrm>
              <a:off x="561875" y="18837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13"/>
            <p:cNvSpPr/>
            <p:nvPr/>
          </p:nvSpPr>
          <p:spPr>
            <a:xfrm>
              <a:off x="561875" y="20813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13"/>
            <p:cNvSpPr/>
            <p:nvPr/>
          </p:nvSpPr>
          <p:spPr>
            <a:xfrm>
              <a:off x="561875" y="228902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13"/>
            <p:cNvSpPr/>
            <p:nvPr/>
          </p:nvSpPr>
          <p:spPr>
            <a:xfrm>
              <a:off x="561875" y="14780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13"/>
            <p:cNvSpPr/>
            <p:nvPr/>
          </p:nvSpPr>
          <p:spPr>
            <a:xfrm>
              <a:off x="561875" y="41086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13"/>
            <p:cNvSpPr/>
            <p:nvPr/>
          </p:nvSpPr>
          <p:spPr>
            <a:xfrm>
              <a:off x="561875" y="43166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13"/>
            <p:cNvSpPr/>
            <p:nvPr/>
          </p:nvSpPr>
          <p:spPr>
            <a:xfrm>
              <a:off x="561875" y="45142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13"/>
            <p:cNvSpPr/>
            <p:nvPr/>
          </p:nvSpPr>
          <p:spPr>
            <a:xfrm>
              <a:off x="561875" y="3297650"/>
              <a:ext cx="6818750" cy="0"/>
            </a:xfrm>
            <a:custGeom>
              <a:avLst/>
              <a:gdLst/>
              <a:ahLst/>
              <a:cxnLst/>
              <a:rect l="l" t="t" r="r" b="b"/>
              <a:pathLst>
                <a:path w="272750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13"/>
            <p:cNvSpPr/>
            <p:nvPr/>
          </p:nvSpPr>
          <p:spPr>
            <a:xfrm>
              <a:off x="561875" y="350562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13"/>
            <p:cNvSpPr/>
            <p:nvPr/>
          </p:nvSpPr>
          <p:spPr>
            <a:xfrm>
              <a:off x="561875" y="37032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13"/>
            <p:cNvSpPr/>
            <p:nvPr/>
          </p:nvSpPr>
          <p:spPr>
            <a:xfrm>
              <a:off x="561875" y="39109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13"/>
            <p:cNvSpPr/>
            <p:nvPr/>
          </p:nvSpPr>
          <p:spPr>
            <a:xfrm>
              <a:off x="514825" y="859725"/>
              <a:ext cx="25" cy="4005275"/>
            </a:xfrm>
            <a:custGeom>
              <a:avLst/>
              <a:gdLst/>
              <a:ahLst/>
              <a:cxnLst/>
              <a:rect l="l" t="t" r="r" b="b"/>
              <a:pathLst>
                <a:path w="1" h="160211" fill="none" extrusionOk="0">
                  <a:moveTo>
                    <a:pt x="0" y="0"/>
                  </a:moveTo>
                  <a:lnTo>
                    <a:pt x="0" y="160211"/>
                  </a:lnTo>
                </a:path>
              </a:pathLst>
            </a:custGeom>
            <a:noFill/>
            <a:ln w="7850" cap="flat" cmpd="sng">
              <a:solidFill>
                <a:srgbClr val="6D9EEB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13"/>
            <p:cNvSpPr/>
            <p:nvPr/>
          </p:nvSpPr>
          <p:spPr>
            <a:xfrm>
              <a:off x="563750" y="859725"/>
              <a:ext cx="25" cy="4005275"/>
            </a:xfrm>
            <a:custGeom>
              <a:avLst/>
              <a:gdLst/>
              <a:ahLst/>
              <a:cxnLst/>
              <a:rect l="l" t="t" r="r" b="b"/>
              <a:pathLst>
                <a:path w="1" h="160211" fill="none" extrusionOk="0">
                  <a:moveTo>
                    <a:pt x="1" y="0"/>
                  </a:moveTo>
                  <a:lnTo>
                    <a:pt x="1" y="160211"/>
                  </a:lnTo>
                </a:path>
              </a:pathLst>
            </a:custGeom>
            <a:noFill/>
            <a:ln w="7850" cap="flat" cmpd="sng">
              <a:solidFill>
                <a:srgbClr val="6D9EEB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0" name="Google Shape;360;p13"/>
          <p:cNvSpPr txBox="1">
            <a:spLocks noGrp="1"/>
          </p:cNvSpPr>
          <p:nvPr>
            <p:ph type="title"/>
          </p:nvPr>
        </p:nvSpPr>
        <p:spPr>
          <a:xfrm>
            <a:off x="1061575" y="1371025"/>
            <a:ext cx="2808000" cy="7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61" name="Google Shape;361;p13"/>
          <p:cNvSpPr txBox="1">
            <a:spLocks noGrp="1"/>
          </p:cNvSpPr>
          <p:nvPr>
            <p:ph type="body" idx="1"/>
          </p:nvPr>
        </p:nvSpPr>
        <p:spPr>
          <a:xfrm>
            <a:off x="1061575" y="2618975"/>
            <a:ext cx="2808000" cy="115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ctr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cxnSp>
        <p:nvCxnSpPr>
          <p:cNvPr id="362" name="Google Shape;362;p13"/>
          <p:cNvCxnSpPr/>
          <p:nvPr/>
        </p:nvCxnSpPr>
        <p:spPr>
          <a:xfrm>
            <a:off x="-62550" y="540000"/>
            <a:ext cx="9269100" cy="0"/>
          </a:xfrm>
          <a:prstGeom prst="straightConnector1">
            <a:avLst/>
          </a:prstGeom>
          <a:noFill/>
          <a:ln w="9525" cap="flat" cmpd="sng">
            <a:solidFill>
              <a:srgbClr val="6D9E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63" name="Google Shape;363;p13"/>
          <p:cNvSpPr/>
          <p:nvPr/>
        </p:nvSpPr>
        <p:spPr>
          <a:xfrm>
            <a:off x="-14550" y="5010825"/>
            <a:ext cx="9160200" cy="1563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Itim"/>
              <a:buNone/>
              <a:defRPr sz="30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tim"/>
              <a:buNone/>
              <a:defRPr sz="28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tim"/>
              <a:buNone/>
              <a:defRPr sz="28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tim"/>
              <a:buNone/>
              <a:defRPr sz="28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tim"/>
              <a:buNone/>
              <a:defRPr sz="28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tim"/>
              <a:buNone/>
              <a:defRPr sz="28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tim"/>
              <a:buNone/>
              <a:defRPr sz="28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tim"/>
              <a:buNone/>
              <a:defRPr sz="28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tim"/>
              <a:buNone/>
              <a:defRPr sz="28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87100"/>
            <a:ext cx="770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Char char="●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1pPr>
            <a:lvl2pPr marL="914400" lvl="1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Char char="○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2pPr>
            <a:lvl3pPr marL="1371600" lvl="2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Char char="■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3pPr>
            <a:lvl4pPr marL="1828800" lvl="3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Char char="●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4pPr>
            <a:lvl5pPr marL="2286000" lvl="4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Char char="○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5pPr>
            <a:lvl6pPr marL="2743200" lvl="5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Char char="■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6pPr>
            <a:lvl7pPr marL="3200400" lvl="6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Char char="●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7pPr>
            <a:lvl8pPr marL="3657600" lvl="7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Char char="○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8pPr>
            <a:lvl9pPr marL="4114800" lvl="8" indent="-3302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600"/>
              <a:buFont typeface="Muli"/>
              <a:buChar char="■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72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657;p46"/>
          <p:cNvSpPr/>
          <p:nvPr/>
        </p:nvSpPr>
        <p:spPr>
          <a:xfrm rot="2151920">
            <a:off x="7513522" y="232336"/>
            <a:ext cx="737080" cy="908275"/>
          </a:xfrm>
          <a:custGeom>
            <a:avLst/>
            <a:gdLst/>
            <a:ahLst/>
            <a:cxnLst/>
            <a:rect l="l" t="t" r="r" b="b"/>
            <a:pathLst>
              <a:path w="35889" h="48508" extrusionOk="0">
                <a:moveTo>
                  <a:pt x="17541" y="1"/>
                </a:moveTo>
                <a:cubicBezTo>
                  <a:pt x="16991" y="1"/>
                  <a:pt x="16432" y="220"/>
                  <a:pt x="16122" y="658"/>
                </a:cubicBezTo>
                <a:cubicBezTo>
                  <a:pt x="16030" y="681"/>
                  <a:pt x="15939" y="750"/>
                  <a:pt x="15893" y="887"/>
                </a:cubicBezTo>
                <a:cubicBezTo>
                  <a:pt x="11762" y="11706"/>
                  <a:pt x="7653" y="22525"/>
                  <a:pt x="3522" y="33367"/>
                </a:cubicBezTo>
                <a:cubicBezTo>
                  <a:pt x="2381" y="36380"/>
                  <a:pt x="1240" y="39393"/>
                  <a:pt x="98" y="42429"/>
                </a:cubicBezTo>
                <a:cubicBezTo>
                  <a:pt x="0" y="42674"/>
                  <a:pt x="231" y="42873"/>
                  <a:pt x="462" y="42873"/>
                </a:cubicBezTo>
                <a:cubicBezTo>
                  <a:pt x="553" y="42873"/>
                  <a:pt x="644" y="42842"/>
                  <a:pt x="715" y="42771"/>
                </a:cubicBezTo>
                <a:cubicBezTo>
                  <a:pt x="1217" y="42292"/>
                  <a:pt x="1742" y="41835"/>
                  <a:pt x="2335" y="41424"/>
                </a:cubicBezTo>
                <a:cubicBezTo>
                  <a:pt x="2799" y="41108"/>
                  <a:pt x="3576" y="40499"/>
                  <a:pt x="4195" y="40499"/>
                </a:cubicBezTo>
                <a:cubicBezTo>
                  <a:pt x="4246" y="40499"/>
                  <a:pt x="4296" y="40503"/>
                  <a:pt x="4344" y="40511"/>
                </a:cubicBezTo>
                <a:cubicBezTo>
                  <a:pt x="4983" y="40625"/>
                  <a:pt x="5280" y="41356"/>
                  <a:pt x="5371" y="41926"/>
                </a:cubicBezTo>
                <a:cubicBezTo>
                  <a:pt x="5462" y="42634"/>
                  <a:pt x="5417" y="43364"/>
                  <a:pt x="5599" y="44072"/>
                </a:cubicBezTo>
                <a:cubicBezTo>
                  <a:pt x="5637" y="44222"/>
                  <a:pt x="5782" y="44341"/>
                  <a:pt x="5946" y="44341"/>
                </a:cubicBezTo>
                <a:cubicBezTo>
                  <a:pt x="5982" y="44341"/>
                  <a:pt x="6019" y="44335"/>
                  <a:pt x="6056" y="44323"/>
                </a:cubicBezTo>
                <a:cubicBezTo>
                  <a:pt x="6581" y="44186"/>
                  <a:pt x="6992" y="43889"/>
                  <a:pt x="7425" y="43570"/>
                </a:cubicBezTo>
                <a:cubicBezTo>
                  <a:pt x="7813" y="43250"/>
                  <a:pt x="8247" y="42794"/>
                  <a:pt x="8749" y="42702"/>
                </a:cubicBezTo>
                <a:cubicBezTo>
                  <a:pt x="8799" y="42694"/>
                  <a:pt x="8847" y="42690"/>
                  <a:pt x="8893" y="42690"/>
                </a:cubicBezTo>
                <a:cubicBezTo>
                  <a:pt x="9485" y="42690"/>
                  <a:pt x="9806" y="43336"/>
                  <a:pt x="9890" y="43844"/>
                </a:cubicBezTo>
                <a:cubicBezTo>
                  <a:pt x="10004" y="44597"/>
                  <a:pt x="9868" y="45350"/>
                  <a:pt x="10050" y="46103"/>
                </a:cubicBezTo>
                <a:cubicBezTo>
                  <a:pt x="10084" y="46271"/>
                  <a:pt x="10251" y="46376"/>
                  <a:pt x="10411" y="46376"/>
                </a:cubicBezTo>
                <a:cubicBezTo>
                  <a:pt x="10469" y="46376"/>
                  <a:pt x="10526" y="46362"/>
                  <a:pt x="10575" y="46332"/>
                </a:cubicBezTo>
                <a:cubicBezTo>
                  <a:pt x="11808" y="45624"/>
                  <a:pt x="12812" y="44163"/>
                  <a:pt x="14341" y="44118"/>
                </a:cubicBezTo>
                <a:cubicBezTo>
                  <a:pt x="14361" y="44117"/>
                  <a:pt x="14381" y="44117"/>
                  <a:pt x="14401" y="44117"/>
                </a:cubicBezTo>
                <a:cubicBezTo>
                  <a:pt x="16094" y="44117"/>
                  <a:pt x="15867" y="46048"/>
                  <a:pt x="15597" y="47176"/>
                </a:cubicBezTo>
                <a:cubicBezTo>
                  <a:pt x="15534" y="47426"/>
                  <a:pt x="15738" y="47639"/>
                  <a:pt x="15983" y="47639"/>
                </a:cubicBezTo>
                <a:cubicBezTo>
                  <a:pt x="16006" y="47639"/>
                  <a:pt x="16029" y="47637"/>
                  <a:pt x="16053" y="47633"/>
                </a:cubicBezTo>
                <a:cubicBezTo>
                  <a:pt x="17057" y="47382"/>
                  <a:pt x="17674" y="46400"/>
                  <a:pt x="18678" y="46172"/>
                </a:cubicBezTo>
                <a:cubicBezTo>
                  <a:pt x="18760" y="46152"/>
                  <a:pt x="18840" y="46142"/>
                  <a:pt x="18920" y="46142"/>
                </a:cubicBezTo>
                <a:cubicBezTo>
                  <a:pt x="19640" y="46142"/>
                  <a:pt x="20239" y="46934"/>
                  <a:pt x="20116" y="47633"/>
                </a:cubicBezTo>
                <a:cubicBezTo>
                  <a:pt x="20070" y="47770"/>
                  <a:pt x="20025" y="47907"/>
                  <a:pt x="19979" y="48066"/>
                </a:cubicBezTo>
                <a:cubicBezTo>
                  <a:pt x="19889" y="48322"/>
                  <a:pt x="20125" y="48508"/>
                  <a:pt x="20349" y="48508"/>
                </a:cubicBezTo>
                <a:cubicBezTo>
                  <a:pt x="20465" y="48508"/>
                  <a:pt x="20579" y="48457"/>
                  <a:pt x="20641" y="48340"/>
                </a:cubicBezTo>
                <a:cubicBezTo>
                  <a:pt x="20732" y="48181"/>
                  <a:pt x="20801" y="47998"/>
                  <a:pt x="20824" y="47838"/>
                </a:cubicBezTo>
                <a:cubicBezTo>
                  <a:pt x="23791" y="39416"/>
                  <a:pt x="26918" y="31039"/>
                  <a:pt x="30228" y="22730"/>
                </a:cubicBezTo>
                <a:cubicBezTo>
                  <a:pt x="31049" y="20653"/>
                  <a:pt x="31894" y="18576"/>
                  <a:pt x="32761" y="16499"/>
                </a:cubicBezTo>
                <a:cubicBezTo>
                  <a:pt x="33583" y="14490"/>
                  <a:pt x="34450" y="12482"/>
                  <a:pt x="35067" y="10405"/>
                </a:cubicBezTo>
                <a:cubicBezTo>
                  <a:pt x="35386" y="9378"/>
                  <a:pt x="35637" y="8350"/>
                  <a:pt x="35774" y="7278"/>
                </a:cubicBezTo>
                <a:cubicBezTo>
                  <a:pt x="35820" y="6912"/>
                  <a:pt x="35888" y="6524"/>
                  <a:pt x="35660" y="6205"/>
                </a:cubicBezTo>
                <a:cubicBezTo>
                  <a:pt x="35409" y="5863"/>
                  <a:pt x="34998" y="5771"/>
                  <a:pt x="34610" y="5680"/>
                </a:cubicBezTo>
                <a:cubicBezTo>
                  <a:pt x="32465" y="5155"/>
                  <a:pt x="30319" y="4561"/>
                  <a:pt x="28196" y="3900"/>
                </a:cubicBezTo>
                <a:cubicBezTo>
                  <a:pt x="25822" y="3146"/>
                  <a:pt x="23494" y="2302"/>
                  <a:pt x="21189" y="1343"/>
                </a:cubicBezTo>
                <a:cubicBezTo>
                  <a:pt x="20595" y="1092"/>
                  <a:pt x="20002" y="841"/>
                  <a:pt x="19408" y="590"/>
                </a:cubicBezTo>
                <a:cubicBezTo>
                  <a:pt x="18929" y="384"/>
                  <a:pt x="18473" y="133"/>
                  <a:pt x="17948" y="42"/>
                </a:cubicBezTo>
                <a:cubicBezTo>
                  <a:pt x="17815" y="15"/>
                  <a:pt x="17678" y="1"/>
                  <a:pt x="17541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824;p30"/>
          <p:cNvSpPr txBox="1">
            <a:spLocks/>
          </p:cNvSpPr>
          <p:nvPr/>
        </p:nvSpPr>
        <p:spPr>
          <a:xfrm>
            <a:off x="410835" y="1544386"/>
            <a:ext cx="8733165" cy="311267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2"/>
              </a:buClr>
              <a:buSzPts val="1100"/>
            </a:pPr>
            <a:endParaRPr lang="es-ES" sz="1600" dirty="0"/>
          </a:p>
        </p:txBody>
      </p:sp>
      <p:sp>
        <p:nvSpPr>
          <p:cNvPr id="17" name="Google Shape;1660;p46"/>
          <p:cNvSpPr/>
          <p:nvPr/>
        </p:nvSpPr>
        <p:spPr>
          <a:xfrm rot="2363814">
            <a:off x="7572044" y="-79002"/>
            <a:ext cx="880864" cy="1530949"/>
          </a:xfrm>
          <a:custGeom>
            <a:avLst/>
            <a:gdLst/>
            <a:ahLst/>
            <a:cxnLst/>
            <a:rect l="l" t="t" r="r" b="b"/>
            <a:pathLst>
              <a:path w="42890" h="81763" extrusionOk="0">
                <a:moveTo>
                  <a:pt x="26513" y="1100"/>
                </a:moveTo>
                <a:cubicBezTo>
                  <a:pt x="31960" y="1100"/>
                  <a:pt x="36744" y="3112"/>
                  <a:pt x="41109" y="6437"/>
                </a:cubicBezTo>
                <a:cubicBezTo>
                  <a:pt x="35334" y="5501"/>
                  <a:pt x="29856" y="3629"/>
                  <a:pt x="24538" y="1187"/>
                </a:cubicBezTo>
                <a:cubicBezTo>
                  <a:pt x="25206" y="1129"/>
                  <a:pt x="25864" y="1100"/>
                  <a:pt x="26513" y="1100"/>
                </a:cubicBezTo>
                <a:close/>
                <a:moveTo>
                  <a:pt x="23237" y="1689"/>
                </a:moveTo>
                <a:cubicBezTo>
                  <a:pt x="29171" y="4382"/>
                  <a:pt x="35220" y="6482"/>
                  <a:pt x="41679" y="7532"/>
                </a:cubicBezTo>
                <a:cubicBezTo>
                  <a:pt x="41634" y="7669"/>
                  <a:pt x="41565" y="7898"/>
                  <a:pt x="41474" y="8126"/>
                </a:cubicBezTo>
                <a:cubicBezTo>
                  <a:pt x="40470" y="10933"/>
                  <a:pt x="39420" y="13764"/>
                  <a:pt x="38438" y="16594"/>
                </a:cubicBezTo>
                <a:cubicBezTo>
                  <a:pt x="38251" y="17155"/>
                  <a:pt x="37988" y="17379"/>
                  <a:pt x="37547" y="17379"/>
                </a:cubicBezTo>
                <a:cubicBezTo>
                  <a:pt x="37450" y="17379"/>
                  <a:pt x="37344" y="17368"/>
                  <a:pt x="37228" y="17347"/>
                </a:cubicBezTo>
                <a:cubicBezTo>
                  <a:pt x="35151" y="16936"/>
                  <a:pt x="33029" y="16708"/>
                  <a:pt x="31020" y="16115"/>
                </a:cubicBezTo>
                <a:cubicBezTo>
                  <a:pt x="27710" y="15133"/>
                  <a:pt x="24469" y="13946"/>
                  <a:pt x="21205" y="12782"/>
                </a:cubicBezTo>
                <a:cubicBezTo>
                  <a:pt x="19448" y="12143"/>
                  <a:pt x="19493" y="12052"/>
                  <a:pt x="20109" y="10340"/>
                </a:cubicBezTo>
                <a:cubicBezTo>
                  <a:pt x="21068" y="7646"/>
                  <a:pt x="22050" y="4930"/>
                  <a:pt x="23031" y="2237"/>
                </a:cubicBezTo>
                <a:cubicBezTo>
                  <a:pt x="23100" y="2031"/>
                  <a:pt x="23191" y="1826"/>
                  <a:pt x="23237" y="1689"/>
                </a:cubicBezTo>
                <a:close/>
                <a:moveTo>
                  <a:pt x="19196" y="12896"/>
                </a:moveTo>
                <a:cubicBezTo>
                  <a:pt x="25222" y="15361"/>
                  <a:pt x="31203" y="17667"/>
                  <a:pt x="37776" y="18306"/>
                </a:cubicBezTo>
                <a:cubicBezTo>
                  <a:pt x="37616" y="18808"/>
                  <a:pt x="37502" y="19287"/>
                  <a:pt x="37251" y="19721"/>
                </a:cubicBezTo>
                <a:cubicBezTo>
                  <a:pt x="37191" y="19861"/>
                  <a:pt x="36887" y="19931"/>
                  <a:pt x="36674" y="19931"/>
                </a:cubicBezTo>
                <a:cubicBezTo>
                  <a:pt x="36644" y="19931"/>
                  <a:pt x="36615" y="19929"/>
                  <a:pt x="36589" y="19926"/>
                </a:cubicBezTo>
                <a:cubicBezTo>
                  <a:pt x="35060" y="19653"/>
                  <a:pt x="33531" y="19401"/>
                  <a:pt x="32024" y="19036"/>
                </a:cubicBezTo>
                <a:cubicBezTo>
                  <a:pt x="29536" y="18420"/>
                  <a:pt x="27048" y="17804"/>
                  <a:pt x="24629" y="17005"/>
                </a:cubicBezTo>
                <a:cubicBezTo>
                  <a:pt x="22803" y="16411"/>
                  <a:pt x="21091" y="15498"/>
                  <a:pt x="19333" y="14745"/>
                </a:cubicBezTo>
                <a:cubicBezTo>
                  <a:pt x="18763" y="14494"/>
                  <a:pt x="18626" y="14129"/>
                  <a:pt x="18923" y="13604"/>
                </a:cubicBezTo>
                <a:cubicBezTo>
                  <a:pt x="19037" y="13376"/>
                  <a:pt x="19105" y="13102"/>
                  <a:pt x="19196" y="12896"/>
                </a:cubicBezTo>
                <a:close/>
                <a:moveTo>
                  <a:pt x="18352" y="15202"/>
                </a:moveTo>
                <a:cubicBezTo>
                  <a:pt x="21182" y="16959"/>
                  <a:pt x="24241" y="17963"/>
                  <a:pt x="27368" y="18785"/>
                </a:cubicBezTo>
                <a:cubicBezTo>
                  <a:pt x="30472" y="19584"/>
                  <a:pt x="33599" y="20269"/>
                  <a:pt x="36772" y="21022"/>
                </a:cubicBezTo>
                <a:cubicBezTo>
                  <a:pt x="36772" y="21068"/>
                  <a:pt x="36749" y="21227"/>
                  <a:pt x="36681" y="21387"/>
                </a:cubicBezTo>
                <a:cubicBezTo>
                  <a:pt x="36315" y="22460"/>
                  <a:pt x="35882" y="23510"/>
                  <a:pt x="35562" y="24606"/>
                </a:cubicBezTo>
                <a:cubicBezTo>
                  <a:pt x="35419" y="25036"/>
                  <a:pt x="35205" y="25184"/>
                  <a:pt x="34866" y="25184"/>
                </a:cubicBezTo>
                <a:cubicBezTo>
                  <a:pt x="34773" y="25184"/>
                  <a:pt x="34671" y="25173"/>
                  <a:pt x="34558" y="25153"/>
                </a:cubicBezTo>
                <a:cubicBezTo>
                  <a:pt x="29833" y="24332"/>
                  <a:pt x="25268" y="22962"/>
                  <a:pt x="20817" y="21159"/>
                </a:cubicBezTo>
                <a:cubicBezTo>
                  <a:pt x="19493" y="20611"/>
                  <a:pt x="18192" y="20041"/>
                  <a:pt x="16800" y="19470"/>
                </a:cubicBezTo>
                <a:cubicBezTo>
                  <a:pt x="17348" y="17986"/>
                  <a:pt x="17850" y="16617"/>
                  <a:pt x="18352" y="15202"/>
                </a:cubicBezTo>
                <a:close/>
                <a:moveTo>
                  <a:pt x="16503" y="20292"/>
                </a:moveTo>
                <a:cubicBezTo>
                  <a:pt x="17713" y="20817"/>
                  <a:pt x="18808" y="21319"/>
                  <a:pt x="19973" y="21844"/>
                </a:cubicBezTo>
                <a:cubicBezTo>
                  <a:pt x="19881" y="22095"/>
                  <a:pt x="19790" y="22300"/>
                  <a:pt x="19721" y="22529"/>
                </a:cubicBezTo>
                <a:cubicBezTo>
                  <a:pt x="15499" y="34215"/>
                  <a:pt x="11276" y="45902"/>
                  <a:pt x="7076" y="57588"/>
                </a:cubicBezTo>
                <a:cubicBezTo>
                  <a:pt x="6711" y="58615"/>
                  <a:pt x="6483" y="59665"/>
                  <a:pt x="6163" y="60715"/>
                </a:cubicBezTo>
                <a:cubicBezTo>
                  <a:pt x="6140" y="60829"/>
                  <a:pt x="6072" y="60943"/>
                  <a:pt x="5889" y="61080"/>
                </a:cubicBezTo>
                <a:cubicBezTo>
                  <a:pt x="5844" y="60875"/>
                  <a:pt x="5821" y="60692"/>
                  <a:pt x="5775" y="60487"/>
                </a:cubicBezTo>
                <a:cubicBezTo>
                  <a:pt x="5620" y="59693"/>
                  <a:pt x="5177" y="59251"/>
                  <a:pt x="4536" y="59251"/>
                </a:cubicBezTo>
                <a:cubicBezTo>
                  <a:pt x="4329" y="59251"/>
                  <a:pt x="4102" y="59297"/>
                  <a:pt x="3858" y="59391"/>
                </a:cubicBezTo>
                <a:cubicBezTo>
                  <a:pt x="3264" y="59620"/>
                  <a:pt x="2717" y="60008"/>
                  <a:pt x="2055" y="60396"/>
                </a:cubicBezTo>
                <a:cubicBezTo>
                  <a:pt x="6871" y="46997"/>
                  <a:pt x="11664" y="33690"/>
                  <a:pt x="16503" y="20292"/>
                </a:cubicBezTo>
                <a:close/>
                <a:moveTo>
                  <a:pt x="20817" y="22209"/>
                </a:moveTo>
                <a:cubicBezTo>
                  <a:pt x="22232" y="22711"/>
                  <a:pt x="23556" y="23190"/>
                  <a:pt x="24971" y="23670"/>
                </a:cubicBezTo>
                <a:cubicBezTo>
                  <a:pt x="20269" y="36703"/>
                  <a:pt x="15590" y="49691"/>
                  <a:pt x="10842" y="62792"/>
                </a:cubicBezTo>
                <a:cubicBezTo>
                  <a:pt x="10441" y="61620"/>
                  <a:pt x="9968" y="61105"/>
                  <a:pt x="9224" y="61105"/>
                </a:cubicBezTo>
                <a:cubicBezTo>
                  <a:pt x="8866" y="61105"/>
                  <a:pt x="8447" y="61223"/>
                  <a:pt x="7944" y="61446"/>
                </a:cubicBezTo>
                <a:cubicBezTo>
                  <a:pt x="7510" y="61628"/>
                  <a:pt x="7099" y="61879"/>
                  <a:pt x="6665" y="62108"/>
                </a:cubicBezTo>
                <a:cubicBezTo>
                  <a:pt x="6665" y="62039"/>
                  <a:pt x="6620" y="61971"/>
                  <a:pt x="6643" y="61925"/>
                </a:cubicBezTo>
                <a:cubicBezTo>
                  <a:pt x="8971" y="55328"/>
                  <a:pt x="11276" y="48732"/>
                  <a:pt x="13627" y="42135"/>
                </a:cubicBezTo>
                <a:cubicBezTo>
                  <a:pt x="15887" y="35767"/>
                  <a:pt x="18215" y="29399"/>
                  <a:pt x="20497" y="23054"/>
                </a:cubicBezTo>
                <a:cubicBezTo>
                  <a:pt x="20612" y="22780"/>
                  <a:pt x="20703" y="22506"/>
                  <a:pt x="20817" y="22209"/>
                </a:cubicBezTo>
                <a:close/>
                <a:moveTo>
                  <a:pt x="25816" y="23944"/>
                </a:moveTo>
                <a:cubicBezTo>
                  <a:pt x="27345" y="24377"/>
                  <a:pt x="28783" y="24788"/>
                  <a:pt x="30290" y="25222"/>
                </a:cubicBezTo>
                <a:cubicBezTo>
                  <a:pt x="25633" y="38141"/>
                  <a:pt x="20977" y="51037"/>
                  <a:pt x="16320" y="63979"/>
                </a:cubicBezTo>
                <a:cubicBezTo>
                  <a:pt x="15865" y="63263"/>
                  <a:pt x="15479" y="62930"/>
                  <a:pt x="14898" y="62930"/>
                </a:cubicBezTo>
                <a:cubicBezTo>
                  <a:pt x="14664" y="62930"/>
                  <a:pt x="14398" y="62984"/>
                  <a:pt x="14084" y="63089"/>
                </a:cubicBezTo>
                <a:cubicBezTo>
                  <a:pt x="13308" y="63340"/>
                  <a:pt x="12600" y="63774"/>
                  <a:pt x="11870" y="64162"/>
                </a:cubicBezTo>
                <a:cubicBezTo>
                  <a:pt x="11641" y="64253"/>
                  <a:pt x="11459" y="64413"/>
                  <a:pt x="11139" y="64641"/>
                </a:cubicBezTo>
                <a:cubicBezTo>
                  <a:pt x="16069" y="50992"/>
                  <a:pt x="20931" y="37502"/>
                  <a:pt x="25816" y="23944"/>
                </a:cubicBezTo>
                <a:close/>
                <a:moveTo>
                  <a:pt x="31180" y="25427"/>
                </a:moveTo>
                <a:cubicBezTo>
                  <a:pt x="32458" y="25656"/>
                  <a:pt x="33668" y="25884"/>
                  <a:pt x="34992" y="26135"/>
                </a:cubicBezTo>
                <a:cubicBezTo>
                  <a:pt x="30198" y="39351"/>
                  <a:pt x="25451" y="52521"/>
                  <a:pt x="20840" y="65303"/>
                </a:cubicBezTo>
                <a:cubicBezTo>
                  <a:pt x="20589" y="65166"/>
                  <a:pt x="20246" y="64915"/>
                  <a:pt x="19858" y="64847"/>
                </a:cubicBezTo>
                <a:cubicBezTo>
                  <a:pt x="19712" y="64825"/>
                  <a:pt x="19561" y="64814"/>
                  <a:pt x="19409" y="64814"/>
                </a:cubicBezTo>
                <a:cubicBezTo>
                  <a:pt x="19087" y="64814"/>
                  <a:pt x="18761" y="64860"/>
                  <a:pt x="18466" y="64938"/>
                </a:cubicBezTo>
                <a:cubicBezTo>
                  <a:pt x="17895" y="65098"/>
                  <a:pt x="17348" y="65372"/>
                  <a:pt x="16663" y="65645"/>
                </a:cubicBezTo>
                <a:cubicBezTo>
                  <a:pt x="21525" y="52179"/>
                  <a:pt x="26341" y="38826"/>
                  <a:pt x="31180" y="25427"/>
                </a:cubicBezTo>
                <a:close/>
                <a:moveTo>
                  <a:pt x="4446" y="60150"/>
                </a:moveTo>
                <a:cubicBezTo>
                  <a:pt x="4772" y="60150"/>
                  <a:pt x="4916" y="60458"/>
                  <a:pt x="4931" y="61126"/>
                </a:cubicBezTo>
                <a:cubicBezTo>
                  <a:pt x="4953" y="61811"/>
                  <a:pt x="4862" y="62496"/>
                  <a:pt x="4817" y="63180"/>
                </a:cubicBezTo>
                <a:cubicBezTo>
                  <a:pt x="4794" y="63363"/>
                  <a:pt x="4702" y="63546"/>
                  <a:pt x="4725" y="63705"/>
                </a:cubicBezTo>
                <a:cubicBezTo>
                  <a:pt x="4794" y="64025"/>
                  <a:pt x="4885" y="64344"/>
                  <a:pt x="4976" y="64664"/>
                </a:cubicBezTo>
                <a:cubicBezTo>
                  <a:pt x="5273" y="64504"/>
                  <a:pt x="5638" y="64436"/>
                  <a:pt x="5844" y="64207"/>
                </a:cubicBezTo>
                <a:cubicBezTo>
                  <a:pt x="6597" y="63317"/>
                  <a:pt x="7441" y="62564"/>
                  <a:pt x="8560" y="62153"/>
                </a:cubicBezTo>
                <a:cubicBezTo>
                  <a:pt x="8833" y="62055"/>
                  <a:pt x="9059" y="62004"/>
                  <a:pt x="9240" y="62004"/>
                </a:cubicBezTo>
                <a:cubicBezTo>
                  <a:pt x="9693" y="62004"/>
                  <a:pt x="9871" y="62326"/>
                  <a:pt x="9838" y="63043"/>
                </a:cubicBezTo>
                <a:cubicBezTo>
                  <a:pt x="9815" y="63819"/>
                  <a:pt x="9610" y="64595"/>
                  <a:pt x="9587" y="65372"/>
                </a:cubicBezTo>
                <a:cubicBezTo>
                  <a:pt x="9587" y="65714"/>
                  <a:pt x="9792" y="66079"/>
                  <a:pt x="9907" y="66444"/>
                </a:cubicBezTo>
                <a:cubicBezTo>
                  <a:pt x="10249" y="66330"/>
                  <a:pt x="10614" y="66262"/>
                  <a:pt x="10911" y="66056"/>
                </a:cubicBezTo>
                <a:cubicBezTo>
                  <a:pt x="11892" y="65417"/>
                  <a:pt x="12828" y="64687"/>
                  <a:pt x="13855" y="64093"/>
                </a:cubicBezTo>
                <a:cubicBezTo>
                  <a:pt x="14040" y="63982"/>
                  <a:pt x="14286" y="63965"/>
                  <a:pt x="14540" y="63965"/>
                </a:cubicBezTo>
                <a:cubicBezTo>
                  <a:pt x="14659" y="63965"/>
                  <a:pt x="14780" y="63968"/>
                  <a:pt x="14898" y="63968"/>
                </a:cubicBezTo>
                <a:cubicBezTo>
                  <a:pt x="14994" y="63968"/>
                  <a:pt x="15089" y="63966"/>
                  <a:pt x="15179" y="63956"/>
                </a:cubicBezTo>
                <a:lnTo>
                  <a:pt x="15179" y="63956"/>
                </a:lnTo>
                <a:cubicBezTo>
                  <a:pt x="15179" y="64367"/>
                  <a:pt x="15225" y="64778"/>
                  <a:pt x="15156" y="65189"/>
                </a:cubicBezTo>
                <a:cubicBezTo>
                  <a:pt x="15042" y="65782"/>
                  <a:pt x="14837" y="66353"/>
                  <a:pt x="14746" y="66946"/>
                </a:cubicBezTo>
                <a:cubicBezTo>
                  <a:pt x="14700" y="67198"/>
                  <a:pt x="14882" y="67494"/>
                  <a:pt x="14951" y="67768"/>
                </a:cubicBezTo>
                <a:cubicBezTo>
                  <a:pt x="15225" y="67700"/>
                  <a:pt x="15522" y="67677"/>
                  <a:pt x="15750" y="67540"/>
                </a:cubicBezTo>
                <a:cubicBezTo>
                  <a:pt x="16731" y="66969"/>
                  <a:pt x="17644" y="66307"/>
                  <a:pt x="18671" y="65828"/>
                </a:cubicBezTo>
                <a:cubicBezTo>
                  <a:pt x="18939" y="65694"/>
                  <a:pt x="19144" y="65626"/>
                  <a:pt x="19296" y="65626"/>
                </a:cubicBezTo>
                <a:cubicBezTo>
                  <a:pt x="19613" y="65626"/>
                  <a:pt x="19707" y="65920"/>
                  <a:pt x="19676" y="66536"/>
                </a:cubicBezTo>
                <a:cubicBezTo>
                  <a:pt x="19653" y="67198"/>
                  <a:pt x="19584" y="67860"/>
                  <a:pt x="19516" y="68521"/>
                </a:cubicBezTo>
                <a:cubicBezTo>
                  <a:pt x="19448" y="69252"/>
                  <a:pt x="19219" y="69891"/>
                  <a:pt x="18671" y="70439"/>
                </a:cubicBezTo>
                <a:cubicBezTo>
                  <a:pt x="16366" y="72767"/>
                  <a:pt x="14061" y="75118"/>
                  <a:pt x="11755" y="77469"/>
                </a:cubicBezTo>
                <a:cubicBezTo>
                  <a:pt x="11664" y="77560"/>
                  <a:pt x="11573" y="77629"/>
                  <a:pt x="11390" y="77788"/>
                </a:cubicBezTo>
                <a:cubicBezTo>
                  <a:pt x="11185" y="77264"/>
                  <a:pt x="11048" y="76830"/>
                  <a:pt x="10820" y="76419"/>
                </a:cubicBezTo>
                <a:cubicBezTo>
                  <a:pt x="10140" y="75149"/>
                  <a:pt x="9054" y="74454"/>
                  <a:pt x="7748" y="74454"/>
                </a:cubicBezTo>
                <a:cubicBezTo>
                  <a:pt x="7388" y="74454"/>
                  <a:pt x="7010" y="74507"/>
                  <a:pt x="6620" y="74616"/>
                </a:cubicBezTo>
                <a:cubicBezTo>
                  <a:pt x="5661" y="74890"/>
                  <a:pt x="4748" y="75346"/>
                  <a:pt x="3812" y="75734"/>
                </a:cubicBezTo>
                <a:cubicBezTo>
                  <a:pt x="3607" y="75803"/>
                  <a:pt x="3424" y="75894"/>
                  <a:pt x="3127" y="76031"/>
                </a:cubicBezTo>
                <a:cubicBezTo>
                  <a:pt x="2899" y="74616"/>
                  <a:pt x="2648" y="73269"/>
                  <a:pt x="2420" y="71922"/>
                </a:cubicBezTo>
                <a:cubicBezTo>
                  <a:pt x="2009" y="69320"/>
                  <a:pt x="1621" y="66741"/>
                  <a:pt x="1233" y="64139"/>
                </a:cubicBezTo>
                <a:cubicBezTo>
                  <a:pt x="1187" y="63774"/>
                  <a:pt x="1233" y="63363"/>
                  <a:pt x="1370" y="63043"/>
                </a:cubicBezTo>
                <a:cubicBezTo>
                  <a:pt x="1826" y="61925"/>
                  <a:pt x="2625" y="61058"/>
                  <a:pt x="3698" y="60441"/>
                </a:cubicBezTo>
                <a:cubicBezTo>
                  <a:pt x="4013" y="60250"/>
                  <a:pt x="4259" y="60150"/>
                  <a:pt x="4446" y="60150"/>
                </a:cubicBezTo>
                <a:close/>
                <a:moveTo>
                  <a:pt x="5319" y="76168"/>
                </a:moveTo>
                <a:cubicBezTo>
                  <a:pt x="4748" y="76807"/>
                  <a:pt x="4177" y="77469"/>
                  <a:pt x="3538" y="78177"/>
                </a:cubicBezTo>
                <a:cubicBezTo>
                  <a:pt x="3196" y="77035"/>
                  <a:pt x="3196" y="77035"/>
                  <a:pt x="4086" y="76602"/>
                </a:cubicBezTo>
                <a:cubicBezTo>
                  <a:pt x="4451" y="76396"/>
                  <a:pt x="4839" y="76236"/>
                  <a:pt x="5319" y="76168"/>
                </a:cubicBezTo>
                <a:close/>
                <a:moveTo>
                  <a:pt x="8469" y="75369"/>
                </a:moveTo>
                <a:cubicBezTo>
                  <a:pt x="8514" y="75437"/>
                  <a:pt x="8537" y="75506"/>
                  <a:pt x="8583" y="75597"/>
                </a:cubicBezTo>
                <a:cubicBezTo>
                  <a:pt x="7099" y="77104"/>
                  <a:pt x="5638" y="78610"/>
                  <a:pt x="4155" y="80139"/>
                </a:cubicBezTo>
                <a:cubicBezTo>
                  <a:pt x="3698" y="79888"/>
                  <a:pt x="3561" y="79546"/>
                  <a:pt x="3881" y="79204"/>
                </a:cubicBezTo>
                <a:cubicBezTo>
                  <a:pt x="4999" y="77948"/>
                  <a:pt x="6118" y="76716"/>
                  <a:pt x="7304" y="75529"/>
                </a:cubicBezTo>
                <a:cubicBezTo>
                  <a:pt x="7437" y="75396"/>
                  <a:pt x="7677" y="75379"/>
                  <a:pt x="7931" y="75379"/>
                </a:cubicBezTo>
                <a:cubicBezTo>
                  <a:pt x="8020" y="75379"/>
                  <a:pt x="8111" y="75381"/>
                  <a:pt x="8199" y="75381"/>
                </a:cubicBezTo>
                <a:cubicBezTo>
                  <a:pt x="8293" y="75381"/>
                  <a:pt x="8385" y="75379"/>
                  <a:pt x="8469" y="75369"/>
                </a:cubicBezTo>
                <a:close/>
                <a:moveTo>
                  <a:pt x="9336" y="76099"/>
                </a:moveTo>
                <a:cubicBezTo>
                  <a:pt x="10112" y="76647"/>
                  <a:pt x="10112" y="76784"/>
                  <a:pt x="9519" y="77378"/>
                </a:cubicBezTo>
                <a:cubicBezTo>
                  <a:pt x="8491" y="78428"/>
                  <a:pt x="7441" y="79455"/>
                  <a:pt x="6437" y="80528"/>
                </a:cubicBezTo>
                <a:cubicBezTo>
                  <a:pt x="6258" y="80716"/>
                  <a:pt x="6089" y="80781"/>
                  <a:pt x="5916" y="80781"/>
                </a:cubicBezTo>
                <a:cubicBezTo>
                  <a:pt x="5648" y="80781"/>
                  <a:pt x="5369" y="80625"/>
                  <a:pt x="5022" y="80528"/>
                </a:cubicBezTo>
                <a:cubicBezTo>
                  <a:pt x="6528" y="78998"/>
                  <a:pt x="7944" y="77537"/>
                  <a:pt x="9336" y="76099"/>
                </a:cubicBezTo>
                <a:close/>
                <a:moveTo>
                  <a:pt x="10454" y="77971"/>
                </a:moveTo>
                <a:lnTo>
                  <a:pt x="10454" y="77971"/>
                </a:lnTo>
                <a:cubicBezTo>
                  <a:pt x="10705" y="78268"/>
                  <a:pt x="10705" y="78565"/>
                  <a:pt x="10340" y="78884"/>
                </a:cubicBezTo>
                <a:cubicBezTo>
                  <a:pt x="9770" y="79409"/>
                  <a:pt x="9245" y="79934"/>
                  <a:pt x="8742" y="80505"/>
                </a:cubicBezTo>
                <a:cubicBezTo>
                  <a:pt x="8522" y="80753"/>
                  <a:pt x="8284" y="80860"/>
                  <a:pt x="8005" y="80860"/>
                </a:cubicBezTo>
                <a:cubicBezTo>
                  <a:pt x="7822" y="80860"/>
                  <a:pt x="7621" y="80814"/>
                  <a:pt x="7396" y="80733"/>
                </a:cubicBezTo>
                <a:cubicBezTo>
                  <a:pt x="8400" y="79820"/>
                  <a:pt x="9404" y="78907"/>
                  <a:pt x="10454" y="77971"/>
                </a:cubicBezTo>
                <a:close/>
                <a:moveTo>
                  <a:pt x="26341" y="0"/>
                </a:moveTo>
                <a:cubicBezTo>
                  <a:pt x="25336" y="137"/>
                  <a:pt x="24332" y="274"/>
                  <a:pt x="23328" y="365"/>
                </a:cubicBezTo>
                <a:cubicBezTo>
                  <a:pt x="22849" y="411"/>
                  <a:pt x="22643" y="662"/>
                  <a:pt x="22483" y="1096"/>
                </a:cubicBezTo>
                <a:cubicBezTo>
                  <a:pt x="20132" y="7646"/>
                  <a:pt x="17781" y="14197"/>
                  <a:pt x="15407" y="20748"/>
                </a:cubicBezTo>
                <a:cubicBezTo>
                  <a:pt x="11870" y="30563"/>
                  <a:pt x="8332" y="40378"/>
                  <a:pt x="4771" y="50193"/>
                </a:cubicBezTo>
                <a:cubicBezTo>
                  <a:pt x="3264" y="54370"/>
                  <a:pt x="1712" y="58547"/>
                  <a:pt x="183" y="62724"/>
                </a:cubicBezTo>
                <a:cubicBezTo>
                  <a:pt x="92" y="62975"/>
                  <a:pt x="0" y="63272"/>
                  <a:pt x="46" y="63500"/>
                </a:cubicBezTo>
                <a:cubicBezTo>
                  <a:pt x="229" y="64367"/>
                  <a:pt x="503" y="65212"/>
                  <a:pt x="639" y="66056"/>
                </a:cubicBezTo>
                <a:cubicBezTo>
                  <a:pt x="1347" y="70439"/>
                  <a:pt x="2055" y="74798"/>
                  <a:pt x="2694" y="79181"/>
                </a:cubicBezTo>
                <a:cubicBezTo>
                  <a:pt x="2854" y="80322"/>
                  <a:pt x="3401" y="81075"/>
                  <a:pt x="4520" y="81304"/>
                </a:cubicBezTo>
                <a:cubicBezTo>
                  <a:pt x="5661" y="81555"/>
                  <a:pt x="6848" y="81669"/>
                  <a:pt x="8035" y="81760"/>
                </a:cubicBezTo>
                <a:cubicBezTo>
                  <a:pt x="8057" y="81762"/>
                  <a:pt x="8079" y="81762"/>
                  <a:pt x="8102" y="81762"/>
                </a:cubicBezTo>
                <a:cubicBezTo>
                  <a:pt x="8437" y="81762"/>
                  <a:pt x="8873" y="81607"/>
                  <a:pt x="9108" y="81372"/>
                </a:cubicBezTo>
                <a:cubicBezTo>
                  <a:pt x="12372" y="78154"/>
                  <a:pt x="15590" y="74890"/>
                  <a:pt x="18808" y="71649"/>
                </a:cubicBezTo>
                <a:cubicBezTo>
                  <a:pt x="19288" y="71146"/>
                  <a:pt x="19813" y="70644"/>
                  <a:pt x="20132" y="70051"/>
                </a:cubicBezTo>
                <a:cubicBezTo>
                  <a:pt x="20475" y="69457"/>
                  <a:pt x="20566" y="68750"/>
                  <a:pt x="20817" y="68088"/>
                </a:cubicBezTo>
                <a:cubicBezTo>
                  <a:pt x="22712" y="62769"/>
                  <a:pt x="24652" y="57451"/>
                  <a:pt x="26569" y="52133"/>
                </a:cubicBezTo>
                <a:cubicBezTo>
                  <a:pt x="31910" y="37274"/>
                  <a:pt x="37251" y="22392"/>
                  <a:pt x="42638" y="7532"/>
                </a:cubicBezTo>
                <a:cubicBezTo>
                  <a:pt x="42889" y="6848"/>
                  <a:pt x="42661" y="6437"/>
                  <a:pt x="42227" y="6072"/>
                </a:cubicBezTo>
                <a:cubicBezTo>
                  <a:pt x="41542" y="5501"/>
                  <a:pt x="40789" y="4976"/>
                  <a:pt x="40013" y="4474"/>
                </a:cubicBezTo>
                <a:cubicBezTo>
                  <a:pt x="35882" y="1735"/>
                  <a:pt x="31362" y="183"/>
                  <a:pt x="2634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251;p40"/>
          <p:cNvSpPr txBox="1">
            <a:spLocks noGrp="1"/>
          </p:cNvSpPr>
          <p:nvPr>
            <p:ph type="title"/>
          </p:nvPr>
        </p:nvSpPr>
        <p:spPr>
          <a:xfrm>
            <a:off x="1945549" y="1477222"/>
            <a:ext cx="6669301" cy="65465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Área y perímetro</a:t>
            </a:r>
            <a:endParaRPr dirty="0"/>
          </a:p>
        </p:txBody>
      </p:sp>
      <p:pic>
        <p:nvPicPr>
          <p:cNvPr id="3" name="Imagen 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028CD9E1-16C2-432A-8D23-1085756345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237" y="111022"/>
            <a:ext cx="1450312" cy="485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561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824;p30"/>
          <p:cNvSpPr txBox="1">
            <a:spLocks/>
          </p:cNvSpPr>
          <p:nvPr/>
        </p:nvSpPr>
        <p:spPr>
          <a:xfrm>
            <a:off x="347871" y="1001949"/>
            <a:ext cx="4107397" cy="87548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2"/>
              </a:buClr>
              <a:buSzPts val="1100"/>
            </a:pPr>
            <a:r>
              <a:rPr lang="es-ES" sz="1600" dirty="0"/>
              <a:t>El área es la medida de un espacio delimitado por un contorno al que se denomina perímetro.</a:t>
            </a:r>
          </a:p>
          <a:p>
            <a:pPr>
              <a:buClr>
                <a:schemeClr val="dk2"/>
              </a:buClr>
              <a:buSzPts val="1100"/>
            </a:pPr>
            <a:endParaRPr lang="es-ES" sz="1600" dirty="0"/>
          </a:p>
          <a:p>
            <a:pPr>
              <a:buClr>
                <a:schemeClr val="dk2"/>
              </a:buClr>
              <a:buSzPts val="1100"/>
            </a:pPr>
            <a:endParaRPr lang="es-ES" sz="1600" dirty="0"/>
          </a:p>
        </p:txBody>
      </p:sp>
      <p:sp>
        <p:nvSpPr>
          <p:cNvPr id="6" name="Google Shape;1251;p40"/>
          <p:cNvSpPr txBox="1">
            <a:spLocks noGrp="1"/>
          </p:cNvSpPr>
          <p:nvPr>
            <p:ph type="title"/>
          </p:nvPr>
        </p:nvSpPr>
        <p:spPr>
          <a:xfrm>
            <a:off x="992240" y="173716"/>
            <a:ext cx="1916332" cy="65465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Área</a:t>
            </a:r>
            <a:endParaRPr dirty="0"/>
          </a:p>
        </p:txBody>
      </p:sp>
      <p:pic>
        <p:nvPicPr>
          <p:cNvPr id="2050" name="Picture 2" descr="🥇▷Área de un Rectángulo:【Fórmula y Ejercicios Resueltos】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38" r="13140"/>
          <a:stretch/>
        </p:blipFill>
        <p:spPr bwMode="auto">
          <a:xfrm>
            <a:off x="486402" y="3080424"/>
            <a:ext cx="2908551" cy="1975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Google Shape;1252;p40"/>
          <p:cNvSpPr txBox="1">
            <a:spLocks/>
          </p:cNvSpPr>
          <p:nvPr/>
        </p:nvSpPr>
        <p:spPr>
          <a:xfrm rot="684086">
            <a:off x="2635667" y="1965030"/>
            <a:ext cx="1724483" cy="1134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6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pPr marL="0" indent="0">
              <a:buFont typeface="Muli"/>
              <a:buNone/>
            </a:pPr>
            <a:r>
              <a:rPr lang="es-ES" dirty="0"/>
              <a:t>FORMULA:</a:t>
            </a:r>
          </a:p>
          <a:p>
            <a:pPr marL="0" indent="0">
              <a:buFont typeface="Muli"/>
              <a:buNone/>
            </a:pPr>
            <a:r>
              <a:rPr lang="es-ES" dirty="0"/>
              <a:t>b x h</a:t>
            </a:r>
          </a:p>
          <a:p>
            <a:pPr marL="0" indent="0">
              <a:buFont typeface="Muli"/>
              <a:buNone/>
            </a:pPr>
            <a:r>
              <a:rPr lang="es-ES" dirty="0"/>
              <a:t>(base) (altura)</a:t>
            </a:r>
          </a:p>
        </p:txBody>
      </p:sp>
      <p:sp>
        <p:nvSpPr>
          <p:cNvPr id="11" name="Google Shape;1252;p40"/>
          <p:cNvSpPr txBox="1">
            <a:spLocks/>
          </p:cNvSpPr>
          <p:nvPr/>
        </p:nvSpPr>
        <p:spPr>
          <a:xfrm>
            <a:off x="121899" y="1805774"/>
            <a:ext cx="1878775" cy="1788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6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pPr marL="152400" indent="0">
              <a:buSzPts val="1100"/>
              <a:buNone/>
            </a:pPr>
            <a:r>
              <a:rPr lang="es-ES" dirty="0"/>
              <a:t>La figura S</a:t>
            </a:r>
          </a:p>
          <a:p>
            <a:pPr marL="152400" indent="0">
              <a:buSzPts val="1100"/>
              <a:buNone/>
            </a:pPr>
            <a:r>
              <a:rPr lang="es-ES" dirty="0"/>
              <a:t>BASE:  </a:t>
            </a:r>
          </a:p>
          <a:p>
            <a:pPr marL="152400" indent="0">
              <a:buSzPts val="1100"/>
              <a:buNone/>
            </a:pPr>
            <a:r>
              <a:rPr lang="es-ES" dirty="0"/>
              <a:t>ALTURA:</a:t>
            </a:r>
          </a:p>
          <a:p>
            <a:pPr marL="0" indent="0">
              <a:buFont typeface="Muli"/>
              <a:buNone/>
            </a:pPr>
            <a:endParaRPr lang="es-ES" dirty="0"/>
          </a:p>
        </p:txBody>
      </p:sp>
      <p:sp>
        <p:nvSpPr>
          <p:cNvPr id="12" name="Google Shape;1252;p40"/>
          <p:cNvSpPr txBox="1">
            <a:spLocks/>
          </p:cNvSpPr>
          <p:nvPr/>
        </p:nvSpPr>
        <p:spPr>
          <a:xfrm>
            <a:off x="5468869" y="1175525"/>
            <a:ext cx="1878775" cy="9353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6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pPr marL="152400" indent="0">
              <a:buSzPts val="1100"/>
              <a:buNone/>
            </a:pPr>
            <a:r>
              <a:rPr lang="es-ES" dirty="0"/>
              <a:t>La figura S</a:t>
            </a:r>
          </a:p>
          <a:p>
            <a:pPr marL="152400" indent="0">
              <a:buSzPts val="1100"/>
              <a:buNone/>
            </a:pPr>
            <a:r>
              <a:rPr lang="es-ES" dirty="0"/>
              <a:t>BASE: 6 cm </a:t>
            </a:r>
          </a:p>
          <a:p>
            <a:pPr marL="152400" indent="0">
              <a:buSzPts val="1100"/>
              <a:buNone/>
            </a:pPr>
            <a:r>
              <a:rPr lang="es-ES" dirty="0"/>
              <a:t>ALTURA: 4cm</a:t>
            </a:r>
          </a:p>
          <a:p>
            <a:pPr marL="0" indent="0">
              <a:buFont typeface="Muli"/>
              <a:buNone/>
            </a:pPr>
            <a:endParaRPr lang="es-ES" dirty="0"/>
          </a:p>
        </p:txBody>
      </p:sp>
      <p:sp>
        <p:nvSpPr>
          <p:cNvPr id="13" name="Google Shape;1252;p40"/>
          <p:cNvSpPr txBox="1">
            <a:spLocks/>
          </p:cNvSpPr>
          <p:nvPr/>
        </p:nvSpPr>
        <p:spPr>
          <a:xfrm>
            <a:off x="4813881" y="2000326"/>
            <a:ext cx="3188749" cy="1788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6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pPr marL="152400" indent="0">
              <a:buSzPts val="1100"/>
              <a:buNone/>
            </a:pPr>
            <a:r>
              <a:rPr lang="es-ES" b="1" dirty="0">
                <a:solidFill>
                  <a:srgbClr val="FF0000"/>
                </a:solidFill>
              </a:rPr>
              <a:t>SUSTITUYO:</a:t>
            </a:r>
          </a:p>
          <a:p>
            <a:pPr marL="152400" indent="0">
              <a:buSzPts val="1100"/>
              <a:buNone/>
            </a:pPr>
            <a:endParaRPr lang="es-ES" dirty="0"/>
          </a:p>
          <a:p>
            <a:pPr marL="152400" indent="0">
              <a:buSzPts val="1100"/>
              <a:buNone/>
            </a:pPr>
            <a:r>
              <a:rPr lang="es-ES" dirty="0"/>
              <a:t>(BASE ) (ALTURA)</a:t>
            </a:r>
          </a:p>
          <a:p>
            <a:pPr marL="152400" indent="0">
              <a:buSzPts val="1100"/>
              <a:buNone/>
            </a:pPr>
            <a:r>
              <a:rPr lang="es-ES" dirty="0"/>
              <a:t>6 x 4</a:t>
            </a:r>
          </a:p>
          <a:p>
            <a:pPr marL="152400" indent="0">
              <a:buSzPts val="1100"/>
              <a:buNone/>
            </a:pPr>
            <a:r>
              <a:rPr lang="es-ES" dirty="0"/>
              <a:t>A= 24 </a:t>
            </a:r>
            <a:r>
              <a:rPr lang="es-MX" dirty="0"/>
              <a:t>cm²</a:t>
            </a:r>
            <a:endParaRPr lang="es-ES" dirty="0"/>
          </a:p>
          <a:p>
            <a:pPr marL="0" indent="0">
              <a:buFont typeface="Muli"/>
              <a:buNone/>
            </a:pPr>
            <a:endParaRPr lang="es-ES" dirty="0"/>
          </a:p>
        </p:txBody>
      </p:sp>
      <p:pic>
        <p:nvPicPr>
          <p:cNvPr id="2052" name="Picture 4" descr="https://upload.wikimedia.org/wikipedia/commons/thumb/8/81/Area_conversion_-_square_mm_in_a_square_cm.png/300px-Area_conversion_-_square_mm_in_a_square_cm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17" t="9855" r="33615" b="50834"/>
          <a:stretch/>
        </p:blipFill>
        <p:spPr bwMode="auto">
          <a:xfrm>
            <a:off x="5214026" y="3443591"/>
            <a:ext cx="2788604" cy="1409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4683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251;p40"/>
          <p:cNvSpPr txBox="1">
            <a:spLocks noGrp="1"/>
          </p:cNvSpPr>
          <p:nvPr>
            <p:ph type="title"/>
          </p:nvPr>
        </p:nvSpPr>
        <p:spPr>
          <a:xfrm>
            <a:off x="992240" y="173716"/>
            <a:ext cx="1916332" cy="65465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Área</a:t>
            </a:r>
            <a:endParaRPr dirty="0"/>
          </a:p>
        </p:txBody>
      </p:sp>
      <p:sp>
        <p:nvSpPr>
          <p:cNvPr id="10" name="Google Shape;1252;p40"/>
          <p:cNvSpPr txBox="1">
            <a:spLocks/>
          </p:cNvSpPr>
          <p:nvPr/>
        </p:nvSpPr>
        <p:spPr>
          <a:xfrm>
            <a:off x="3787546" y="145957"/>
            <a:ext cx="1724483" cy="1134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6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pPr marL="0" indent="0">
              <a:buFont typeface="Muli"/>
              <a:buNone/>
            </a:pPr>
            <a:r>
              <a:rPr lang="es-ES" dirty="0"/>
              <a:t>FORMULA:</a:t>
            </a:r>
          </a:p>
          <a:p>
            <a:pPr marL="0" indent="0">
              <a:buFont typeface="Muli"/>
              <a:buNone/>
            </a:pPr>
            <a:r>
              <a:rPr lang="es-ES" dirty="0"/>
              <a:t>b x h</a:t>
            </a:r>
          </a:p>
          <a:p>
            <a:pPr marL="0" indent="0">
              <a:buFont typeface="Muli"/>
              <a:buNone/>
            </a:pPr>
            <a:r>
              <a:rPr lang="es-ES" dirty="0"/>
              <a:t>(base) (altura)</a:t>
            </a:r>
          </a:p>
        </p:txBody>
      </p:sp>
      <p:sp>
        <p:nvSpPr>
          <p:cNvPr id="11" name="Google Shape;1252;p40"/>
          <p:cNvSpPr txBox="1">
            <a:spLocks/>
          </p:cNvSpPr>
          <p:nvPr/>
        </p:nvSpPr>
        <p:spPr>
          <a:xfrm>
            <a:off x="529897" y="897531"/>
            <a:ext cx="1878775" cy="1788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6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pPr marL="152400" indent="0">
              <a:buSzPts val="1100"/>
              <a:buNone/>
            </a:pPr>
            <a:r>
              <a:rPr lang="es-ES" dirty="0"/>
              <a:t>OTRO EJEMPLO:</a:t>
            </a:r>
          </a:p>
          <a:p>
            <a:pPr marL="0" indent="0">
              <a:buFont typeface="Muli"/>
              <a:buNone/>
            </a:pPr>
            <a:endParaRPr lang="es-ES" dirty="0"/>
          </a:p>
        </p:txBody>
      </p:sp>
      <p:pic>
        <p:nvPicPr>
          <p:cNvPr id="3074" name="Picture 2" descr="Rectangulo Are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52" b="11739"/>
          <a:stretch/>
        </p:blipFill>
        <p:spPr bwMode="auto">
          <a:xfrm>
            <a:off x="767307" y="2072843"/>
            <a:ext cx="2217250" cy="1202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Google Shape;1252;p40"/>
          <p:cNvSpPr txBox="1">
            <a:spLocks/>
          </p:cNvSpPr>
          <p:nvPr/>
        </p:nvSpPr>
        <p:spPr>
          <a:xfrm>
            <a:off x="767307" y="3508484"/>
            <a:ext cx="1724483" cy="1134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6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pPr marL="0" indent="0">
              <a:buFont typeface="Muli"/>
              <a:buNone/>
            </a:pPr>
            <a:r>
              <a:rPr lang="es-ES" dirty="0"/>
              <a:t>FORMULA:</a:t>
            </a:r>
          </a:p>
          <a:p>
            <a:pPr marL="0" indent="0">
              <a:buFont typeface="Muli"/>
              <a:buNone/>
            </a:pPr>
            <a:r>
              <a:rPr lang="es-ES" dirty="0"/>
              <a:t>b x h</a:t>
            </a:r>
          </a:p>
          <a:p>
            <a:pPr marL="0" indent="0">
              <a:buFont typeface="Muli"/>
              <a:buNone/>
            </a:pPr>
            <a:r>
              <a:rPr lang="es-ES" dirty="0"/>
              <a:t>(5) (3)</a:t>
            </a:r>
          </a:p>
          <a:p>
            <a:pPr marL="0" indent="0">
              <a:buNone/>
            </a:pPr>
            <a:r>
              <a:rPr lang="es-ES" dirty="0"/>
              <a:t>A= 15 </a:t>
            </a:r>
            <a:r>
              <a:rPr lang="es-MX" dirty="0"/>
              <a:t>cm²</a:t>
            </a:r>
            <a:endParaRPr lang="es-ES" dirty="0"/>
          </a:p>
          <a:p>
            <a:pPr marL="0" indent="0">
              <a:buFont typeface="Muli"/>
              <a:buNone/>
            </a:pPr>
            <a:endParaRPr lang="es-ES" dirty="0"/>
          </a:p>
        </p:txBody>
      </p:sp>
      <p:pic>
        <p:nvPicPr>
          <p:cNvPr id="3076" name="Picture 4" descr="Evaluación de Lógico matemático | Mathematics - Quizizz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42" t="19915" r="4815" b="10893"/>
          <a:stretch/>
        </p:blipFill>
        <p:spPr bwMode="auto">
          <a:xfrm>
            <a:off x="5165388" y="1560029"/>
            <a:ext cx="2743200" cy="192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Google Shape;1252;p40"/>
          <p:cNvSpPr txBox="1">
            <a:spLocks/>
          </p:cNvSpPr>
          <p:nvPr/>
        </p:nvSpPr>
        <p:spPr>
          <a:xfrm>
            <a:off x="5443068" y="3680340"/>
            <a:ext cx="1724483" cy="1134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6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pPr marL="0" indent="0">
              <a:buFont typeface="Muli"/>
              <a:buNone/>
            </a:pPr>
            <a:r>
              <a:rPr lang="es-ES" dirty="0"/>
              <a:t>FORMULA:</a:t>
            </a:r>
          </a:p>
          <a:p>
            <a:pPr marL="0" indent="0">
              <a:buFont typeface="Muli"/>
              <a:buNone/>
            </a:pPr>
            <a:r>
              <a:rPr lang="es-ES" dirty="0"/>
              <a:t>b x h</a:t>
            </a:r>
          </a:p>
          <a:p>
            <a:pPr marL="0" indent="0">
              <a:buFont typeface="Muli"/>
              <a:buNone/>
            </a:pPr>
            <a:r>
              <a:rPr lang="es-ES" dirty="0"/>
              <a:t>(8) (5)</a:t>
            </a:r>
          </a:p>
          <a:p>
            <a:pPr marL="0" indent="0">
              <a:buNone/>
            </a:pPr>
            <a:r>
              <a:rPr lang="es-ES" dirty="0"/>
              <a:t>A= 40 </a:t>
            </a:r>
            <a:r>
              <a:rPr lang="es-MX" dirty="0"/>
              <a:t>cm²</a:t>
            </a:r>
            <a:endParaRPr lang="es-ES" dirty="0"/>
          </a:p>
          <a:p>
            <a:pPr marL="0" indent="0">
              <a:buFont typeface="Muli"/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1824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824;p30"/>
          <p:cNvSpPr txBox="1">
            <a:spLocks/>
          </p:cNvSpPr>
          <p:nvPr/>
        </p:nvSpPr>
        <p:spPr>
          <a:xfrm>
            <a:off x="347871" y="1001949"/>
            <a:ext cx="4107397" cy="87548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2"/>
              </a:buClr>
              <a:buSzPts val="1100"/>
            </a:pPr>
            <a:r>
              <a:rPr lang="es-ES" sz="1600" dirty="0"/>
              <a:t>Línea o conjunto de líneas que forman el contorno de una superficie o una figura.</a:t>
            </a:r>
          </a:p>
          <a:p>
            <a:pPr>
              <a:buClr>
                <a:schemeClr val="dk2"/>
              </a:buClr>
              <a:buSzPts val="1100"/>
            </a:pPr>
            <a:endParaRPr lang="es-ES" sz="1600" dirty="0"/>
          </a:p>
          <a:p>
            <a:pPr>
              <a:buClr>
                <a:schemeClr val="dk2"/>
              </a:buClr>
              <a:buSzPts val="1100"/>
            </a:pPr>
            <a:endParaRPr lang="es-ES" sz="1600" dirty="0"/>
          </a:p>
        </p:txBody>
      </p:sp>
      <p:sp>
        <p:nvSpPr>
          <p:cNvPr id="7" name="Google Shape;1251;p40"/>
          <p:cNvSpPr txBox="1">
            <a:spLocks/>
          </p:cNvSpPr>
          <p:nvPr/>
        </p:nvSpPr>
        <p:spPr>
          <a:xfrm>
            <a:off x="545206" y="208999"/>
            <a:ext cx="3712725" cy="654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tim"/>
              <a:buNone/>
              <a:defRPr sz="6000" b="1" i="0" u="none" strike="noStrike" cap="none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tim"/>
              <a:buNone/>
              <a:defRPr sz="2400" b="1" i="0" u="none" strike="noStrike" cap="none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tim"/>
              <a:buNone/>
              <a:defRPr sz="2400" b="1" i="0" u="none" strike="noStrike" cap="none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tim"/>
              <a:buNone/>
              <a:defRPr sz="2400" b="1" i="0" u="none" strike="noStrike" cap="none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tim"/>
              <a:buNone/>
              <a:defRPr sz="2400" b="1" i="0" u="none" strike="noStrike" cap="none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tim"/>
              <a:buNone/>
              <a:defRPr sz="2400" b="1" i="0" u="none" strike="noStrike" cap="none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tim"/>
              <a:buNone/>
              <a:defRPr sz="2400" b="1" i="0" u="none" strike="noStrike" cap="none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tim"/>
              <a:buNone/>
              <a:defRPr sz="2400" b="1" i="0" u="none" strike="noStrike" cap="none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tim"/>
              <a:buNone/>
              <a:defRPr sz="2400" b="1" i="0" u="none" strike="noStrike" cap="none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9pPr>
          </a:lstStyle>
          <a:p>
            <a:pPr algn="l"/>
            <a:r>
              <a:rPr lang="es-ES" dirty="0"/>
              <a:t>Perímetro</a:t>
            </a:r>
          </a:p>
        </p:txBody>
      </p:sp>
      <p:pic>
        <p:nvPicPr>
          <p:cNvPr id="9" name="Picture 2" descr="🥇▷Área de un Rectángulo:【Fórmula y Ejercicios Resueltos】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852" y="2866415"/>
            <a:ext cx="3075795" cy="2153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Google Shape;1252;p40"/>
          <p:cNvSpPr txBox="1">
            <a:spLocks/>
          </p:cNvSpPr>
          <p:nvPr/>
        </p:nvSpPr>
        <p:spPr>
          <a:xfrm rot="684086">
            <a:off x="4046623" y="2505078"/>
            <a:ext cx="1724483" cy="1134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6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pPr marL="0" indent="0">
              <a:buFont typeface="Muli"/>
              <a:buNone/>
            </a:pPr>
            <a:r>
              <a:rPr lang="es-ES" dirty="0"/>
              <a:t>FORMULA:</a:t>
            </a:r>
          </a:p>
          <a:p>
            <a:pPr marL="0" indent="0">
              <a:buFont typeface="Muli"/>
              <a:buNone/>
            </a:pPr>
            <a:r>
              <a:rPr lang="es-ES" dirty="0"/>
              <a:t>2b + 2h</a:t>
            </a:r>
          </a:p>
          <a:p>
            <a:pPr marL="0" indent="0">
              <a:buFont typeface="Muli"/>
              <a:buNone/>
            </a:pPr>
            <a:r>
              <a:rPr lang="es-ES" dirty="0"/>
              <a:t>(base) (altura)</a:t>
            </a:r>
          </a:p>
        </p:txBody>
      </p:sp>
      <p:sp>
        <p:nvSpPr>
          <p:cNvPr id="11" name="Google Shape;1252;p40"/>
          <p:cNvSpPr txBox="1">
            <a:spLocks/>
          </p:cNvSpPr>
          <p:nvPr/>
        </p:nvSpPr>
        <p:spPr>
          <a:xfrm>
            <a:off x="6173147" y="751346"/>
            <a:ext cx="1878775" cy="1788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6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pPr marL="152400" indent="0">
              <a:buSzPts val="1100"/>
              <a:buNone/>
            </a:pPr>
            <a:endParaRPr lang="es-ES" dirty="0"/>
          </a:p>
          <a:p>
            <a:pPr marL="0" indent="0">
              <a:buFont typeface="Muli"/>
              <a:buNone/>
            </a:pPr>
            <a:r>
              <a:rPr lang="es-ES" dirty="0"/>
              <a:t>SUSTITUYO:</a:t>
            </a:r>
          </a:p>
          <a:p>
            <a:pPr marL="0" indent="0">
              <a:buFont typeface="Muli"/>
              <a:buNone/>
            </a:pPr>
            <a:endParaRPr lang="es-ES" dirty="0"/>
          </a:p>
          <a:p>
            <a:pPr marL="0" indent="0">
              <a:buFont typeface="Muli"/>
              <a:buNone/>
            </a:pPr>
            <a:r>
              <a:rPr lang="es-ES" dirty="0"/>
              <a:t>2(6) + 2(4)</a:t>
            </a:r>
          </a:p>
          <a:p>
            <a:pPr marL="0" indent="0">
              <a:buFont typeface="Muli"/>
              <a:buNone/>
            </a:pPr>
            <a:r>
              <a:rPr lang="es-ES" dirty="0"/>
              <a:t>12 + 8</a:t>
            </a:r>
          </a:p>
          <a:p>
            <a:pPr marL="0" indent="0">
              <a:buFont typeface="Muli"/>
              <a:buNone/>
            </a:pPr>
            <a:r>
              <a:rPr lang="es-ES" dirty="0"/>
              <a:t>P= 20 cm</a:t>
            </a:r>
          </a:p>
          <a:p>
            <a:pPr marL="0" indent="0">
              <a:buFont typeface="Muli"/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03951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252;p40"/>
          <p:cNvSpPr txBox="1">
            <a:spLocks/>
          </p:cNvSpPr>
          <p:nvPr/>
        </p:nvSpPr>
        <p:spPr>
          <a:xfrm>
            <a:off x="3787546" y="145957"/>
            <a:ext cx="1724483" cy="1134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6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pPr marL="0" indent="0">
              <a:buFont typeface="Muli"/>
              <a:buNone/>
            </a:pPr>
            <a:r>
              <a:rPr lang="es-ES" dirty="0"/>
              <a:t>FORMULA:</a:t>
            </a:r>
          </a:p>
          <a:p>
            <a:pPr marL="0" indent="0">
              <a:buFont typeface="Muli"/>
              <a:buNone/>
            </a:pPr>
            <a:r>
              <a:rPr lang="es-ES" dirty="0"/>
              <a:t>2b + 2h</a:t>
            </a:r>
          </a:p>
          <a:p>
            <a:pPr marL="0" indent="0">
              <a:buFont typeface="Muli"/>
              <a:buNone/>
            </a:pPr>
            <a:r>
              <a:rPr lang="es-ES" dirty="0"/>
              <a:t>(base) (altura)</a:t>
            </a:r>
          </a:p>
        </p:txBody>
      </p:sp>
      <p:sp>
        <p:nvSpPr>
          <p:cNvPr id="11" name="Google Shape;1252;p40"/>
          <p:cNvSpPr txBox="1">
            <a:spLocks/>
          </p:cNvSpPr>
          <p:nvPr/>
        </p:nvSpPr>
        <p:spPr>
          <a:xfrm>
            <a:off x="529897" y="897531"/>
            <a:ext cx="1878775" cy="1788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6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pPr marL="152400" indent="0">
              <a:buSzPts val="1100"/>
              <a:buNone/>
            </a:pPr>
            <a:r>
              <a:rPr lang="es-ES" dirty="0"/>
              <a:t>OTRO EJEMPLO:</a:t>
            </a:r>
          </a:p>
          <a:p>
            <a:pPr marL="0" indent="0">
              <a:buFont typeface="Muli"/>
              <a:buNone/>
            </a:pPr>
            <a:endParaRPr lang="es-ES" dirty="0"/>
          </a:p>
        </p:txBody>
      </p:sp>
      <p:pic>
        <p:nvPicPr>
          <p:cNvPr id="3074" name="Picture 2" descr="Rectangulo Are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52" b="11739"/>
          <a:stretch/>
        </p:blipFill>
        <p:spPr bwMode="auto">
          <a:xfrm>
            <a:off x="767307" y="2072843"/>
            <a:ext cx="2217250" cy="1202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Google Shape;1252;p40"/>
          <p:cNvSpPr txBox="1">
            <a:spLocks/>
          </p:cNvSpPr>
          <p:nvPr/>
        </p:nvSpPr>
        <p:spPr>
          <a:xfrm>
            <a:off x="767307" y="3485955"/>
            <a:ext cx="1724483" cy="1134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6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pPr marL="0" indent="0">
              <a:buFont typeface="Muli"/>
              <a:buNone/>
            </a:pPr>
            <a:r>
              <a:rPr lang="es-ES" dirty="0"/>
              <a:t>P= 2(5)+ 2(3)</a:t>
            </a:r>
          </a:p>
          <a:p>
            <a:pPr marL="0" indent="0">
              <a:buFont typeface="Muli"/>
              <a:buNone/>
            </a:pPr>
            <a:r>
              <a:rPr lang="es-ES" dirty="0"/>
              <a:t>P= 10+6</a:t>
            </a:r>
          </a:p>
          <a:p>
            <a:pPr marL="0" indent="0">
              <a:buNone/>
            </a:pPr>
            <a:r>
              <a:rPr lang="es-ES" u="sng" dirty="0"/>
              <a:t>P= 16 </a:t>
            </a:r>
            <a:r>
              <a:rPr lang="es-MX" u="sng" dirty="0"/>
              <a:t>cm</a:t>
            </a:r>
            <a:endParaRPr lang="es-ES" u="sng" dirty="0"/>
          </a:p>
          <a:p>
            <a:pPr marL="0" indent="0">
              <a:buFont typeface="Muli"/>
              <a:buNone/>
            </a:pPr>
            <a:endParaRPr lang="es-ES" dirty="0"/>
          </a:p>
        </p:txBody>
      </p:sp>
      <p:pic>
        <p:nvPicPr>
          <p:cNvPr id="3076" name="Picture 4" descr="Evaluación de Lógico matemático | Mathematics - Quizizz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42" t="19915" r="4815" b="10893"/>
          <a:stretch/>
        </p:blipFill>
        <p:spPr bwMode="auto">
          <a:xfrm>
            <a:off x="5165388" y="1560029"/>
            <a:ext cx="2743200" cy="192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Google Shape;1252;p40"/>
          <p:cNvSpPr txBox="1">
            <a:spLocks/>
          </p:cNvSpPr>
          <p:nvPr/>
        </p:nvSpPr>
        <p:spPr>
          <a:xfrm>
            <a:off x="5443068" y="3680340"/>
            <a:ext cx="1724483" cy="1134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6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pPr marL="0" indent="0">
              <a:buFont typeface="Muli"/>
              <a:buNone/>
            </a:pPr>
            <a:r>
              <a:rPr lang="es-ES" dirty="0"/>
              <a:t>P= 2(8) + 2(5)</a:t>
            </a:r>
          </a:p>
          <a:p>
            <a:pPr marL="0" indent="0">
              <a:buFont typeface="Muli"/>
              <a:buNone/>
            </a:pPr>
            <a:r>
              <a:rPr lang="es-ES" dirty="0"/>
              <a:t>P=16 + 10</a:t>
            </a:r>
          </a:p>
          <a:p>
            <a:pPr marL="0" indent="0">
              <a:buNone/>
            </a:pPr>
            <a:r>
              <a:rPr lang="es-ES" u="sng" dirty="0"/>
              <a:t>P= 26 </a:t>
            </a:r>
            <a:r>
              <a:rPr lang="es-MX" u="sng" dirty="0"/>
              <a:t>cm</a:t>
            </a:r>
            <a:endParaRPr lang="es-ES" u="sng" dirty="0"/>
          </a:p>
          <a:p>
            <a:pPr marL="0" indent="0">
              <a:buFont typeface="Muli"/>
              <a:buNone/>
            </a:pPr>
            <a:endParaRPr lang="es-ES" dirty="0"/>
          </a:p>
        </p:txBody>
      </p:sp>
      <p:sp>
        <p:nvSpPr>
          <p:cNvPr id="9" name="Google Shape;1251;p40"/>
          <p:cNvSpPr txBox="1">
            <a:spLocks/>
          </p:cNvSpPr>
          <p:nvPr/>
        </p:nvSpPr>
        <p:spPr>
          <a:xfrm>
            <a:off x="529897" y="242875"/>
            <a:ext cx="3712725" cy="654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tim"/>
              <a:buNone/>
              <a:defRPr sz="6000" b="1" i="0" u="none" strike="noStrike" cap="none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tim"/>
              <a:buNone/>
              <a:defRPr sz="2400" b="1" i="0" u="none" strike="noStrike" cap="none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tim"/>
              <a:buNone/>
              <a:defRPr sz="2400" b="1" i="0" u="none" strike="noStrike" cap="none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tim"/>
              <a:buNone/>
              <a:defRPr sz="2400" b="1" i="0" u="none" strike="noStrike" cap="none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tim"/>
              <a:buNone/>
              <a:defRPr sz="2400" b="1" i="0" u="none" strike="noStrike" cap="none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tim"/>
              <a:buNone/>
              <a:defRPr sz="2400" b="1" i="0" u="none" strike="noStrike" cap="none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tim"/>
              <a:buNone/>
              <a:defRPr sz="2400" b="1" i="0" u="none" strike="noStrike" cap="none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tim"/>
              <a:buNone/>
              <a:defRPr sz="2400" b="1" i="0" u="none" strike="noStrike" cap="none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tim"/>
              <a:buNone/>
              <a:defRPr sz="2400" b="1" i="0" u="none" strike="noStrike" cap="none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9pPr>
          </a:lstStyle>
          <a:p>
            <a:pPr algn="l"/>
            <a:r>
              <a:rPr lang="es-ES" dirty="0"/>
              <a:t>Perímetro</a:t>
            </a:r>
          </a:p>
        </p:txBody>
      </p:sp>
    </p:spTree>
    <p:extLst>
      <p:ext uri="{BB962C8B-B14F-4D97-AF65-F5344CB8AC3E}">
        <p14:creationId xmlns:p14="http://schemas.microsoft.com/office/powerpoint/2010/main" val="3562661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251;p40"/>
          <p:cNvSpPr txBox="1">
            <a:spLocks noGrp="1"/>
          </p:cNvSpPr>
          <p:nvPr>
            <p:ph type="title"/>
          </p:nvPr>
        </p:nvSpPr>
        <p:spPr>
          <a:xfrm>
            <a:off x="992240" y="173716"/>
            <a:ext cx="1916332" cy="65465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Área</a:t>
            </a:r>
            <a:endParaRPr dirty="0"/>
          </a:p>
        </p:txBody>
      </p:sp>
      <p:sp>
        <p:nvSpPr>
          <p:cNvPr id="7" name="Google Shape;1251;p40"/>
          <p:cNvSpPr txBox="1">
            <a:spLocks/>
          </p:cNvSpPr>
          <p:nvPr/>
        </p:nvSpPr>
        <p:spPr>
          <a:xfrm>
            <a:off x="5009745" y="173716"/>
            <a:ext cx="3712725" cy="654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tim"/>
              <a:buNone/>
              <a:defRPr sz="6000" b="1" i="0" u="none" strike="noStrike" cap="none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tim"/>
              <a:buNone/>
              <a:defRPr sz="2400" b="1" i="0" u="none" strike="noStrike" cap="none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tim"/>
              <a:buNone/>
              <a:defRPr sz="2400" b="1" i="0" u="none" strike="noStrike" cap="none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tim"/>
              <a:buNone/>
              <a:defRPr sz="2400" b="1" i="0" u="none" strike="noStrike" cap="none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tim"/>
              <a:buNone/>
              <a:defRPr sz="2400" b="1" i="0" u="none" strike="noStrike" cap="none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tim"/>
              <a:buNone/>
              <a:defRPr sz="2400" b="1" i="0" u="none" strike="noStrike" cap="none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tim"/>
              <a:buNone/>
              <a:defRPr sz="2400" b="1" i="0" u="none" strike="noStrike" cap="none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tim"/>
              <a:buNone/>
              <a:defRPr sz="2400" b="1" i="0" u="none" strike="noStrike" cap="none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tim"/>
              <a:buNone/>
              <a:defRPr sz="2400" b="1" i="0" u="none" strike="noStrike" cap="none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9pPr>
          </a:lstStyle>
          <a:p>
            <a:pPr algn="l"/>
            <a:r>
              <a:rPr lang="es-ES" dirty="0"/>
              <a:t>Perímetro</a:t>
            </a:r>
          </a:p>
        </p:txBody>
      </p:sp>
      <p:pic>
        <p:nvPicPr>
          <p:cNvPr id="2050" name="Picture 2" descr="🥇▷Área de un Rectángulo:【Fórmula y Ejercicios Resueltos】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38" r="13140"/>
          <a:stretch/>
        </p:blipFill>
        <p:spPr bwMode="auto">
          <a:xfrm>
            <a:off x="486402" y="3080424"/>
            <a:ext cx="2908551" cy="1975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🥇▷Área de un Rectángulo:【Fórmula y Ejercicios Resueltos】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342" y="2709270"/>
            <a:ext cx="3135529" cy="2194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Google Shape;1252;p40"/>
          <p:cNvSpPr txBox="1">
            <a:spLocks/>
          </p:cNvSpPr>
          <p:nvPr/>
        </p:nvSpPr>
        <p:spPr>
          <a:xfrm>
            <a:off x="931375" y="1191845"/>
            <a:ext cx="1724483" cy="1134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6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pPr marL="0" indent="0">
              <a:buFont typeface="Muli"/>
              <a:buNone/>
            </a:pPr>
            <a:r>
              <a:rPr lang="es-ES" dirty="0"/>
              <a:t>FORMULA:</a:t>
            </a:r>
          </a:p>
          <a:p>
            <a:pPr marL="0" indent="0">
              <a:buFont typeface="Muli"/>
              <a:buNone/>
            </a:pPr>
            <a:r>
              <a:rPr lang="es-ES" dirty="0"/>
              <a:t>b x h</a:t>
            </a:r>
          </a:p>
          <a:p>
            <a:pPr marL="0" indent="0">
              <a:buFont typeface="Muli"/>
              <a:buNone/>
            </a:pPr>
            <a:r>
              <a:rPr lang="es-ES" dirty="0"/>
              <a:t>(base) (altura)</a:t>
            </a:r>
          </a:p>
        </p:txBody>
      </p:sp>
      <p:sp>
        <p:nvSpPr>
          <p:cNvPr id="12" name="Google Shape;1252;p40"/>
          <p:cNvSpPr txBox="1">
            <a:spLocks/>
          </p:cNvSpPr>
          <p:nvPr/>
        </p:nvSpPr>
        <p:spPr>
          <a:xfrm>
            <a:off x="5898333" y="1201581"/>
            <a:ext cx="1724483" cy="1134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6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●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uli"/>
              <a:buChar char="○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Muli"/>
              <a:buChar char="■"/>
              <a:defRPr sz="1200" b="0" i="0" u="none" strike="noStrike" cap="none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pPr marL="0" indent="0">
              <a:buFont typeface="Muli"/>
              <a:buNone/>
            </a:pPr>
            <a:r>
              <a:rPr lang="es-ES" dirty="0"/>
              <a:t>FORMULA:</a:t>
            </a:r>
          </a:p>
          <a:p>
            <a:pPr marL="0" indent="0">
              <a:buFont typeface="Muli"/>
              <a:buNone/>
            </a:pPr>
            <a:r>
              <a:rPr lang="es-ES" dirty="0"/>
              <a:t>2b + 2h</a:t>
            </a:r>
          </a:p>
          <a:p>
            <a:pPr marL="0" indent="0">
              <a:buFont typeface="Muli"/>
              <a:buNone/>
            </a:pPr>
            <a:r>
              <a:rPr lang="es-ES" dirty="0"/>
              <a:t>(base) (altura)</a:t>
            </a:r>
          </a:p>
        </p:txBody>
      </p:sp>
    </p:spTree>
    <p:extLst>
      <p:ext uri="{BB962C8B-B14F-4D97-AF65-F5344CB8AC3E}">
        <p14:creationId xmlns:p14="http://schemas.microsoft.com/office/powerpoint/2010/main" val="4235352559"/>
      </p:ext>
    </p:extLst>
  </p:cSld>
  <p:clrMapOvr>
    <a:masterClrMapping/>
  </p:clrMapOvr>
</p:sld>
</file>

<file path=ppt/theme/theme1.xml><?xml version="1.0" encoding="utf-8"?>
<a:theme xmlns:a="http://schemas.openxmlformats.org/drawingml/2006/main" name="Online Notebook by Slidesgo">
  <a:themeElements>
    <a:clrScheme name="Simple Light">
      <a:dk1>
        <a:srgbClr val="1C4587"/>
      </a:dk1>
      <a:lt1>
        <a:srgbClr val="FFFFFF"/>
      </a:lt1>
      <a:dk2>
        <a:srgbClr val="000000"/>
      </a:dk2>
      <a:lt2>
        <a:srgbClr val="EEEEEE"/>
      </a:lt2>
      <a:accent1>
        <a:srgbClr val="FFF8D3"/>
      </a:accent1>
      <a:accent2>
        <a:srgbClr val="CAFFCA"/>
      </a:accent2>
      <a:accent3>
        <a:srgbClr val="FFBBAA"/>
      </a:accent3>
      <a:accent4>
        <a:srgbClr val="B0D5F7"/>
      </a:accent4>
      <a:accent5>
        <a:srgbClr val="FFFFFF"/>
      </a:accent5>
      <a:accent6>
        <a:srgbClr val="FFE599"/>
      </a:accent6>
      <a:hlink>
        <a:srgbClr val="1C458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220</Words>
  <Application>Microsoft Office PowerPoint</Application>
  <PresentationFormat>Presentación en pantalla (16:9)</PresentationFormat>
  <Paragraphs>60</Paragraphs>
  <Slides>6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Arial</vt:lpstr>
      <vt:lpstr>Muli</vt:lpstr>
      <vt:lpstr>Itim</vt:lpstr>
      <vt:lpstr>Online Notebook by Slidesgo</vt:lpstr>
      <vt:lpstr>Área y perímetro</vt:lpstr>
      <vt:lpstr>Área</vt:lpstr>
      <vt:lpstr>Área</vt:lpstr>
      <vt:lpstr>Presentación de PowerPoint</vt:lpstr>
      <vt:lpstr>Presentación de PowerPoint</vt:lpstr>
      <vt:lpstr>Área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Lunes 13 de septiembre de 2021</dc:title>
  <dc:creator>Meduany</dc:creator>
  <cp:lastModifiedBy>Yoselin Vásquez</cp:lastModifiedBy>
  <cp:revision>25</cp:revision>
  <dcterms:modified xsi:type="dcterms:W3CDTF">2021-10-18T13:31:22Z</dcterms:modified>
</cp:coreProperties>
</file>