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6" r:id="rId6"/>
    <p:sldId id="261" r:id="rId7"/>
    <p:sldId id="262" r:id="rId8"/>
    <p:sldId id="268" r:id="rId9"/>
    <p:sldId id="265" r:id="rId10"/>
    <p:sldId id="267" r:id="rId1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33CC33"/>
    <a:srgbClr val="CCFF33"/>
    <a:srgbClr val="FFFF99"/>
    <a:srgbClr val="66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817659-D788-4CC6-B720-D4153A9EE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8942555-3F62-48DC-A45A-15248C9C7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A69DCA-F18B-4648-AD9D-FE56B7AC5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B0CD50-D942-4A73-BFF4-945133D09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E14FA7-BBE5-4C58-99F0-C12E3A64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4055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BF7245-3C62-421B-8B1C-8F02863AC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0269B1-2F1F-40D1-884C-58DB9BF6A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D90FAC-CBEA-4B74-9A90-E726A0DF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50B443-D148-4E49-841B-9EE71EBB4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18435F-37D9-4B00-8551-FA58C95EB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236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3DBFDAC-6A9A-4E6F-8E4F-807A9CB00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16FECD-FC8D-45F4-9693-ECEB25376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EF9172-611C-4E79-A992-E55CE402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4B3F0A-C915-4549-8976-5F26112B5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489FB1-7403-473B-B651-FAC4BB45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67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8C8C49-A0FB-4B4A-81FB-AD1A0D96C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86D4E0-40AF-4B7E-AD9C-1F8237D7C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65CED0-A65A-4C4D-B56F-38D62EC4E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8D32E6-EFDE-4412-8C0D-8564D4C5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238180-CCC7-44E2-9E42-A4A813F4D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424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80FA1-5779-4BDB-BFA7-4AD0A0642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CBBA93-F911-4982-B57D-F8A9E67AA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7BFF8A-2921-40D9-B5FC-53CDCEEBC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054435-24B9-4CA5-8CB6-5060E4316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AC537B-FB85-4C2B-ADCF-A1594708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0298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912763-CB15-4905-8DB9-A21CD2D8C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D98E1B-A24E-4FAE-9309-9372ECECAF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0F5384-771B-4856-9D73-1BBE4B288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DF03C6-DBB0-4E81-BC35-1A74EDF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FAA58B6-E9FD-4EDF-82FE-EDBF28073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88D810-7A47-4296-A132-2EEF8E08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803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B69314-4449-49B3-986D-C5862DE2A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BE4AB0F-E849-489A-9FC1-52A903E3C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00D345C-4156-480C-B3D5-548D73CA2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1EAD19A-8A04-433B-BF92-247CD7076E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F8A58EC-AE2F-4FB8-B1EF-9E6EBF9D60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2995BD-0571-4F61-B0E4-338764629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EA3A432-4538-4F08-AA70-FFDEC4263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AC8F88D-C4F9-40AF-A1E5-F5CAE133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244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4EDF3-9516-4F75-8ADB-65314103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1312AB1-65CC-4725-ACD3-B81DD6C6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9100C9-61AF-4F66-A3FC-E2340858E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DA53140-28A1-4A8C-AE08-DF382873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88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FEC9BBA-D029-452B-873B-4944608B8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0834F5D-4F93-4F3C-9CCD-EAED27B2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66E827-0DEE-49A9-941A-5A6DB2606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82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A7D01-AD31-4F30-ABC2-6D43035D4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B8739E-5255-42EF-B068-6028BED82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2CE0F4F-C14D-43D7-A2B1-70AFCC2B96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7DAF27-E16D-4579-AF26-D6BBAEBAB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F1124A-0140-4735-8A07-FAB994F3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E5A3BD-24D8-44E0-BBC2-62D61F4F7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583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F937F-309E-4BCA-A3A7-EEE5B0246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FC8C05E-D54A-4475-A904-C73C7254F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A6D133B-5D0D-4633-B279-52FEDC40E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F47BF8-67D6-47EB-A931-9956A21D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17169F-7193-4928-BA48-16A122BC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5C179D-B00B-430E-BAC6-AE7C6BEA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591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6FFDA39-1D28-4D51-8581-25783E9D9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AF5F29-8B92-4255-9826-69E48BBD1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032B5-FDA6-4CA7-ACCD-C07E0B427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26B75-12E6-4801-A223-026D94DA55E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CD3C7B-DB40-4CEE-9CDB-07891C290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DDD878-F199-45CC-AF08-371B25E2F3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5AFFA-14C9-46D7-A520-840A3CB6F25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355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2F41B3-3A84-4DF2-A2BF-418BBEFBB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2950"/>
            <a:ext cx="9144000" cy="1257300"/>
          </a:xfrm>
        </p:spPr>
        <p:txBody>
          <a:bodyPr/>
          <a:lstStyle/>
          <a:p>
            <a:r>
              <a:rPr lang="es-CL" dirty="0">
                <a:solidFill>
                  <a:srgbClr val="7030A0"/>
                </a:solidFill>
                <a:latin typeface="Showcard Gothic" panose="04020904020102020604" pitchFamily="82" charset="0"/>
              </a:rPr>
              <a:t>Números hasta el 40</a:t>
            </a:r>
          </a:p>
        </p:txBody>
      </p:sp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189C7B0D-E0BC-4498-BABA-3E6577EF6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2154" cy="107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28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>
            <a:extLst>
              <a:ext uri="{FF2B5EF4-FFF2-40B4-BE49-F238E27FC236}">
                <a16:creationId xmlns:a16="http://schemas.microsoft.com/office/drawing/2014/main" id="{8F429FDE-E55E-4C0F-94DE-76AF4428DFBB}"/>
              </a:ext>
            </a:extLst>
          </p:cNvPr>
          <p:cNvSpPr/>
          <p:nvPr/>
        </p:nvSpPr>
        <p:spPr>
          <a:xfrm>
            <a:off x="903815" y="181273"/>
            <a:ext cx="10670132" cy="1558052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6600" b="1" cap="none" spc="0" dirty="0">
                <a:ln>
                  <a:solidFill>
                    <a:srgbClr val="FF6699"/>
                  </a:solidFill>
                </a:ln>
                <a:solidFill>
                  <a:srgbClr val="C00000"/>
                </a:solidFill>
                <a:effectLst/>
              </a:rPr>
              <a:t>¡¡Muy buen trabajo!!</a:t>
            </a:r>
          </a:p>
        </p:txBody>
      </p:sp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DCE31C0B-28A4-4337-9BB4-88DA15AEA5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25" y="1533525"/>
            <a:ext cx="37909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14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 pelÃ­cula de Escandalosos se estrenarÃ¡ en noviembre por Cartoon Netwoork">
            <a:extLst>
              <a:ext uri="{FF2B5EF4-FFF2-40B4-BE49-F238E27FC236}">
                <a16:creationId xmlns:a16="http://schemas.microsoft.com/office/drawing/2014/main" id="{ADE6528F-F0DF-4194-B5C1-E95AE251EB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091" b="91667" l="64333" r="98250">
                        <a14:foregroundMark x1="81417" y1="13636" x2="83750" y2="64545"/>
                        <a14:foregroundMark x1="83750" y1="64545" x2="83583" y2="65152"/>
                        <a14:foregroundMark x1="89167" y1="76364" x2="92667" y2="26818"/>
                        <a14:foregroundMark x1="92667" y1="26818" x2="89417" y2="19242"/>
                        <a14:foregroundMark x1="89417" y1="19242" x2="83500" y2="20606"/>
                        <a14:foregroundMark x1="83500" y1="20606" x2="83000" y2="34848"/>
                        <a14:foregroundMark x1="83000" y1="34848" x2="84333" y2="45909"/>
                        <a14:foregroundMark x1="84333" y1="45909" x2="84667" y2="46515"/>
                        <a14:foregroundMark x1="69833" y1="61818" x2="86667" y2="73333"/>
                        <a14:foregroundMark x1="86667" y1="73333" x2="88000" y2="73636"/>
                        <a14:foregroundMark x1="66417" y1="80606" x2="83500" y2="79697"/>
                        <a14:foregroundMark x1="83500" y1="79697" x2="84583" y2="79697"/>
                        <a14:foregroundMark x1="65000" y1="83636" x2="69583" y2="85000"/>
                        <a14:foregroundMark x1="69583" y1="85000" x2="92083" y2="76364"/>
                        <a14:foregroundMark x1="95167" y1="79091" x2="93500" y2="34697"/>
                        <a14:foregroundMark x1="93500" y1="34697" x2="93500" y2="34697"/>
                        <a14:foregroundMark x1="76167" y1="26970" x2="72250" y2="52727"/>
                        <a14:foregroundMark x1="72250" y1="52727" x2="72167" y2="52727"/>
                        <a14:foregroundMark x1="76667" y1="11364" x2="81000" y2="23485"/>
                        <a14:foregroundMark x1="92583" y1="10455" x2="90000" y2="18939"/>
                        <a14:foregroundMark x1="87917" y1="24697" x2="89167" y2="34545"/>
                        <a14:foregroundMark x1="94083" y1="26667" x2="94667" y2="38485"/>
                        <a14:foregroundMark x1="98250" y1="37727" x2="93000" y2="35909"/>
                        <a14:foregroundMark x1="90750" y1="87727" x2="79917" y2="85758"/>
                        <a14:foregroundMark x1="77500" y1="86212" x2="83083" y2="86212"/>
                        <a14:foregroundMark x1="79417" y1="91364" x2="83250" y2="91667"/>
                        <a14:foregroundMark x1="64333" y1="79697" x2="64333" y2="84091"/>
                        <a14:foregroundMark x1="98000" y1="80758" x2="95750" y2="771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652" b="6852"/>
          <a:stretch/>
        </p:blipFill>
        <p:spPr bwMode="auto">
          <a:xfrm>
            <a:off x="0" y="3281434"/>
            <a:ext cx="2537547" cy="357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88AF8C2-20FE-4AF8-9B02-471BB150CD69}"/>
              </a:ext>
            </a:extLst>
          </p:cNvPr>
          <p:cNvSpPr/>
          <p:nvPr/>
        </p:nvSpPr>
        <p:spPr>
          <a:xfrm rot="20898344">
            <a:off x="92614" y="439004"/>
            <a:ext cx="2292824" cy="72333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>
                <a:solidFill>
                  <a:schemeClr val="tx1"/>
                </a:solidFill>
                <a:latin typeface="Ligada 2.1 (Adrian M. C.)" panose="02000000000000000000" pitchFamily="50" charset="0"/>
              </a:rPr>
              <a:t>Recordemos</a:t>
            </a:r>
          </a:p>
        </p:txBody>
      </p:sp>
      <p:sp>
        <p:nvSpPr>
          <p:cNvPr id="3" name="Nube 2">
            <a:extLst>
              <a:ext uri="{FF2B5EF4-FFF2-40B4-BE49-F238E27FC236}">
                <a16:creationId xmlns:a16="http://schemas.microsoft.com/office/drawing/2014/main" id="{65886389-8EC8-4E97-8546-2E2035B4CAB8}"/>
              </a:ext>
            </a:extLst>
          </p:cNvPr>
          <p:cNvSpPr/>
          <p:nvPr/>
        </p:nvSpPr>
        <p:spPr>
          <a:xfrm>
            <a:off x="2862293" y="27847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</a:p>
        </p:txBody>
      </p:sp>
      <p:sp>
        <p:nvSpPr>
          <p:cNvPr id="43" name="Nube 42">
            <a:extLst>
              <a:ext uri="{FF2B5EF4-FFF2-40B4-BE49-F238E27FC236}">
                <a16:creationId xmlns:a16="http://schemas.microsoft.com/office/drawing/2014/main" id="{FB45E687-D85D-49CF-AF71-5613B8F67BED}"/>
              </a:ext>
            </a:extLst>
          </p:cNvPr>
          <p:cNvSpPr/>
          <p:nvPr/>
        </p:nvSpPr>
        <p:spPr>
          <a:xfrm>
            <a:off x="5856558" y="2038441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</a:p>
        </p:txBody>
      </p:sp>
      <p:sp>
        <p:nvSpPr>
          <p:cNvPr id="44" name="Nube 43">
            <a:extLst>
              <a:ext uri="{FF2B5EF4-FFF2-40B4-BE49-F238E27FC236}">
                <a16:creationId xmlns:a16="http://schemas.microsoft.com/office/drawing/2014/main" id="{4072684A-0A34-4060-B8D0-A772B3EAB2DF}"/>
              </a:ext>
            </a:extLst>
          </p:cNvPr>
          <p:cNvSpPr/>
          <p:nvPr/>
        </p:nvSpPr>
        <p:spPr>
          <a:xfrm>
            <a:off x="8852314" y="4290493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45" name="Nube 44">
            <a:extLst>
              <a:ext uri="{FF2B5EF4-FFF2-40B4-BE49-F238E27FC236}">
                <a16:creationId xmlns:a16="http://schemas.microsoft.com/office/drawing/2014/main" id="{365C7987-7ACF-4025-8C2A-8296ED68CC2A}"/>
              </a:ext>
            </a:extLst>
          </p:cNvPr>
          <p:cNvSpPr/>
          <p:nvPr/>
        </p:nvSpPr>
        <p:spPr>
          <a:xfrm>
            <a:off x="310027" y="2086866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</a:p>
        </p:txBody>
      </p:sp>
      <p:sp>
        <p:nvSpPr>
          <p:cNvPr id="46" name="Nube 45">
            <a:extLst>
              <a:ext uri="{FF2B5EF4-FFF2-40B4-BE49-F238E27FC236}">
                <a16:creationId xmlns:a16="http://schemas.microsoft.com/office/drawing/2014/main" id="{6006823F-7779-4A8B-9DCC-C5DA9C5483B1}"/>
              </a:ext>
            </a:extLst>
          </p:cNvPr>
          <p:cNvSpPr/>
          <p:nvPr/>
        </p:nvSpPr>
        <p:spPr>
          <a:xfrm>
            <a:off x="4132548" y="1442702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</a:p>
        </p:txBody>
      </p:sp>
      <p:sp>
        <p:nvSpPr>
          <p:cNvPr id="47" name="Nube 46">
            <a:extLst>
              <a:ext uri="{FF2B5EF4-FFF2-40B4-BE49-F238E27FC236}">
                <a16:creationId xmlns:a16="http://schemas.microsoft.com/office/drawing/2014/main" id="{20735C03-B926-4780-993A-2450288F966B}"/>
              </a:ext>
            </a:extLst>
          </p:cNvPr>
          <p:cNvSpPr/>
          <p:nvPr/>
        </p:nvSpPr>
        <p:spPr>
          <a:xfrm>
            <a:off x="6051409" y="3380107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</a:p>
        </p:txBody>
      </p:sp>
      <p:sp>
        <p:nvSpPr>
          <p:cNvPr id="48" name="Nube 47">
            <a:extLst>
              <a:ext uri="{FF2B5EF4-FFF2-40B4-BE49-F238E27FC236}">
                <a16:creationId xmlns:a16="http://schemas.microsoft.com/office/drawing/2014/main" id="{C20CABFA-38F1-4DAC-9F3E-CE6081A96D5E}"/>
              </a:ext>
            </a:extLst>
          </p:cNvPr>
          <p:cNvSpPr/>
          <p:nvPr/>
        </p:nvSpPr>
        <p:spPr>
          <a:xfrm>
            <a:off x="8380429" y="3194493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</a:p>
        </p:txBody>
      </p:sp>
      <p:sp>
        <p:nvSpPr>
          <p:cNvPr id="49" name="Nube 48">
            <a:extLst>
              <a:ext uri="{FF2B5EF4-FFF2-40B4-BE49-F238E27FC236}">
                <a16:creationId xmlns:a16="http://schemas.microsoft.com/office/drawing/2014/main" id="{25F87A1F-3EBB-42B3-B78C-076B0B7DF6A5}"/>
              </a:ext>
            </a:extLst>
          </p:cNvPr>
          <p:cNvSpPr/>
          <p:nvPr/>
        </p:nvSpPr>
        <p:spPr>
          <a:xfrm>
            <a:off x="4546979" y="4491961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</a:p>
        </p:txBody>
      </p:sp>
      <p:sp>
        <p:nvSpPr>
          <p:cNvPr id="50" name="Nube 49">
            <a:extLst>
              <a:ext uri="{FF2B5EF4-FFF2-40B4-BE49-F238E27FC236}">
                <a16:creationId xmlns:a16="http://schemas.microsoft.com/office/drawing/2014/main" id="{BB584963-3586-4C66-9630-201276A9F4C3}"/>
              </a:ext>
            </a:extLst>
          </p:cNvPr>
          <p:cNvSpPr/>
          <p:nvPr/>
        </p:nvSpPr>
        <p:spPr>
          <a:xfrm>
            <a:off x="10538344" y="5546842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</a:p>
        </p:txBody>
      </p:sp>
      <p:sp>
        <p:nvSpPr>
          <p:cNvPr id="51" name="Nube 50">
            <a:extLst>
              <a:ext uri="{FF2B5EF4-FFF2-40B4-BE49-F238E27FC236}">
                <a16:creationId xmlns:a16="http://schemas.microsoft.com/office/drawing/2014/main" id="{89880C0E-E592-4FC8-8A91-7538F7ABB78B}"/>
              </a:ext>
            </a:extLst>
          </p:cNvPr>
          <p:cNvSpPr/>
          <p:nvPr/>
        </p:nvSpPr>
        <p:spPr>
          <a:xfrm>
            <a:off x="6846626" y="4975484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</a:p>
        </p:txBody>
      </p:sp>
      <p:sp>
        <p:nvSpPr>
          <p:cNvPr id="52" name="Nube 51">
            <a:extLst>
              <a:ext uri="{FF2B5EF4-FFF2-40B4-BE49-F238E27FC236}">
                <a16:creationId xmlns:a16="http://schemas.microsoft.com/office/drawing/2014/main" id="{2BA9FA1A-DFCF-41E8-B07C-357E0DCC6085}"/>
              </a:ext>
            </a:extLst>
          </p:cNvPr>
          <p:cNvSpPr/>
          <p:nvPr/>
        </p:nvSpPr>
        <p:spPr>
          <a:xfrm>
            <a:off x="2822812" y="3680893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</a:p>
        </p:txBody>
      </p:sp>
      <p:sp>
        <p:nvSpPr>
          <p:cNvPr id="53" name="Nube 52">
            <a:extLst>
              <a:ext uri="{FF2B5EF4-FFF2-40B4-BE49-F238E27FC236}">
                <a16:creationId xmlns:a16="http://schemas.microsoft.com/office/drawing/2014/main" id="{DEDCB1D5-0885-464C-A7F3-AAF14EE78D1C}"/>
              </a:ext>
            </a:extLst>
          </p:cNvPr>
          <p:cNvSpPr/>
          <p:nvPr/>
        </p:nvSpPr>
        <p:spPr>
          <a:xfrm>
            <a:off x="7850672" y="193759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</a:p>
        </p:txBody>
      </p:sp>
      <p:sp>
        <p:nvSpPr>
          <p:cNvPr id="54" name="Nube 53">
            <a:extLst>
              <a:ext uri="{FF2B5EF4-FFF2-40B4-BE49-F238E27FC236}">
                <a16:creationId xmlns:a16="http://schemas.microsoft.com/office/drawing/2014/main" id="{163CB70B-78AB-4790-8966-4B585F0FE537}"/>
              </a:ext>
            </a:extLst>
          </p:cNvPr>
          <p:cNvSpPr/>
          <p:nvPr/>
        </p:nvSpPr>
        <p:spPr>
          <a:xfrm>
            <a:off x="5256662" y="563490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</p:txBody>
      </p:sp>
      <p:sp>
        <p:nvSpPr>
          <p:cNvPr id="55" name="Nube 54">
            <a:extLst>
              <a:ext uri="{FF2B5EF4-FFF2-40B4-BE49-F238E27FC236}">
                <a16:creationId xmlns:a16="http://schemas.microsoft.com/office/drawing/2014/main" id="{7AC190C5-EE5D-4BAA-87C0-617E2B1900C8}"/>
              </a:ext>
            </a:extLst>
          </p:cNvPr>
          <p:cNvSpPr/>
          <p:nvPr/>
        </p:nvSpPr>
        <p:spPr>
          <a:xfrm>
            <a:off x="2392204" y="227584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</a:p>
        </p:txBody>
      </p:sp>
      <p:sp>
        <p:nvSpPr>
          <p:cNvPr id="56" name="Nube 55">
            <a:extLst>
              <a:ext uri="{FF2B5EF4-FFF2-40B4-BE49-F238E27FC236}">
                <a16:creationId xmlns:a16="http://schemas.microsoft.com/office/drawing/2014/main" id="{58868F71-0306-4525-BAF5-EB446DCAB643}"/>
              </a:ext>
            </a:extLst>
          </p:cNvPr>
          <p:cNvSpPr/>
          <p:nvPr/>
        </p:nvSpPr>
        <p:spPr>
          <a:xfrm>
            <a:off x="8252345" y="554738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</a:p>
        </p:txBody>
      </p:sp>
      <p:sp>
        <p:nvSpPr>
          <p:cNvPr id="57" name="Nube 56">
            <a:extLst>
              <a:ext uri="{FF2B5EF4-FFF2-40B4-BE49-F238E27FC236}">
                <a16:creationId xmlns:a16="http://schemas.microsoft.com/office/drawing/2014/main" id="{72F1AC89-37F0-4784-A8E8-4AE79DC3A639}"/>
              </a:ext>
            </a:extLst>
          </p:cNvPr>
          <p:cNvSpPr/>
          <p:nvPr/>
        </p:nvSpPr>
        <p:spPr>
          <a:xfrm>
            <a:off x="6128374" y="312755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</a:p>
        </p:txBody>
      </p:sp>
      <p:sp>
        <p:nvSpPr>
          <p:cNvPr id="58" name="Nube 57">
            <a:extLst>
              <a:ext uri="{FF2B5EF4-FFF2-40B4-BE49-F238E27FC236}">
                <a16:creationId xmlns:a16="http://schemas.microsoft.com/office/drawing/2014/main" id="{5BE1C035-1845-41E7-A6D0-989D41287B03}"/>
              </a:ext>
            </a:extLst>
          </p:cNvPr>
          <p:cNvSpPr/>
          <p:nvPr/>
        </p:nvSpPr>
        <p:spPr>
          <a:xfrm>
            <a:off x="3127612" y="5322469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</a:p>
        </p:txBody>
      </p:sp>
      <p:sp>
        <p:nvSpPr>
          <p:cNvPr id="59" name="Nube 58">
            <a:extLst>
              <a:ext uri="{FF2B5EF4-FFF2-40B4-BE49-F238E27FC236}">
                <a16:creationId xmlns:a16="http://schemas.microsoft.com/office/drawing/2014/main" id="{94860A03-4E48-4539-8ADF-DA15AF33CC57}"/>
              </a:ext>
            </a:extLst>
          </p:cNvPr>
          <p:cNvSpPr/>
          <p:nvPr/>
        </p:nvSpPr>
        <p:spPr>
          <a:xfrm>
            <a:off x="10423276" y="378227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</a:p>
        </p:txBody>
      </p:sp>
      <p:sp>
        <p:nvSpPr>
          <p:cNvPr id="61" name="Nube 60">
            <a:extLst>
              <a:ext uri="{FF2B5EF4-FFF2-40B4-BE49-F238E27FC236}">
                <a16:creationId xmlns:a16="http://schemas.microsoft.com/office/drawing/2014/main" id="{BB56C79A-B11A-48DA-89B6-CD685CC887AD}"/>
              </a:ext>
            </a:extLst>
          </p:cNvPr>
          <p:cNvSpPr/>
          <p:nvPr/>
        </p:nvSpPr>
        <p:spPr>
          <a:xfrm>
            <a:off x="10419533" y="1619505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</a:p>
        </p:txBody>
      </p:sp>
      <p:sp>
        <p:nvSpPr>
          <p:cNvPr id="62" name="Nube 61">
            <a:extLst>
              <a:ext uri="{FF2B5EF4-FFF2-40B4-BE49-F238E27FC236}">
                <a16:creationId xmlns:a16="http://schemas.microsoft.com/office/drawing/2014/main" id="{8D2AAD19-576F-4451-BF11-891A0DF139F7}"/>
              </a:ext>
            </a:extLst>
          </p:cNvPr>
          <p:cNvSpPr/>
          <p:nvPr/>
        </p:nvSpPr>
        <p:spPr>
          <a:xfrm>
            <a:off x="8252346" y="739898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</a:p>
        </p:txBody>
      </p:sp>
      <p:sp>
        <p:nvSpPr>
          <p:cNvPr id="63" name="Nube 62">
            <a:extLst>
              <a:ext uri="{FF2B5EF4-FFF2-40B4-BE49-F238E27FC236}">
                <a16:creationId xmlns:a16="http://schemas.microsoft.com/office/drawing/2014/main" id="{F26A7ACA-97AC-45ED-BE63-6C03F9EFA2D9}"/>
              </a:ext>
            </a:extLst>
          </p:cNvPr>
          <p:cNvSpPr/>
          <p:nvPr/>
        </p:nvSpPr>
        <p:spPr>
          <a:xfrm>
            <a:off x="10271681" y="255402"/>
            <a:ext cx="1419367" cy="98979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6402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cadillo nube: nube 2">
            <a:extLst>
              <a:ext uri="{FF2B5EF4-FFF2-40B4-BE49-F238E27FC236}">
                <a16:creationId xmlns:a16="http://schemas.microsoft.com/office/drawing/2014/main" id="{D33C9FF6-2245-40E5-9C1B-00E5AC8CD3B4}"/>
              </a:ext>
            </a:extLst>
          </p:cNvPr>
          <p:cNvSpPr/>
          <p:nvPr/>
        </p:nvSpPr>
        <p:spPr>
          <a:xfrm>
            <a:off x="3814548" y="-1"/>
            <a:ext cx="4101152" cy="2129051"/>
          </a:xfrm>
          <a:prstGeom prst="cloudCallout">
            <a:avLst>
              <a:gd name="adj1" fmla="val 5963"/>
              <a:gd name="adj2" fmla="val 88208"/>
            </a:avLst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dirty="0">
                <a:solidFill>
                  <a:srgbClr val="C00000"/>
                </a:solidFill>
                <a:latin typeface="Ligada 2.1 (Adrian M. C.)" panose="02000000000000000000" pitchFamily="50" charset="0"/>
              </a:rPr>
              <a:t>La familia del </a:t>
            </a:r>
            <a:r>
              <a:rPr lang="es-CL" sz="4800" b="1" dirty="0">
                <a:solidFill>
                  <a:srgbClr val="C00000"/>
                </a:solidFill>
                <a:latin typeface="Ligada 2.1 (Adrian M. C.)" panose="02000000000000000000" pitchFamily="50" charset="0"/>
              </a:rPr>
              <a:t>30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A948DA7-9606-48F3-86BE-66B1847C35F8}"/>
              </a:ext>
            </a:extLst>
          </p:cNvPr>
          <p:cNvSpPr/>
          <p:nvPr/>
        </p:nvSpPr>
        <p:spPr>
          <a:xfrm>
            <a:off x="841607" y="1347724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+ 0 =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273B2FB2-8692-4603-A530-94E3A9FD897C}"/>
              </a:ext>
            </a:extLst>
          </p:cNvPr>
          <p:cNvSpPr/>
          <p:nvPr/>
        </p:nvSpPr>
        <p:spPr>
          <a:xfrm>
            <a:off x="841607" y="2367880"/>
            <a:ext cx="2511188" cy="844460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+ 1 =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8F899F5-5F84-4D82-961F-A0AEF0B6D3E2}"/>
              </a:ext>
            </a:extLst>
          </p:cNvPr>
          <p:cNvSpPr/>
          <p:nvPr/>
        </p:nvSpPr>
        <p:spPr>
          <a:xfrm>
            <a:off x="841607" y="5616024"/>
            <a:ext cx="2511188" cy="844462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+ 4 =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73162060-116C-41DA-A4F0-9951CAED39A7}"/>
              </a:ext>
            </a:extLst>
          </p:cNvPr>
          <p:cNvSpPr/>
          <p:nvPr/>
        </p:nvSpPr>
        <p:spPr>
          <a:xfrm>
            <a:off x="8595818" y="2367881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+ 6 =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24C67BC6-1B87-4612-984A-AA5772D15CD0}"/>
              </a:ext>
            </a:extLst>
          </p:cNvPr>
          <p:cNvSpPr/>
          <p:nvPr/>
        </p:nvSpPr>
        <p:spPr>
          <a:xfrm>
            <a:off x="8595818" y="1347724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+ 5 =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3FB51A3-B684-4473-B21F-6FDC6C3350EC}"/>
              </a:ext>
            </a:extLst>
          </p:cNvPr>
          <p:cNvSpPr/>
          <p:nvPr/>
        </p:nvSpPr>
        <p:spPr>
          <a:xfrm>
            <a:off x="841607" y="3434116"/>
            <a:ext cx="2511188" cy="844461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+ 2 =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178E9EDA-A9E3-4DD4-B6D5-A1BF5BBF0D35}"/>
              </a:ext>
            </a:extLst>
          </p:cNvPr>
          <p:cNvSpPr/>
          <p:nvPr/>
        </p:nvSpPr>
        <p:spPr>
          <a:xfrm>
            <a:off x="841607" y="4525070"/>
            <a:ext cx="2511188" cy="844461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+ 3 =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B2394F18-6B28-4E96-8356-24ECAE90AC14}"/>
              </a:ext>
            </a:extLst>
          </p:cNvPr>
          <p:cNvSpPr/>
          <p:nvPr/>
        </p:nvSpPr>
        <p:spPr>
          <a:xfrm>
            <a:off x="8595818" y="3429000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+ 7 =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2F3A3C98-195C-4267-BC71-CE6298BCE9BC}"/>
              </a:ext>
            </a:extLst>
          </p:cNvPr>
          <p:cNvSpPr/>
          <p:nvPr/>
        </p:nvSpPr>
        <p:spPr>
          <a:xfrm>
            <a:off x="8595818" y="4525072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+ 8 =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7ED6980-58F5-4B1A-9A52-10937C6B1757}"/>
              </a:ext>
            </a:extLst>
          </p:cNvPr>
          <p:cNvSpPr/>
          <p:nvPr/>
        </p:nvSpPr>
        <p:spPr>
          <a:xfrm>
            <a:off x="8595818" y="5616027"/>
            <a:ext cx="2511188" cy="844459"/>
          </a:xfrm>
          <a:prstGeom prst="roundRect">
            <a:avLst/>
          </a:prstGeom>
          <a:solidFill>
            <a:srgbClr val="66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3600" dirty="0">
                <a:solidFill>
                  <a:srgbClr val="002060"/>
                </a:solidFill>
              </a:rPr>
              <a:t>30 + 9 =</a:t>
            </a:r>
          </a:p>
        </p:txBody>
      </p:sp>
      <p:pic>
        <p:nvPicPr>
          <p:cNvPr id="5" name="Imagen 4" descr="Imagen que contiene Icono&#10;&#10;Descripción generada automáticamente">
            <a:extLst>
              <a:ext uri="{FF2B5EF4-FFF2-40B4-BE49-F238E27FC236}">
                <a16:creationId xmlns:a16="http://schemas.microsoft.com/office/drawing/2014/main" id="{18156A9D-E5B8-47B3-BAE7-BE8B2B7160C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649" y="2669536"/>
            <a:ext cx="37909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46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cta numÃ©rica hasta el 50 frozen - Aula PT">
            <a:extLst>
              <a:ext uri="{FF2B5EF4-FFF2-40B4-BE49-F238E27FC236}">
                <a16:creationId xmlns:a16="http://schemas.microsoft.com/office/drawing/2014/main" id="{C4EDAD56-E023-4E11-851F-EBA7F1A31F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b="27475"/>
          <a:stretch/>
        </p:blipFill>
        <p:spPr bwMode="auto">
          <a:xfrm>
            <a:off x="896911" y="261524"/>
            <a:ext cx="9269615" cy="523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633B2AC0-8BF7-4299-9BCB-2AB010D4FAA2}"/>
              </a:ext>
            </a:extLst>
          </p:cNvPr>
          <p:cNvSpPr/>
          <p:nvPr/>
        </p:nvSpPr>
        <p:spPr>
          <a:xfrm>
            <a:off x="9029700" y="4371975"/>
            <a:ext cx="1343025" cy="13001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02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2971E3E-8974-48B5-922A-EDB8D7190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299868"/>
              </p:ext>
            </p:extLst>
          </p:nvPr>
        </p:nvGraphicFramePr>
        <p:xfrm>
          <a:off x="921545" y="1105426"/>
          <a:ext cx="10348910" cy="55239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4891">
                  <a:extLst>
                    <a:ext uri="{9D8B030D-6E8A-4147-A177-3AD203B41FA5}">
                      <a16:colId xmlns:a16="http://schemas.microsoft.com/office/drawing/2014/main" val="3144640728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624448172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4156498823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1941371771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133181497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583723529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4146644618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2808360029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228026511"/>
                    </a:ext>
                  </a:extLst>
                </a:gridCol>
                <a:gridCol w="1034891">
                  <a:extLst>
                    <a:ext uri="{9D8B030D-6E8A-4147-A177-3AD203B41FA5}">
                      <a16:colId xmlns:a16="http://schemas.microsoft.com/office/drawing/2014/main" val="1146551270"/>
                    </a:ext>
                  </a:extLst>
                </a:gridCol>
              </a:tblGrid>
              <a:tr h="1104795"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4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6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7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8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/>
                        <a:t>9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799241"/>
                  </a:ext>
                </a:extLst>
              </a:tr>
              <a:tr h="1104795"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4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6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7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8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s-CL" sz="6000" dirty="0"/>
                        <a:t>9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510208"/>
                  </a:ext>
                </a:extLst>
              </a:tr>
              <a:tr h="1104795"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4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6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7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8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33CC33"/>
                          </a:solidFill>
                        </a:rPr>
                        <a:t>2</a:t>
                      </a:r>
                      <a:r>
                        <a:rPr lang="es-CL" sz="6000" dirty="0"/>
                        <a:t>9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7491"/>
                  </a:ext>
                </a:extLst>
              </a:tr>
              <a:tr h="1104795"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7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r>
                        <a:rPr lang="es-CL" sz="6000" dirty="0"/>
                        <a:t>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518318"/>
                  </a:ext>
                </a:extLst>
              </a:tr>
              <a:tr h="1104795">
                <a:tc>
                  <a:txBody>
                    <a:bodyPr/>
                    <a:lstStyle/>
                    <a:p>
                      <a:pPr algn="ctr"/>
                      <a:r>
                        <a:rPr lang="es-CL" sz="6000" dirty="0">
                          <a:solidFill>
                            <a:srgbClr val="7030A0"/>
                          </a:solidFill>
                        </a:rPr>
                        <a:t>4</a:t>
                      </a:r>
                      <a:r>
                        <a:rPr lang="es-CL" sz="6000" dirty="0"/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8201630"/>
                  </a:ext>
                </a:extLst>
              </a:tr>
            </a:tbl>
          </a:graphicData>
        </a:graphic>
      </p:graphicFrame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C9217850-C92C-4CE3-BB01-BA568F53201A}"/>
              </a:ext>
            </a:extLst>
          </p:cNvPr>
          <p:cNvSpPr/>
          <p:nvPr/>
        </p:nvSpPr>
        <p:spPr>
          <a:xfrm>
            <a:off x="3130632" y="228599"/>
            <a:ext cx="5488781" cy="72333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gada 2.1 (Adrian M. C.)" panose="02000000000000000000" pitchFamily="50" charset="0"/>
                <a:ea typeface="+mn-ea"/>
                <a:cs typeface="+mn-cs"/>
              </a:rPr>
              <a:t>Escribe en tu cuaderno:</a:t>
            </a:r>
          </a:p>
        </p:txBody>
      </p:sp>
    </p:spTree>
    <p:extLst>
      <p:ext uri="{BB962C8B-B14F-4D97-AF65-F5344CB8AC3E}">
        <p14:creationId xmlns:p14="http://schemas.microsoft.com/office/powerpoint/2010/main" val="2996293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88AF8C2-20FE-4AF8-9B02-471BB150CD69}"/>
              </a:ext>
            </a:extLst>
          </p:cNvPr>
          <p:cNvSpPr/>
          <p:nvPr/>
        </p:nvSpPr>
        <p:spPr>
          <a:xfrm rot="20898344">
            <a:off x="516234" y="850188"/>
            <a:ext cx="2522430" cy="72333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2800" dirty="0">
                <a:solidFill>
                  <a:prstClr val="black"/>
                </a:solidFill>
                <a:latin typeface="Ligada 2.1 (Adrian M. C.)" panose="02000000000000000000" pitchFamily="50" charset="0"/>
              </a:rPr>
              <a:t>Completemos: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gada 2.1 (Adrian M. C.)" panose="02000000000000000000" pitchFamily="50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A56F0A5-873B-4E33-B4D4-ABE62FB381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726" b="4876"/>
          <a:stretch/>
        </p:blipFill>
        <p:spPr>
          <a:xfrm>
            <a:off x="5255512" y="129653"/>
            <a:ext cx="5775671" cy="659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04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D88AF8C2-20FE-4AF8-9B02-471BB150CD69}"/>
              </a:ext>
            </a:extLst>
          </p:cNvPr>
          <p:cNvSpPr/>
          <p:nvPr/>
        </p:nvSpPr>
        <p:spPr>
          <a:xfrm>
            <a:off x="2959182" y="83639"/>
            <a:ext cx="5488781" cy="723331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2800" dirty="0">
                <a:solidFill>
                  <a:prstClr val="black"/>
                </a:solidFill>
                <a:latin typeface="Ligada 2.1 (Adrian M. C.)" panose="02000000000000000000" pitchFamily="50" charset="0"/>
              </a:rPr>
              <a:t>Ordenemos de menor a mayor</a:t>
            </a:r>
            <a:r>
              <a:rPr kumimoji="0" lang="es-C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gada 2.1 (Adrian M. C.)" panose="02000000000000000000" pitchFamily="50" charset="0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D168AEFA-E476-4A56-B765-E9C9B52A7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541752"/>
              </p:ext>
            </p:extLst>
          </p:nvPr>
        </p:nvGraphicFramePr>
        <p:xfrm>
          <a:off x="448860" y="1565828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24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34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26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25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6" name="Tabla 4">
            <a:extLst>
              <a:ext uri="{FF2B5EF4-FFF2-40B4-BE49-F238E27FC236}">
                <a16:creationId xmlns:a16="http://schemas.microsoft.com/office/drawing/2014/main" id="{B7020B36-B9F7-4D95-85B9-B8577ED04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321776"/>
              </p:ext>
            </p:extLst>
          </p:nvPr>
        </p:nvGraphicFramePr>
        <p:xfrm>
          <a:off x="448860" y="3086686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30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10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40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20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7" name="Tabla 4">
            <a:extLst>
              <a:ext uri="{FF2B5EF4-FFF2-40B4-BE49-F238E27FC236}">
                <a16:creationId xmlns:a16="http://schemas.microsoft.com/office/drawing/2014/main" id="{AC58E376-BA66-4916-ACA8-E21E21EFC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718674"/>
              </p:ext>
            </p:extLst>
          </p:nvPr>
        </p:nvGraphicFramePr>
        <p:xfrm>
          <a:off x="448860" y="4406837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10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33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15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29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8" name="Tabla 4">
            <a:extLst>
              <a:ext uri="{FF2B5EF4-FFF2-40B4-BE49-F238E27FC236}">
                <a16:creationId xmlns:a16="http://schemas.microsoft.com/office/drawing/2014/main" id="{CC39A795-D429-4A01-A8EE-B0BC4D600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587300"/>
              </p:ext>
            </p:extLst>
          </p:nvPr>
        </p:nvGraphicFramePr>
        <p:xfrm>
          <a:off x="448860" y="5726988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19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9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29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39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4C3A393C-46F5-487B-AD63-6BFEAD9121BE}"/>
              </a:ext>
            </a:extLst>
          </p:cNvPr>
          <p:cNvSpPr/>
          <p:nvPr/>
        </p:nvSpPr>
        <p:spPr>
          <a:xfrm>
            <a:off x="4776716" y="1676842"/>
            <a:ext cx="709684" cy="53997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79C4121B-5204-4B35-AF86-9D816A535F71}"/>
              </a:ext>
            </a:extLst>
          </p:cNvPr>
          <p:cNvSpPr/>
          <p:nvPr/>
        </p:nvSpPr>
        <p:spPr>
          <a:xfrm>
            <a:off x="4776716" y="5843878"/>
            <a:ext cx="709684" cy="53997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AC82FFA3-6905-4600-909E-3D83A81D8D70}"/>
              </a:ext>
            </a:extLst>
          </p:cNvPr>
          <p:cNvSpPr/>
          <p:nvPr/>
        </p:nvSpPr>
        <p:spPr>
          <a:xfrm>
            <a:off x="4776716" y="4517851"/>
            <a:ext cx="709684" cy="53997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0C4E521F-8AA5-4C2C-BEB6-52211435D2C0}"/>
              </a:ext>
            </a:extLst>
          </p:cNvPr>
          <p:cNvSpPr/>
          <p:nvPr/>
        </p:nvSpPr>
        <p:spPr>
          <a:xfrm>
            <a:off x="4778991" y="3197700"/>
            <a:ext cx="709684" cy="53997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aphicFrame>
        <p:nvGraphicFramePr>
          <p:cNvPr id="13" name="Tabla 4">
            <a:extLst>
              <a:ext uri="{FF2B5EF4-FFF2-40B4-BE49-F238E27FC236}">
                <a16:creationId xmlns:a16="http://schemas.microsoft.com/office/drawing/2014/main" id="{9B79C657-16C1-4D87-BD13-FDB5141BF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802510"/>
              </p:ext>
            </p:extLst>
          </p:nvPr>
        </p:nvGraphicFramePr>
        <p:xfrm>
          <a:off x="6096000" y="1565827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24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25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26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34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14" name="Tabla 4">
            <a:extLst>
              <a:ext uri="{FF2B5EF4-FFF2-40B4-BE49-F238E27FC236}">
                <a16:creationId xmlns:a16="http://schemas.microsoft.com/office/drawing/2014/main" id="{608FEB34-57FC-4D12-A38D-E11D70932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7157"/>
              </p:ext>
            </p:extLst>
          </p:nvPr>
        </p:nvGraphicFramePr>
        <p:xfrm>
          <a:off x="6095999" y="3086686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10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20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30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40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15" name="Tabla 4">
            <a:extLst>
              <a:ext uri="{FF2B5EF4-FFF2-40B4-BE49-F238E27FC236}">
                <a16:creationId xmlns:a16="http://schemas.microsoft.com/office/drawing/2014/main" id="{2135D0DC-A303-4784-ADFB-25213C5767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767369"/>
              </p:ext>
            </p:extLst>
          </p:nvPr>
        </p:nvGraphicFramePr>
        <p:xfrm>
          <a:off x="6096000" y="4377774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10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15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29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33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  <p:graphicFrame>
        <p:nvGraphicFramePr>
          <p:cNvPr id="16" name="Tabla 4">
            <a:extLst>
              <a:ext uri="{FF2B5EF4-FFF2-40B4-BE49-F238E27FC236}">
                <a16:creationId xmlns:a16="http://schemas.microsoft.com/office/drawing/2014/main" id="{107E8C05-714F-4550-9B4E-F07C74A19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680011"/>
              </p:ext>
            </p:extLst>
          </p:nvPr>
        </p:nvGraphicFramePr>
        <p:xfrm>
          <a:off x="6096000" y="5663676"/>
          <a:ext cx="4064000" cy="76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4714070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581748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127082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29775601"/>
                    </a:ext>
                  </a:extLst>
                </a:gridCol>
              </a:tblGrid>
              <a:tr h="609793"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9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19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29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4400" dirty="0"/>
                        <a:t>39</a:t>
                      </a:r>
                    </a:p>
                  </a:txBody>
                  <a:tcPr>
                    <a:solidFill>
                      <a:srgbClr val="CC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554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24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cta numÃ©rica hasta el 50 frozen - Aula PT">
            <a:extLst>
              <a:ext uri="{FF2B5EF4-FFF2-40B4-BE49-F238E27FC236}">
                <a16:creationId xmlns:a16="http://schemas.microsoft.com/office/drawing/2014/main" id="{C4EDAD56-E023-4E11-851F-EBA7F1A31F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7" t="58912" b="27475"/>
          <a:stretch/>
        </p:blipFill>
        <p:spPr bwMode="auto">
          <a:xfrm>
            <a:off x="9186863" y="4514850"/>
            <a:ext cx="97966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cta numÃ©rica hasta el 50 frozen - Aula PT">
            <a:extLst>
              <a:ext uri="{FF2B5EF4-FFF2-40B4-BE49-F238E27FC236}">
                <a16:creationId xmlns:a16="http://schemas.microsoft.com/office/drawing/2014/main" id="{02B71D71-ADB0-4918-9D7E-CB041B98D8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15" t="58912" b="27475"/>
          <a:stretch/>
        </p:blipFill>
        <p:spPr bwMode="auto">
          <a:xfrm>
            <a:off x="8289205" y="4506899"/>
            <a:ext cx="1908351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cta numÃ©rica hasta el 50 frozen - Aula PT">
            <a:extLst>
              <a:ext uri="{FF2B5EF4-FFF2-40B4-BE49-F238E27FC236}">
                <a16:creationId xmlns:a16="http://schemas.microsoft.com/office/drawing/2014/main" id="{8E356837-4FA1-4158-8F7F-DB813495DF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21" t="58912" b="27475"/>
          <a:stretch/>
        </p:blipFill>
        <p:spPr bwMode="auto">
          <a:xfrm>
            <a:off x="7388776" y="4519572"/>
            <a:ext cx="2837038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cta numÃ©rica hasta el 50 frozen - Aula PT">
            <a:extLst>
              <a:ext uri="{FF2B5EF4-FFF2-40B4-BE49-F238E27FC236}">
                <a16:creationId xmlns:a16="http://schemas.microsoft.com/office/drawing/2014/main" id="{18D66BA5-0F5D-485A-A5F9-FCB4AFF5E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8" t="58912" b="27475"/>
          <a:stretch/>
        </p:blipFill>
        <p:spPr bwMode="auto">
          <a:xfrm>
            <a:off x="6449204" y="4500561"/>
            <a:ext cx="378001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cta numÃ©rica hasta el 50 frozen - Aula PT">
            <a:extLst>
              <a:ext uri="{FF2B5EF4-FFF2-40B4-BE49-F238E27FC236}">
                <a16:creationId xmlns:a16="http://schemas.microsoft.com/office/drawing/2014/main" id="{40AD1EAA-FCD9-44FB-98CB-BEC1565293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5" t="58912" b="27475"/>
          <a:stretch/>
        </p:blipFill>
        <p:spPr bwMode="auto">
          <a:xfrm>
            <a:off x="5545257" y="4514850"/>
            <a:ext cx="469441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cta numÃ©rica hasta el 50 frozen - Aula PT">
            <a:extLst>
              <a:ext uri="{FF2B5EF4-FFF2-40B4-BE49-F238E27FC236}">
                <a16:creationId xmlns:a16="http://schemas.microsoft.com/office/drawing/2014/main" id="{FE2D2CDC-BDDC-4148-8B1F-D12802016D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2" t="58912" b="27475"/>
          <a:stretch/>
        </p:blipFill>
        <p:spPr bwMode="auto">
          <a:xfrm>
            <a:off x="4617001" y="4515776"/>
            <a:ext cx="560881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cta numÃ©rica hasta el 50 frozen - Aula PT">
            <a:extLst>
              <a:ext uri="{FF2B5EF4-FFF2-40B4-BE49-F238E27FC236}">
                <a16:creationId xmlns:a16="http://schemas.microsoft.com/office/drawing/2014/main" id="{B641C0D8-4FE0-47DD-9FC8-5BF2E3C8FF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09" t="58912" b="27475"/>
          <a:stretch/>
        </p:blipFill>
        <p:spPr bwMode="auto">
          <a:xfrm>
            <a:off x="3745032" y="4530065"/>
            <a:ext cx="6494638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cta numÃ©rica hasta el 50 frozen - Aula PT">
            <a:extLst>
              <a:ext uri="{FF2B5EF4-FFF2-40B4-BE49-F238E27FC236}">
                <a16:creationId xmlns:a16="http://schemas.microsoft.com/office/drawing/2014/main" id="{3285B018-F95A-40F5-9F16-645C32407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5" t="58912" b="27475"/>
          <a:stretch/>
        </p:blipFill>
        <p:spPr bwMode="auto">
          <a:xfrm>
            <a:off x="2902501" y="4529139"/>
            <a:ext cx="732331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ecta numÃ©rica hasta el 50 frozen - Aula PT">
            <a:extLst>
              <a:ext uri="{FF2B5EF4-FFF2-40B4-BE49-F238E27FC236}">
                <a16:creationId xmlns:a16="http://schemas.microsoft.com/office/drawing/2014/main" id="{B4BFA7C5-8D5C-49EE-A97B-24EB214C56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2" t="58912" b="27475"/>
          <a:stretch/>
        </p:blipFill>
        <p:spPr bwMode="auto">
          <a:xfrm>
            <a:off x="1927137" y="4522114"/>
            <a:ext cx="8337726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cta numÃ©rica hasta el 50 frozen - Aula PT">
            <a:extLst>
              <a:ext uri="{FF2B5EF4-FFF2-40B4-BE49-F238E27FC236}">
                <a16:creationId xmlns:a16="http://schemas.microsoft.com/office/drawing/2014/main" id="{878AFAF3-4E55-4690-86C0-58C2691C68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t="58912" b="27475"/>
          <a:stretch/>
        </p:blipFill>
        <p:spPr bwMode="auto">
          <a:xfrm>
            <a:off x="999383" y="4522113"/>
            <a:ext cx="9269615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cta numÃ©rica hasta el 50 frozen - Aula PT">
            <a:extLst>
              <a:ext uri="{FF2B5EF4-FFF2-40B4-BE49-F238E27FC236}">
                <a16:creationId xmlns:a16="http://schemas.microsoft.com/office/drawing/2014/main" id="{7BB9FD68-BE0D-4259-8F3A-8C0BF8B233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7" t="40153" b="46234"/>
          <a:stretch/>
        </p:blipFill>
        <p:spPr bwMode="auto">
          <a:xfrm>
            <a:off x="9186863" y="3160524"/>
            <a:ext cx="979663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recta numÃ©rica hasta el 50 frozen - Aula PT">
            <a:extLst>
              <a:ext uri="{FF2B5EF4-FFF2-40B4-BE49-F238E27FC236}">
                <a16:creationId xmlns:a16="http://schemas.microsoft.com/office/drawing/2014/main" id="{AE690F4C-FF78-4C64-A771-1B76DB0E06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15" t="40153" r="9093" b="46234"/>
          <a:stretch/>
        </p:blipFill>
        <p:spPr bwMode="auto">
          <a:xfrm>
            <a:off x="8258176" y="3160524"/>
            <a:ext cx="979664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ecta numÃ©rica hasta el 50 frozen - Aula PT">
            <a:extLst>
              <a:ext uri="{FF2B5EF4-FFF2-40B4-BE49-F238E27FC236}">
                <a16:creationId xmlns:a16="http://schemas.microsoft.com/office/drawing/2014/main" id="{F6D781C3-011A-4C3C-91AD-9F881CD2A6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21" t="40153" r="18686" b="46234"/>
          <a:stretch/>
        </p:blipFill>
        <p:spPr bwMode="auto">
          <a:xfrm>
            <a:off x="7329488" y="3160524"/>
            <a:ext cx="928688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recta numÃ©rica hasta el 50 frozen - Aula PT">
            <a:extLst>
              <a:ext uri="{FF2B5EF4-FFF2-40B4-BE49-F238E27FC236}">
                <a16:creationId xmlns:a16="http://schemas.microsoft.com/office/drawing/2014/main" id="{C4624BA5-3373-4713-974E-154E750B6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37" t="40153" r="27171" b="46234"/>
          <a:stretch/>
        </p:blipFill>
        <p:spPr bwMode="auto">
          <a:xfrm>
            <a:off x="6411884" y="3160524"/>
            <a:ext cx="979665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ecta numÃ©rica hasta el 50 frozen - Aula PT">
            <a:extLst>
              <a:ext uri="{FF2B5EF4-FFF2-40B4-BE49-F238E27FC236}">
                <a16:creationId xmlns:a16="http://schemas.microsoft.com/office/drawing/2014/main" id="{2AD74BD6-8E2B-47AC-BD0E-8DB8ABD4B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4" t="40153" r="36872" b="46234"/>
          <a:stretch/>
        </p:blipFill>
        <p:spPr bwMode="auto">
          <a:xfrm>
            <a:off x="5483196" y="3160524"/>
            <a:ext cx="917605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cta numÃ©rica hasta el 50 frozen - Aula PT">
            <a:extLst>
              <a:ext uri="{FF2B5EF4-FFF2-40B4-BE49-F238E27FC236}">
                <a16:creationId xmlns:a16="http://schemas.microsoft.com/office/drawing/2014/main" id="{84B68622-C25E-44FB-800A-DA6894E8A4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9" t="40153" r="45248" b="46234"/>
          <a:stretch/>
        </p:blipFill>
        <p:spPr bwMode="auto">
          <a:xfrm>
            <a:off x="4616568" y="3160524"/>
            <a:ext cx="928689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recta numÃ©rica hasta el 50 frozen - Aula PT">
            <a:extLst>
              <a:ext uri="{FF2B5EF4-FFF2-40B4-BE49-F238E27FC236}">
                <a16:creationId xmlns:a16="http://schemas.microsoft.com/office/drawing/2014/main" id="{0E7ADF61-C150-4552-B3F3-8AF0DD53D1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1" t="40153" r="54396" b="46234"/>
          <a:stretch/>
        </p:blipFill>
        <p:spPr bwMode="auto">
          <a:xfrm>
            <a:off x="3682337" y="3160524"/>
            <a:ext cx="928689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ecta numÃ©rica hasta el 50 frozen - Aula PT">
            <a:extLst>
              <a:ext uri="{FF2B5EF4-FFF2-40B4-BE49-F238E27FC236}">
                <a16:creationId xmlns:a16="http://schemas.microsoft.com/office/drawing/2014/main" id="{3CD96A1C-B798-400E-BAEC-829C107632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5" t="40153" r="63489" b="46234"/>
          <a:stretch/>
        </p:blipFill>
        <p:spPr bwMode="auto">
          <a:xfrm>
            <a:off x="2843212" y="3160524"/>
            <a:ext cx="839125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recta numÃ©rica hasta el 50 frozen - Aula PT">
            <a:extLst>
              <a:ext uri="{FF2B5EF4-FFF2-40B4-BE49-F238E27FC236}">
                <a16:creationId xmlns:a16="http://schemas.microsoft.com/office/drawing/2014/main" id="{2ACBB503-E8D1-4118-B356-6C0B05BE4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3" t="40153" r="71705" b="46234"/>
          <a:stretch/>
        </p:blipFill>
        <p:spPr bwMode="auto">
          <a:xfrm>
            <a:off x="1828800" y="3160524"/>
            <a:ext cx="1014412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ecta numÃ©rica hasta el 50 frozen - Aula PT">
            <a:extLst>
              <a:ext uri="{FF2B5EF4-FFF2-40B4-BE49-F238E27FC236}">
                <a16:creationId xmlns:a16="http://schemas.microsoft.com/office/drawing/2014/main" id="{2C7C911D-5FAF-4215-93C7-47FAC2016E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t="40153" r="81778" b="46234"/>
          <a:stretch/>
        </p:blipFill>
        <p:spPr bwMode="auto">
          <a:xfrm>
            <a:off x="896911" y="3160524"/>
            <a:ext cx="917605" cy="98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recta numÃ©rica hasta el 50 frozen - Aula PT">
            <a:extLst>
              <a:ext uri="{FF2B5EF4-FFF2-40B4-BE49-F238E27FC236}">
                <a16:creationId xmlns:a16="http://schemas.microsoft.com/office/drawing/2014/main" id="{B30D2DF8-6C8A-4ABB-953A-9F029D5D82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8" t="21312" b="66815"/>
          <a:stretch/>
        </p:blipFill>
        <p:spPr bwMode="auto">
          <a:xfrm>
            <a:off x="9186862" y="1800225"/>
            <a:ext cx="979664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recta numÃ©rica hasta el 50 frozen - Aula PT">
            <a:extLst>
              <a:ext uri="{FF2B5EF4-FFF2-40B4-BE49-F238E27FC236}">
                <a16:creationId xmlns:a16="http://schemas.microsoft.com/office/drawing/2014/main" id="{7B756136-5508-43C9-8389-84C25666ED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83" t="21312" r="9125" b="64992"/>
          <a:stretch/>
        </p:blipFill>
        <p:spPr bwMode="auto">
          <a:xfrm>
            <a:off x="8254972" y="1800225"/>
            <a:ext cx="979665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recta numÃ©rica hasta el 50 frozen - Aula PT">
            <a:extLst>
              <a:ext uri="{FF2B5EF4-FFF2-40B4-BE49-F238E27FC236}">
                <a16:creationId xmlns:a16="http://schemas.microsoft.com/office/drawing/2014/main" id="{04AADDF2-A20F-4462-B9F9-54D057F8C5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90" t="21312" r="18716" b="64992"/>
          <a:stretch/>
        </p:blipFill>
        <p:spPr bwMode="auto">
          <a:xfrm>
            <a:off x="7326284" y="1800225"/>
            <a:ext cx="928688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recta numÃ©rica hasta el 50 frozen - Aula PT">
            <a:extLst>
              <a:ext uri="{FF2B5EF4-FFF2-40B4-BE49-F238E27FC236}">
                <a16:creationId xmlns:a16="http://schemas.microsoft.com/office/drawing/2014/main" id="{A6F98DB7-94E4-4C09-B7DD-A17FC607A4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8" t="21312" r="27779" b="66815"/>
          <a:stretch/>
        </p:blipFill>
        <p:spPr bwMode="auto">
          <a:xfrm>
            <a:off x="6386513" y="1800225"/>
            <a:ext cx="94297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recta numÃ©rica hasta el 50 frozen - Aula PT">
            <a:extLst>
              <a:ext uri="{FF2B5EF4-FFF2-40B4-BE49-F238E27FC236}">
                <a16:creationId xmlns:a16="http://schemas.microsoft.com/office/drawing/2014/main" id="{2256D21F-D6DE-4279-AE62-FBD5AF6B6A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4" t="21312" r="37012" b="64992"/>
          <a:stretch/>
        </p:blipFill>
        <p:spPr bwMode="auto">
          <a:xfrm>
            <a:off x="5483196" y="1800225"/>
            <a:ext cx="903318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recta numÃ©rica hasta el 50 frozen - Aula PT">
            <a:extLst>
              <a:ext uri="{FF2B5EF4-FFF2-40B4-BE49-F238E27FC236}">
                <a16:creationId xmlns:a16="http://schemas.microsoft.com/office/drawing/2014/main" id="{E07C3646-7809-40B5-A410-38774FA4E1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2" t="21312" r="45965" b="64992"/>
          <a:stretch/>
        </p:blipFill>
        <p:spPr bwMode="auto">
          <a:xfrm>
            <a:off x="4557712" y="1800225"/>
            <a:ext cx="914402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recta numÃ©rica hasta el 50 frozen - Aula PT">
            <a:extLst>
              <a:ext uri="{FF2B5EF4-FFF2-40B4-BE49-F238E27FC236}">
                <a16:creationId xmlns:a16="http://schemas.microsoft.com/office/drawing/2014/main" id="{9CE16753-65F5-487B-82AC-4A8E47735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1" t="21312" r="54396" b="64992"/>
          <a:stretch/>
        </p:blipFill>
        <p:spPr bwMode="auto">
          <a:xfrm>
            <a:off x="3682337" y="1800225"/>
            <a:ext cx="928689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recta numÃ©rica hasta el 50 frozen - Aula PT">
            <a:extLst>
              <a:ext uri="{FF2B5EF4-FFF2-40B4-BE49-F238E27FC236}">
                <a16:creationId xmlns:a16="http://schemas.microsoft.com/office/drawing/2014/main" id="{3D10533D-DF9E-4A2A-BC8D-76850C57F8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9" t="21312" r="63489" b="64992"/>
          <a:stretch/>
        </p:blipFill>
        <p:spPr bwMode="auto">
          <a:xfrm>
            <a:off x="2742567" y="1800225"/>
            <a:ext cx="939769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recta numÃ©rica hasta el 50 frozen - Aula PT">
            <a:extLst>
              <a:ext uri="{FF2B5EF4-FFF2-40B4-BE49-F238E27FC236}">
                <a16:creationId xmlns:a16="http://schemas.microsoft.com/office/drawing/2014/main" id="{DCFEE94D-9085-4D85-A60C-25F5C5A8B3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8" t="21312" r="72799" b="64992"/>
          <a:stretch/>
        </p:blipFill>
        <p:spPr bwMode="auto">
          <a:xfrm>
            <a:off x="1802796" y="1800225"/>
            <a:ext cx="928689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recta numÃ©rica hasta el 50 frozen - Aula PT">
            <a:extLst>
              <a:ext uri="{FF2B5EF4-FFF2-40B4-BE49-F238E27FC236}">
                <a16:creationId xmlns:a16="http://schemas.microsoft.com/office/drawing/2014/main" id="{182E8D8B-1EC6-49D6-B791-AAC4A88CA2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t="21312" r="81918" b="64992"/>
          <a:stretch/>
        </p:blipFill>
        <p:spPr bwMode="auto">
          <a:xfrm>
            <a:off x="896912" y="1800225"/>
            <a:ext cx="903318" cy="98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recta numÃ©rica hasta el 50 frozen - Aula PT">
            <a:extLst>
              <a:ext uri="{FF2B5EF4-FFF2-40B4-BE49-F238E27FC236}">
                <a16:creationId xmlns:a16="http://schemas.microsoft.com/office/drawing/2014/main" id="{8FA82B96-0200-45AF-B3AD-F2DEF54C0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76" t="-1" b="84782"/>
          <a:stretch/>
        </p:blipFill>
        <p:spPr bwMode="auto">
          <a:xfrm>
            <a:off x="9234637" y="261524"/>
            <a:ext cx="931889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recta numÃ©rica hasta el 50 frozen - Aula PT">
            <a:extLst>
              <a:ext uri="{FF2B5EF4-FFF2-40B4-BE49-F238E27FC236}">
                <a16:creationId xmlns:a16="http://schemas.microsoft.com/office/drawing/2014/main" id="{D67C2970-FA7F-440C-8A2B-0884DD727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84" b="85655"/>
          <a:stretch/>
        </p:blipFill>
        <p:spPr bwMode="auto">
          <a:xfrm>
            <a:off x="8254972" y="247235"/>
            <a:ext cx="1911554" cy="103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recta numÃ©rica hasta el 50 frozen - Aula PT">
            <a:extLst>
              <a:ext uri="{FF2B5EF4-FFF2-40B4-BE49-F238E27FC236}">
                <a16:creationId xmlns:a16="http://schemas.microsoft.com/office/drawing/2014/main" id="{EE5E4680-B661-43FD-B264-C06343128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90" t="-1" b="84782"/>
          <a:stretch/>
        </p:blipFill>
        <p:spPr bwMode="auto">
          <a:xfrm>
            <a:off x="7357314" y="244977"/>
            <a:ext cx="2840242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recta numÃ©rica hasta el 50 frozen - Aula PT">
            <a:extLst>
              <a:ext uri="{FF2B5EF4-FFF2-40B4-BE49-F238E27FC236}">
                <a16:creationId xmlns:a16="http://schemas.microsoft.com/office/drawing/2014/main" id="{630E6E75-A5E5-4C13-80A8-39699B47C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37" t="-1" b="84782"/>
          <a:stretch/>
        </p:blipFill>
        <p:spPr bwMode="auto">
          <a:xfrm>
            <a:off x="6449109" y="247235"/>
            <a:ext cx="3754642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recta numÃ©rica hasta el 50 frozen - Aula PT">
            <a:extLst>
              <a:ext uri="{FF2B5EF4-FFF2-40B4-BE49-F238E27FC236}">
                <a16:creationId xmlns:a16="http://schemas.microsoft.com/office/drawing/2014/main" id="{AED0F9B7-14BE-49F9-BD6D-6B02E39D6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2" t="-1" b="84782"/>
          <a:stretch/>
        </p:blipFill>
        <p:spPr bwMode="auto">
          <a:xfrm>
            <a:off x="5583580" y="259461"/>
            <a:ext cx="4621269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recta numÃ©rica hasta el 50 frozen - Aula PT">
            <a:extLst>
              <a:ext uri="{FF2B5EF4-FFF2-40B4-BE49-F238E27FC236}">
                <a16:creationId xmlns:a16="http://schemas.microsoft.com/office/drawing/2014/main" id="{5D7D785A-CED9-4B3D-937D-3B4342657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5" t="-1" r="-1" b="83834"/>
          <a:stretch/>
        </p:blipFill>
        <p:spPr bwMode="auto">
          <a:xfrm>
            <a:off x="4642056" y="261524"/>
            <a:ext cx="5555500" cy="11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recta numÃ©rica hasta el 50 frozen - Aula PT">
            <a:extLst>
              <a:ext uri="{FF2B5EF4-FFF2-40B4-BE49-F238E27FC236}">
                <a16:creationId xmlns:a16="http://schemas.microsoft.com/office/drawing/2014/main" id="{3853B98B-B80F-440B-ADB0-C765C6107C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1" t="-1" b="84782"/>
          <a:stretch/>
        </p:blipFill>
        <p:spPr bwMode="auto">
          <a:xfrm>
            <a:off x="3741624" y="251510"/>
            <a:ext cx="6484190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recta numÃ©rica hasta el 50 frozen - Aula PT">
            <a:extLst>
              <a:ext uri="{FF2B5EF4-FFF2-40B4-BE49-F238E27FC236}">
                <a16:creationId xmlns:a16="http://schemas.microsoft.com/office/drawing/2014/main" id="{D05C31CF-2D3F-42DD-8A8A-4BA6642DCD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0" b="85655"/>
          <a:stretch/>
        </p:blipFill>
        <p:spPr bwMode="auto">
          <a:xfrm>
            <a:off x="2780890" y="247235"/>
            <a:ext cx="7423959" cy="103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recta numÃ©rica hasta el 50 frozen - Aula PT">
            <a:extLst>
              <a:ext uri="{FF2B5EF4-FFF2-40B4-BE49-F238E27FC236}">
                <a16:creationId xmlns:a16="http://schemas.microsoft.com/office/drawing/2014/main" id="{14C989F0-466F-4660-9988-B3240E0AB8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2" t="-1" b="84782"/>
          <a:stretch/>
        </p:blipFill>
        <p:spPr bwMode="auto">
          <a:xfrm>
            <a:off x="1845546" y="250584"/>
            <a:ext cx="8352010" cy="10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recta numÃ©rica hasta el 50 frozen - Aula PT">
            <a:extLst>
              <a:ext uri="{FF2B5EF4-FFF2-40B4-BE49-F238E27FC236}">
                <a16:creationId xmlns:a16="http://schemas.microsoft.com/office/drawing/2014/main" id="{C7DDF0CD-E6D0-4CA2-886B-8FE5B64648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t="-1" r="81669" b="83834"/>
          <a:stretch/>
        </p:blipFill>
        <p:spPr bwMode="auto">
          <a:xfrm>
            <a:off x="911369" y="244977"/>
            <a:ext cx="928689" cy="11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60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8">
            <a:extLst>
              <a:ext uri="{FF2B5EF4-FFF2-40B4-BE49-F238E27FC236}">
                <a16:creationId xmlns:a16="http://schemas.microsoft.com/office/drawing/2014/main" id="{08960625-8746-49FD-A60C-8BB3139C44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10835"/>
              </p:ext>
            </p:extLst>
          </p:nvPr>
        </p:nvGraphicFramePr>
        <p:xfrm>
          <a:off x="6096000" y="609865"/>
          <a:ext cx="3096420" cy="5981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7283">
                  <a:extLst>
                    <a:ext uri="{9D8B030D-6E8A-4147-A177-3AD203B41FA5}">
                      <a16:colId xmlns:a16="http://schemas.microsoft.com/office/drawing/2014/main" val="2030778379"/>
                    </a:ext>
                  </a:extLst>
                </a:gridCol>
                <a:gridCol w="2339137">
                  <a:extLst>
                    <a:ext uri="{9D8B030D-6E8A-4147-A177-3AD203B41FA5}">
                      <a16:colId xmlns:a16="http://schemas.microsoft.com/office/drawing/2014/main" val="2767311327"/>
                    </a:ext>
                  </a:extLst>
                </a:gridCol>
              </a:tblGrid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once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515011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15287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trece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696750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catorce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311296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quince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875674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dieciséis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48607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17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diecisiete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552181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dieciocho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741289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19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diecinueve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834914"/>
                  </a:ext>
                </a:extLst>
              </a:tr>
              <a:tr h="598117">
                <a:tc>
                  <a:txBody>
                    <a:bodyPr/>
                    <a:lstStyle/>
                    <a:p>
                      <a:pPr algn="ctr"/>
                      <a:r>
                        <a:rPr lang="es-CL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veinte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558692"/>
                  </a:ext>
                </a:extLst>
              </a:tr>
            </a:tbl>
          </a:graphicData>
        </a:graphic>
      </p:graphicFrame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3557CF43-9969-4F23-B241-FE8228B6A218}"/>
              </a:ext>
            </a:extLst>
          </p:cNvPr>
          <p:cNvSpPr/>
          <p:nvPr/>
        </p:nvSpPr>
        <p:spPr>
          <a:xfrm>
            <a:off x="1663391" y="393659"/>
            <a:ext cx="3081340" cy="1259333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2800" dirty="0">
                <a:solidFill>
                  <a:prstClr val="black"/>
                </a:solidFill>
                <a:latin typeface="Ligada 2.1 (Adrian M. C.)" panose="02000000000000000000" pitchFamily="50" charset="0"/>
              </a:rPr>
              <a:t>Escritura de números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gada 2.1 (Adrian M. C.)" panose="02000000000000000000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0219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184</Words>
  <Application>Microsoft Office PowerPoint</Application>
  <PresentationFormat>Panorámica</PresentationFormat>
  <Paragraphs>132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Ligada 2.1 (Adrian M. C.)</vt:lpstr>
      <vt:lpstr>Showcard Gothic</vt:lpstr>
      <vt:lpstr>Tema de Office</vt:lpstr>
      <vt:lpstr>Números hasta el 40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Números hasta el 40</dc:title>
  <dc:creator>juliza andrade</dc:creator>
  <cp:lastModifiedBy>Yoselin Vásquez</cp:lastModifiedBy>
  <cp:revision>6</cp:revision>
  <dcterms:created xsi:type="dcterms:W3CDTF">2021-08-10T21:46:20Z</dcterms:created>
  <dcterms:modified xsi:type="dcterms:W3CDTF">2021-10-18T13:58:33Z</dcterms:modified>
</cp:coreProperties>
</file>