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2" r:id="rId20"/>
    <p:sldId id="273" r:id="rId21"/>
    <p:sldId id="276" r:id="rId22"/>
    <p:sldId id="277" r:id="rId23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62F69C-5542-49D5-BF1D-ECE32DE5C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A9A45BD-35F5-46D0-AE04-F879847CC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982C55-EA6A-4920-B238-CDBBB5F88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829346-D411-4D57-A3CE-23A4D5EF2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AAAEF6-751E-4773-8855-FF297C94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5571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B46058-F7E8-4510-802E-1B923EAF4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0CE04D6-5E0C-499C-8690-8A658B475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87B34B-B1CC-4663-98FD-18ABCDC4F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7A7DD3-ABA8-438D-A50E-76166627B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35C88E-043F-4BF4-AE94-511E3C97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5140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C482177-E8B0-4AA3-8074-00F6CB0D40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601650C-9F54-4BDF-A144-339B5308A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34AA0F-A437-49AC-A606-9A3BF2853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2BC96C-7570-4F97-B478-BA241D78A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259463-D072-4DC5-8908-A930E60DB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5490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F1F50A-0691-42A2-A700-DD77C77A8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C9AAEF-BC69-4378-9566-4AAF4167D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AB9B09-E5AF-4655-B6AD-F7313CFF2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5F9792-C4FB-4C9B-9B7A-9210F7947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10A39C-B5CE-4534-8EAC-A22BB744B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907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E2B6DF-BFC2-4B9B-8AB8-38AE891D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3035C1-29FF-4B38-9989-F7EFCCA2F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E151DD-EEAC-4C7D-B1F7-7EC9717E0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A4D101-AD85-4E45-A6FE-2E43BAAB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3C711C-0835-40DD-AB45-C2A26B981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550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B83B4A-3352-48CC-8FE7-8DF368DCC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F47817-61C2-4E30-ADEB-E4AD003723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BF47E80-A51F-49A5-B648-79737D88A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2176C9-F39E-4AE5-933E-739F6EF7E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D4A69C-FD04-41D3-A588-DE5AB9D87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0B6F35-ABB3-41D4-B7AC-3CD1ECCB1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533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665684-4439-4970-9C0A-578E848C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8BF02BA-6D10-40B3-B155-E8495E521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470F040-C03F-4702-A719-A44932F0D1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42547F1-A996-4814-8D43-46E7BE25B0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1454C03-49A0-4AB7-9F94-DCF76F4972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F9E9B23-043F-47AD-96F2-AD67CE1E7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CF58A85-50FC-42DD-9DE7-2B4E0B36F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492CA4-AECF-4103-8182-9DFF3878C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8430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1071F2-06A2-4994-9024-7A3AD238B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C2E1968-072B-4017-B6C4-EEFA01466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D269E0D-3DA1-4770-96EE-C441EC919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44320D4-6E17-404F-BE4E-697214EAD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41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1A8CFF9-65FB-4BFF-9C97-AC2AFCE30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DCC0305-2731-4FFF-BD63-9D2BD4C93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CD0B2C1-FA33-466B-B028-B442E8483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20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2777F4-30C4-43E1-82DF-E62D2DFF7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8508A3-EF57-4680-876F-62DA0D3CA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76F9D4A-BD24-4EE1-8229-B1F2DA8072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48364D3-AF71-470A-AA42-AEDEC5C83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2C2304-B2FA-47CA-9788-6CCC799BF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2A8D057-D8CD-4CC8-92FC-09198004B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494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C320D8-F5B6-4260-81DE-657D1955A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6866BAC-0048-4533-B442-594789CF8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17B866-81F5-426A-81FF-9AB59505D3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A53677-AD63-41A8-BDBD-5D32B2C1D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4B8B428-1CC9-4BDF-BF8E-0CF2BE134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160D191-2857-425C-AE6F-C474FF1A9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7312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101AC9B-3F45-4CB5-8F94-C9E973711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CD4603-CC90-4413-A2B1-EE3C4C66C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32D698-DA1E-4BFB-84CF-EBC84394B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E5F28-8DD2-4231-88B1-37091275BFA0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8D255C-8E1D-491D-9F2E-E70E8F9EA6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88905A-1EB3-4438-9CD9-591AE0E9C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ECC1-2A07-4E78-A233-0F612A8D60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591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slide" Target="slide22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4.png"/><Relationship Id="rId7" Type="http://schemas.openxmlformats.org/officeDocument/2006/relationships/audio" Target="../media/audio6.wav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audio" Target="../media/audio7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audio" Target="../media/audio6.wav"/><Relationship Id="rId5" Type="http://schemas.openxmlformats.org/officeDocument/2006/relationships/slide" Target="slide11.xml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4.png"/><Relationship Id="rId7" Type="http://schemas.openxmlformats.org/officeDocument/2006/relationships/audio" Target="../media/audio7.wav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slide" Target="slide13.xml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audio" Target="../media/audio6.wav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wav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4.png"/><Relationship Id="rId7" Type="http://schemas.openxmlformats.org/officeDocument/2006/relationships/audio" Target="../media/audio7.wav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audio" Target="../media/audio6.wav"/><Relationship Id="rId5" Type="http://schemas.openxmlformats.org/officeDocument/2006/relationships/slide" Target="slide15.xml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4.png"/><Relationship Id="rId7" Type="http://schemas.openxmlformats.org/officeDocument/2006/relationships/audio" Target="../media/audio7.wav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slide" Target="slide17.xml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audio" Target="../media/audio6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5.wav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wav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5.wav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65000" b="-6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E9FEB1-5DDE-4ADF-A3C7-13C3D03ADC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50165"/>
            <a:ext cx="9144000" cy="2103194"/>
          </a:xfrm>
        </p:spPr>
        <p:txBody>
          <a:bodyPr/>
          <a:lstStyle/>
          <a:p>
            <a:r>
              <a:rPr lang="es-CL" dirty="0">
                <a:solidFill>
                  <a:srgbClr val="0070C0"/>
                </a:solidFill>
                <a:latin typeface="Comic Sans MS" panose="030F0702030302020204" pitchFamily="66" charset="0"/>
              </a:rPr>
              <a:t>Jugando con los números del 1 al 5</a:t>
            </a:r>
          </a:p>
        </p:txBody>
      </p:sp>
      <p:sp>
        <p:nvSpPr>
          <p:cNvPr id="4" name="Rectángulo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E2B1CD-3C06-4C2B-AE82-96B82A532B89}"/>
              </a:ext>
            </a:extLst>
          </p:cNvPr>
          <p:cNvSpPr/>
          <p:nvPr/>
        </p:nvSpPr>
        <p:spPr>
          <a:xfrm>
            <a:off x="4323471" y="3429000"/>
            <a:ext cx="3545058" cy="87564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Empezar</a:t>
            </a:r>
          </a:p>
        </p:txBody>
      </p:sp>
      <p:sp>
        <p:nvSpPr>
          <p:cNvPr id="5" name="Rectángulo 4">
            <a:hlinkClick r:id="rId5" action="ppaction://hlinksldjump"/>
            <a:extLst>
              <a:ext uri="{FF2B5EF4-FFF2-40B4-BE49-F238E27FC236}">
                <a16:creationId xmlns:a16="http://schemas.microsoft.com/office/drawing/2014/main" id="{4CC42353-4E9E-4F2B-8A41-E01B88B05BA9}"/>
              </a:ext>
            </a:extLst>
          </p:cNvPr>
          <p:cNvSpPr/>
          <p:nvPr/>
        </p:nvSpPr>
        <p:spPr>
          <a:xfrm>
            <a:off x="4323471" y="4449971"/>
            <a:ext cx="3545058" cy="87564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Ayuda</a:t>
            </a:r>
          </a:p>
        </p:txBody>
      </p:sp>
      <p:sp>
        <p:nvSpPr>
          <p:cNvPr id="6" name="Rectángulo 5">
            <a:hlinkClick r:id="" action="ppaction://noaction"/>
            <a:extLst>
              <a:ext uri="{FF2B5EF4-FFF2-40B4-BE49-F238E27FC236}">
                <a16:creationId xmlns:a16="http://schemas.microsoft.com/office/drawing/2014/main" id="{ACCA9CD6-0035-407B-B948-33C6520A9CE4}"/>
              </a:ext>
            </a:extLst>
          </p:cNvPr>
          <p:cNvSpPr/>
          <p:nvPr/>
        </p:nvSpPr>
        <p:spPr>
          <a:xfrm>
            <a:off x="4323471" y="5532193"/>
            <a:ext cx="3545058" cy="87564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solidFill>
                  <a:srgbClr val="0070C0"/>
                </a:solidFill>
                <a:latin typeface="Comic Sans MS" panose="030F0702030302020204" pitchFamily="66" charset="0"/>
              </a:rPr>
              <a:t>Créditos</a:t>
            </a:r>
          </a:p>
        </p:txBody>
      </p:sp>
      <p:pic>
        <p:nvPicPr>
          <p:cNvPr id="7" name="010607440_prev">
            <a:hlinkClick r:id="" action="ppaction://media"/>
            <a:extLst>
              <a:ext uri="{FF2B5EF4-FFF2-40B4-BE49-F238E27FC236}">
                <a16:creationId xmlns:a16="http://schemas.microsoft.com/office/drawing/2014/main" id="{241B5F19-55C9-4DDE-95AC-524179EFC8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flipV="1">
            <a:off x="11990363" y="6509790"/>
            <a:ext cx="152400" cy="152400"/>
          </a:xfrm>
          <a:prstGeom prst="rect">
            <a:avLst/>
          </a:prstGeom>
          <a:noFill/>
        </p:spPr>
      </p:pic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628615B6-4D60-4A5B-9E6B-6264434F86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452" y="12344"/>
            <a:ext cx="2615251" cy="87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3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7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3B00EB6-5438-46B0-8DCA-3D7F6EA249EA}"/>
              </a:ext>
            </a:extLst>
          </p:cNvPr>
          <p:cNvSpPr txBox="1">
            <a:spLocks/>
          </p:cNvSpPr>
          <p:nvPr/>
        </p:nvSpPr>
        <p:spPr>
          <a:xfrm>
            <a:off x="2424332" y="1109990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0070C0"/>
                </a:solidFill>
                <a:latin typeface="Comic Sans MS" panose="030F0702030302020204" pitchFamily="66" charset="0"/>
              </a:rPr>
              <a:t>Juguemos con los números del 1 al 5</a:t>
            </a:r>
          </a:p>
        </p:txBody>
      </p:sp>
      <p:sp>
        <p:nvSpPr>
          <p:cNvPr id="5" name="Rectángulo: esquinas redondeadas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D7C1402-25DA-4770-B7FF-29CC1604499C}"/>
              </a:ext>
            </a:extLst>
          </p:cNvPr>
          <p:cNvSpPr/>
          <p:nvPr/>
        </p:nvSpPr>
        <p:spPr>
          <a:xfrm>
            <a:off x="4379741" y="3997199"/>
            <a:ext cx="3432517" cy="192727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Empezar</a:t>
            </a:r>
          </a:p>
        </p:txBody>
      </p:sp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85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7" y="490284"/>
            <a:ext cx="6981200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¿Cuántos </a:t>
            </a:r>
            <a:r>
              <a:rPr lang="es-CL" sz="4800" u="sng" dirty="0">
                <a:solidFill>
                  <a:srgbClr val="0070C0"/>
                </a:solidFill>
                <a:latin typeface="Comic Sans MS" panose="030F0702030302020204" pitchFamily="66" charset="0"/>
              </a:rPr>
              <a:t>animales</a:t>
            </a:r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 hay?</a:t>
            </a:r>
          </a:p>
        </p:txBody>
      </p:sp>
      <p:pic>
        <p:nvPicPr>
          <p:cNvPr id="5122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B78F8537-7781-4604-BC2A-AC7101A80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144" y="1780313"/>
            <a:ext cx="1253448" cy="127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50994F67-A8F1-42B9-86AD-B551D6806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857" y="2150706"/>
            <a:ext cx="2068916" cy="209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9A111959-35AE-4660-9E67-B73F00161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875" y="2600748"/>
            <a:ext cx="1625334" cy="164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Números de dibujos animados, alfabeto de colores divertidos para ...">
            <a:hlinkClick r:id="" action="ppaction://noaction">
              <a:snd r:embed="rId7" name="chicharra-error-incorrecto-.wav"/>
            </a:hlinkClick>
            <a:extLst>
              <a:ext uri="{FF2B5EF4-FFF2-40B4-BE49-F238E27FC236}">
                <a16:creationId xmlns:a16="http://schemas.microsoft.com/office/drawing/2014/main" id="{D3B22ABA-231D-4D44-9BCE-F3E68B887A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01" r="29553" b="67423"/>
          <a:stretch/>
        </p:blipFill>
        <p:spPr bwMode="auto">
          <a:xfrm>
            <a:off x="9199373" y="4471229"/>
            <a:ext cx="1411338" cy="189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Números de dibujos animados, alfabeto de colores divertidos para ...">
            <a:hlinkClick r:id="" action="ppaction://hlinkshowjump?jump=nextslide">
              <a:snd r:embed="rId9" name="008863839_prev.wav"/>
            </a:hlinkClick>
            <a:extLst>
              <a:ext uri="{FF2B5EF4-FFF2-40B4-BE49-F238E27FC236}">
                <a16:creationId xmlns:a16="http://schemas.microsoft.com/office/drawing/2014/main" id="{BAAE7AA6-A886-4128-81D2-42FFCAEBC0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96" t="5101" r="5757" b="67423"/>
          <a:stretch/>
        </p:blipFill>
        <p:spPr bwMode="auto">
          <a:xfrm>
            <a:off x="5390330" y="4553959"/>
            <a:ext cx="1411339" cy="189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Números de dibujos animados, alfabeto de colores divertidos para ...">
            <a:hlinkClick r:id="" action="ppaction://noaction">
              <a:snd r:embed="rId7" name="chicharra-error-incorrecto-.wav"/>
            </a:hlinkClick>
            <a:extLst>
              <a:ext uri="{FF2B5EF4-FFF2-40B4-BE49-F238E27FC236}">
                <a16:creationId xmlns:a16="http://schemas.microsoft.com/office/drawing/2014/main" id="{4BE919EB-CC86-497C-8295-2ABD58C87D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t="36262" r="74813" b="36262"/>
          <a:stretch/>
        </p:blipFill>
        <p:spPr bwMode="auto">
          <a:xfrm>
            <a:off x="1581287" y="4553960"/>
            <a:ext cx="1411339" cy="189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92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7" y="490284"/>
            <a:ext cx="6981200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¿Cuántos animales hay?</a:t>
            </a:r>
          </a:p>
        </p:txBody>
      </p:sp>
      <p:pic>
        <p:nvPicPr>
          <p:cNvPr id="5122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B78F8537-7781-4604-BC2A-AC7101A80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833" y="1928528"/>
            <a:ext cx="1253448" cy="127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50994F67-A8F1-42B9-86AD-B551D6806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310" y="2379479"/>
            <a:ext cx="2068916" cy="209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9A111959-35AE-4660-9E67-B73F00161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76" y="4249748"/>
            <a:ext cx="1625334" cy="164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BAAE7AA6-A886-4128-81D2-42FFCAEBC0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96" t="5101" r="5757" b="67423"/>
          <a:stretch/>
        </p:blipFill>
        <p:spPr bwMode="auto">
          <a:xfrm>
            <a:off x="1165885" y="1785523"/>
            <a:ext cx="2807694" cy="377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9D7D103E-6FB5-4A53-B309-E6F4B1C09A5B}"/>
              </a:ext>
            </a:extLst>
          </p:cNvPr>
          <p:cNvSpPr txBox="1">
            <a:spLocks/>
          </p:cNvSpPr>
          <p:nvPr/>
        </p:nvSpPr>
        <p:spPr>
          <a:xfrm>
            <a:off x="-1101936" y="5072477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00B0F0"/>
                </a:solidFill>
                <a:latin typeface="Comic Sans MS" panose="030F0702030302020204" pitchFamily="66" charset="0"/>
              </a:rPr>
              <a:t>TRES</a:t>
            </a:r>
          </a:p>
        </p:txBody>
      </p:sp>
      <p:sp>
        <p:nvSpPr>
          <p:cNvPr id="17" name="Flecha: a la derecha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1015AA-9B05-413E-A507-03CF6AA593B5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Botón de acción: Sonido 13">
            <a:hlinkClick r:id="" action="ppaction://noaction" highlightClick="1">
              <a:snd r:embed="rId8" name="emphasis-levelmoderatee1589776254.wav"/>
            </a:hlinkClick>
            <a:extLst>
              <a:ext uri="{FF2B5EF4-FFF2-40B4-BE49-F238E27FC236}">
                <a16:creationId xmlns:a16="http://schemas.microsoft.com/office/drawing/2014/main" id="{2632EC80-6478-44DF-AD66-73DC606118D0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337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rId5" action="ppaction://hlinksldjump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40116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7" y="490284"/>
            <a:ext cx="6981200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¿Cuántos </a:t>
            </a:r>
            <a:r>
              <a:rPr lang="es-CL" sz="4800" u="sng" dirty="0">
                <a:solidFill>
                  <a:srgbClr val="0070C0"/>
                </a:solidFill>
                <a:latin typeface="Comic Sans MS" panose="030F0702030302020204" pitchFamily="66" charset="0"/>
              </a:rPr>
              <a:t>animales</a:t>
            </a:r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 hay?</a:t>
            </a:r>
          </a:p>
        </p:txBody>
      </p:sp>
      <p:pic>
        <p:nvPicPr>
          <p:cNvPr id="5122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B78F8537-7781-4604-BC2A-AC7101A80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265" y="1608861"/>
            <a:ext cx="2111728" cy="214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Números de dibujos animados, alfabeto de colores divertidos para ...">
            <a:hlinkClick r:id="" action="ppaction://hlinkshowjump?jump=nextslide">
              <a:snd r:embed="rId8" name="008863839_prev.wav"/>
            </a:hlinkClick>
            <a:extLst>
              <a:ext uri="{FF2B5EF4-FFF2-40B4-BE49-F238E27FC236}">
                <a16:creationId xmlns:a16="http://schemas.microsoft.com/office/drawing/2014/main" id="{D3B22ABA-231D-4D44-9BCE-F3E68B887A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01" r="29553" b="67423"/>
          <a:stretch/>
        </p:blipFill>
        <p:spPr bwMode="auto">
          <a:xfrm>
            <a:off x="9199373" y="4471229"/>
            <a:ext cx="1411338" cy="189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Animales animados png 5 » PNG Image">
            <a:extLst>
              <a:ext uri="{FF2B5EF4-FFF2-40B4-BE49-F238E27FC236}">
                <a16:creationId xmlns:a16="http://schemas.microsoft.com/office/drawing/2014/main" id="{3CC0CBFE-70B9-45E3-AA92-A33C73F69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872" y="1608212"/>
            <a:ext cx="19335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Números de dibujos animados, alfabeto de colores divertidos para ...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F025DEB2-12A9-4513-9CFC-9D87922D18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911" r="50000" b="66613"/>
          <a:stretch/>
        </p:blipFill>
        <p:spPr bwMode="auto">
          <a:xfrm>
            <a:off x="5390330" y="4553959"/>
            <a:ext cx="1411339" cy="189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Números de dibujos animados, alfabeto de colores divertidos para ...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D1964AFC-E25B-4B9D-A2F6-6BEEEDC244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t="36262" r="74813" b="36262"/>
          <a:stretch/>
        </p:blipFill>
        <p:spPr bwMode="auto">
          <a:xfrm>
            <a:off x="1581287" y="4553960"/>
            <a:ext cx="1411339" cy="189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48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7" y="490284"/>
            <a:ext cx="6981200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¿Cuántos animales hay?</a:t>
            </a:r>
          </a:p>
        </p:txBody>
      </p:sp>
      <p:pic>
        <p:nvPicPr>
          <p:cNvPr id="11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50994F67-A8F1-42B9-86AD-B551D6806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783" y="2379479"/>
            <a:ext cx="2068916" cy="209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9D7D103E-6FB5-4A53-B309-E6F4B1C09A5B}"/>
              </a:ext>
            </a:extLst>
          </p:cNvPr>
          <p:cNvSpPr txBox="1">
            <a:spLocks/>
          </p:cNvSpPr>
          <p:nvPr/>
        </p:nvSpPr>
        <p:spPr>
          <a:xfrm>
            <a:off x="-1453885" y="4925966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92D050"/>
                </a:solidFill>
                <a:latin typeface="Comic Sans MS" panose="030F0702030302020204" pitchFamily="66" charset="0"/>
              </a:rPr>
              <a:t>DOS</a:t>
            </a:r>
          </a:p>
        </p:txBody>
      </p:sp>
      <p:sp>
        <p:nvSpPr>
          <p:cNvPr id="17" name="Flecha: a la derecha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1015AA-9B05-413E-A507-03CF6AA593B5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4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4ADE0DAF-0775-49F7-B631-FDFAD38D35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01" r="29553" b="67423"/>
          <a:stretch/>
        </p:blipFill>
        <p:spPr bwMode="auto">
          <a:xfrm>
            <a:off x="754506" y="1666541"/>
            <a:ext cx="2926554" cy="39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Animales animados png 5 » PNG Image">
            <a:extLst>
              <a:ext uri="{FF2B5EF4-FFF2-40B4-BE49-F238E27FC236}">
                <a16:creationId xmlns:a16="http://schemas.microsoft.com/office/drawing/2014/main" id="{B31A08F9-7BDC-4CF4-AD4A-DD313F420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212" y="2357437"/>
            <a:ext cx="19335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Botón de acción: Sonido 12">
            <a:hlinkClick r:id="" action="ppaction://noaction" highlightClick="1">
              <a:snd r:embed="rId9" name="emphasis-levelmoderatee1589776229.wav"/>
            </a:hlinkClick>
            <a:extLst>
              <a:ext uri="{FF2B5EF4-FFF2-40B4-BE49-F238E27FC236}">
                <a16:creationId xmlns:a16="http://schemas.microsoft.com/office/drawing/2014/main" id="{562DE5BB-AE8A-4A89-8883-36D7D50CFF95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046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rId5" action="ppaction://hlinksldjump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7" y="490284"/>
            <a:ext cx="6981200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¿Cuántos </a:t>
            </a:r>
            <a:r>
              <a:rPr lang="es-CL" sz="4800" u="sng" dirty="0">
                <a:solidFill>
                  <a:srgbClr val="0070C0"/>
                </a:solidFill>
                <a:latin typeface="Comic Sans MS" panose="030F0702030302020204" pitchFamily="66" charset="0"/>
              </a:rPr>
              <a:t>leones</a:t>
            </a:r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 hay?</a:t>
            </a:r>
          </a:p>
        </p:txBody>
      </p:sp>
      <p:pic>
        <p:nvPicPr>
          <p:cNvPr id="16" name="Picture 2" descr="Números de dibujos animados, alfabeto de colores divertidos para ...">
            <a:hlinkClick r:id="" action="ppaction://hlinkshowjump?jump=nextslide">
              <a:snd r:embed="rId7" name="008863839_prev.wav"/>
            </a:hlinkClick>
            <a:extLst>
              <a:ext uri="{FF2B5EF4-FFF2-40B4-BE49-F238E27FC236}">
                <a16:creationId xmlns:a16="http://schemas.microsoft.com/office/drawing/2014/main" id="{4BE919EB-CC86-497C-8295-2ABD58C87D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t="36262" r="74813" b="36262"/>
          <a:stretch/>
        </p:blipFill>
        <p:spPr bwMode="auto">
          <a:xfrm>
            <a:off x="1581287" y="4553960"/>
            <a:ext cx="1411339" cy="189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Números de dibujos animados, alfabeto de colores divertidos para ...">
            <a:hlinkClick r:id="" action="ppaction://noaction">
              <a:snd r:embed="rId9" name="chicharra-error-incorrecto-.wav"/>
            </a:hlinkClick>
            <a:extLst>
              <a:ext uri="{FF2B5EF4-FFF2-40B4-BE49-F238E27FC236}">
                <a16:creationId xmlns:a16="http://schemas.microsoft.com/office/drawing/2014/main" id="{A1DC668D-F436-463C-992F-87A5ECD545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8" t="36262" r="51105" b="36262"/>
          <a:stretch/>
        </p:blipFill>
        <p:spPr bwMode="auto">
          <a:xfrm>
            <a:off x="5390330" y="4553959"/>
            <a:ext cx="1411339" cy="189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7DAD0CF0-7F85-4348-8B40-7DDC82C16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228" y="1785523"/>
            <a:ext cx="1713857" cy="164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A29A1F68-1E18-4547-8C03-250AFC464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462" y="928644"/>
            <a:ext cx="1296067" cy="124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567313E0-702B-43A1-8228-E0A1400F2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443" y="3080084"/>
            <a:ext cx="1296066" cy="124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1E8237A4-B39A-404B-B898-CAC84329B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586" y="1638716"/>
            <a:ext cx="1713857" cy="164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Animales animados png 5 » PNG Image">
            <a:extLst>
              <a:ext uri="{FF2B5EF4-FFF2-40B4-BE49-F238E27FC236}">
                <a16:creationId xmlns:a16="http://schemas.microsoft.com/office/drawing/2014/main" id="{5C266E9B-552A-4A76-8075-FD9664579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011" y="1875332"/>
            <a:ext cx="19335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Animales animados png 5 » PNG Image">
            <a:extLst>
              <a:ext uri="{FF2B5EF4-FFF2-40B4-BE49-F238E27FC236}">
                <a16:creationId xmlns:a16="http://schemas.microsoft.com/office/drawing/2014/main" id="{DF810F6C-0DCB-4153-AD74-2E95E9079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715" y="1617482"/>
            <a:ext cx="1482033" cy="164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Números de dibujos animados, alfabeto de colores divertidos para ...">
            <a:hlinkClick r:id="" action="ppaction://noaction">
              <a:snd r:embed="rId9" name="chicharra-error-incorrecto-.wav"/>
            </a:hlinkClick>
            <a:extLst>
              <a:ext uri="{FF2B5EF4-FFF2-40B4-BE49-F238E27FC236}">
                <a16:creationId xmlns:a16="http://schemas.microsoft.com/office/drawing/2014/main" id="{79302A77-7E4E-4E5C-98BF-0EF7F61BC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911" r="50000" b="66613"/>
          <a:stretch/>
        </p:blipFill>
        <p:spPr bwMode="auto">
          <a:xfrm>
            <a:off x="9206504" y="4553959"/>
            <a:ext cx="1411339" cy="189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47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7" y="490284"/>
            <a:ext cx="6981200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¿Cuántos leones hay?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9D7D103E-6FB5-4A53-B309-E6F4B1C09A5B}"/>
              </a:ext>
            </a:extLst>
          </p:cNvPr>
          <p:cNvSpPr txBox="1">
            <a:spLocks/>
          </p:cNvSpPr>
          <p:nvPr/>
        </p:nvSpPr>
        <p:spPr>
          <a:xfrm>
            <a:off x="-1075987" y="4913733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0070C0"/>
                </a:solidFill>
                <a:latin typeface="Comic Sans MS" panose="030F0702030302020204" pitchFamily="66" charset="0"/>
              </a:rPr>
              <a:t>CUATRO</a:t>
            </a:r>
          </a:p>
        </p:txBody>
      </p:sp>
      <p:sp>
        <p:nvSpPr>
          <p:cNvPr id="17" name="Flecha: a la derecha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1015AA-9B05-413E-A507-03CF6AA593B5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E9651AE6-38DF-48D4-BACD-5369713EB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t="36262" r="74813" b="36262"/>
          <a:stretch/>
        </p:blipFill>
        <p:spPr bwMode="auto">
          <a:xfrm>
            <a:off x="891989" y="1554509"/>
            <a:ext cx="2789936" cy="374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A9B70C64-C2BB-42A4-BDD1-1749EA235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628" y="1785521"/>
            <a:ext cx="1713857" cy="164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B8FE6E24-E83F-4DB8-8A9F-2B809890C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564" y="4113634"/>
            <a:ext cx="1713857" cy="164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BBEABA37-F7C6-413A-921E-FB6F517E6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522" y="4113634"/>
            <a:ext cx="1713857" cy="164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CD4C2092-F7ED-4E40-BBED-CF2D10535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565" y="1785521"/>
            <a:ext cx="1713857" cy="164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Botón de acción: Sonido 13">
            <a:hlinkClick r:id="" action="ppaction://noaction" highlightClick="1">
              <a:snd r:embed="rId8" name="emphasis-levelmoderatee1589776314.wav"/>
            </a:hlinkClick>
            <a:extLst>
              <a:ext uri="{FF2B5EF4-FFF2-40B4-BE49-F238E27FC236}">
                <a16:creationId xmlns:a16="http://schemas.microsoft.com/office/drawing/2014/main" id="{79DDA43B-6FD4-474D-B947-9AA0C182B1A2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160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rId5" action="ppaction://hlinksldjump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6" y="490284"/>
            <a:ext cx="7097675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¿Cuántos </a:t>
            </a:r>
            <a:r>
              <a:rPr lang="es-CL" sz="4800" u="sng" dirty="0">
                <a:solidFill>
                  <a:srgbClr val="0070C0"/>
                </a:solidFill>
                <a:latin typeface="Comic Sans MS" panose="030F0702030302020204" pitchFamily="66" charset="0"/>
              </a:rPr>
              <a:t>elefantes</a:t>
            </a:r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 hay?</a:t>
            </a:r>
          </a:p>
        </p:txBody>
      </p:sp>
      <p:pic>
        <p:nvPicPr>
          <p:cNvPr id="17" name="Picture 2" descr="Números de dibujos animados, alfabeto de colores divertidos para ...">
            <a:hlinkClick r:id="" action="ppaction://hlinkshowjump?jump=nextslide">
              <a:snd r:embed="rId7" name="008863839_prev.wav"/>
            </a:hlinkClick>
            <a:extLst>
              <a:ext uri="{FF2B5EF4-FFF2-40B4-BE49-F238E27FC236}">
                <a16:creationId xmlns:a16="http://schemas.microsoft.com/office/drawing/2014/main" id="{F025DEB2-12A9-4513-9CFC-9D87922D18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911" r="50000" b="66613"/>
          <a:stretch/>
        </p:blipFill>
        <p:spPr bwMode="auto">
          <a:xfrm>
            <a:off x="9268157" y="4553958"/>
            <a:ext cx="1411339" cy="189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A29A1F68-1E18-4547-8C03-250AFC464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462" y="928644"/>
            <a:ext cx="1296067" cy="124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8BEBF5E8-7EAE-42FB-97C8-A17F6CBEF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535" y="2741301"/>
            <a:ext cx="1296067" cy="124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03F93787-6F06-4013-8A1E-3A966EC38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33" y="1999664"/>
            <a:ext cx="1296067" cy="124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DA050254-4BE0-432B-AE72-F7A1251BC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055" y="3200405"/>
            <a:ext cx="1296067" cy="124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Imagenes De Animalitos Para Baby Shower - Animales De Safari ...">
            <a:extLst>
              <a:ext uri="{FF2B5EF4-FFF2-40B4-BE49-F238E27FC236}">
                <a16:creationId xmlns:a16="http://schemas.microsoft.com/office/drawing/2014/main" id="{B92235A8-8532-4178-BEF1-2F9304296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471" y="1657321"/>
            <a:ext cx="1511748" cy="178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Números de dibujos animados, alfabeto de colores divertidos para ...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FB86CB2D-AF98-4965-A94D-DD205E91E0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8" t="36262" r="51105" b="36262"/>
          <a:stretch/>
        </p:blipFill>
        <p:spPr bwMode="auto">
          <a:xfrm>
            <a:off x="1512504" y="4594548"/>
            <a:ext cx="1411339" cy="189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Números de dibujos animados, alfabeto de colores divertidos para ...">
            <a:hlinkClick r:id="" action="ppaction://noaction">
              <a:snd r:embed="rId11" name="chicharra-error-incorrecto-.wav"/>
            </a:hlinkClick>
            <a:extLst>
              <a:ext uri="{FF2B5EF4-FFF2-40B4-BE49-F238E27FC236}">
                <a16:creationId xmlns:a16="http://schemas.microsoft.com/office/drawing/2014/main" id="{1B9CA6AE-BD49-4E89-9ABA-B5600421A7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01" r="29553" b="67423"/>
          <a:stretch/>
        </p:blipFill>
        <p:spPr bwMode="auto">
          <a:xfrm>
            <a:off x="5390331" y="4553958"/>
            <a:ext cx="1411338" cy="189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80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6" y="490284"/>
            <a:ext cx="7097675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¿Cuántos elefantes hay?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9D7D103E-6FB5-4A53-B309-E6F4B1C09A5B}"/>
              </a:ext>
            </a:extLst>
          </p:cNvPr>
          <p:cNvSpPr txBox="1">
            <a:spLocks/>
          </p:cNvSpPr>
          <p:nvPr/>
        </p:nvSpPr>
        <p:spPr>
          <a:xfrm>
            <a:off x="-1075987" y="4913733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FFFF00"/>
                </a:solidFill>
                <a:latin typeface="Comic Sans MS" panose="030F0702030302020204" pitchFamily="66" charset="0"/>
              </a:rPr>
              <a:t>UNO</a:t>
            </a:r>
          </a:p>
        </p:txBody>
      </p:sp>
      <p:sp>
        <p:nvSpPr>
          <p:cNvPr id="17" name="Flecha: a la derecha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1015AA-9B05-413E-A507-03CF6AA593B5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4" name="Picture 2" descr="Imagenes De Animalitos Para Baby Shower - Animales De Safari ...">
            <a:extLst>
              <a:ext uri="{FF2B5EF4-FFF2-40B4-BE49-F238E27FC236}">
                <a16:creationId xmlns:a16="http://schemas.microsoft.com/office/drawing/2014/main" id="{7ADA5C27-84E1-4C2D-81E3-D9542B7DC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793" y="2202752"/>
            <a:ext cx="2573550" cy="304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0A963843-DC70-4169-9D24-D91A56629C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911" r="50000" b="66613"/>
          <a:stretch/>
        </p:blipFill>
        <p:spPr bwMode="auto">
          <a:xfrm>
            <a:off x="870473" y="1400701"/>
            <a:ext cx="3018860" cy="405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tón de acción: Sonido 9">
            <a:hlinkClick r:id="" action="ppaction://noaction" highlightClick="1">
              <a:snd r:embed="rId8" name="Uno1590006087.wav"/>
            </a:hlinkClick>
            <a:extLst>
              <a:ext uri="{FF2B5EF4-FFF2-40B4-BE49-F238E27FC236}">
                <a16:creationId xmlns:a16="http://schemas.microsoft.com/office/drawing/2014/main" id="{D8691238-6B0E-4B5D-BD5C-5F44D6764FC5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029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rId5" action="ppaction://hlinksldjump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7" y="490284"/>
            <a:ext cx="6981200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¿Cuántas </a:t>
            </a:r>
            <a:r>
              <a:rPr lang="es-CL" sz="4800" u="sng" dirty="0">
                <a:solidFill>
                  <a:srgbClr val="0070C0"/>
                </a:solidFill>
                <a:latin typeface="Comic Sans MS" panose="030F0702030302020204" pitchFamily="66" charset="0"/>
              </a:rPr>
              <a:t>tortugas</a:t>
            </a:r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 hay?</a:t>
            </a:r>
          </a:p>
        </p:txBody>
      </p:sp>
      <p:pic>
        <p:nvPicPr>
          <p:cNvPr id="10" name="Picture 2" descr="Números de dibujos animados, alfabeto de colores divertidos para ...">
            <a:hlinkClick r:id="" action="ppaction://hlinkshowjump?jump=nextslide">
              <a:snd r:embed="rId7" name="008863839_prev.wav"/>
            </a:hlinkClick>
            <a:extLst>
              <a:ext uri="{FF2B5EF4-FFF2-40B4-BE49-F238E27FC236}">
                <a16:creationId xmlns:a16="http://schemas.microsoft.com/office/drawing/2014/main" id="{A1DC668D-F436-463C-992F-87A5ECD545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8" t="36262" r="51105" b="36262"/>
          <a:stretch/>
        </p:blipFill>
        <p:spPr bwMode="auto">
          <a:xfrm>
            <a:off x="5390330" y="4553959"/>
            <a:ext cx="1411339" cy="189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Números de dibujos animados, alfabeto de colores divertidos para ...">
            <a:hlinkClick r:id="" action="ppaction://noaction">
              <a:snd r:embed="rId9" name="chicharra-error-incorrecto-.wav"/>
            </a:hlinkClick>
            <a:extLst>
              <a:ext uri="{FF2B5EF4-FFF2-40B4-BE49-F238E27FC236}">
                <a16:creationId xmlns:a16="http://schemas.microsoft.com/office/drawing/2014/main" id="{906767EB-0DA3-4A19-991C-861B997D54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96" t="5101" r="5757" b="67423"/>
          <a:stretch/>
        </p:blipFill>
        <p:spPr bwMode="auto">
          <a:xfrm>
            <a:off x="1512503" y="4553957"/>
            <a:ext cx="1411339" cy="189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Números de dibujos animados, alfabeto de colores divertidos para ...">
            <a:hlinkClick r:id="" action="ppaction://noaction">
              <a:snd r:embed="rId9" name="chicharra-error-incorrecto-.wav"/>
            </a:hlinkClick>
            <a:extLst>
              <a:ext uri="{FF2B5EF4-FFF2-40B4-BE49-F238E27FC236}">
                <a16:creationId xmlns:a16="http://schemas.microsoft.com/office/drawing/2014/main" id="{E78E5494-D3DF-46F8-9572-C7E2CB5CB5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01" r="29553" b="67423"/>
          <a:stretch/>
        </p:blipFill>
        <p:spPr bwMode="auto">
          <a:xfrm>
            <a:off x="9199373" y="4471229"/>
            <a:ext cx="1411338" cy="189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Imagenes De Animalitos Para Baby Shower - Animales De Safari ...">
            <a:extLst>
              <a:ext uri="{FF2B5EF4-FFF2-40B4-BE49-F238E27FC236}">
                <a16:creationId xmlns:a16="http://schemas.microsoft.com/office/drawing/2014/main" id="{4AFD5866-1284-44C2-9B26-C8B709112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011" y="1516725"/>
            <a:ext cx="1511748" cy="178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Imagenes De Animalitos Para Baby Shower - Animales De Safari ...">
            <a:extLst>
              <a:ext uri="{FF2B5EF4-FFF2-40B4-BE49-F238E27FC236}">
                <a16:creationId xmlns:a16="http://schemas.microsoft.com/office/drawing/2014/main" id="{D8BC9DF2-E6DD-469D-ACDA-D81F69AA9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414" y="2315629"/>
            <a:ext cx="1511748" cy="178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0CFCC5C9-C1FA-4C16-8525-9C50C4EC9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695" y="1887900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51C8D8AF-EB02-46EB-AD00-8715EEB7E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789" y="3429000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C3F6FDE0-BB6D-47C8-A844-F7BC512DB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865" y="1098074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05688455-97C0-42BF-922C-6D49E9C6F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021" y="3070121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04640CD2-370B-4D7C-B775-554B8B0E2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72" y="2894969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34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3B00EB6-5438-46B0-8DCA-3D7F6EA249EA}"/>
              </a:ext>
            </a:extLst>
          </p:cNvPr>
          <p:cNvSpPr txBox="1">
            <a:spLocks/>
          </p:cNvSpPr>
          <p:nvPr/>
        </p:nvSpPr>
        <p:spPr>
          <a:xfrm>
            <a:off x="2715064" y="281352"/>
            <a:ext cx="6761871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>
                <a:solidFill>
                  <a:srgbClr val="0070C0"/>
                </a:solidFill>
                <a:latin typeface="Comic Sans MS" panose="030F0702030302020204" pitchFamily="66" charset="0"/>
              </a:rPr>
              <a:t> ¿Qué haremos primero?</a:t>
            </a:r>
          </a:p>
        </p:txBody>
      </p:sp>
      <p:sp>
        <p:nvSpPr>
          <p:cNvPr id="5" name="Rectángulo: esquinas redondeadas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D7C1402-25DA-4770-B7FF-29CC1604499C}"/>
              </a:ext>
            </a:extLst>
          </p:cNvPr>
          <p:cNvSpPr/>
          <p:nvPr/>
        </p:nvSpPr>
        <p:spPr>
          <a:xfrm>
            <a:off x="1491175" y="3066757"/>
            <a:ext cx="3432517" cy="192727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Conocer los números</a:t>
            </a:r>
          </a:p>
        </p:txBody>
      </p:sp>
      <p:sp>
        <p:nvSpPr>
          <p:cNvPr id="6" name="Rectángulo: esquinas redondeadas 5">
            <a:hlinkClick r:id="rId3" action="ppaction://hlinksldjump"/>
            <a:extLst>
              <a:ext uri="{FF2B5EF4-FFF2-40B4-BE49-F238E27FC236}">
                <a16:creationId xmlns:a16="http://schemas.microsoft.com/office/drawing/2014/main" id="{A1CCBB5A-0048-4720-B285-C41AD20F8434}"/>
              </a:ext>
            </a:extLst>
          </p:cNvPr>
          <p:cNvSpPr/>
          <p:nvPr/>
        </p:nvSpPr>
        <p:spPr>
          <a:xfrm>
            <a:off x="7268310" y="3066757"/>
            <a:ext cx="3432517" cy="192727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Jugar con los números</a:t>
            </a:r>
          </a:p>
        </p:txBody>
      </p:sp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0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2286957" y="490284"/>
            <a:ext cx="6981200" cy="105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4800" dirty="0">
                <a:solidFill>
                  <a:srgbClr val="0070C0"/>
                </a:solidFill>
                <a:latin typeface="Comic Sans MS" panose="030F0702030302020204" pitchFamily="66" charset="0"/>
              </a:rPr>
              <a:t>¿Cuántas tortugas hay?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9D7D103E-6FB5-4A53-B309-E6F4B1C09A5B}"/>
              </a:ext>
            </a:extLst>
          </p:cNvPr>
          <p:cNvSpPr txBox="1">
            <a:spLocks/>
          </p:cNvSpPr>
          <p:nvPr/>
        </p:nvSpPr>
        <p:spPr>
          <a:xfrm>
            <a:off x="-1075987" y="4913733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7030A0"/>
                </a:solidFill>
                <a:latin typeface="Comic Sans MS" panose="030F0702030302020204" pitchFamily="66" charset="0"/>
              </a:rPr>
              <a:t>CINCO</a:t>
            </a:r>
          </a:p>
        </p:txBody>
      </p:sp>
      <p:sp>
        <p:nvSpPr>
          <p:cNvPr id="17" name="Flecha: a la derecha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1015AA-9B05-413E-A507-03CF6AA593B5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4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04804631-83E5-4FFE-8253-91059A0B8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8" t="36262" r="51105" b="36262"/>
          <a:stretch/>
        </p:blipFill>
        <p:spPr bwMode="auto">
          <a:xfrm>
            <a:off x="1063751" y="1370467"/>
            <a:ext cx="3063859" cy="411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1879CAAC-8733-4956-8E88-C095460CB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276" y="1886996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D6493F7F-6831-4291-AC11-F8F4CE236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155" y="1886996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320AE2D0-8BE2-4D60-A7C5-916868D55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035" y="1886996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C126C3BB-88BA-43D1-A732-72F722812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300" y="4420880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C11F573A-8260-4D50-847A-458E88EC5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776" y="4420880"/>
            <a:ext cx="1989379" cy="13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Botón de acción: Sonido 14">
            <a:hlinkClick r:id="" action="ppaction://noaction" highlightClick="1">
              <a:snd r:embed="rId8" name="emphasis-levelmoderatee1589776366.wav"/>
            </a:hlinkClick>
            <a:extLst>
              <a:ext uri="{FF2B5EF4-FFF2-40B4-BE49-F238E27FC236}">
                <a16:creationId xmlns:a16="http://schemas.microsoft.com/office/drawing/2014/main" id="{D04255E5-3467-4660-8258-A03C6FD37ECB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245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3B00EB6-5438-46B0-8DCA-3D7F6EA249EA}"/>
              </a:ext>
            </a:extLst>
          </p:cNvPr>
          <p:cNvSpPr txBox="1">
            <a:spLocks/>
          </p:cNvSpPr>
          <p:nvPr/>
        </p:nvSpPr>
        <p:spPr>
          <a:xfrm>
            <a:off x="2424332" y="1109990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0070C0"/>
                </a:solidFill>
                <a:latin typeface="Comic Sans MS" panose="030F0702030302020204" pitchFamily="66" charset="0"/>
              </a:rPr>
              <a:t>¿Deseas jugar otra vez?</a:t>
            </a:r>
          </a:p>
        </p:txBody>
      </p:sp>
      <p:sp>
        <p:nvSpPr>
          <p:cNvPr id="5" name="Rectángulo: esquinas redondeadas 4">
            <a:hlinkClick r:id="rId3" action="ppaction://hlinksldjump"/>
            <a:extLst>
              <a:ext uri="{FF2B5EF4-FFF2-40B4-BE49-F238E27FC236}">
                <a16:creationId xmlns:a16="http://schemas.microsoft.com/office/drawing/2014/main" id="{ED7C1402-25DA-4770-B7FF-29CC1604499C}"/>
              </a:ext>
            </a:extLst>
          </p:cNvPr>
          <p:cNvSpPr/>
          <p:nvPr/>
        </p:nvSpPr>
        <p:spPr>
          <a:xfrm>
            <a:off x="4379741" y="3997199"/>
            <a:ext cx="3432517" cy="192727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Empezar</a:t>
            </a:r>
          </a:p>
        </p:txBody>
      </p:sp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95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9CB1B5B8-7717-475E-9751-8B8A20892D38}"/>
              </a:ext>
            </a:extLst>
          </p:cNvPr>
          <p:cNvSpPr txBox="1">
            <a:spLocks/>
          </p:cNvSpPr>
          <p:nvPr/>
        </p:nvSpPr>
        <p:spPr>
          <a:xfrm>
            <a:off x="2424332" y="400050"/>
            <a:ext cx="7343336" cy="12963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0070C0"/>
                </a:solidFill>
                <a:latin typeface="Comic Sans MS" panose="030F0702030302020204" pitchFamily="66" charset="0"/>
              </a:rPr>
              <a:t>Ayuda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E3BE5A19-B438-489A-9BBB-90578AE407AB}"/>
              </a:ext>
            </a:extLst>
          </p:cNvPr>
          <p:cNvSpPr txBox="1">
            <a:spLocks/>
          </p:cNvSpPr>
          <p:nvPr/>
        </p:nvSpPr>
        <p:spPr>
          <a:xfrm>
            <a:off x="693417" y="1370941"/>
            <a:ext cx="10805160" cy="478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CL" sz="2800" dirty="0">
                <a:latin typeface="Comic Sans MS" panose="030F0702030302020204" pitchFamily="66" charset="0"/>
              </a:rPr>
              <a:t>Para ir avanzando en las actividades solo debe hacer clic en las flechas de cada diapositiva. </a:t>
            </a:r>
          </a:p>
          <a:p>
            <a:pPr algn="just"/>
            <a:endParaRPr lang="es-CL" sz="2800" dirty="0">
              <a:latin typeface="Comic Sans MS" panose="030F0702030302020204" pitchFamily="66" charset="0"/>
            </a:endParaRPr>
          </a:p>
          <a:p>
            <a:pPr algn="just"/>
            <a:r>
              <a:rPr lang="es-CL" sz="2800" dirty="0">
                <a:latin typeface="Comic Sans MS" panose="030F0702030302020204" pitchFamily="66" charset="0"/>
              </a:rPr>
              <a:t>Si desea volver a oír el audio haga clic en el ícono       que aparece en la parte superior derecha de algunas diapositivas.</a:t>
            </a:r>
          </a:p>
          <a:p>
            <a:pPr algn="just"/>
            <a:endParaRPr lang="es-CL" sz="2800" dirty="0">
              <a:latin typeface="Comic Sans MS" panose="030F0702030302020204" pitchFamily="66" charset="0"/>
            </a:endParaRPr>
          </a:p>
          <a:p>
            <a:pPr algn="just"/>
            <a:r>
              <a:rPr lang="es-CL" sz="2800" dirty="0">
                <a:latin typeface="Comic Sans MS" panose="030F0702030302020204" pitchFamily="66" charset="0"/>
              </a:rPr>
              <a:t>Si desea volver al inicio haga clic en el ícono       que aparece en la parte superior izquierda de cada diapositiva. </a:t>
            </a:r>
          </a:p>
          <a:p>
            <a:pPr algn="just"/>
            <a:endParaRPr lang="es-CL" sz="2800" dirty="0">
              <a:latin typeface="Comic Sans MS" panose="030F0702030302020204" pitchFamily="66" charset="0"/>
            </a:endParaRPr>
          </a:p>
          <a:p>
            <a:pPr algn="just"/>
            <a:r>
              <a:rPr lang="es-CL" sz="2800" dirty="0">
                <a:latin typeface="Comic Sans MS" panose="030F0702030302020204" pitchFamily="66" charset="0"/>
              </a:rPr>
              <a:t>Si desea volver a la página anterior haga clic en el ícono     </a:t>
            </a:r>
            <a:r>
              <a:rPr lang="es-CL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  <a:r>
              <a:rPr lang="es-CL" sz="2800" dirty="0">
                <a:latin typeface="Comic Sans MS" panose="030F0702030302020204" pitchFamily="66" charset="0"/>
              </a:rPr>
              <a:t>            que aparece en la parte inferior derecha de cada diapositiva.</a:t>
            </a:r>
          </a:p>
          <a:p>
            <a:pPr algn="just"/>
            <a:endParaRPr lang="es-CL" sz="2800" dirty="0">
              <a:latin typeface="Comic Sans MS" panose="030F0702030302020204" pitchFamily="66" charset="0"/>
            </a:endParaRPr>
          </a:p>
          <a:p>
            <a:pPr algn="just"/>
            <a:r>
              <a:rPr lang="es-CL" sz="2800" dirty="0">
                <a:latin typeface="Comic Sans MS" panose="030F0702030302020204" pitchFamily="66" charset="0"/>
              </a:rPr>
              <a:t>Para salir del juego solo debe presionar la tecla ESC de su teclado o presionar tecla de “volver” si se encuentra desde un dispositivo móvil. </a:t>
            </a:r>
          </a:p>
        </p:txBody>
      </p:sp>
      <p:sp>
        <p:nvSpPr>
          <p:cNvPr id="8" name="Botón de acción: Sonido 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D05A5E50-6660-44B3-80AE-D54C3496F5A8}"/>
              </a:ext>
            </a:extLst>
          </p:cNvPr>
          <p:cNvSpPr/>
          <p:nvPr/>
        </p:nvSpPr>
        <p:spPr>
          <a:xfrm>
            <a:off x="8541498" y="2385552"/>
            <a:ext cx="442080" cy="563430"/>
          </a:xfrm>
          <a:prstGeom prst="actionButtonSou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9" name="Picture 2" descr="Game green buttons set Royalty Free Vector Image">
            <a:extLst>
              <a:ext uri="{FF2B5EF4-FFF2-40B4-BE49-F238E27FC236}">
                <a16:creationId xmlns:a16="http://schemas.microsoft.com/office/drawing/2014/main" id="{13C9381A-F1E8-4EA7-B6C4-8B75D52B93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7778873" y="3119773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Game green buttons set Royalty Free Vector Image">
            <a:extLst>
              <a:ext uri="{FF2B5EF4-FFF2-40B4-BE49-F238E27FC236}">
                <a16:creationId xmlns:a16="http://schemas.microsoft.com/office/drawing/2014/main" id="{D8A8218B-5D87-4A50-9A75-29E6679CCA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0376819" y="4191000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42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3B00EB6-5438-46B0-8DCA-3D7F6EA249EA}"/>
              </a:ext>
            </a:extLst>
          </p:cNvPr>
          <p:cNvSpPr txBox="1">
            <a:spLocks/>
          </p:cNvSpPr>
          <p:nvPr/>
        </p:nvSpPr>
        <p:spPr>
          <a:xfrm>
            <a:off x="2424332" y="1109990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0070C0"/>
                </a:solidFill>
                <a:latin typeface="Comic Sans MS" panose="030F0702030302020204" pitchFamily="66" charset="0"/>
              </a:rPr>
              <a:t>Vamos a conocer los números del 1 al 5</a:t>
            </a:r>
          </a:p>
        </p:txBody>
      </p:sp>
      <p:sp>
        <p:nvSpPr>
          <p:cNvPr id="5" name="Rectángulo: esquinas redondeadas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D7C1402-25DA-4770-B7FF-29CC1604499C}"/>
              </a:ext>
            </a:extLst>
          </p:cNvPr>
          <p:cNvSpPr/>
          <p:nvPr/>
        </p:nvSpPr>
        <p:spPr>
          <a:xfrm>
            <a:off x="4379741" y="3997199"/>
            <a:ext cx="3432517" cy="192727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Empezar</a:t>
            </a:r>
          </a:p>
        </p:txBody>
      </p:sp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57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F45CCAFF-23E3-46A5-9A54-C9B7106D4E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5911" r="50000" b="66613"/>
          <a:stretch/>
        </p:blipFill>
        <p:spPr bwMode="auto">
          <a:xfrm>
            <a:off x="862484" y="928435"/>
            <a:ext cx="3721768" cy="500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nimales bebes tiernos animados para baby shower - Buscar con ...">
            <a:extLst>
              <a:ext uri="{FF2B5EF4-FFF2-40B4-BE49-F238E27FC236}">
                <a16:creationId xmlns:a16="http://schemas.microsoft.com/office/drawing/2014/main" id="{470D0660-DEAA-44A2-87DB-F8917C3D4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747" y="1627333"/>
            <a:ext cx="3592679" cy="344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5D7CA14F-F6AF-4C29-9DA2-1C7629358B5F}"/>
              </a:ext>
            </a:extLst>
          </p:cNvPr>
          <p:cNvSpPr txBox="1">
            <a:spLocks/>
          </p:cNvSpPr>
          <p:nvPr/>
        </p:nvSpPr>
        <p:spPr>
          <a:xfrm>
            <a:off x="-883757" y="5072477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FFFF00"/>
                </a:solidFill>
                <a:latin typeface="Comic Sans MS" panose="030F0702030302020204" pitchFamily="66" charset="0"/>
              </a:rPr>
              <a:t>UNO</a:t>
            </a:r>
          </a:p>
        </p:txBody>
      </p:sp>
      <p:sp>
        <p:nvSpPr>
          <p:cNvPr id="10" name="Flecha: a la derecha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668C234-C087-4AED-9F71-95C2EAC5002A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Botón de acción: Sonido 11">
            <a:hlinkClick r:id="" action="ppaction://noaction" highlightClick="1">
              <a:snd r:embed="rId8" name="Uno1590006087.wav"/>
            </a:hlinkClick>
            <a:extLst>
              <a:ext uri="{FF2B5EF4-FFF2-40B4-BE49-F238E27FC236}">
                <a16:creationId xmlns:a16="http://schemas.microsoft.com/office/drawing/2014/main" id="{E5CE0FF6-006E-455D-AC87-54F2F8CEA0B7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426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F45CCAFF-23E3-46A5-9A54-C9B7106D4E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01" r="29553" b="67423"/>
          <a:stretch/>
        </p:blipFill>
        <p:spPr bwMode="auto">
          <a:xfrm>
            <a:off x="862484" y="755981"/>
            <a:ext cx="3721768" cy="500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D820311F-D302-479B-95FA-CE76E7F74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025" y="584155"/>
            <a:ext cx="4138939" cy="279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nfibios Animales Dibujos Animados - Gráficos vectoriales gratis ...">
            <a:extLst>
              <a:ext uri="{FF2B5EF4-FFF2-40B4-BE49-F238E27FC236}">
                <a16:creationId xmlns:a16="http://schemas.microsoft.com/office/drawing/2014/main" id="{0DF20C1E-B6FA-4983-84AE-052571A55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025" y="3667499"/>
            <a:ext cx="4138939" cy="279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B7EEFC21-72C9-4879-A1D0-9B073C714506}"/>
              </a:ext>
            </a:extLst>
          </p:cNvPr>
          <p:cNvSpPr txBox="1">
            <a:spLocks/>
          </p:cNvSpPr>
          <p:nvPr/>
        </p:nvSpPr>
        <p:spPr>
          <a:xfrm>
            <a:off x="-883757" y="5072477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92D050"/>
                </a:solidFill>
                <a:latin typeface="Comic Sans MS" panose="030F0702030302020204" pitchFamily="66" charset="0"/>
              </a:rPr>
              <a:t>DOS</a:t>
            </a:r>
          </a:p>
        </p:txBody>
      </p:sp>
      <p:sp>
        <p:nvSpPr>
          <p:cNvPr id="12" name="Flecha: a la derecha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5565D31-AC48-4F11-81D1-85929F50CD80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Botón de acción: Sonido 10">
            <a:hlinkClick r:id="" action="ppaction://noaction" highlightClick="1">
              <a:snd r:embed="rId8" name="emphasis-levelmoderatee1589776229.wav"/>
            </a:hlinkClick>
            <a:extLst>
              <a:ext uri="{FF2B5EF4-FFF2-40B4-BE49-F238E27FC236}">
                <a16:creationId xmlns:a16="http://schemas.microsoft.com/office/drawing/2014/main" id="{1B1A932A-9453-450E-A7C6-6A2FE039A11C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430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F45CCAFF-23E3-46A5-9A54-C9B7106D4E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96" t="5101" r="5757" b="67423"/>
          <a:stretch/>
        </p:blipFill>
        <p:spPr bwMode="auto">
          <a:xfrm>
            <a:off x="862484" y="928435"/>
            <a:ext cx="3721768" cy="500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B981464-CD07-4285-BBD1-94A5ED8F9FF1}"/>
              </a:ext>
            </a:extLst>
          </p:cNvPr>
          <p:cNvSpPr txBox="1">
            <a:spLocks/>
          </p:cNvSpPr>
          <p:nvPr/>
        </p:nvSpPr>
        <p:spPr>
          <a:xfrm>
            <a:off x="-883757" y="5072477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00B0F0"/>
                </a:solidFill>
                <a:latin typeface="Comic Sans MS" panose="030F0702030302020204" pitchFamily="66" charset="0"/>
              </a:rPr>
              <a:t>TRES</a:t>
            </a:r>
          </a:p>
        </p:txBody>
      </p:sp>
      <p:pic>
        <p:nvPicPr>
          <p:cNvPr id="6146" name="Picture 2" descr="Imagenes De Animalitos Para Baby Shower - Animales De Safari ...">
            <a:extLst>
              <a:ext uri="{FF2B5EF4-FFF2-40B4-BE49-F238E27FC236}">
                <a16:creationId xmlns:a16="http://schemas.microsoft.com/office/drawing/2014/main" id="{6F360444-9390-45DC-85A5-55801130B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252" y="730795"/>
            <a:ext cx="2438102" cy="288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nes De Animalitos Para Baby Shower - Animales De Safari ...">
            <a:extLst>
              <a:ext uri="{FF2B5EF4-FFF2-40B4-BE49-F238E27FC236}">
                <a16:creationId xmlns:a16="http://schemas.microsoft.com/office/drawing/2014/main" id="{EC451575-E0FC-48F0-89B0-71E5927EB7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2056" y="730795"/>
            <a:ext cx="2438102" cy="288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nes De Animalitos Para Baby Shower - Animales De Safari ...">
            <a:extLst>
              <a:ext uri="{FF2B5EF4-FFF2-40B4-BE49-F238E27FC236}">
                <a16:creationId xmlns:a16="http://schemas.microsoft.com/office/drawing/2014/main" id="{0568FDB9-BA44-4243-AB5D-C8F1A27D5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091" y="3429000"/>
            <a:ext cx="2438102" cy="288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lecha: a la derecha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4DEEB72-2DB5-4076-ACCD-22A37BB56D20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Botón de acción: Sonido 12">
            <a:hlinkClick r:id="" action="ppaction://noaction" highlightClick="1">
              <a:snd r:embed="rId8" name="emphasis-levelmoderatee1589776254.wav"/>
            </a:hlinkClick>
            <a:extLst>
              <a:ext uri="{FF2B5EF4-FFF2-40B4-BE49-F238E27FC236}">
                <a16:creationId xmlns:a16="http://schemas.microsoft.com/office/drawing/2014/main" id="{70CA1D96-6E47-44F2-8F8E-D9B0FC9346A3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978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F45CCAFF-23E3-46A5-9A54-C9B7106D4E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t="36262" r="74813" b="36262"/>
          <a:stretch/>
        </p:blipFill>
        <p:spPr bwMode="auto">
          <a:xfrm>
            <a:off x="862484" y="928435"/>
            <a:ext cx="3721768" cy="500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35CFBAB-C8A7-4456-B4C4-C3EDDF007931}"/>
              </a:ext>
            </a:extLst>
          </p:cNvPr>
          <p:cNvSpPr txBox="1">
            <a:spLocks/>
          </p:cNvSpPr>
          <p:nvPr/>
        </p:nvSpPr>
        <p:spPr>
          <a:xfrm>
            <a:off x="-883757" y="5072477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0070C0"/>
                </a:solidFill>
                <a:latin typeface="Comic Sans MS" panose="030F0702030302020204" pitchFamily="66" charset="0"/>
              </a:rPr>
              <a:t>CUATRO</a:t>
            </a:r>
          </a:p>
        </p:txBody>
      </p:sp>
      <p:pic>
        <p:nvPicPr>
          <p:cNvPr id="5122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B78F8537-7781-4604-BC2A-AC7101A80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201" y="928435"/>
            <a:ext cx="2275598" cy="230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50994F67-A8F1-42B9-86AD-B551D6806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170" y="3918110"/>
            <a:ext cx="2275598" cy="230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66EB3FB3-205B-49A5-ADA8-93D862DAD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201" y="3918110"/>
            <a:ext cx="2275598" cy="230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Tougan Clip Art - Animados Animales De La Selva - Png Download ...">
            <a:extLst>
              <a:ext uri="{FF2B5EF4-FFF2-40B4-BE49-F238E27FC236}">
                <a16:creationId xmlns:a16="http://schemas.microsoft.com/office/drawing/2014/main" id="{9A111959-35AE-4660-9E67-B73F00161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748" y="928435"/>
            <a:ext cx="2275598" cy="230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lecha: a la derecha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1CF0ECF-45AA-4AD8-823A-AEB2A659C984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Botón de acción: Sonido 14">
            <a:hlinkClick r:id="" action="ppaction://noaction" highlightClick="1">
              <a:snd r:embed="rId8" name="emphasis-levelmoderatee1589776314.wav"/>
            </a:hlinkClick>
            <a:extLst>
              <a:ext uri="{FF2B5EF4-FFF2-40B4-BE49-F238E27FC236}">
                <a16:creationId xmlns:a16="http://schemas.microsoft.com/office/drawing/2014/main" id="{9F5595E9-6168-4126-A82C-32E5C32FEA55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388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Números de dibujos animados, alfabeto de colores divertidos para ...">
            <a:extLst>
              <a:ext uri="{FF2B5EF4-FFF2-40B4-BE49-F238E27FC236}">
                <a16:creationId xmlns:a16="http://schemas.microsoft.com/office/drawing/2014/main" id="{F45CCAFF-23E3-46A5-9A54-C9B7106D4E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8" t="36262" r="51105" b="36262"/>
          <a:stretch/>
        </p:blipFill>
        <p:spPr bwMode="auto">
          <a:xfrm>
            <a:off x="862484" y="928435"/>
            <a:ext cx="3721768" cy="500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Animales animados png 5 » PNG Image">
            <a:extLst>
              <a:ext uri="{FF2B5EF4-FFF2-40B4-BE49-F238E27FC236}">
                <a16:creationId xmlns:a16="http://schemas.microsoft.com/office/drawing/2014/main" id="{B95E01F6-2273-4864-A60A-5FB560B6D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145" y="1080833"/>
            <a:ext cx="19335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nimales animados png 5 » PNG Image">
            <a:extLst>
              <a:ext uri="{FF2B5EF4-FFF2-40B4-BE49-F238E27FC236}">
                <a16:creationId xmlns:a16="http://schemas.microsoft.com/office/drawing/2014/main" id="{CC26EB37-6D4C-432D-A812-490F23021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014" y="3879429"/>
            <a:ext cx="19335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nimales animados png 5 » PNG Image">
            <a:extLst>
              <a:ext uri="{FF2B5EF4-FFF2-40B4-BE49-F238E27FC236}">
                <a16:creationId xmlns:a16="http://schemas.microsoft.com/office/drawing/2014/main" id="{E6E19CEC-3F2C-4F42-ACE7-62802B128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675" y="3879430"/>
            <a:ext cx="19335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nimales animados png 5 » PNG Image">
            <a:extLst>
              <a:ext uri="{FF2B5EF4-FFF2-40B4-BE49-F238E27FC236}">
                <a16:creationId xmlns:a16="http://schemas.microsoft.com/office/drawing/2014/main" id="{672AFDD4-1CB5-4B76-9342-8AA13211D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227" y="1080833"/>
            <a:ext cx="19335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nimales animados png 5 » PNG Image">
            <a:extLst>
              <a:ext uri="{FF2B5EF4-FFF2-40B4-BE49-F238E27FC236}">
                <a16:creationId xmlns:a16="http://schemas.microsoft.com/office/drawing/2014/main" id="{D7BC32F7-EEB9-4379-92A6-7EB69525D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309" y="1080834"/>
            <a:ext cx="19335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FF7C7584-7F9A-4D86-8AF1-DDADF7BA09ED}"/>
              </a:ext>
            </a:extLst>
          </p:cNvPr>
          <p:cNvSpPr txBox="1">
            <a:spLocks/>
          </p:cNvSpPr>
          <p:nvPr/>
        </p:nvSpPr>
        <p:spPr>
          <a:xfrm>
            <a:off x="-883757" y="5072477"/>
            <a:ext cx="7343336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000" dirty="0">
                <a:solidFill>
                  <a:srgbClr val="7030A0"/>
                </a:solidFill>
                <a:latin typeface="Comic Sans MS" panose="030F0702030302020204" pitchFamily="66" charset="0"/>
              </a:rPr>
              <a:t>CINCO</a:t>
            </a:r>
          </a:p>
        </p:txBody>
      </p:sp>
      <p:sp>
        <p:nvSpPr>
          <p:cNvPr id="12" name="Flecha: a la derecha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167F95C-3894-4353-AC31-A237A813E56A}"/>
              </a:ext>
            </a:extLst>
          </p:cNvPr>
          <p:cNvSpPr/>
          <p:nvPr/>
        </p:nvSpPr>
        <p:spPr>
          <a:xfrm>
            <a:off x="10470249" y="5390148"/>
            <a:ext cx="1058779" cy="733926"/>
          </a:xfrm>
          <a:prstGeom prst="rightArrow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Botón de acción: Sonido 12">
            <a:hlinkClick r:id="" action="ppaction://noaction" highlightClick="1">
              <a:snd r:embed="rId8" name="emphasis-levelmoderatee1589776366.wav"/>
            </a:hlinkClick>
            <a:extLst>
              <a:ext uri="{FF2B5EF4-FFF2-40B4-BE49-F238E27FC236}">
                <a16:creationId xmlns:a16="http://schemas.microsoft.com/office/drawing/2014/main" id="{AD48BB42-205F-4A94-A7D6-E4410C72C02E}"/>
              </a:ext>
            </a:extLst>
          </p:cNvPr>
          <p:cNvSpPr/>
          <p:nvPr/>
        </p:nvSpPr>
        <p:spPr>
          <a:xfrm>
            <a:off x="10933043" y="596348"/>
            <a:ext cx="396473" cy="46382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793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3B00EB6-5438-46B0-8DCA-3D7F6EA249EA}"/>
              </a:ext>
            </a:extLst>
          </p:cNvPr>
          <p:cNvSpPr txBox="1">
            <a:spLocks/>
          </p:cNvSpPr>
          <p:nvPr/>
        </p:nvSpPr>
        <p:spPr>
          <a:xfrm>
            <a:off x="2977784" y="400050"/>
            <a:ext cx="6236431" cy="2103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>
                <a:solidFill>
                  <a:srgbClr val="0070C0"/>
                </a:solidFill>
                <a:latin typeface="Comic Sans MS" panose="030F0702030302020204" pitchFamily="66" charset="0"/>
              </a:rPr>
              <a:t> ¿Qué haremos ahora?</a:t>
            </a:r>
          </a:p>
        </p:txBody>
      </p:sp>
      <p:sp>
        <p:nvSpPr>
          <p:cNvPr id="5" name="Rectángulo: esquinas redondeadas 4">
            <a:hlinkClick r:id="rId3" action="ppaction://hlinksldjump"/>
            <a:extLst>
              <a:ext uri="{FF2B5EF4-FFF2-40B4-BE49-F238E27FC236}">
                <a16:creationId xmlns:a16="http://schemas.microsoft.com/office/drawing/2014/main" id="{ED7C1402-25DA-4770-B7FF-29CC1604499C}"/>
              </a:ext>
            </a:extLst>
          </p:cNvPr>
          <p:cNvSpPr/>
          <p:nvPr/>
        </p:nvSpPr>
        <p:spPr>
          <a:xfrm>
            <a:off x="1491175" y="3066757"/>
            <a:ext cx="3432517" cy="192727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Conocer los números</a:t>
            </a:r>
          </a:p>
        </p:txBody>
      </p:sp>
      <p:sp>
        <p:nvSpPr>
          <p:cNvPr id="6" name="Rectángulo: esquinas redondeadas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1CCBB5A-0048-4720-B285-C41AD20F8434}"/>
              </a:ext>
            </a:extLst>
          </p:cNvPr>
          <p:cNvSpPr/>
          <p:nvPr/>
        </p:nvSpPr>
        <p:spPr>
          <a:xfrm>
            <a:off x="7268310" y="3066757"/>
            <a:ext cx="3432517" cy="192727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>
                <a:latin typeface="Comic Sans MS" panose="030F0702030302020204" pitchFamily="66" charset="0"/>
              </a:rPr>
              <a:t>Jugar con los números</a:t>
            </a:r>
          </a:p>
        </p:txBody>
      </p:sp>
      <p:pic>
        <p:nvPicPr>
          <p:cNvPr id="1026" name="Picture 2" descr="Game green buttons set Royalty Free Vector Image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0FD119E-FB35-4819-9EF8-F694EE3AB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7283" b="71095" l="41810" r="57890">
                        <a14:foregroundMark x1="42100" y1="65556" x2="42300" y2="62407"/>
                        <a14:foregroundMark x1="46300" y1="57593" x2="51800" y2="57407"/>
                        <a14:foregroundMark x1="50200" y1="70741" x2="47900" y2="70741"/>
                        <a14:foregroundMark x1="57000" y1="67037" x2="57500" y2="60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0" t="55556" r="40100" b="27179"/>
          <a:stretch/>
        </p:blipFill>
        <p:spPr bwMode="auto">
          <a:xfrm>
            <a:off x="0" y="0"/>
            <a:ext cx="862484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me green buttons set Royalty Free Vector Image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4E481E5-21FD-46B6-984E-542711384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630" b="53519" l="23300" r="39200">
                        <a14:foregroundMark x1="24400" y1="44352" x2="30800" y2="40093"/>
                        <a14:foregroundMark x1="30800" y1="40093" x2="37500" y2="43148"/>
                        <a14:foregroundMark x1="37500" y1="43148" x2="36300" y2="50185"/>
                        <a14:foregroundMark x1="36300" y1="50185" x2="29200" y2="52685"/>
                        <a14:foregroundMark x1="29200" y1="52685" x2="24100" y2="46944"/>
                        <a14:foregroundMark x1="24100" y1="46944" x2="24500" y2="44167"/>
                        <a14:foregroundMark x1="24200" y1="43981" x2="30500" y2="40000"/>
                        <a14:foregroundMark x1="30500" y1="40000" x2="30500" y2="40093"/>
                        <a14:foregroundMark x1="30500" y1="40093" x2="24600" y2="43519"/>
                        <a14:foregroundMark x1="24600" y1="43519" x2="28000" y2="40093"/>
                        <a14:foregroundMark x1="28300" y1="40093" x2="35700" y2="40926"/>
                        <a14:foregroundMark x1="35700" y1="40926" x2="36300" y2="41204"/>
                        <a14:foregroundMark x1="32100" y1="40093" x2="29300" y2="40000"/>
                        <a14:foregroundMark x1="28100" y1="39722" x2="34500" y2="40185"/>
                        <a14:foregroundMark x1="38400" y1="43148" x2="38700" y2="49537"/>
                        <a14:foregroundMark x1="23900" y1="49722" x2="23900" y2="43148"/>
                        <a14:foregroundMark x1="23700" y1="49722" x2="23900" y2="42500"/>
                        <a14:foregroundMark x1="23900" y1="42500" x2="24200" y2="42315"/>
                        <a14:foregroundMark x1="23300" y1="46481" x2="23400" y2="47778"/>
                        <a14:foregroundMark x1="23400" y1="47778" x2="23700" y2="47222"/>
                        <a14:foregroundMark x1="38900" y1="49352" x2="38900" y2="4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00" t="38334" r="58700" b="44722"/>
          <a:stretch/>
        </p:blipFill>
        <p:spPr bwMode="auto">
          <a:xfrm>
            <a:off x="11529028" y="6124074"/>
            <a:ext cx="757989" cy="73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06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237</Words>
  <Application>Microsoft Office PowerPoint</Application>
  <PresentationFormat>Panorámica</PresentationFormat>
  <Paragraphs>46</Paragraphs>
  <Slides>22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Comic Sans MS</vt:lpstr>
      <vt:lpstr>Tema de Office</vt:lpstr>
      <vt:lpstr>Jugando con los números del 1 al 5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Jugando con los números del 1 al 5</dc:title>
  <dc:creator>FRANCISCA JAVIERA JARA OGALDE</dc:creator>
  <cp:lastModifiedBy>Yoselin Vásquez</cp:lastModifiedBy>
  <cp:revision>16</cp:revision>
  <dcterms:created xsi:type="dcterms:W3CDTF">2020-05-18T03:01:39Z</dcterms:created>
  <dcterms:modified xsi:type="dcterms:W3CDTF">2021-10-18T13:42:13Z</dcterms:modified>
</cp:coreProperties>
</file>