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8" r:id="rId1"/>
  </p:sldMasterIdLst>
  <p:notesMasterIdLst>
    <p:notesMasterId r:id="rId10"/>
  </p:notesMasterIdLst>
  <p:sldIdLst>
    <p:sldId id="256" r:id="rId2"/>
    <p:sldId id="269" r:id="rId3"/>
    <p:sldId id="306" r:id="rId4"/>
    <p:sldId id="307" r:id="rId5"/>
    <p:sldId id="308" r:id="rId6"/>
    <p:sldId id="309" r:id="rId7"/>
    <p:sldId id="303" r:id="rId8"/>
    <p:sldId id="305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8E4"/>
    <a:srgbClr val="FFD7BA"/>
    <a:srgbClr val="FFE5D9"/>
    <a:srgbClr val="FDFFB6"/>
    <a:srgbClr val="FFD6A5"/>
    <a:srgbClr val="FAE1DD"/>
    <a:srgbClr val="FFADAD"/>
    <a:srgbClr val="E9C46A"/>
    <a:srgbClr val="D8E2DC"/>
    <a:srgbClr val="A8DA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C911D4C-B63E-468E-BBFE-C3329E9703CF}">
  <a:tblStyle styleId="{DC911D4C-B63E-468E-BBFE-C3329E9703C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651" autoAdjust="0"/>
  </p:normalViewPr>
  <p:slideViewPr>
    <p:cSldViewPr snapToGrid="0">
      <p:cViewPr varScale="1">
        <p:scale>
          <a:sx n="95" d="100"/>
          <a:sy n="95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8c30849765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8c30849765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g8c901f3876_0_4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8" name="Google Shape;818;g8c901f3876_0_4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1181550" y="9474"/>
            <a:ext cx="7047994" cy="5143471"/>
          </a:xfrm>
          <a:custGeom>
            <a:avLst/>
            <a:gdLst/>
            <a:ahLst/>
            <a:cxnLst/>
            <a:rect l="l" t="t" r="r" b="b"/>
            <a:pathLst>
              <a:path w="67748" h="49441" extrusionOk="0">
                <a:moveTo>
                  <a:pt x="40003" y="0"/>
                </a:moveTo>
                <a:cubicBezTo>
                  <a:pt x="36827" y="0"/>
                  <a:pt x="33637" y="786"/>
                  <a:pt x="30707" y="2029"/>
                </a:cubicBezTo>
                <a:cubicBezTo>
                  <a:pt x="27849" y="3232"/>
                  <a:pt x="25075" y="4958"/>
                  <a:pt x="23396" y="7566"/>
                </a:cubicBezTo>
                <a:cubicBezTo>
                  <a:pt x="21503" y="10507"/>
                  <a:pt x="21087" y="14388"/>
                  <a:pt x="18539" y="16769"/>
                </a:cubicBezTo>
                <a:cubicBezTo>
                  <a:pt x="15300" y="19794"/>
                  <a:pt x="9811" y="19305"/>
                  <a:pt x="6644" y="22413"/>
                </a:cubicBezTo>
                <a:cubicBezTo>
                  <a:pt x="4144" y="24866"/>
                  <a:pt x="3894" y="28830"/>
                  <a:pt x="4406" y="32307"/>
                </a:cubicBezTo>
                <a:cubicBezTo>
                  <a:pt x="5144" y="37331"/>
                  <a:pt x="8025" y="48226"/>
                  <a:pt x="1" y="49416"/>
                </a:cubicBezTo>
                <a:cubicBezTo>
                  <a:pt x="5692" y="49428"/>
                  <a:pt x="11383" y="49440"/>
                  <a:pt x="17074" y="49440"/>
                </a:cubicBezTo>
                <a:lnTo>
                  <a:pt x="67747" y="49440"/>
                </a:lnTo>
                <a:cubicBezTo>
                  <a:pt x="62366" y="49440"/>
                  <a:pt x="60449" y="45332"/>
                  <a:pt x="60449" y="40534"/>
                </a:cubicBezTo>
                <a:cubicBezTo>
                  <a:pt x="60449" y="35546"/>
                  <a:pt x="64354" y="31057"/>
                  <a:pt x="63580" y="26068"/>
                </a:cubicBezTo>
                <a:cubicBezTo>
                  <a:pt x="63044" y="22675"/>
                  <a:pt x="60318" y="20329"/>
                  <a:pt x="58472" y="17627"/>
                </a:cubicBezTo>
                <a:cubicBezTo>
                  <a:pt x="56424" y="14638"/>
                  <a:pt x="55079" y="11197"/>
                  <a:pt x="53603" y="7911"/>
                </a:cubicBezTo>
                <a:cubicBezTo>
                  <a:pt x="51817" y="3923"/>
                  <a:pt x="47780" y="1196"/>
                  <a:pt x="43506" y="339"/>
                </a:cubicBezTo>
                <a:cubicBezTo>
                  <a:pt x="42350" y="107"/>
                  <a:pt x="41177" y="0"/>
                  <a:pt x="4000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009475" y="934350"/>
            <a:ext cx="5125200" cy="192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Black Han Sans"/>
              <a:buNone/>
              <a:defRPr sz="6000">
                <a:solidFill>
                  <a:srgbClr val="FFFFFF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652688" y="3498075"/>
            <a:ext cx="5838600" cy="49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Comfortaa"/>
              <a:buNone/>
              <a:defRPr sz="18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 rot="-822785">
            <a:off x="501646" y="1235392"/>
            <a:ext cx="986748" cy="979526"/>
            <a:chOff x="1193082" y="841697"/>
            <a:chExt cx="1170763" cy="1162329"/>
          </a:xfrm>
        </p:grpSpPr>
        <p:sp>
          <p:nvSpPr>
            <p:cNvPr id="13" name="Google Shape;13;p2"/>
            <p:cNvSpPr/>
            <p:nvPr/>
          </p:nvSpPr>
          <p:spPr>
            <a:xfrm rot="-2361516">
              <a:off x="1348852" y="1023586"/>
              <a:ext cx="859224" cy="798550"/>
            </a:xfrm>
            <a:custGeom>
              <a:avLst/>
              <a:gdLst/>
              <a:ahLst/>
              <a:cxnLst/>
              <a:rect l="l" t="t" r="r" b="b"/>
              <a:pathLst>
                <a:path w="21610" h="20084" extrusionOk="0">
                  <a:moveTo>
                    <a:pt x="8206" y="1"/>
                  </a:moveTo>
                  <a:cubicBezTo>
                    <a:pt x="8099" y="1"/>
                    <a:pt x="8014" y="11"/>
                    <a:pt x="7954" y="31"/>
                  </a:cubicBezTo>
                  <a:cubicBezTo>
                    <a:pt x="6811" y="423"/>
                    <a:pt x="4418" y="2674"/>
                    <a:pt x="13204" y="6103"/>
                  </a:cubicBezTo>
                  <a:cubicBezTo>
                    <a:pt x="13669" y="6281"/>
                    <a:pt x="7478" y="5876"/>
                    <a:pt x="7418" y="8198"/>
                  </a:cubicBezTo>
                  <a:cubicBezTo>
                    <a:pt x="7347" y="10520"/>
                    <a:pt x="14252" y="10115"/>
                    <a:pt x="13907" y="13544"/>
                  </a:cubicBezTo>
                  <a:cubicBezTo>
                    <a:pt x="13758" y="15074"/>
                    <a:pt x="11953" y="15954"/>
                    <a:pt x="9911" y="15954"/>
                  </a:cubicBezTo>
                  <a:cubicBezTo>
                    <a:pt x="7392" y="15954"/>
                    <a:pt x="4514" y="14613"/>
                    <a:pt x="3941" y="11496"/>
                  </a:cubicBezTo>
                  <a:cubicBezTo>
                    <a:pt x="3858" y="11064"/>
                    <a:pt x="3254" y="10464"/>
                    <a:pt x="2625" y="10464"/>
                  </a:cubicBezTo>
                  <a:cubicBezTo>
                    <a:pt x="2352" y="10464"/>
                    <a:pt x="2075" y="10577"/>
                    <a:pt x="1834" y="10865"/>
                  </a:cubicBezTo>
                  <a:cubicBezTo>
                    <a:pt x="1036" y="11830"/>
                    <a:pt x="0" y="17199"/>
                    <a:pt x="8263" y="19747"/>
                  </a:cubicBezTo>
                  <a:cubicBezTo>
                    <a:pt x="9009" y="19978"/>
                    <a:pt x="9751" y="20084"/>
                    <a:pt x="10474" y="20084"/>
                  </a:cubicBezTo>
                  <a:cubicBezTo>
                    <a:pt x="16046" y="20084"/>
                    <a:pt x="20444" y="13805"/>
                    <a:pt x="16407" y="10401"/>
                  </a:cubicBezTo>
                  <a:lnTo>
                    <a:pt x="16407" y="10401"/>
                  </a:lnTo>
                  <a:cubicBezTo>
                    <a:pt x="16407" y="10401"/>
                    <a:pt x="16985" y="10502"/>
                    <a:pt x="17725" y="10502"/>
                  </a:cubicBezTo>
                  <a:cubicBezTo>
                    <a:pt x="19299" y="10502"/>
                    <a:pt x="21609" y="10045"/>
                    <a:pt x="20670" y="7186"/>
                  </a:cubicBezTo>
                  <a:cubicBezTo>
                    <a:pt x="19361" y="3193"/>
                    <a:pt x="10142" y="1"/>
                    <a:pt x="8206" y="1"/>
                  </a:cubicBezTo>
                  <a:close/>
                </a:path>
              </a:pathLst>
            </a:custGeom>
            <a:solidFill>
              <a:srgbClr val="EE45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2361516">
              <a:off x="1906814" y="1116052"/>
              <a:ext cx="65843" cy="66321"/>
            </a:xfrm>
            <a:custGeom>
              <a:avLst/>
              <a:gdLst/>
              <a:ahLst/>
              <a:cxnLst/>
              <a:rect l="l" t="t" r="r" b="b"/>
              <a:pathLst>
                <a:path w="1656" h="1668" extrusionOk="0">
                  <a:moveTo>
                    <a:pt x="822" y="1"/>
                  </a:moveTo>
                  <a:cubicBezTo>
                    <a:pt x="370" y="1"/>
                    <a:pt x="1" y="382"/>
                    <a:pt x="1" y="834"/>
                  </a:cubicBezTo>
                  <a:cubicBezTo>
                    <a:pt x="1" y="1299"/>
                    <a:pt x="370" y="1668"/>
                    <a:pt x="822" y="1668"/>
                  </a:cubicBezTo>
                  <a:cubicBezTo>
                    <a:pt x="1287" y="1668"/>
                    <a:pt x="1656" y="1299"/>
                    <a:pt x="1656" y="834"/>
                  </a:cubicBezTo>
                  <a:cubicBezTo>
                    <a:pt x="1656" y="382"/>
                    <a:pt x="1287" y="1"/>
                    <a:pt x="822" y="1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rot="-2361516">
              <a:off x="1534264" y="1075884"/>
              <a:ext cx="331404" cy="186755"/>
            </a:xfrm>
            <a:custGeom>
              <a:avLst/>
              <a:gdLst/>
              <a:ahLst/>
              <a:cxnLst/>
              <a:rect l="l" t="t" r="r" b="b"/>
              <a:pathLst>
                <a:path w="8335" h="4697" extrusionOk="0">
                  <a:moveTo>
                    <a:pt x="729" y="0"/>
                  </a:moveTo>
                  <a:cubicBezTo>
                    <a:pt x="587" y="0"/>
                    <a:pt x="452" y="83"/>
                    <a:pt x="381" y="223"/>
                  </a:cubicBezTo>
                  <a:lnTo>
                    <a:pt x="84" y="866"/>
                  </a:lnTo>
                  <a:cubicBezTo>
                    <a:pt x="0" y="1057"/>
                    <a:pt x="84" y="1283"/>
                    <a:pt x="274" y="1366"/>
                  </a:cubicBezTo>
                  <a:lnTo>
                    <a:pt x="7442" y="4664"/>
                  </a:lnTo>
                  <a:cubicBezTo>
                    <a:pt x="7492" y="4686"/>
                    <a:pt x="7544" y="4696"/>
                    <a:pt x="7596" y="4696"/>
                  </a:cubicBezTo>
                  <a:cubicBezTo>
                    <a:pt x="7741" y="4696"/>
                    <a:pt x="7880" y="4614"/>
                    <a:pt x="7942" y="4474"/>
                  </a:cubicBezTo>
                  <a:lnTo>
                    <a:pt x="8239" y="3819"/>
                  </a:lnTo>
                  <a:cubicBezTo>
                    <a:pt x="8335" y="3628"/>
                    <a:pt x="8251" y="3402"/>
                    <a:pt x="8061" y="3319"/>
                  </a:cubicBezTo>
                  <a:lnTo>
                    <a:pt x="881" y="33"/>
                  </a:lnTo>
                  <a:cubicBezTo>
                    <a:pt x="831" y="11"/>
                    <a:pt x="780" y="0"/>
                    <a:pt x="729" y="0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oogle Shape;16;p2"/>
          <p:cNvGrpSpPr/>
          <p:nvPr/>
        </p:nvGrpSpPr>
        <p:grpSpPr>
          <a:xfrm>
            <a:off x="-41061" y="2221029"/>
            <a:ext cx="732039" cy="701437"/>
            <a:chOff x="7039475" y="481968"/>
            <a:chExt cx="476805" cy="456783"/>
          </a:xfrm>
        </p:grpSpPr>
        <p:sp>
          <p:nvSpPr>
            <p:cNvPr id="17" name="Google Shape;17;p2"/>
            <p:cNvSpPr/>
            <p:nvPr/>
          </p:nvSpPr>
          <p:spPr>
            <a:xfrm>
              <a:off x="7090867" y="779324"/>
              <a:ext cx="159854" cy="159427"/>
            </a:xfrm>
            <a:custGeom>
              <a:avLst/>
              <a:gdLst/>
              <a:ahLst/>
              <a:cxnLst/>
              <a:rect l="l" t="t" r="r" b="b"/>
              <a:pathLst>
                <a:path w="4871" h="4858" extrusionOk="0">
                  <a:moveTo>
                    <a:pt x="2430" y="0"/>
                  </a:moveTo>
                  <a:cubicBezTo>
                    <a:pt x="1096" y="0"/>
                    <a:pt x="1" y="1083"/>
                    <a:pt x="1" y="2429"/>
                  </a:cubicBezTo>
                  <a:cubicBezTo>
                    <a:pt x="1" y="3774"/>
                    <a:pt x="1096" y="4858"/>
                    <a:pt x="2430" y="4858"/>
                  </a:cubicBezTo>
                  <a:cubicBezTo>
                    <a:pt x="3775" y="4858"/>
                    <a:pt x="4870" y="3774"/>
                    <a:pt x="4870" y="2429"/>
                  </a:cubicBezTo>
                  <a:cubicBezTo>
                    <a:pt x="4870" y="1083"/>
                    <a:pt x="3775" y="0"/>
                    <a:pt x="24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7306541" y="481968"/>
              <a:ext cx="153980" cy="154374"/>
            </a:xfrm>
            <a:custGeom>
              <a:avLst/>
              <a:gdLst/>
              <a:ahLst/>
              <a:cxnLst/>
              <a:rect l="l" t="t" r="r" b="b"/>
              <a:pathLst>
                <a:path w="4692" h="4704" extrusionOk="0">
                  <a:moveTo>
                    <a:pt x="2346" y="0"/>
                  </a:moveTo>
                  <a:cubicBezTo>
                    <a:pt x="1049" y="0"/>
                    <a:pt x="1" y="1060"/>
                    <a:pt x="1" y="2358"/>
                  </a:cubicBezTo>
                  <a:cubicBezTo>
                    <a:pt x="1" y="3656"/>
                    <a:pt x="1049" y="4703"/>
                    <a:pt x="2346" y="4703"/>
                  </a:cubicBezTo>
                  <a:cubicBezTo>
                    <a:pt x="3644" y="4703"/>
                    <a:pt x="4692" y="3656"/>
                    <a:pt x="4692" y="2358"/>
                  </a:cubicBezTo>
                  <a:cubicBezTo>
                    <a:pt x="4692" y="1060"/>
                    <a:pt x="3644" y="0"/>
                    <a:pt x="234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7039475" y="552394"/>
              <a:ext cx="476805" cy="303037"/>
            </a:xfrm>
            <a:custGeom>
              <a:avLst/>
              <a:gdLst/>
              <a:ahLst/>
              <a:cxnLst/>
              <a:rect l="l" t="t" r="r" b="b"/>
              <a:pathLst>
                <a:path w="14529" h="9234" extrusionOk="0">
                  <a:moveTo>
                    <a:pt x="2186" y="0"/>
                  </a:moveTo>
                  <a:cubicBezTo>
                    <a:pt x="796" y="0"/>
                    <a:pt x="1" y="1696"/>
                    <a:pt x="447" y="2403"/>
                  </a:cubicBezTo>
                  <a:cubicBezTo>
                    <a:pt x="1186" y="3557"/>
                    <a:pt x="9365" y="8034"/>
                    <a:pt x="10925" y="8951"/>
                  </a:cubicBezTo>
                  <a:cubicBezTo>
                    <a:pt x="11263" y="9147"/>
                    <a:pt x="11634" y="9233"/>
                    <a:pt x="11998" y="9233"/>
                  </a:cubicBezTo>
                  <a:cubicBezTo>
                    <a:pt x="13315" y="9233"/>
                    <a:pt x="14528" y="8100"/>
                    <a:pt x="13651" y="6915"/>
                  </a:cubicBezTo>
                  <a:cubicBezTo>
                    <a:pt x="12235" y="5010"/>
                    <a:pt x="4615" y="748"/>
                    <a:pt x="2829" y="117"/>
                  </a:cubicBezTo>
                  <a:cubicBezTo>
                    <a:pt x="2603" y="36"/>
                    <a:pt x="2388" y="0"/>
                    <a:pt x="218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7140486" y="805873"/>
              <a:ext cx="43024" cy="43024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1"/>
                  </a:moveTo>
                  <a:cubicBezTo>
                    <a:pt x="298" y="1"/>
                    <a:pt x="1" y="298"/>
                    <a:pt x="1" y="655"/>
                  </a:cubicBezTo>
                  <a:cubicBezTo>
                    <a:pt x="1" y="1025"/>
                    <a:pt x="298" y="1310"/>
                    <a:pt x="656" y="1310"/>
                  </a:cubicBezTo>
                  <a:cubicBezTo>
                    <a:pt x="1025" y="1310"/>
                    <a:pt x="1310" y="1025"/>
                    <a:pt x="1310" y="655"/>
                  </a:cubicBezTo>
                  <a:cubicBezTo>
                    <a:pt x="1310" y="298"/>
                    <a:pt x="1025" y="1"/>
                    <a:pt x="65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7125653" y="595549"/>
              <a:ext cx="243440" cy="158705"/>
            </a:xfrm>
            <a:custGeom>
              <a:avLst/>
              <a:gdLst/>
              <a:ahLst/>
              <a:cxnLst/>
              <a:rect l="l" t="t" r="r" b="b"/>
              <a:pathLst>
                <a:path w="7418" h="4836" extrusionOk="0">
                  <a:moveTo>
                    <a:pt x="756" y="1"/>
                  </a:moveTo>
                  <a:cubicBezTo>
                    <a:pt x="594" y="1"/>
                    <a:pt x="438" y="86"/>
                    <a:pt x="357" y="230"/>
                  </a:cubicBezTo>
                  <a:lnTo>
                    <a:pt x="131" y="623"/>
                  </a:lnTo>
                  <a:cubicBezTo>
                    <a:pt x="0" y="838"/>
                    <a:pt x="84" y="1123"/>
                    <a:pt x="298" y="1254"/>
                  </a:cubicBezTo>
                  <a:lnTo>
                    <a:pt x="6442" y="4778"/>
                  </a:lnTo>
                  <a:cubicBezTo>
                    <a:pt x="6511" y="4817"/>
                    <a:pt x="6587" y="4835"/>
                    <a:pt x="6663" y="4835"/>
                  </a:cubicBezTo>
                  <a:cubicBezTo>
                    <a:pt x="6824" y="4835"/>
                    <a:pt x="6984" y="4753"/>
                    <a:pt x="7073" y="4600"/>
                  </a:cubicBezTo>
                  <a:lnTo>
                    <a:pt x="7287" y="4219"/>
                  </a:lnTo>
                  <a:cubicBezTo>
                    <a:pt x="7418" y="4005"/>
                    <a:pt x="7346" y="3719"/>
                    <a:pt x="7120" y="3588"/>
                  </a:cubicBezTo>
                  <a:lnTo>
                    <a:pt x="989" y="64"/>
                  </a:lnTo>
                  <a:cubicBezTo>
                    <a:pt x="915" y="21"/>
                    <a:pt x="835" y="1"/>
                    <a:pt x="75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 rot="-822915">
            <a:off x="1187007" y="550235"/>
            <a:ext cx="438181" cy="454907"/>
            <a:chOff x="614950" y="1682850"/>
            <a:chExt cx="438175" cy="454900"/>
          </a:xfrm>
        </p:grpSpPr>
        <p:sp>
          <p:nvSpPr>
            <p:cNvPr id="23" name="Google Shape;23;p2"/>
            <p:cNvSpPr/>
            <p:nvPr/>
          </p:nvSpPr>
          <p:spPr>
            <a:xfrm>
              <a:off x="614950" y="1682850"/>
              <a:ext cx="438175" cy="454900"/>
            </a:xfrm>
            <a:custGeom>
              <a:avLst/>
              <a:gdLst/>
              <a:ahLst/>
              <a:cxnLst/>
              <a:rect l="l" t="t" r="r" b="b"/>
              <a:pathLst>
                <a:path w="17527" h="18196" extrusionOk="0">
                  <a:moveTo>
                    <a:pt x="9682" y="1"/>
                  </a:moveTo>
                  <a:cubicBezTo>
                    <a:pt x="6586" y="1"/>
                    <a:pt x="1400" y="4345"/>
                    <a:pt x="762" y="5582"/>
                  </a:cubicBezTo>
                  <a:cubicBezTo>
                    <a:pt x="0" y="7082"/>
                    <a:pt x="2882" y="11261"/>
                    <a:pt x="4084" y="12249"/>
                  </a:cubicBezTo>
                  <a:cubicBezTo>
                    <a:pt x="4502" y="12589"/>
                    <a:pt x="4976" y="12766"/>
                    <a:pt x="5510" y="12766"/>
                  </a:cubicBezTo>
                  <a:cubicBezTo>
                    <a:pt x="6529" y="12766"/>
                    <a:pt x="7767" y="12124"/>
                    <a:pt x="9251" y="10749"/>
                  </a:cubicBezTo>
                  <a:cubicBezTo>
                    <a:pt x="9763" y="10272"/>
                    <a:pt x="10433" y="10032"/>
                    <a:pt x="11064" y="10032"/>
                  </a:cubicBezTo>
                  <a:cubicBezTo>
                    <a:pt x="11961" y="10032"/>
                    <a:pt x="12780" y="10516"/>
                    <a:pt x="12954" y="11487"/>
                  </a:cubicBezTo>
                  <a:cubicBezTo>
                    <a:pt x="13264" y="13142"/>
                    <a:pt x="12347" y="13737"/>
                    <a:pt x="10728" y="14095"/>
                  </a:cubicBezTo>
                  <a:cubicBezTo>
                    <a:pt x="9097" y="14452"/>
                    <a:pt x="7073" y="15333"/>
                    <a:pt x="7680" y="17178"/>
                  </a:cubicBezTo>
                  <a:cubicBezTo>
                    <a:pt x="7910" y="17887"/>
                    <a:pt x="8685" y="18196"/>
                    <a:pt x="9683" y="18196"/>
                  </a:cubicBezTo>
                  <a:cubicBezTo>
                    <a:pt x="11265" y="18196"/>
                    <a:pt x="13407" y="17420"/>
                    <a:pt x="14824" y="16238"/>
                  </a:cubicBezTo>
                  <a:cubicBezTo>
                    <a:pt x="17133" y="14321"/>
                    <a:pt x="17526" y="10761"/>
                    <a:pt x="16336" y="8630"/>
                  </a:cubicBezTo>
                  <a:cubicBezTo>
                    <a:pt x="15497" y="7137"/>
                    <a:pt x="13561" y="6088"/>
                    <a:pt x="11616" y="6088"/>
                  </a:cubicBezTo>
                  <a:cubicBezTo>
                    <a:pt x="10798" y="6088"/>
                    <a:pt x="9979" y="6273"/>
                    <a:pt x="9240" y="6689"/>
                  </a:cubicBezTo>
                  <a:cubicBezTo>
                    <a:pt x="6739" y="8082"/>
                    <a:pt x="6025" y="8749"/>
                    <a:pt x="6025" y="8749"/>
                  </a:cubicBezTo>
                  <a:cubicBezTo>
                    <a:pt x="6025" y="8749"/>
                    <a:pt x="5894" y="7641"/>
                    <a:pt x="5346" y="7129"/>
                  </a:cubicBezTo>
                  <a:cubicBezTo>
                    <a:pt x="5346" y="7129"/>
                    <a:pt x="13621" y="3331"/>
                    <a:pt x="11311" y="664"/>
                  </a:cubicBezTo>
                  <a:cubicBezTo>
                    <a:pt x="10906" y="198"/>
                    <a:pt x="10341" y="1"/>
                    <a:pt x="96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686375" y="1706975"/>
              <a:ext cx="183400" cy="114275"/>
            </a:xfrm>
            <a:custGeom>
              <a:avLst/>
              <a:gdLst/>
              <a:ahLst/>
              <a:cxnLst/>
              <a:rect l="l" t="t" r="r" b="b"/>
              <a:pathLst>
                <a:path w="7336" h="4571" extrusionOk="0">
                  <a:moveTo>
                    <a:pt x="6697" y="0"/>
                  </a:moveTo>
                  <a:cubicBezTo>
                    <a:pt x="5771" y="0"/>
                    <a:pt x="3285" y="1082"/>
                    <a:pt x="1775" y="2319"/>
                  </a:cubicBezTo>
                  <a:cubicBezTo>
                    <a:pt x="1" y="3759"/>
                    <a:pt x="84" y="4307"/>
                    <a:pt x="322" y="4545"/>
                  </a:cubicBezTo>
                  <a:cubicBezTo>
                    <a:pt x="339" y="4562"/>
                    <a:pt x="366" y="4570"/>
                    <a:pt x="401" y="4570"/>
                  </a:cubicBezTo>
                  <a:cubicBezTo>
                    <a:pt x="862" y="4570"/>
                    <a:pt x="2810" y="3198"/>
                    <a:pt x="4204" y="2402"/>
                  </a:cubicBezTo>
                  <a:cubicBezTo>
                    <a:pt x="5704" y="1545"/>
                    <a:pt x="7335" y="497"/>
                    <a:pt x="7026" y="104"/>
                  </a:cubicBezTo>
                  <a:cubicBezTo>
                    <a:pt x="6972" y="33"/>
                    <a:pt x="6858" y="0"/>
                    <a:pt x="66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56325" y="1827450"/>
              <a:ext cx="22050" cy="22050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441" y="0"/>
                  </a:moveTo>
                  <a:cubicBezTo>
                    <a:pt x="203" y="0"/>
                    <a:pt x="0" y="202"/>
                    <a:pt x="0" y="441"/>
                  </a:cubicBezTo>
                  <a:cubicBezTo>
                    <a:pt x="0" y="679"/>
                    <a:pt x="203" y="881"/>
                    <a:pt x="441" y="881"/>
                  </a:cubicBezTo>
                  <a:cubicBezTo>
                    <a:pt x="691" y="881"/>
                    <a:pt x="881" y="679"/>
                    <a:pt x="881" y="441"/>
                  </a:cubicBezTo>
                  <a:cubicBezTo>
                    <a:pt x="881" y="202"/>
                    <a:pt x="691" y="0"/>
                    <a:pt x="441" y="0"/>
                  </a:cubicBezTo>
                  <a:close/>
                </a:path>
              </a:pathLst>
            </a:custGeom>
            <a:solidFill>
              <a:srgbClr val="F9A3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 rot="546724">
            <a:off x="219112" y="196368"/>
            <a:ext cx="656845" cy="687258"/>
            <a:chOff x="1761950" y="1669000"/>
            <a:chExt cx="482700" cy="529100"/>
          </a:xfrm>
        </p:grpSpPr>
        <p:sp>
          <p:nvSpPr>
            <p:cNvPr id="27" name="Google Shape;27;p2"/>
            <p:cNvSpPr/>
            <p:nvPr/>
          </p:nvSpPr>
          <p:spPr>
            <a:xfrm>
              <a:off x="1761950" y="1669000"/>
              <a:ext cx="482700" cy="529100"/>
            </a:xfrm>
            <a:custGeom>
              <a:avLst/>
              <a:gdLst/>
              <a:ahLst/>
              <a:cxnLst/>
              <a:rect l="l" t="t" r="r" b="b"/>
              <a:pathLst>
                <a:path w="19308" h="21164" extrusionOk="0">
                  <a:moveTo>
                    <a:pt x="8652" y="3590"/>
                  </a:moveTo>
                  <a:cubicBezTo>
                    <a:pt x="9200" y="3590"/>
                    <a:pt x="9762" y="3731"/>
                    <a:pt x="10282" y="4028"/>
                  </a:cubicBezTo>
                  <a:cubicBezTo>
                    <a:pt x="11794" y="4897"/>
                    <a:pt x="12366" y="6767"/>
                    <a:pt x="11532" y="8207"/>
                  </a:cubicBezTo>
                  <a:cubicBezTo>
                    <a:pt x="10983" y="9165"/>
                    <a:pt x="9973" y="9693"/>
                    <a:pt x="8916" y="9693"/>
                  </a:cubicBezTo>
                  <a:cubicBezTo>
                    <a:pt x="8369" y="9693"/>
                    <a:pt x="7809" y="9551"/>
                    <a:pt x="7294" y="9255"/>
                  </a:cubicBezTo>
                  <a:cubicBezTo>
                    <a:pt x="5770" y="8386"/>
                    <a:pt x="5210" y="6517"/>
                    <a:pt x="6043" y="5064"/>
                  </a:cubicBezTo>
                  <a:cubicBezTo>
                    <a:pt x="6592" y="4115"/>
                    <a:pt x="7595" y="3590"/>
                    <a:pt x="8652" y="3590"/>
                  </a:cubicBezTo>
                  <a:close/>
                  <a:moveTo>
                    <a:pt x="8921" y="0"/>
                  </a:moveTo>
                  <a:cubicBezTo>
                    <a:pt x="3425" y="0"/>
                    <a:pt x="1" y="7231"/>
                    <a:pt x="3460" y="11124"/>
                  </a:cubicBezTo>
                  <a:cubicBezTo>
                    <a:pt x="4980" y="12835"/>
                    <a:pt x="6651" y="13348"/>
                    <a:pt x="8108" y="13348"/>
                  </a:cubicBezTo>
                  <a:cubicBezTo>
                    <a:pt x="10292" y="13348"/>
                    <a:pt x="11996" y="12196"/>
                    <a:pt x="11997" y="12196"/>
                  </a:cubicBezTo>
                  <a:lnTo>
                    <a:pt x="11997" y="12196"/>
                  </a:lnTo>
                  <a:cubicBezTo>
                    <a:pt x="11997" y="12196"/>
                    <a:pt x="10818" y="15958"/>
                    <a:pt x="7520" y="16423"/>
                  </a:cubicBezTo>
                  <a:cubicBezTo>
                    <a:pt x="4210" y="16899"/>
                    <a:pt x="1912" y="17518"/>
                    <a:pt x="2305" y="19173"/>
                  </a:cubicBezTo>
                  <a:cubicBezTo>
                    <a:pt x="2626" y="20508"/>
                    <a:pt x="3836" y="21163"/>
                    <a:pt x="5444" y="21163"/>
                  </a:cubicBezTo>
                  <a:cubicBezTo>
                    <a:pt x="8423" y="21163"/>
                    <a:pt x="12767" y="18912"/>
                    <a:pt x="15342" y="14565"/>
                  </a:cubicBezTo>
                  <a:cubicBezTo>
                    <a:pt x="19307" y="7874"/>
                    <a:pt x="17033" y="1873"/>
                    <a:pt x="10592" y="218"/>
                  </a:cubicBezTo>
                  <a:cubicBezTo>
                    <a:pt x="10018" y="69"/>
                    <a:pt x="9460" y="0"/>
                    <a:pt x="892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046075" y="2061100"/>
              <a:ext cx="36350" cy="36050"/>
            </a:xfrm>
            <a:custGeom>
              <a:avLst/>
              <a:gdLst/>
              <a:ahLst/>
              <a:cxnLst/>
              <a:rect l="l" t="t" r="r" b="b"/>
              <a:pathLst>
                <a:path w="1454" h="1442" extrusionOk="0">
                  <a:moveTo>
                    <a:pt x="727" y="0"/>
                  </a:moveTo>
                  <a:cubicBezTo>
                    <a:pt x="322" y="0"/>
                    <a:pt x="1" y="322"/>
                    <a:pt x="1" y="727"/>
                  </a:cubicBezTo>
                  <a:cubicBezTo>
                    <a:pt x="1" y="1120"/>
                    <a:pt x="322" y="1441"/>
                    <a:pt x="727" y="1441"/>
                  </a:cubicBezTo>
                  <a:cubicBezTo>
                    <a:pt x="1132" y="1441"/>
                    <a:pt x="1453" y="1120"/>
                    <a:pt x="1453" y="727"/>
                  </a:cubicBezTo>
                  <a:cubicBezTo>
                    <a:pt x="1453" y="322"/>
                    <a:pt x="1132" y="0"/>
                    <a:pt x="7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1866425" y="2108000"/>
              <a:ext cx="179675" cy="64750"/>
            </a:xfrm>
            <a:custGeom>
              <a:avLst/>
              <a:gdLst/>
              <a:ahLst/>
              <a:cxnLst/>
              <a:rect l="l" t="t" r="r" b="b"/>
              <a:pathLst>
                <a:path w="7187" h="2590" extrusionOk="0">
                  <a:moveTo>
                    <a:pt x="6473" y="0"/>
                  </a:moveTo>
                  <a:cubicBezTo>
                    <a:pt x="5731" y="0"/>
                    <a:pt x="4264" y="1127"/>
                    <a:pt x="2950" y="1127"/>
                  </a:cubicBezTo>
                  <a:cubicBezTo>
                    <a:pt x="2917" y="1127"/>
                    <a:pt x="2885" y="1126"/>
                    <a:pt x="2853" y="1125"/>
                  </a:cubicBezTo>
                  <a:cubicBezTo>
                    <a:pt x="2772" y="1122"/>
                    <a:pt x="2693" y="1120"/>
                    <a:pt x="2615" y="1120"/>
                  </a:cubicBezTo>
                  <a:cubicBezTo>
                    <a:pt x="1103" y="1120"/>
                    <a:pt x="0" y="1654"/>
                    <a:pt x="555" y="2220"/>
                  </a:cubicBezTo>
                  <a:cubicBezTo>
                    <a:pt x="816" y="2482"/>
                    <a:pt x="1430" y="2589"/>
                    <a:pt x="2132" y="2589"/>
                  </a:cubicBezTo>
                  <a:cubicBezTo>
                    <a:pt x="3028" y="2589"/>
                    <a:pt x="4069" y="2414"/>
                    <a:pt x="4710" y="2161"/>
                  </a:cubicBezTo>
                  <a:cubicBezTo>
                    <a:pt x="5853" y="1708"/>
                    <a:pt x="7187" y="756"/>
                    <a:pt x="6853" y="196"/>
                  </a:cubicBezTo>
                  <a:cubicBezTo>
                    <a:pt x="6770" y="57"/>
                    <a:pt x="6640" y="0"/>
                    <a:pt x="64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 rot="848546">
            <a:off x="1619898" y="3992037"/>
            <a:ext cx="669524" cy="727617"/>
            <a:chOff x="1761950" y="1669000"/>
            <a:chExt cx="482700" cy="529100"/>
          </a:xfrm>
        </p:grpSpPr>
        <p:sp>
          <p:nvSpPr>
            <p:cNvPr id="31" name="Google Shape;31;p2"/>
            <p:cNvSpPr/>
            <p:nvPr/>
          </p:nvSpPr>
          <p:spPr>
            <a:xfrm>
              <a:off x="1761950" y="1669000"/>
              <a:ext cx="482700" cy="529100"/>
            </a:xfrm>
            <a:custGeom>
              <a:avLst/>
              <a:gdLst/>
              <a:ahLst/>
              <a:cxnLst/>
              <a:rect l="l" t="t" r="r" b="b"/>
              <a:pathLst>
                <a:path w="19308" h="21164" extrusionOk="0">
                  <a:moveTo>
                    <a:pt x="8652" y="3590"/>
                  </a:moveTo>
                  <a:cubicBezTo>
                    <a:pt x="9200" y="3590"/>
                    <a:pt x="9762" y="3731"/>
                    <a:pt x="10282" y="4028"/>
                  </a:cubicBezTo>
                  <a:cubicBezTo>
                    <a:pt x="11794" y="4897"/>
                    <a:pt x="12366" y="6767"/>
                    <a:pt x="11532" y="8207"/>
                  </a:cubicBezTo>
                  <a:cubicBezTo>
                    <a:pt x="10983" y="9165"/>
                    <a:pt x="9973" y="9693"/>
                    <a:pt x="8916" y="9693"/>
                  </a:cubicBezTo>
                  <a:cubicBezTo>
                    <a:pt x="8369" y="9693"/>
                    <a:pt x="7809" y="9551"/>
                    <a:pt x="7294" y="9255"/>
                  </a:cubicBezTo>
                  <a:cubicBezTo>
                    <a:pt x="5770" y="8386"/>
                    <a:pt x="5210" y="6517"/>
                    <a:pt x="6043" y="5064"/>
                  </a:cubicBezTo>
                  <a:cubicBezTo>
                    <a:pt x="6592" y="4115"/>
                    <a:pt x="7595" y="3590"/>
                    <a:pt x="8652" y="3590"/>
                  </a:cubicBezTo>
                  <a:close/>
                  <a:moveTo>
                    <a:pt x="8921" y="0"/>
                  </a:moveTo>
                  <a:cubicBezTo>
                    <a:pt x="3425" y="0"/>
                    <a:pt x="1" y="7231"/>
                    <a:pt x="3460" y="11124"/>
                  </a:cubicBezTo>
                  <a:cubicBezTo>
                    <a:pt x="4980" y="12835"/>
                    <a:pt x="6651" y="13348"/>
                    <a:pt x="8108" y="13348"/>
                  </a:cubicBezTo>
                  <a:cubicBezTo>
                    <a:pt x="10292" y="13348"/>
                    <a:pt x="11996" y="12196"/>
                    <a:pt x="11997" y="12196"/>
                  </a:cubicBezTo>
                  <a:lnTo>
                    <a:pt x="11997" y="12196"/>
                  </a:lnTo>
                  <a:cubicBezTo>
                    <a:pt x="11997" y="12196"/>
                    <a:pt x="10818" y="15958"/>
                    <a:pt x="7520" y="16423"/>
                  </a:cubicBezTo>
                  <a:cubicBezTo>
                    <a:pt x="4210" y="16899"/>
                    <a:pt x="1912" y="17518"/>
                    <a:pt x="2305" y="19173"/>
                  </a:cubicBezTo>
                  <a:cubicBezTo>
                    <a:pt x="2626" y="20508"/>
                    <a:pt x="3836" y="21163"/>
                    <a:pt x="5444" y="21163"/>
                  </a:cubicBezTo>
                  <a:cubicBezTo>
                    <a:pt x="8423" y="21163"/>
                    <a:pt x="12767" y="18912"/>
                    <a:pt x="15342" y="14565"/>
                  </a:cubicBezTo>
                  <a:cubicBezTo>
                    <a:pt x="19307" y="7874"/>
                    <a:pt x="17033" y="1873"/>
                    <a:pt x="10592" y="218"/>
                  </a:cubicBezTo>
                  <a:cubicBezTo>
                    <a:pt x="10018" y="69"/>
                    <a:pt x="9460" y="0"/>
                    <a:pt x="89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2046075" y="2061100"/>
              <a:ext cx="36350" cy="36050"/>
            </a:xfrm>
            <a:custGeom>
              <a:avLst/>
              <a:gdLst/>
              <a:ahLst/>
              <a:cxnLst/>
              <a:rect l="l" t="t" r="r" b="b"/>
              <a:pathLst>
                <a:path w="1454" h="1442" extrusionOk="0">
                  <a:moveTo>
                    <a:pt x="727" y="0"/>
                  </a:moveTo>
                  <a:cubicBezTo>
                    <a:pt x="322" y="0"/>
                    <a:pt x="1" y="322"/>
                    <a:pt x="1" y="727"/>
                  </a:cubicBezTo>
                  <a:cubicBezTo>
                    <a:pt x="1" y="1120"/>
                    <a:pt x="322" y="1441"/>
                    <a:pt x="727" y="1441"/>
                  </a:cubicBezTo>
                  <a:cubicBezTo>
                    <a:pt x="1132" y="1441"/>
                    <a:pt x="1453" y="1120"/>
                    <a:pt x="1453" y="727"/>
                  </a:cubicBezTo>
                  <a:cubicBezTo>
                    <a:pt x="1453" y="322"/>
                    <a:pt x="1132" y="0"/>
                    <a:pt x="7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1866425" y="2108000"/>
              <a:ext cx="179675" cy="64750"/>
            </a:xfrm>
            <a:custGeom>
              <a:avLst/>
              <a:gdLst/>
              <a:ahLst/>
              <a:cxnLst/>
              <a:rect l="l" t="t" r="r" b="b"/>
              <a:pathLst>
                <a:path w="7187" h="2590" extrusionOk="0">
                  <a:moveTo>
                    <a:pt x="6473" y="0"/>
                  </a:moveTo>
                  <a:cubicBezTo>
                    <a:pt x="5731" y="0"/>
                    <a:pt x="4264" y="1127"/>
                    <a:pt x="2950" y="1127"/>
                  </a:cubicBezTo>
                  <a:cubicBezTo>
                    <a:pt x="2917" y="1127"/>
                    <a:pt x="2885" y="1126"/>
                    <a:pt x="2853" y="1125"/>
                  </a:cubicBezTo>
                  <a:cubicBezTo>
                    <a:pt x="2772" y="1122"/>
                    <a:pt x="2693" y="1120"/>
                    <a:pt x="2615" y="1120"/>
                  </a:cubicBezTo>
                  <a:cubicBezTo>
                    <a:pt x="1103" y="1120"/>
                    <a:pt x="0" y="1654"/>
                    <a:pt x="555" y="2220"/>
                  </a:cubicBezTo>
                  <a:cubicBezTo>
                    <a:pt x="816" y="2482"/>
                    <a:pt x="1430" y="2589"/>
                    <a:pt x="2132" y="2589"/>
                  </a:cubicBezTo>
                  <a:cubicBezTo>
                    <a:pt x="3028" y="2589"/>
                    <a:pt x="4069" y="2414"/>
                    <a:pt x="4710" y="2161"/>
                  </a:cubicBezTo>
                  <a:cubicBezTo>
                    <a:pt x="5853" y="1708"/>
                    <a:pt x="7187" y="756"/>
                    <a:pt x="6853" y="196"/>
                  </a:cubicBezTo>
                  <a:cubicBezTo>
                    <a:pt x="6770" y="57"/>
                    <a:pt x="6640" y="0"/>
                    <a:pt x="64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oogle Shape;34;p2"/>
          <p:cNvGrpSpPr/>
          <p:nvPr/>
        </p:nvGrpSpPr>
        <p:grpSpPr>
          <a:xfrm rot="-822750">
            <a:off x="515907" y="4403414"/>
            <a:ext cx="408183" cy="349991"/>
            <a:chOff x="2321700" y="1787550"/>
            <a:chExt cx="450675" cy="386425"/>
          </a:xfrm>
        </p:grpSpPr>
        <p:sp>
          <p:nvSpPr>
            <p:cNvPr id="35" name="Google Shape;35;p2"/>
            <p:cNvSpPr/>
            <p:nvPr/>
          </p:nvSpPr>
          <p:spPr>
            <a:xfrm>
              <a:off x="2321700" y="1787550"/>
              <a:ext cx="450675" cy="386425"/>
            </a:xfrm>
            <a:custGeom>
              <a:avLst/>
              <a:gdLst/>
              <a:ahLst/>
              <a:cxnLst/>
              <a:rect l="l" t="t" r="r" b="b"/>
              <a:pathLst>
                <a:path w="18027" h="15457" extrusionOk="0">
                  <a:moveTo>
                    <a:pt x="6484" y="0"/>
                  </a:moveTo>
                  <a:cubicBezTo>
                    <a:pt x="6270" y="0"/>
                    <a:pt x="6046" y="42"/>
                    <a:pt x="5811" y="132"/>
                  </a:cubicBezTo>
                  <a:cubicBezTo>
                    <a:pt x="3465" y="1025"/>
                    <a:pt x="6502" y="6990"/>
                    <a:pt x="6406" y="7216"/>
                  </a:cubicBezTo>
                  <a:cubicBezTo>
                    <a:pt x="6299" y="7442"/>
                    <a:pt x="1" y="8906"/>
                    <a:pt x="1191" y="11514"/>
                  </a:cubicBezTo>
                  <a:cubicBezTo>
                    <a:pt x="1500" y="12194"/>
                    <a:pt x="2065" y="12444"/>
                    <a:pt x="2736" y="12444"/>
                  </a:cubicBezTo>
                  <a:cubicBezTo>
                    <a:pt x="4599" y="12444"/>
                    <a:pt x="7287" y="10521"/>
                    <a:pt x="7644" y="10521"/>
                  </a:cubicBezTo>
                  <a:cubicBezTo>
                    <a:pt x="7654" y="10521"/>
                    <a:pt x="7662" y="10523"/>
                    <a:pt x="7668" y="10526"/>
                  </a:cubicBezTo>
                  <a:cubicBezTo>
                    <a:pt x="7946" y="10654"/>
                    <a:pt x="9383" y="15457"/>
                    <a:pt x="11790" y="15457"/>
                  </a:cubicBezTo>
                  <a:cubicBezTo>
                    <a:pt x="12066" y="15457"/>
                    <a:pt x="12355" y="15393"/>
                    <a:pt x="12657" y="15252"/>
                  </a:cubicBezTo>
                  <a:cubicBezTo>
                    <a:pt x="15586" y="13871"/>
                    <a:pt x="11550" y="9014"/>
                    <a:pt x="11633" y="8775"/>
                  </a:cubicBezTo>
                  <a:cubicBezTo>
                    <a:pt x="11717" y="8549"/>
                    <a:pt x="18027" y="6620"/>
                    <a:pt x="16812" y="4358"/>
                  </a:cubicBezTo>
                  <a:cubicBezTo>
                    <a:pt x="16512" y="3790"/>
                    <a:pt x="15959" y="3579"/>
                    <a:pt x="15293" y="3579"/>
                  </a:cubicBezTo>
                  <a:cubicBezTo>
                    <a:pt x="13348" y="3579"/>
                    <a:pt x="10443" y="5387"/>
                    <a:pt x="10096" y="5387"/>
                  </a:cubicBezTo>
                  <a:cubicBezTo>
                    <a:pt x="10087" y="5387"/>
                    <a:pt x="10079" y="5385"/>
                    <a:pt x="10073" y="5382"/>
                  </a:cubicBezTo>
                  <a:cubicBezTo>
                    <a:pt x="9920" y="5284"/>
                    <a:pt x="8893" y="0"/>
                    <a:pt x="64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2526500" y="1936425"/>
              <a:ext cx="34550" cy="29700"/>
            </a:xfrm>
            <a:custGeom>
              <a:avLst/>
              <a:gdLst/>
              <a:ahLst/>
              <a:cxnLst/>
              <a:rect l="l" t="t" r="r" b="b"/>
              <a:pathLst>
                <a:path w="1382" h="1188" extrusionOk="0">
                  <a:moveTo>
                    <a:pt x="707" y="1"/>
                  </a:moveTo>
                  <a:cubicBezTo>
                    <a:pt x="639" y="1"/>
                    <a:pt x="569" y="11"/>
                    <a:pt x="500" y="34"/>
                  </a:cubicBezTo>
                  <a:cubicBezTo>
                    <a:pt x="179" y="153"/>
                    <a:pt x="0" y="487"/>
                    <a:pt x="107" y="796"/>
                  </a:cubicBezTo>
                  <a:cubicBezTo>
                    <a:pt x="192" y="1040"/>
                    <a:pt x="423" y="1187"/>
                    <a:pt x="674" y="1187"/>
                  </a:cubicBezTo>
                  <a:cubicBezTo>
                    <a:pt x="743" y="1187"/>
                    <a:pt x="813" y="1177"/>
                    <a:pt x="881" y="1154"/>
                  </a:cubicBezTo>
                  <a:cubicBezTo>
                    <a:pt x="1203" y="1035"/>
                    <a:pt x="1381" y="701"/>
                    <a:pt x="1274" y="392"/>
                  </a:cubicBezTo>
                  <a:cubicBezTo>
                    <a:pt x="1190" y="148"/>
                    <a:pt x="959" y="1"/>
                    <a:pt x="707" y="1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2485125" y="1819000"/>
              <a:ext cx="57775" cy="104050"/>
            </a:xfrm>
            <a:custGeom>
              <a:avLst/>
              <a:gdLst/>
              <a:ahLst/>
              <a:cxnLst/>
              <a:rect l="l" t="t" r="r" b="b"/>
              <a:pathLst>
                <a:path w="2311" h="4162" extrusionOk="0">
                  <a:moveTo>
                    <a:pt x="591" y="0"/>
                  </a:moveTo>
                  <a:cubicBezTo>
                    <a:pt x="556" y="0"/>
                    <a:pt x="521" y="6"/>
                    <a:pt x="488" y="17"/>
                  </a:cubicBezTo>
                  <a:cubicBezTo>
                    <a:pt x="48" y="159"/>
                    <a:pt x="0" y="1195"/>
                    <a:pt x="369" y="2338"/>
                  </a:cubicBezTo>
                  <a:cubicBezTo>
                    <a:pt x="712" y="3389"/>
                    <a:pt x="1291" y="4162"/>
                    <a:pt x="1725" y="4162"/>
                  </a:cubicBezTo>
                  <a:cubicBezTo>
                    <a:pt x="1758" y="4162"/>
                    <a:pt x="1791" y="4157"/>
                    <a:pt x="1822" y="4148"/>
                  </a:cubicBezTo>
                  <a:cubicBezTo>
                    <a:pt x="2251" y="4005"/>
                    <a:pt x="2310" y="2969"/>
                    <a:pt x="1941" y="1826"/>
                  </a:cubicBezTo>
                  <a:cubicBezTo>
                    <a:pt x="1600" y="771"/>
                    <a:pt x="1016" y="0"/>
                    <a:pt x="591" y="0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38;p2"/>
          <p:cNvGrpSpPr/>
          <p:nvPr/>
        </p:nvGrpSpPr>
        <p:grpSpPr>
          <a:xfrm rot="-822915">
            <a:off x="486898" y="3016329"/>
            <a:ext cx="1016239" cy="1014109"/>
            <a:chOff x="345025" y="221948"/>
            <a:chExt cx="1016224" cy="1014094"/>
          </a:xfrm>
        </p:grpSpPr>
        <p:sp>
          <p:nvSpPr>
            <p:cNvPr id="39" name="Google Shape;39;p2"/>
            <p:cNvSpPr/>
            <p:nvPr/>
          </p:nvSpPr>
          <p:spPr>
            <a:xfrm rot="3022827">
              <a:off x="496652" y="364477"/>
              <a:ext cx="712970" cy="729036"/>
            </a:xfrm>
            <a:custGeom>
              <a:avLst/>
              <a:gdLst/>
              <a:ahLst/>
              <a:cxnLst/>
              <a:rect l="l" t="t" r="r" b="b"/>
              <a:pathLst>
                <a:path w="16287" h="16654" extrusionOk="0">
                  <a:moveTo>
                    <a:pt x="6602" y="1"/>
                  </a:moveTo>
                  <a:cubicBezTo>
                    <a:pt x="4440" y="1"/>
                    <a:pt x="2474" y="1200"/>
                    <a:pt x="1536" y="2842"/>
                  </a:cubicBezTo>
                  <a:cubicBezTo>
                    <a:pt x="0" y="5533"/>
                    <a:pt x="310" y="8021"/>
                    <a:pt x="1917" y="8473"/>
                  </a:cubicBezTo>
                  <a:cubicBezTo>
                    <a:pt x="2144" y="8536"/>
                    <a:pt x="2350" y="8566"/>
                    <a:pt x="2539" y="8566"/>
                  </a:cubicBezTo>
                  <a:cubicBezTo>
                    <a:pt x="4027" y="8566"/>
                    <a:pt x="4420" y="6743"/>
                    <a:pt x="4906" y="5211"/>
                  </a:cubicBezTo>
                  <a:cubicBezTo>
                    <a:pt x="5274" y="4041"/>
                    <a:pt x="5978" y="3410"/>
                    <a:pt x="6827" y="3410"/>
                  </a:cubicBezTo>
                  <a:cubicBezTo>
                    <a:pt x="7239" y="3410"/>
                    <a:pt x="7685" y="3558"/>
                    <a:pt x="8144" y="3866"/>
                  </a:cubicBezTo>
                  <a:cubicBezTo>
                    <a:pt x="9549" y="4818"/>
                    <a:pt x="8168" y="8938"/>
                    <a:pt x="7013" y="11057"/>
                  </a:cubicBezTo>
                  <a:cubicBezTo>
                    <a:pt x="5858" y="13165"/>
                    <a:pt x="5037" y="16605"/>
                    <a:pt x="7894" y="16653"/>
                  </a:cubicBezTo>
                  <a:cubicBezTo>
                    <a:pt x="7908" y="16653"/>
                    <a:pt x="7922" y="16653"/>
                    <a:pt x="7936" y="16653"/>
                  </a:cubicBezTo>
                  <a:cubicBezTo>
                    <a:pt x="10817" y="16653"/>
                    <a:pt x="16286" y="11800"/>
                    <a:pt x="15883" y="10378"/>
                  </a:cubicBezTo>
                  <a:cubicBezTo>
                    <a:pt x="15623" y="9451"/>
                    <a:pt x="14750" y="9032"/>
                    <a:pt x="13847" y="9032"/>
                  </a:cubicBezTo>
                  <a:cubicBezTo>
                    <a:pt x="13348" y="9032"/>
                    <a:pt x="12839" y="9160"/>
                    <a:pt x="12419" y="9402"/>
                  </a:cubicBezTo>
                  <a:cubicBezTo>
                    <a:pt x="11668" y="9855"/>
                    <a:pt x="11014" y="10438"/>
                    <a:pt x="10490" y="11140"/>
                  </a:cubicBezTo>
                  <a:cubicBezTo>
                    <a:pt x="10490" y="11140"/>
                    <a:pt x="14157" y="4675"/>
                    <a:pt x="10764" y="1663"/>
                  </a:cubicBezTo>
                  <a:cubicBezTo>
                    <a:pt x="9441" y="489"/>
                    <a:pt x="7982" y="1"/>
                    <a:pt x="66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 rot="3022827">
              <a:off x="774226" y="318054"/>
              <a:ext cx="184557" cy="226056"/>
            </a:xfrm>
            <a:custGeom>
              <a:avLst/>
              <a:gdLst/>
              <a:ahLst/>
              <a:cxnLst/>
              <a:rect l="l" t="t" r="r" b="b"/>
              <a:pathLst>
                <a:path w="4216" h="5164" extrusionOk="0">
                  <a:moveTo>
                    <a:pt x="3680" y="0"/>
                  </a:moveTo>
                  <a:cubicBezTo>
                    <a:pt x="3129" y="0"/>
                    <a:pt x="1983" y="685"/>
                    <a:pt x="1286" y="1779"/>
                  </a:cubicBezTo>
                  <a:cubicBezTo>
                    <a:pt x="429" y="3112"/>
                    <a:pt x="1" y="4887"/>
                    <a:pt x="715" y="5148"/>
                  </a:cubicBezTo>
                  <a:cubicBezTo>
                    <a:pt x="742" y="5159"/>
                    <a:pt x="768" y="5163"/>
                    <a:pt x="794" y="5163"/>
                  </a:cubicBezTo>
                  <a:cubicBezTo>
                    <a:pt x="1353" y="5163"/>
                    <a:pt x="1689" y="2929"/>
                    <a:pt x="2406" y="2053"/>
                  </a:cubicBezTo>
                  <a:cubicBezTo>
                    <a:pt x="3156" y="1124"/>
                    <a:pt x="4215" y="529"/>
                    <a:pt x="3953" y="112"/>
                  </a:cubicBezTo>
                  <a:cubicBezTo>
                    <a:pt x="3902" y="36"/>
                    <a:pt x="3807" y="0"/>
                    <a:pt x="36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3022827">
              <a:off x="1023192" y="438639"/>
              <a:ext cx="36027" cy="35983"/>
            </a:xfrm>
            <a:custGeom>
              <a:avLst/>
              <a:gdLst/>
              <a:ahLst/>
              <a:cxnLst/>
              <a:rect l="l" t="t" r="r" b="b"/>
              <a:pathLst>
                <a:path w="823" h="822" extrusionOk="0">
                  <a:moveTo>
                    <a:pt x="405" y="0"/>
                  </a:moveTo>
                  <a:cubicBezTo>
                    <a:pt x="179" y="0"/>
                    <a:pt x="1" y="191"/>
                    <a:pt x="1" y="417"/>
                  </a:cubicBezTo>
                  <a:cubicBezTo>
                    <a:pt x="1" y="643"/>
                    <a:pt x="179" y="822"/>
                    <a:pt x="405" y="822"/>
                  </a:cubicBezTo>
                  <a:cubicBezTo>
                    <a:pt x="632" y="822"/>
                    <a:pt x="822" y="643"/>
                    <a:pt x="822" y="417"/>
                  </a:cubicBezTo>
                  <a:cubicBezTo>
                    <a:pt x="822" y="191"/>
                    <a:pt x="632" y="0"/>
                    <a:pt x="4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" name="Google Shape;42;p2"/>
          <p:cNvSpPr/>
          <p:nvPr/>
        </p:nvSpPr>
        <p:spPr>
          <a:xfrm>
            <a:off x="1139325" y="25077"/>
            <a:ext cx="280152" cy="258246"/>
          </a:xfrm>
          <a:custGeom>
            <a:avLst/>
            <a:gdLst/>
            <a:ahLst/>
            <a:cxnLst/>
            <a:rect l="l" t="t" r="r" b="b"/>
            <a:pathLst>
              <a:path w="3403" h="3137" extrusionOk="0">
                <a:moveTo>
                  <a:pt x="1673" y="0"/>
                </a:moveTo>
                <a:cubicBezTo>
                  <a:pt x="1551" y="0"/>
                  <a:pt x="1429" y="84"/>
                  <a:pt x="1429" y="250"/>
                </a:cubicBezTo>
                <a:cubicBezTo>
                  <a:pt x="1382" y="631"/>
                  <a:pt x="1370" y="1012"/>
                  <a:pt x="1370" y="1405"/>
                </a:cubicBezTo>
                <a:cubicBezTo>
                  <a:pt x="1013" y="1429"/>
                  <a:pt x="655" y="1417"/>
                  <a:pt x="298" y="1453"/>
                </a:cubicBezTo>
                <a:cubicBezTo>
                  <a:pt x="48" y="1453"/>
                  <a:pt x="1" y="1798"/>
                  <a:pt x="239" y="1870"/>
                </a:cubicBezTo>
                <a:cubicBezTo>
                  <a:pt x="620" y="2013"/>
                  <a:pt x="1025" y="2084"/>
                  <a:pt x="1429" y="2096"/>
                </a:cubicBezTo>
                <a:cubicBezTo>
                  <a:pt x="1465" y="2417"/>
                  <a:pt x="1584" y="2715"/>
                  <a:pt x="1751" y="2989"/>
                </a:cubicBezTo>
                <a:cubicBezTo>
                  <a:pt x="1820" y="3090"/>
                  <a:pt x="1924" y="3136"/>
                  <a:pt x="2026" y="3136"/>
                </a:cubicBezTo>
                <a:cubicBezTo>
                  <a:pt x="2189" y="3136"/>
                  <a:pt x="2346" y="3020"/>
                  <a:pt x="2346" y="2822"/>
                </a:cubicBezTo>
                <a:cubicBezTo>
                  <a:pt x="2358" y="2560"/>
                  <a:pt x="2310" y="2298"/>
                  <a:pt x="2227" y="2036"/>
                </a:cubicBezTo>
                <a:cubicBezTo>
                  <a:pt x="2560" y="1989"/>
                  <a:pt x="2882" y="1882"/>
                  <a:pt x="3168" y="1703"/>
                </a:cubicBezTo>
                <a:cubicBezTo>
                  <a:pt x="3402" y="1550"/>
                  <a:pt x="3336" y="1143"/>
                  <a:pt x="3038" y="1143"/>
                </a:cubicBezTo>
                <a:cubicBezTo>
                  <a:pt x="3033" y="1143"/>
                  <a:pt x="3029" y="1143"/>
                  <a:pt x="3025" y="1143"/>
                </a:cubicBezTo>
                <a:cubicBezTo>
                  <a:pt x="2703" y="1167"/>
                  <a:pt x="2382" y="1227"/>
                  <a:pt x="2072" y="1310"/>
                </a:cubicBezTo>
                <a:cubicBezTo>
                  <a:pt x="2001" y="965"/>
                  <a:pt x="1953" y="608"/>
                  <a:pt x="1917" y="250"/>
                </a:cubicBezTo>
                <a:cubicBezTo>
                  <a:pt x="1917" y="84"/>
                  <a:pt x="1795" y="0"/>
                  <a:pt x="167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2"/>
          <p:cNvSpPr/>
          <p:nvPr/>
        </p:nvSpPr>
        <p:spPr>
          <a:xfrm rot="1938657">
            <a:off x="8146029" y="265411"/>
            <a:ext cx="259678" cy="245732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2"/>
          <p:cNvSpPr/>
          <p:nvPr/>
        </p:nvSpPr>
        <p:spPr>
          <a:xfrm rot="1938657">
            <a:off x="8364240" y="503658"/>
            <a:ext cx="244370" cy="156769"/>
          </a:xfrm>
          <a:custGeom>
            <a:avLst/>
            <a:gdLst/>
            <a:ahLst/>
            <a:cxnLst/>
            <a:rect l="l" t="t" r="r" b="b"/>
            <a:pathLst>
              <a:path w="3049" h="1956" extrusionOk="0">
                <a:moveTo>
                  <a:pt x="1465" y="0"/>
                </a:moveTo>
                <a:cubicBezTo>
                  <a:pt x="1250" y="143"/>
                  <a:pt x="1191" y="381"/>
                  <a:pt x="1203" y="667"/>
                </a:cubicBezTo>
                <a:cubicBezTo>
                  <a:pt x="893" y="691"/>
                  <a:pt x="584" y="715"/>
                  <a:pt x="274" y="727"/>
                </a:cubicBezTo>
                <a:cubicBezTo>
                  <a:pt x="72" y="727"/>
                  <a:pt x="0" y="1072"/>
                  <a:pt x="226" y="1096"/>
                </a:cubicBezTo>
                <a:cubicBezTo>
                  <a:pt x="572" y="1155"/>
                  <a:pt x="929" y="1179"/>
                  <a:pt x="1286" y="1179"/>
                </a:cubicBezTo>
                <a:cubicBezTo>
                  <a:pt x="1334" y="1381"/>
                  <a:pt x="1405" y="1572"/>
                  <a:pt x="1488" y="1751"/>
                </a:cubicBezTo>
                <a:cubicBezTo>
                  <a:pt x="1545" y="1893"/>
                  <a:pt x="1674" y="1956"/>
                  <a:pt x="1800" y="1956"/>
                </a:cubicBezTo>
                <a:cubicBezTo>
                  <a:pt x="1989" y="1956"/>
                  <a:pt x="2170" y="1813"/>
                  <a:pt x="2084" y="1584"/>
                </a:cubicBezTo>
                <a:cubicBezTo>
                  <a:pt x="2024" y="1441"/>
                  <a:pt x="1965" y="1286"/>
                  <a:pt x="1917" y="1143"/>
                </a:cubicBezTo>
                <a:cubicBezTo>
                  <a:pt x="2286" y="1096"/>
                  <a:pt x="2691" y="1048"/>
                  <a:pt x="2965" y="774"/>
                </a:cubicBezTo>
                <a:cubicBezTo>
                  <a:pt x="3048" y="691"/>
                  <a:pt x="3001" y="548"/>
                  <a:pt x="2893" y="512"/>
                </a:cubicBezTo>
                <a:cubicBezTo>
                  <a:pt x="2792" y="483"/>
                  <a:pt x="2690" y="471"/>
                  <a:pt x="2588" y="471"/>
                </a:cubicBezTo>
                <a:cubicBezTo>
                  <a:pt x="2317" y="471"/>
                  <a:pt x="2042" y="552"/>
                  <a:pt x="1774" y="596"/>
                </a:cubicBezTo>
                <a:cubicBezTo>
                  <a:pt x="1727" y="346"/>
                  <a:pt x="1715" y="155"/>
                  <a:pt x="147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" name="Google Shape;45;p2"/>
          <p:cNvGrpSpPr/>
          <p:nvPr/>
        </p:nvGrpSpPr>
        <p:grpSpPr>
          <a:xfrm rot="-1313014">
            <a:off x="2548815" y="4481240"/>
            <a:ext cx="417958" cy="427891"/>
            <a:chOff x="2797650" y="3803725"/>
            <a:chExt cx="787175" cy="819250"/>
          </a:xfrm>
        </p:grpSpPr>
        <p:sp>
          <p:nvSpPr>
            <p:cNvPr id="46" name="Google Shape;46;p2"/>
            <p:cNvSpPr/>
            <p:nvPr/>
          </p:nvSpPr>
          <p:spPr>
            <a:xfrm>
              <a:off x="2797650" y="3803725"/>
              <a:ext cx="787175" cy="819250"/>
            </a:xfrm>
            <a:custGeom>
              <a:avLst/>
              <a:gdLst/>
              <a:ahLst/>
              <a:cxnLst/>
              <a:rect l="l" t="t" r="r" b="b"/>
              <a:pathLst>
                <a:path w="31487" h="32770" extrusionOk="0">
                  <a:moveTo>
                    <a:pt x="19368" y="5206"/>
                  </a:moveTo>
                  <a:cubicBezTo>
                    <a:pt x="20885" y="5206"/>
                    <a:pt x="22337" y="6384"/>
                    <a:pt x="22337" y="8157"/>
                  </a:cubicBezTo>
                  <a:cubicBezTo>
                    <a:pt x="22337" y="9788"/>
                    <a:pt x="21015" y="11110"/>
                    <a:pt x="19384" y="11110"/>
                  </a:cubicBezTo>
                  <a:lnTo>
                    <a:pt x="19372" y="11110"/>
                  </a:lnTo>
                  <a:cubicBezTo>
                    <a:pt x="16741" y="11098"/>
                    <a:pt x="15443" y="7919"/>
                    <a:pt x="17301" y="6074"/>
                  </a:cubicBezTo>
                  <a:cubicBezTo>
                    <a:pt x="17904" y="5474"/>
                    <a:pt x="18644" y="5206"/>
                    <a:pt x="19368" y="5206"/>
                  </a:cubicBezTo>
                  <a:close/>
                  <a:moveTo>
                    <a:pt x="14622" y="16964"/>
                  </a:moveTo>
                  <a:cubicBezTo>
                    <a:pt x="15232" y="16964"/>
                    <a:pt x="15847" y="17082"/>
                    <a:pt x="16431" y="17325"/>
                  </a:cubicBezTo>
                  <a:cubicBezTo>
                    <a:pt x="18217" y="18063"/>
                    <a:pt x="19372" y="19802"/>
                    <a:pt x="19372" y="21730"/>
                  </a:cubicBezTo>
                  <a:cubicBezTo>
                    <a:pt x="19372" y="24362"/>
                    <a:pt x="17241" y="26493"/>
                    <a:pt x="14610" y="26493"/>
                  </a:cubicBezTo>
                  <a:cubicBezTo>
                    <a:pt x="12681" y="26493"/>
                    <a:pt x="10943" y="25326"/>
                    <a:pt x="10216" y="23552"/>
                  </a:cubicBezTo>
                  <a:cubicBezTo>
                    <a:pt x="9478" y="21766"/>
                    <a:pt x="9883" y="19718"/>
                    <a:pt x="11240" y="18361"/>
                  </a:cubicBezTo>
                  <a:cubicBezTo>
                    <a:pt x="12158" y="17451"/>
                    <a:pt x="13381" y="16964"/>
                    <a:pt x="14622" y="16964"/>
                  </a:cubicBezTo>
                  <a:close/>
                  <a:moveTo>
                    <a:pt x="19725" y="1"/>
                  </a:moveTo>
                  <a:cubicBezTo>
                    <a:pt x="19020" y="1"/>
                    <a:pt x="18278" y="84"/>
                    <a:pt x="17503" y="263"/>
                  </a:cubicBezTo>
                  <a:cubicBezTo>
                    <a:pt x="7323" y="2621"/>
                    <a:pt x="10812" y="12110"/>
                    <a:pt x="10812" y="12110"/>
                  </a:cubicBezTo>
                  <a:cubicBezTo>
                    <a:pt x="7811" y="12336"/>
                    <a:pt x="1" y="18694"/>
                    <a:pt x="4632" y="27291"/>
                  </a:cubicBezTo>
                  <a:cubicBezTo>
                    <a:pt x="6708" y="31143"/>
                    <a:pt x="10415" y="32769"/>
                    <a:pt x="14135" y="32769"/>
                  </a:cubicBezTo>
                  <a:cubicBezTo>
                    <a:pt x="18716" y="32769"/>
                    <a:pt x="23317" y="30304"/>
                    <a:pt x="24921" y="26493"/>
                  </a:cubicBezTo>
                  <a:cubicBezTo>
                    <a:pt x="27826" y="19587"/>
                    <a:pt x="23885" y="14884"/>
                    <a:pt x="23885" y="14884"/>
                  </a:cubicBezTo>
                  <a:cubicBezTo>
                    <a:pt x="31486" y="12321"/>
                    <a:pt x="28294" y="1"/>
                    <a:pt x="1972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095025" y="3993950"/>
              <a:ext cx="52100" cy="52425"/>
            </a:xfrm>
            <a:custGeom>
              <a:avLst/>
              <a:gdLst/>
              <a:ahLst/>
              <a:cxnLst/>
              <a:rect l="l" t="t" r="r" b="b"/>
              <a:pathLst>
                <a:path w="2084" h="2097" extrusionOk="0">
                  <a:moveTo>
                    <a:pt x="1048" y="1"/>
                  </a:moveTo>
                  <a:cubicBezTo>
                    <a:pt x="465" y="1"/>
                    <a:pt x="0" y="465"/>
                    <a:pt x="0" y="1048"/>
                  </a:cubicBezTo>
                  <a:cubicBezTo>
                    <a:pt x="0" y="1620"/>
                    <a:pt x="465" y="2096"/>
                    <a:pt x="1048" y="2096"/>
                  </a:cubicBezTo>
                  <a:cubicBezTo>
                    <a:pt x="1619" y="2096"/>
                    <a:pt x="2084" y="1620"/>
                    <a:pt x="2084" y="1048"/>
                  </a:cubicBezTo>
                  <a:cubicBezTo>
                    <a:pt x="2084" y="465"/>
                    <a:pt x="1619" y="1"/>
                    <a:pt x="10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2908675" y="4172500"/>
              <a:ext cx="142325" cy="208700"/>
            </a:xfrm>
            <a:custGeom>
              <a:avLst/>
              <a:gdLst/>
              <a:ahLst/>
              <a:cxnLst/>
              <a:rect l="l" t="t" r="r" b="b"/>
              <a:pathLst>
                <a:path w="5693" h="8348" extrusionOk="0">
                  <a:moveTo>
                    <a:pt x="4297" y="1"/>
                  </a:moveTo>
                  <a:cubicBezTo>
                    <a:pt x="3111" y="1"/>
                    <a:pt x="1775" y="1987"/>
                    <a:pt x="1025" y="4170"/>
                  </a:cubicBezTo>
                  <a:cubicBezTo>
                    <a:pt x="239" y="6456"/>
                    <a:pt x="1" y="8110"/>
                    <a:pt x="882" y="8325"/>
                  </a:cubicBezTo>
                  <a:cubicBezTo>
                    <a:pt x="951" y="8340"/>
                    <a:pt x="1015" y="8348"/>
                    <a:pt x="1075" y="8348"/>
                  </a:cubicBezTo>
                  <a:cubicBezTo>
                    <a:pt x="2349" y="8348"/>
                    <a:pt x="1783" y="4988"/>
                    <a:pt x="2966" y="3658"/>
                  </a:cubicBezTo>
                  <a:cubicBezTo>
                    <a:pt x="4204" y="2265"/>
                    <a:pt x="5692" y="217"/>
                    <a:pt x="4466" y="14"/>
                  </a:cubicBezTo>
                  <a:cubicBezTo>
                    <a:pt x="4410" y="5"/>
                    <a:pt x="4354" y="1"/>
                    <a:pt x="429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3101875" y="3858125"/>
              <a:ext cx="155675" cy="104675"/>
            </a:xfrm>
            <a:custGeom>
              <a:avLst/>
              <a:gdLst/>
              <a:ahLst/>
              <a:cxnLst/>
              <a:rect l="l" t="t" r="r" b="b"/>
              <a:pathLst>
                <a:path w="6227" h="4187" extrusionOk="0">
                  <a:moveTo>
                    <a:pt x="5196" y="1"/>
                  </a:moveTo>
                  <a:cubicBezTo>
                    <a:pt x="4415" y="1"/>
                    <a:pt x="3142" y="589"/>
                    <a:pt x="2179" y="1362"/>
                  </a:cubicBezTo>
                  <a:cubicBezTo>
                    <a:pt x="845" y="2409"/>
                    <a:pt x="0" y="3838"/>
                    <a:pt x="714" y="4148"/>
                  </a:cubicBezTo>
                  <a:cubicBezTo>
                    <a:pt x="776" y="4174"/>
                    <a:pt x="835" y="4186"/>
                    <a:pt x="892" y="4186"/>
                  </a:cubicBezTo>
                  <a:cubicBezTo>
                    <a:pt x="1587" y="4186"/>
                    <a:pt x="2016" y="2368"/>
                    <a:pt x="3512" y="1862"/>
                  </a:cubicBezTo>
                  <a:cubicBezTo>
                    <a:pt x="5144" y="1326"/>
                    <a:pt x="6227" y="945"/>
                    <a:pt x="5822" y="266"/>
                  </a:cubicBezTo>
                  <a:cubicBezTo>
                    <a:pt x="5709" y="82"/>
                    <a:pt x="5487" y="1"/>
                    <a:pt x="51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Google Shape;50;p2"/>
          <p:cNvSpPr/>
          <p:nvPr/>
        </p:nvSpPr>
        <p:spPr>
          <a:xfrm rot="7925529">
            <a:off x="253009" y="3613320"/>
            <a:ext cx="259678" cy="245733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2"/>
          <p:cNvSpPr/>
          <p:nvPr/>
        </p:nvSpPr>
        <p:spPr>
          <a:xfrm rot="7925529">
            <a:off x="1351496" y="4748684"/>
            <a:ext cx="244370" cy="156769"/>
          </a:xfrm>
          <a:custGeom>
            <a:avLst/>
            <a:gdLst/>
            <a:ahLst/>
            <a:cxnLst/>
            <a:rect l="l" t="t" r="r" b="b"/>
            <a:pathLst>
              <a:path w="3049" h="1956" extrusionOk="0">
                <a:moveTo>
                  <a:pt x="1465" y="0"/>
                </a:moveTo>
                <a:cubicBezTo>
                  <a:pt x="1250" y="143"/>
                  <a:pt x="1191" y="381"/>
                  <a:pt x="1203" y="667"/>
                </a:cubicBezTo>
                <a:cubicBezTo>
                  <a:pt x="893" y="691"/>
                  <a:pt x="584" y="715"/>
                  <a:pt x="274" y="727"/>
                </a:cubicBezTo>
                <a:cubicBezTo>
                  <a:pt x="72" y="727"/>
                  <a:pt x="0" y="1072"/>
                  <a:pt x="226" y="1096"/>
                </a:cubicBezTo>
                <a:cubicBezTo>
                  <a:pt x="572" y="1155"/>
                  <a:pt x="929" y="1179"/>
                  <a:pt x="1286" y="1179"/>
                </a:cubicBezTo>
                <a:cubicBezTo>
                  <a:pt x="1334" y="1381"/>
                  <a:pt x="1405" y="1572"/>
                  <a:pt x="1488" y="1751"/>
                </a:cubicBezTo>
                <a:cubicBezTo>
                  <a:pt x="1545" y="1893"/>
                  <a:pt x="1674" y="1956"/>
                  <a:pt x="1800" y="1956"/>
                </a:cubicBezTo>
                <a:cubicBezTo>
                  <a:pt x="1989" y="1956"/>
                  <a:pt x="2170" y="1813"/>
                  <a:pt x="2084" y="1584"/>
                </a:cubicBezTo>
                <a:cubicBezTo>
                  <a:pt x="2024" y="1441"/>
                  <a:pt x="1965" y="1286"/>
                  <a:pt x="1917" y="1143"/>
                </a:cubicBezTo>
                <a:cubicBezTo>
                  <a:pt x="2286" y="1096"/>
                  <a:pt x="2691" y="1048"/>
                  <a:pt x="2965" y="774"/>
                </a:cubicBezTo>
                <a:cubicBezTo>
                  <a:pt x="3048" y="691"/>
                  <a:pt x="3001" y="548"/>
                  <a:pt x="2893" y="512"/>
                </a:cubicBezTo>
                <a:cubicBezTo>
                  <a:pt x="2792" y="483"/>
                  <a:pt x="2690" y="471"/>
                  <a:pt x="2588" y="471"/>
                </a:cubicBezTo>
                <a:cubicBezTo>
                  <a:pt x="2317" y="471"/>
                  <a:pt x="2042" y="552"/>
                  <a:pt x="1774" y="596"/>
                </a:cubicBezTo>
                <a:cubicBezTo>
                  <a:pt x="1727" y="346"/>
                  <a:pt x="1715" y="155"/>
                  <a:pt x="147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2" name="Google Shape;52;p2"/>
          <p:cNvGrpSpPr/>
          <p:nvPr/>
        </p:nvGrpSpPr>
        <p:grpSpPr>
          <a:xfrm rot="2390256">
            <a:off x="3252091" y="4128624"/>
            <a:ext cx="341244" cy="354176"/>
            <a:chOff x="614950" y="1682850"/>
            <a:chExt cx="438175" cy="454900"/>
          </a:xfrm>
        </p:grpSpPr>
        <p:sp>
          <p:nvSpPr>
            <p:cNvPr id="53" name="Google Shape;53;p2"/>
            <p:cNvSpPr/>
            <p:nvPr/>
          </p:nvSpPr>
          <p:spPr>
            <a:xfrm>
              <a:off x="614950" y="1682850"/>
              <a:ext cx="438175" cy="454900"/>
            </a:xfrm>
            <a:custGeom>
              <a:avLst/>
              <a:gdLst/>
              <a:ahLst/>
              <a:cxnLst/>
              <a:rect l="l" t="t" r="r" b="b"/>
              <a:pathLst>
                <a:path w="17527" h="18196" extrusionOk="0">
                  <a:moveTo>
                    <a:pt x="9682" y="1"/>
                  </a:moveTo>
                  <a:cubicBezTo>
                    <a:pt x="6586" y="1"/>
                    <a:pt x="1400" y="4345"/>
                    <a:pt x="762" y="5582"/>
                  </a:cubicBezTo>
                  <a:cubicBezTo>
                    <a:pt x="0" y="7082"/>
                    <a:pt x="2882" y="11261"/>
                    <a:pt x="4084" y="12249"/>
                  </a:cubicBezTo>
                  <a:cubicBezTo>
                    <a:pt x="4502" y="12589"/>
                    <a:pt x="4976" y="12766"/>
                    <a:pt x="5510" y="12766"/>
                  </a:cubicBezTo>
                  <a:cubicBezTo>
                    <a:pt x="6529" y="12766"/>
                    <a:pt x="7767" y="12124"/>
                    <a:pt x="9251" y="10749"/>
                  </a:cubicBezTo>
                  <a:cubicBezTo>
                    <a:pt x="9763" y="10272"/>
                    <a:pt x="10433" y="10032"/>
                    <a:pt x="11064" y="10032"/>
                  </a:cubicBezTo>
                  <a:cubicBezTo>
                    <a:pt x="11961" y="10032"/>
                    <a:pt x="12780" y="10516"/>
                    <a:pt x="12954" y="11487"/>
                  </a:cubicBezTo>
                  <a:cubicBezTo>
                    <a:pt x="13264" y="13142"/>
                    <a:pt x="12347" y="13737"/>
                    <a:pt x="10728" y="14095"/>
                  </a:cubicBezTo>
                  <a:cubicBezTo>
                    <a:pt x="9097" y="14452"/>
                    <a:pt x="7073" y="15333"/>
                    <a:pt x="7680" y="17178"/>
                  </a:cubicBezTo>
                  <a:cubicBezTo>
                    <a:pt x="7910" y="17887"/>
                    <a:pt x="8685" y="18196"/>
                    <a:pt x="9683" y="18196"/>
                  </a:cubicBezTo>
                  <a:cubicBezTo>
                    <a:pt x="11265" y="18196"/>
                    <a:pt x="13407" y="17420"/>
                    <a:pt x="14824" y="16238"/>
                  </a:cubicBezTo>
                  <a:cubicBezTo>
                    <a:pt x="17133" y="14321"/>
                    <a:pt x="17526" y="10761"/>
                    <a:pt x="16336" y="8630"/>
                  </a:cubicBezTo>
                  <a:cubicBezTo>
                    <a:pt x="15497" y="7137"/>
                    <a:pt x="13561" y="6088"/>
                    <a:pt x="11616" y="6088"/>
                  </a:cubicBezTo>
                  <a:cubicBezTo>
                    <a:pt x="10798" y="6088"/>
                    <a:pt x="9979" y="6273"/>
                    <a:pt x="9240" y="6689"/>
                  </a:cubicBezTo>
                  <a:cubicBezTo>
                    <a:pt x="6739" y="8082"/>
                    <a:pt x="6025" y="8749"/>
                    <a:pt x="6025" y="8749"/>
                  </a:cubicBezTo>
                  <a:cubicBezTo>
                    <a:pt x="6025" y="8749"/>
                    <a:pt x="5894" y="7641"/>
                    <a:pt x="5346" y="7129"/>
                  </a:cubicBezTo>
                  <a:cubicBezTo>
                    <a:pt x="5346" y="7129"/>
                    <a:pt x="13621" y="3331"/>
                    <a:pt x="11311" y="664"/>
                  </a:cubicBezTo>
                  <a:cubicBezTo>
                    <a:pt x="10906" y="198"/>
                    <a:pt x="10341" y="1"/>
                    <a:pt x="96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686375" y="1706975"/>
              <a:ext cx="183400" cy="114275"/>
            </a:xfrm>
            <a:custGeom>
              <a:avLst/>
              <a:gdLst/>
              <a:ahLst/>
              <a:cxnLst/>
              <a:rect l="l" t="t" r="r" b="b"/>
              <a:pathLst>
                <a:path w="7336" h="4571" extrusionOk="0">
                  <a:moveTo>
                    <a:pt x="6697" y="0"/>
                  </a:moveTo>
                  <a:cubicBezTo>
                    <a:pt x="5771" y="0"/>
                    <a:pt x="3285" y="1082"/>
                    <a:pt x="1775" y="2319"/>
                  </a:cubicBezTo>
                  <a:cubicBezTo>
                    <a:pt x="1" y="3759"/>
                    <a:pt x="84" y="4307"/>
                    <a:pt x="322" y="4545"/>
                  </a:cubicBezTo>
                  <a:cubicBezTo>
                    <a:pt x="339" y="4562"/>
                    <a:pt x="366" y="4570"/>
                    <a:pt x="401" y="4570"/>
                  </a:cubicBezTo>
                  <a:cubicBezTo>
                    <a:pt x="862" y="4570"/>
                    <a:pt x="2810" y="3198"/>
                    <a:pt x="4204" y="2402"/>
                  </a:cubicBezTo>
                  <a:cubicBezTo>
                    <a:pt x="5704" y="1545"/>
                    <a:pt x="7335" y="497"/>
                    <a:pt x="7026" y="104"/>
                  </a:cubicBezTo>
                  <a:cubicBezTo>
                    <a:pt x="6972" y="33"/>
                    <a:pt x="6858" y="0"/>
                    <a:pt x="6697" y="0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656325" y="1827450"/>
              <a:ext cx="22050" cy="22050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441" y="0"/>
                  </a:moveTo>
                  <a:cubicBezTo>
                    <a:pt x="203" y="0"/>
                    <a:pt x="0" y="202"/>
                    <a:pt x="0" y="441"/>
                  </a:cubicBezTo>
                  <a:cubicBezTo>
                    <a:pt x="0" y="679"/>
                    <a:pt x="203" y="881"/>
                    <a:pt x="441" y="881"/>
                  </a:cubicBezTo>
                  <a:cubicBezTo>
                    <a:pt x="691" y="881"/>
                    <a:pt x="881" y="679"/>
                    <a:pt x="881" y="441"/>
                  </a:cubicBezTo>
                  <a:cubicBezTo>
                    <a:pt x="881" y="202"/>
                    <a:pt x="691" y="0"/>
                    <a:pt x="441" y="0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" name="Google Shape;56;p2"/>
          <p:cNvSpPr/>
          <p:nvPr/>
        </p:nvSpPr>
        <p:spPr>
          <a:xfrm rot="7925529">
            <a:off x="6478559" y="4606845"/>
            <a:ext cx="259678" cy="245733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5"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0"/>
          <p:cNvSpPr txBox="1">
            <a:spLocks noGrp="1"/>
          </p:cNvSpPr>
          <p:nvPr>
            <p:ph type="title"/>
          </p:nvPr>
        </p:nvSpPr>
        <p:spPr>
          <a:xfrm>
            <a:off x="720000" y="1124850"/>
            <a:ext cx="3914700" cy="177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 sz="35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364" name="Google Shape;364;p20"/>
          <p:cNvSpPr txBox="1">
            <a:spLocks noGrp="1"/>
          </p:cNvSpPr>
          <p:nvPr>
            <p:ph type="subTitle" idx="1"/>
          </p:nvPr>
        </p:nvSpPr>
        <p:spPr>
          <a:xfrm>
            <a:off x="720000" y="3007650"/>
            <a:ext cx="3914700" cy="101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600"/>
            </a:lvl1pPr>
            <a:lvl2pPr lvl="1">
              <a:spcBef>
                <a:spcPts val="160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5" name="Google Shape;365;p20"/>
          <p:cNvSpPr/>
          <p:nvPr/>
        </p:nvSpPr>
        <p:spPr>
          <a:xfrm rot="-2955853">
            <a:off x="730349" y="605541"/>
            <a:ext cx="204276" cy="177548"/>
          </a:xfrm>
          <a:custGeom>
            <a:avLst/>
            <a:gdLst/>
            <a:ahLst/>
            <a:cxnLst/>
            <a:rect l="l" t="t" r="r" b="b"/>
            <a:pathLst>
              <a:path w="2894" h="2199" extrusionOk="0">
                <a:moveTo>
                  <a:pt x="981" y="0"/>
                </a:moveTo>
                <a:cubicBezTo>
                  <a:pt x="865" y="0"/>
                  <a:pt x="744" y="77"/>
                  <a:pt x="750" y="215"/>
                </a:cubicBezTo>
                <a:lnTo>
                  <a:pt x="810" y="942"/>
                </a:lnTo>
                <a:cubicBezTo>
                  <a:pt x="715" y="947"/>
                  <a:pt x="619" y="950"/>
                  <a:pt x="523" y="950"/>
                </a:cubicBezTo>
                <a:cubicBezTo>
                  <a:pt x="426" y="950"/>
                  <a:pt x="328" y="947"/>
                  <a:pt x="226" y="942"/>
                </a:cubicBezTo>
                <a:cubicBezTo>
                  <a:pt x="36" y="942"/>
                  <a:pt x="0" y="1215"/>
                  <a:pt x="179" y="1275"/>
                </a:cubicBezTo>
                <a:cubicBezTo>
                  <a:pt x="405" y="1323"/>
                  <a:pt x="619" y="1370"/>
                  <a:pt x="846" y="1394"/>
                </a:cubicBezTo>
                <a:cubicBezTo>
                  <a:pt x="857" y="1680"/>
                  <a:pt x="846" y="1942"/>
                  <a:pt x="1072" y="2156"/>
                </a:cubicBezTo>
                <a:cubicBezTo>
                  <a:pt x="1101" y="2185"/>
                  <a:pt x="1138" y="2198"/>
                  <a:pt x="1175" y="2198"/>
                </a:cubicBezTo>
                <a:cubicBezTo>
                  <a:pt x="1230" y="2198"/>
                  <a:pt x="1286" y="2170"/>
                  <a:pt x="1322" y="2120"/>
                </a:cubicBezTo>
                <a:cubicBezTo>
                  <a:pt x="1465" y="1894"/>
                  <a:pt x="1429" y="1680"/>
                  <a:pt x="1381" y="1430"/>
                </a:cubicBezTo>
                <a:cubicBezTo>
                  <a:pt x="1917" y="1430"/>
                  <a:pt x="2453" y="1334"/>
                  <a:pt x="2774" y="977"/>
                </a:cubicBezTo>
                <a:cubicBezTo>
                  <a:pt x="2893" y="858"/>
                  <a:pt x="2810" y="668"/>
                  <a:pt x="2643" y="668"/>
                </a:cubicBezTo>
                <a:cubicBezTo>
                  <a:pt x="2598" y="662"/>
                  <a:pt x="2554" y="659"/>
                  <a:pt x="2509" y="659"/>
                </a:cubicBezTo>
                <a:cubicBezTo>
                  <a:pt x="2187" y="659"/>
                  <a:pt x="1872" y="795"/>
                  <a:pt x="1548" y="858"/>
                </a:cubicBezTo>
                <a:cubicBezTo>
                  <a:pt x="1465" y="870"/>
                  <a:pt x="1381" y="882"/>
                  <a:pt x="1298" y="894"/>
                </a:cubicBezTo>
                <a:cubicBezTo>
                  <a:pt x="1262" y="644"/>
                  <a:pt x="1227" y="406"/>
                  <a:pt x="1179" y="156"/>
                </a:cubicBezTo>
                <a:cubicBezTo>
                  <a:pt x="1163" y="50"/>
                  <a:pt x="1074" y="0"/>
                  <a:pt x="98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20"/>
          <p:cNvSpPr/>
          <p:nvPr/>
        </p:nvSpPr>
        <p:spPr>
          <a:xfrm rot="-2955913">
            <a:off x="470823" y="328229"/>
            <a:ext cx="284296" cy="247092"/>
          </a:xfrm>
          <a:custGeom>
            <a:avLst/>
            <a:gdLst/>
            <a:ahLst/>
            <a:cxnLst/>
            <a:rect l="l" t="t" r="r" b="b"/>
            <a:pathLst>
              <a:path w="2894" h="2199" extrusionOk="0">
                <a:moveTo>
                  <a:pt x="981" y="0"/>
                </a:moveTo>
                <a:cubicBezTo>
                  <a:pt x="865" y="0"/>
                  <a:pt x="744" y="77"/>
                  <a:pt x="750" y="215"/>
                </a:cubicBezTo>
                <a:lnTo>
                  <a:pt x="810" y="942"/>
                </a:lnTo>
                <a:cubicBezTo>
                  <a:pt x="715" y="947"/>
                  <a:pt x="619" y="950"/>
                  <a:pt x="523" y="950"/>
                </a:cubicBezTo>
                <a:cubicBezTo>
                  <a:pt x="426" y="950"/>
                  <a:pt x="328" y="947"/>
                  <a:pt x="226" y="942"/>
                </a:cubicBezTo>
                <a:cubicBezTo>
                  <a:pt x="36" y="942"/>
                  <a:pt x="0" y="1215"/>
                  <a:pt x="179" y="1275"/>
                </a:cubicBezTo>
                <a:cubicBezTo>
                  <a:pt x="405" y="1323"/>
                  <a:pt x="619" y="1370"/>
                  <a:pt x="846" y="1394"/>
                </a:cubicBezTo>
                <a:cubicBezTo>
                  <a:pt x="857" y="1680"/>
                  <a:pt x="846" y="1942"/>
                  <a:pt x="1072" y="2156"/>
                </a:cubicBezTo>
                <a:cubicBezTo>
                  <a:pt x="1101" y="2185"/>
                  <a:pt x="1138" y="2198"/>
                  <a:pt x="1175" y="2198"/>
                </a:cubicBezTo>
                <a:cubicBezTo>
                  <a:pt x="1230" y="2198"/>
                  <a:pt x="1286" y="2170"/>
                  <a:pt x="1322" y="2120"/>
                </a:cubicBezTo>
                <a:cubicBezTo>
                  <a:pt x="1465" y="1894"/>
                  <a:pt x="1429" y="1680"/>
                  <a:pt x="1381" y="1430"/>
                </a:cubicBezTo>
                <a:cubicBezTo>
                  <a:pt x="1917" y="1430"/>
                  <a:pt x="2453" y="1334"/>
                  <a:pt x="2774" y="977"/>
                </a:cubicBezTo>
                <a:cubicBezTo>
                  <a:pt x="2893" y="858"/>
                  <a:pt x="2810" y="668"/>
                  <a:pt x="2643" y="668"/>
                </a:cubicBezTo>
                <a:cubicBezTo>
                  <a:pt x="2598" y="662"/>
                  <a:pt x="2554" y="659"/>
                  <a:pt x="2509" y="659"/>
                </a:cubicBezTo>
                <a:cubicBezTo>
                  <a:pt x="2187" y="659"/>
                  <a:pt x="1872" y="795"/>
                  <a:pt x="1548" y="858"/>
                </a:cubicBezTo>
                <a:cubicBezTo>
                  <a:pt x="1465" y="870"/>
                  <a:pt x="1381" y="882"/>
                  <a:pt x="1298" y="894"/>
                </a:cubicBezTo>
                <a:cubicBezTo>
                  <a:pt x="1262" y="644"/>
                  <a:pt x="1227" y="406"/>
                  <a:pt x="1179" y="156"/>
                </a:cubicBezTo>
                <a:cubicBezTo>
                  <a:pt x="1163" y="50"/>
                  <a:pt x="1074" y="0"/>
                  <a:pt x="98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7" name="Google Shape;367;p20"/>
          <p:cNvSpPr/>
          <p:nvPr/>
        </p:nvSpPr>
        <p:spPr>
          <a:xfrm rot="10800000" flipH="1">
            <a:off x="6962775" y="70"/>
            <a:ext cx="2181288" cy="5152955"/>
          </a:xfrm>
          <a:custGeom>
            <a:avLst/>
            <a:gdLst/>
            <a:ahLst/>
            <a:cxnLst/>
            <a:rect l="l" t="t" r="r" b="b"/>
            <a:pathLst>
              <a:path w="34625" h="76391" extrusionOk="0">
                <a:moveTo>
                  <a:pt x="34624" y="0"/>
                </a:moveTo>
                <a:lnTo>
                  <a:pt x="10050" y="72"/>
                </a:lnTo>
                <a:cubicBezTo>
                  <a:pt x="10050" y="72"/>
                  <a:pt x="1" y="6370"/>
                  <a:pt x="10050" y="20670"/>
                </a:cubicBezTo>
                <a:cubicBezTo>
                  <a:pt x="20110" y="34969"/>
                  <a:pt x="18979" y="38791"/>
                  <a:pt x="16288" y="51257"/>
                </a:cubicBezTo>
                <a:cubicBezTo>
                  <a:pt x="13598" y="63722"/>
                  <a:pt x="34624" y="76391"/>
                  <a:pt x="34624" y="76391"/>
                </a:cubicBezTo>
                <a:lnTo>
                  <a:pt x="3462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8"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9"/>
          <p:cNvSpPr/>
          <p:nvPr/>
        </p:nvSpPr>
        <p:spPr>
          <a:xfrm flipH="1">
            <a:off x="-109" y="3543300"/>
            <a:ext cx="4314932" cy="1600189"/>
          </a:xfrm>
          <a:custGeom>
            <a:avLst/>
            <a:gdLst/>
            <a:ahLst/>
            <a:cxnLst/>
            <a:rect l="l" t="t" r="r" b="b"/>
            <a:pathLst>
              <a:path w="96251" h="34817" extrusionOk="0">
                <a:moveTo>
                  <a:pt x="95847" y="1"/>
                </a:moveTo>
                <a:cubicBezTo>
                  <a:pt x="82372" y="1"/>
                  <a:pt x="71829" y="6460"/>
                  <a:pt x="66890" y="8051"/>
                </a:cubicBezTo>
                <a:cubicBezTo>
                  <a:pt x="62106" y="9588"/>
                  <a:pt x="54877" y="12752"/>
                  <a:pt x="40865" y="12752"/>
                </a:cubicBezTo>
                <a:cubicBezTo>
                  <a:pt x="37718" y="12752"/>
                  <a:pt x="34229" y="12592"/>
                  <a:pt x="30349" y="12219"/>
                </a:cubicBezTo>
                <a:cubicBezTo>
                  <a:pt x="29447" y="12132"/>
                  <a:pt x="28569" y="12090"/>
                  <a:pt x="27715" y="12090"/>
                </a:cubicBezTo>
                <a:cubicBezTo>
                  <a:pt x="8537" y="12090"/>
                  <a:pt x="1463" y="33058"/>
                  <a:pt x="893" y="33674"/>
                </a:cubicBezTo>
                <a:lnTo>
                  <a:pt x="0" y="34817"/>
                </a:lnTo>
                <a:lnTo>
                  <a:pt x="96250" y="34817"/>
                </a:lnTo>
                <a:lnTo>
                  <a:pt x="96250" y="3"/>
                </a:lnTo>
                <a:cubicBezTo>
                  <a:pt x="96116" y="2"/>
                  <a:pt x="95981" y="1"/>
                  <a:pt x="958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6" name="Google Shape;406;p29"/>
          <p:cNvSpPr/>
          <p:nvPr/>
        </p:nvSpPr>
        <p:spPr>
          <a:xfrm rot="10800000" flipH="1">
            <a:off x="3267076" y="11"/>
            <a:ext cx="5876845" cy="1600189"/>
          </a:xfrm>
          <a:custGeom>
            <a:avLst/>
            <a:gdLst/>
            <a:ahLst/>
            <a:cxnLst/>
            <a:rect l="l" t="t" r="r" b="b"/>
            <a:pathLst>
              <a:path w="96251" h="34817" extrusionOk="0">
                <a:moveTo>
                  <a:pt x="95847" y="1"/>
                </a:moveTo>
                <a:cubicBezTo>
                  <a:pt x="82372" y="1"/>
                  <a:pt x="71829" y="6460"/>
                  <a:pt x="66890" y="8051"/>
                </a:cubicBezTo>
                <a:cubicBezTo>
                  <a:pt x="62106" y="9588"/>
                  <a:pt x="54877" y="12752"/>
                  <a:pt x="40865" y="12752"/>
                </a:cubicBezTo>
                <a:cubicBezTo>
                  <a:pt x="37718" y="12752"/>
                  <a:pt x="34229" y="12592"/>
                  <a:pt x="30349" y="12219"/>
                </a:cubicBezTo>
                <a:cubicBezTo>
                  <a:pt x="29447" y="12132"/>
                  <a:pt x="28569" y="12090"/>
                  <a:pt x="27715" y="12090"/>
                </a:cubicBezTo>
                <a:cubicBezTo>
                  <a:pt x="8537" y="12090"/>
                  <a:pt x="1463" y="33058"/>
                  <a:pt x="893" y="33674"/>
                </a:cubicBezTo>
                <a:lnTo>
                  <a:pt x="0" y="34817"/>
                </a:lnTo>
                <a:lnTo>
                  <a:pt x="96250" y="34817"/>
                </a:lnTo>
                <a:lnTo>
                  <a:pt x="96250" y="3"/>
                </a:lnTo>
                <a:cubicBezTo>
                  <a:pt x="96116" y="2"/>
                  <a:pt x="95981" y="1"/>
                  <a:pt x="958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29"/>
          <p:cNvSpPr/>
          <p:nvPr/>
        </p:nvSpPr>
        <p:spPr>
          <a:xfrm rot="2700000" flipH="1">
            <a:off x="5842582" y="1337283"/>
            <a:ext cx="288216" cy="279699"/>
          </a:xfrm>
          <a:custGeom>
            <a:avLst/>
            <a:gdLst/>
            <a:ahLst/>
            <a:cxnLst/>
            <a:rect l="l" t="t" r="r" b="b"/>
            <a:pathLst>
              <a:path w="2978" h="2890" extrusionOk="0">
                <a:moveTo>
                  <a:pt x="1162" y="0"/>
                </a:moveTo>
                <a:cubicBezTo>
                  <a:pt x="1099" y="0"/>
                  <a:pt x="1037" y="30"/>
                  <a:pt x="1001" y="90"/>
                </a:cubicBezTo>
                <a:cubicBezTo>
                  <a:pt x="846" y="340"/>
                  <a:pt x="763" y="626"/>
                  <a:pt x="775" y="911"/>
                </a:cubicBezTo>
                <a:cubicBezTo>
                  <a:pt x="536" y="923"/>
                  <a:pt x="310" y="995"/>
                  <a:pt x="108" y="1114"/>
                </a:cubicBezTo>
                <a:cubicBezTo>
                  <a:pt x="1" y="1173"/>
                  <a:pt x="1" y="1328"/>
                  <a:pt x="108" y="1388"/>
                </a:cubicBezTo>
                <a:cubicBezTo>
                  <a:pt x="296" y="1471"/>
                  <a:pt x="502" y="1509"/>
                  <a:pt x="702" y="1509"/>
                </a:cubicBezTo>
                <a:cubicBezTo>
                  <a:pt x="731" y="1509"/>
                  <a:pt x="759" y="1508"/>
                  <a:pt x="787" y="1507"/>
                </a:cubicBezTo>
                <a:cubicBezTo>
                  <a:pt x="810" y="1923"/>
                  <a:pt x="834" y="2376"/>
                  <a:pt x="1025" y="2745"/>
                </a:cubicBezTo>
                <a:cubicBezTo>
                  <a:pt x="1082" y="2846"/>
                  <a:pt x="1169" y="2889"/>
                  <a:pt x="1257" y="2889"/>
                </a:cubicBezTo>
                <a:cubicBezTo>
                  <a:pt x="1406" y="2889"/>
                  <a:pt x="1557" y="2767"/>
                  <a:pt x="1572" y="2602"/>
                </a:cubicBezTo>
                <a:cubicBezTo>
                  <a:pt x="1608" y="2233"/>
                  <a:pt x="1525" y="1852"/>
                  <a:pt x="1477" y="1471"/>
                </a:cubicBezTo>
                <a:cubicBezTo>
                  <a:pt x="1535" y="1471"/>
                  <a:pt x="1593" y="1471"/>
                  <a:pt x="1651" y="1471"/>
                </a:cubicBezTo>
                <a:cubicBezTo>
                  <a:pt x="2000" y="1471"/>
                  <a:pt x="2353" y="1462"/>
                  <a:pt x="2680" y="1340"/>
                </a:cubicBezTo>
                <a:cubicBezTo>
                  <a:pt x="2918" y="1257"/>
                  <a:pt x="2977" y="864"/>
                  <a:pt x="2680" y="792"/>
                </a:cubicBezTo>
                <a:cubicBezTo>
                  <a:pt x="2559" y="771"/>
                  <a:pt x="2437" y="762"/>
                  <a:pt x="2315" y="762"/>
                </a:cubicBezTo>
                <a:cubicBezTo>
                  <a:pt x="2026" y="762"/>
                  <a:pt x="1734" y="810"/>
                  <a:pt x="1441" y="852"/>
                </a:cubicBezTo>
                <a:cubicBezTo>
                  <a:pt x="1465" y="590"/>
                  <a:pt x="1418" y="328"/>
                  <a:pt x="1322" y="90"/>
                </a:cubicBezTo>
                <a:cubicBezTo>
                  <a:pt x="1287" y="30"/>
                  <a:pt x="1224" y="0"/>
                  <a:pt x="116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29"/>
          <p:cNvSpPr/>
          <p:nvPr/>
        </p:nvSpPr>
        <p:spPr>
          <a:xfrm rot="2700000" flipH="1">
            <a:off x="1937332" y="3604233"/>
            <a:ext cx="288216" cy="279699"/>
          </a:xfrm>
          <a:custGeom>
            <a:avLst/>
            <a:gdLst/>
            <a:ahLst/>
            <a:cxnLst/>
            <a:rect l="l" t="t" r="r" b="b"/>
            <a:pathLst>
              <a:path w="2978" h="2890" extrusionOk="0">
                <a:moveTo>
                  <a:pt x="1162" y="0"/>
                </a:moveTo>
                <a:cubicBezTo>
                  <a:pt x="1099" y="0"/>
                  <a:pt x="1037" y="30"/>
                  <a:pt x="1001" y="90"/>
                </a:cubicBezTo>
                <a:cubicBezTo>
                  <a:pt x="846" y="340"/>
                  <a:pt x="763" y="626"/>
                  <a:pt x="775" y="911"/>
                </a:cubicBezTo>
                <a:cubicBezTo>
                  <a:pt x="536" y="923"/>
                  <a:pt x="310" y="995"/>
                  <a:pt x="108" y="1114"/>
                </a:cubicBezTo>
                <a:cubicBezTo>
                  <a:pt x="1" y="1173"/>
                  <a:pt x="1" y="1328"/>
                  <a:pt x="108" y="1388"/>
                </a:cubicBezTo>
                <a:cubicBezTo>
                  <a:pt x="296" y="1471"/>
                  <a:pt x="502" y="1509"/>
                  <a:pt x="702" y="1509"/>
                </a:cubicBezTo>
                <a:cubicBezTo>
                  <a:pt x="731" y="1509"/>
                  <a:pt x="759" y="1508"/>
                  <a:pt x="787" y="1507"/>
                </a:cubicBezTo>
                <a:cubicBezTo>
                  <a:pt x="810" y="1923"/>
                  <a:pt x="834" y="2376"/>
                  <a:pt x="1025" y="2745"/>
                </a:cubicBezTo>
                <a:cubicBezTo>
                  <a:pt x="1082" y="2846"/>
                  <a:pt x="1169" y="2889"/>
                  <a:pt x="1257" y="2889"/>
                </a:cubicBezTo>
                <a:cubicBezTo>
                  <a:pt x="1406" y="2889"/>
                  <a:pt x="1557" y="2767"/>
                  <a:pt x="1572" y="2602"/>
                </a:cubicBezTo>
                <a:cubicBezTo>
                  <a:pt x="1608" y="2233"/>
                  <a:pt x="1525" y="1852"/>
                  <a:pt x="1477" y="1471"/>
                </a:cubicBezTo>
                <a:cubicBezTo>
                  <a:pt x="1535" y="1471"/>
                  <a:pt x="1593" y="1471"/>
                  <a:pt x="1651" y="1471"/>
                </a:cubicBezTo>
                <a:cubicBezTo>
                  <a:pt x="2000" y="1471"/>
                  <a:pt x="2353" y="1462"/>
                  <a:pt x="2680" y="1340"/>
                </a:cubicBezTo>
                <a:cubicBezTo>
                  <a:pt x="2918" y="1257"/>
                  <a:pt x="2977" y="864"/>
                  <a:pt x="2680" y="792"/>
                </a:cubicBezTo>
                <a:cubicBezTo>
                  <a:pt x="2559" y="771"/>
                  <a:pt x="2437" y="762"/>
                  <a:pt x="2315" y="762"/>
                </a:cubicBezTo>
                <a:cubicBezTo>
                  <a:pt x="2026" y="762"/>
                  <a:pt x="1734" y="810"/>
                  <a:pt x="1441" y="852"/>
                </a:cubicBezTo>
                <a:cubicBezTo>
                  <a:pt x="1465" y="590"/>
                  <a:pt x="1418" y="328"/>
                  <a:pt x="1322" y="90"/>
                </a:cubicBezTo>
                <a:cubicBezTo>
                  <a:pt x="1287" y="30"/>
                  <a:pt x="1224" y="0"/>
                  <a:pt x="116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9">
    <p:bg>
      <p:bgPr>
        <a:solidFill>
          <a:schemeClr val="lt1"/>
        </a:solidFill>
        <a:effectLst/>
      </p:bgPr>
    </p:bg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30"/>
          <p:cNvSpPr/>
          <p:nvPr/>
        </p:nvSpPr>
        <p:spPr>
          <a:xfrm>
            <a:off x="0" y="-833075"/>
            <a:ext cx="9143948" cy="5976552"/>
          </a:xfrm>
          <a:custGeom>
            <a:avLst/>
            <a:gdLst/>
            <a:ahLst/>
            <a:cxnLst/>
            <a:rect l="l" t="t" r="r" b="b"/>
            <a:pathLst>
              <a:path w="67748" h="49441" extrusionOk="0">
                <a:moveTo>
                  <a:pt x="40003" y="0"/>
                </a:moveTo>
                <a:cubicBezTo>
                  <a:pt x="36827" y="0"/>
                  <a:pt x="33637" y="786"/>
                  <a:pt x="30707" y="2029"/>
                </a:cubicBezTo>
                <a:cubicBezTo>
                  <a:pt x="27849" y="3232"/>
                  <a:pt x="25075" y="4958"/>
                  <a:pt x="23396" y="7566"/>
                </a:cubicBezTo>
                <a:cubicBezTo>
                  <a:pt x="21503" y="10507"/>
                  <a:pt x="21087" y="14388"/>
                  <a:pt x="18539" y="16769"/>
                </a:cubicBezTo>
                <a:cubicBezTo>
                  <a:pt x="15300" y="19794"/>
                  <a:pt x="9811" y="19305"/>
                  <a:pt x="6644" y="22413"/>
                </a:cubicBezTo>
                <a:cubicBezTo>
                  <a:pt x="4144" y="24866"/>
                  <a:pt x="3894" y="28830"/>
                  <a:pt x="4406" y="32307"/>
                </a:cubicBezTo>
                <a:cubicBezTo>
                  <a:pt x="5144" y="37331"/>
                  <a:pt x="8025" y="48226"/>
                  <a:pt x="1" y="49416"/>
                </a:cubicBezTo>
                <a:cubicBezTo>
                  <a:pt x="5692" y="49428"/>
                  <a:pt x="11383" y="49440"/>
                  <a:pt x="17074" y="49440"/>
                </a:cubicBezTo>
                <a:lnTo>
                  <a:pt x="67747" y="49440"/>
                </a:lnTo>
                <a:cubicBezTo>
                  <a:pt x="62366" y="49440"/>
                  <a:pt x="60449" y="45332"/>
                  <a:pt x="60449" y="40534"/>
                </a:cubicBezTo>
                <a:cubicBezTo>
                  <a:pt x="60449" y="35546"/>
                  <a:pt x="64354" y="31057"/>
                  <a:pt x="63580" y="26068"/>
                </a:cubicBezTo>
                <a:cubicBezTo>
                  <a:pt x="63044" y="22675"/>
                  <a:pt x="60318" y="20329"/>
                  <a:pt x="58472" y="17627"/>
                </a:cubicBezTo>
                <a:cubicBezTo>
                  <a:pt x="56424" y="14638"/>
                  <a:pt x="55079" y="11197"/>
                  <a:pt x="53603" y="7911"/>
                </a:cubicBezTo>
                <a:cubicBezTo>
                  <a:pt x="51817" y="3923"/>
                  <a:pt x="47780" y="1196"/>
                  <a:pt x="43506" y="339"/>
                </a:cubicBezTo>
                <a:cubicBezTo>
                  <a:pt x="42350" y="107"/>
                  <a:pt x="41177" y="0"/>
                  <a:pt x="4000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1" name="Google Shape;411;p30"/>
          <p:cNvSpPr/>
          <p:nvPr/>
        </p:nvSpPr>
        <p:spPr>
          <a:xfrm rot="2700000" flipH="1">
            <a:off x="1089607" y="2099283"/>
            <a:ext cx="288216" cy="279699"/>
          </a:xfrm>
          <a:custGeom>
            <a:avLst/>
            <a:gdLst/>
            <a:ahLst/>
            <a:cxnLst/>
            <a:rect l="l" t="t" r="r" b="b"/>
            <a:pathLst>
              <a:path w="2978" h="2890" extrusionOk="0">
                <a:moveTo>
                  <a:pt x="1162" y="0"/>
                </a:moveTo>
                <a:cubicBezTo>
                  <a:pt x="1099" y="0"/>
                  <a:pt x="1037" y="30"/>
                  <a:pt x="1001" y="90"/>
                </a:cubicBezTo>
                <a:cubicBezTo>
                  <a:pt x="846" y="340"/>
                  <a:pt x="763" y="626"/>
                  <a:pt x="775" y="911"/>
                </a:cubicBezTo>
                <a:cubicBezTo>
                  <a:pt x="536" y="923"/>
                  <a:pt x="310" y="995"/>
                  <a:pt x="108" y="1114"/>
                </a:cubicBezTo>
                <a:cubicBezTo>
                  <a:pt x="1" y="1173"/>
                  <a:pt x="1" y="1328"/>
                  <a:pt x="108" y="1388"/>
                </a:cubicBezTo>
                <a:cubicBezTo>
                  <a:pt x="296" y="1471"/>
                  <a:pt x="502" y="1509"/>
                  <a:pt x="702" y="1509"/>
                </a:cubicBezTo>
                <a:cubicBezTo>
                  <a:pt x="731" y="1509"/>
                  <a:pt x="759" y="1508"/>
                  <a:pt x="787" y="1507"/>
                </a:cubicBezTo>
                <a:cubicBezTo>
                  <a:pt x="810" y="1923"/>
                  <a:pt x="834" y="2376"/>
                  <a:pt x="1025" y="2745"/>
                </a:cubicBezTo>
                <a:cubicBezTo>
                  <a:pt x="1082" y="2846"/>
                  <a:pt x="1169" y="2889"/>
                  <a:pt x="1257" y="2889"/>
                </a:cubicBezTo>
                <a:cubicBezTo>
                  <a:pt x="1406" y="2889"/>
                  <a:pt x="1557" y="2767"/>
                  <a:pt x="1572" y="2602"/>
                </a:cubicBezTo>
                <a:cubicBezTo>
                  <a:pt x="1608" y="2233"/>
                  <a:pt x="1525" y="1852"/>
                  <a:pt x="1477" y="1471"/>
                </a:cubicBezTo>
                <a:cubicBezTo>
                  <a:pt x="1535" y="1471"/>
                  <a:pt x="1593" y="1471"/>
                  <a:pt x="1651" y="1471"/>
                </a:cubicBezTo>
                <a:cubicBezTo>
                  <a:pt x="2000" y="1471"/>
                  <a:pt x="2353" y="1462"/>
                  <a:pt x="2680" y="1340"/>
                </a:cubicBezTo>
                <a:cubicBezTo>
                  <a:pt x="2918" y="1257"/>
                  <a:pt x="2977" y="864"/>
                  <a:pt x="2680" y="792"/>
                </a:cubicBezTo>
                <a:cubicBezTo>
                  <a:pt x="2559" y="771"/>
                  <a:pt x="2437" y="762"/>
                  <a:pt x="2315" y="762"/>
                </a:cubicBezTo>
                <a:cubicBezTo>
                  <a:pt x="2026" y="762"/>
                  <a:pt x="1734" y="810"/>
                  <a:pt x="1441" y="852"/>
                </a:cubicBezTo>
                <a:cubicBezTo>
                  <a:pt x="1465" y="590"/>
                  <a:pt x="1418" y="328"/>
                  <a:pt x="1322" y="90"/>
                </a:cubicBezTo>
                <a:cubicBezTo>
                  <a:pt x="1287" y="30"/>
                  <a:pt x="1224" y="0"/>
                  <a:pt x="116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2" name="Google Shape;412;p30"/>
          <p:cNvSpPr/>
          <p:nvPr/>
        </p:nvSpPr>
        <p:spPr>
          <a:xfrm rot="2700000" flipH="1">
            <a:off x="8079107" y="1003908"/>
            <a:ext cx="288216" cy="279699"/>
          </a:xfrm>
          <a:custGeom>
            <a:avLst/>
            <a:gdLst/>
            <a:ahLst/>
            <a:cxnLst/>
            <a:rect l="l" t="t" r="r" b="b"/>
            <a:pathLst>
              <a:path w="2978" h="2890" extrusionOk="0">
                <a:moveTo>
                  <a:pt x="1162" y="0"/>
                </a:moveTo>
                <a:cubicBezTo>
                  <a:pt x="1099" y="0"/>
                  <a:pt x="1037" y="30"/>
                  <a:pt x="1001" y="90"/>
                </a:cubicBezTo>
                <a:cubicBezTo>
                  <a:pt x="846" y="340"/>
                  <a:pt x="763" y="626"/>
                  <a:pt x="775" y="911"/>
                </a:cubicBezTo>
                <a:cubicBezTo>
                  <a:pt x="536" y="923"/>
                  <a:pt x="310" y="995"/>
                  <a:pt x="108" y="1114"/>
                </a:cubicBezTo>
                <a:cubicBezTo>
                  <a:pt x="1" y="1173"/>
                  <a:pt x="1" y="1328"/>
                  <a:pt x="108" y="1388"/>
                </a:cubicBezTo>
                <a:cubicBezTo>
                  <a:pt x="296" y="1471"/>
                  <a:pt x="502" y="1509"/>
                  <a:pt x="702" y="1509"/>
                </a:cubicBezTo>
                <a:cubicBezTo>
                  <a:pt x="731" y="1509"/>
                  <a:pt x="759" y="1508"/>
                  <a:pt x="787" y="1507"/>
                </a:cubicBezTo>
                <a:cubicBezTo>
                  <a:pt x="810" y="1923"/>
                  <a:pt x="834" y="2376"/>
                  <a:pt x="1025" y="2745"/>
                </a:cubicBezTo>
                <a:cubicBezTo>
                  <a:pt x="1082" y="2846"/>
                  <a:pt x="1169" y="2889"/>
                  <a:pt x="1257" y="2889"/>
                </a:cubicBezTo>
                <a:cubicBezTo>
                  <a:pt x="1406" y="2889"/>
                  <a:pt x="1557" y="2767"/>
                  <a:pt x="1572" y="2602"/>
                </a:cubicBezTo>
                <a:cubicBezTo>
                  <a:pt x="1608" y="2233"/>
                  <a:pt x="1525" y="1852"/>
                  <a:pt x="1477" y="1471"/>
                </a:cubicBezTo>
                <a:cubicBezTo>
                  <a:pt x="1535" y="1471"/>
                  <a:pt x="1593" y="1471"/>
                  <a:pt x="1651" y="1471"/>
                </a:cubicBezTo>
                <a:cubicBezTo>
                  <a:pt x="2000" y="1471"/>
                  <a:pt x="2353" y="1462"/>
                  <a:pt x="2680" y="1340"/>
                </a:cubicBezTo>
                <a:cubicBezTo>
                  <a:pt x="2918" y="1257"/>
                  <a:pt x="2977" y="864"/>
                  <a:pt x="2680" y="792"/>
                </a:cubicBezTo>
                <a:cubicBezTo>
                  <a:pt x="2559" y="771"/>
                  <a:pt x="2437" y="762"/>
                  <a:pt x="2315" y="762"/>
                </a:cubicBezTo>
                <a:cubicBezTo>
                  <a:pt x="2026" y="762"/>
                  <a:pt x="1734" y="810"/>
                  <a:pt x="1441" y="852"/>
                </a:cubicBezTo>
                <a:cubicBezTo>
                  <a:pt x="1465" y="590"/>
                  <a:pt x="1418" y="328"/>
                  <a:pt x="1322" y="90"/>
                </a:cubicBezTo>
                <a:cubicBezTo>
                  <a:pt x="1287" y="30"/>
                  <a:pt x="1224" y="0"/>
                  <a:pt x="116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500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BFBFB"/>
              </a:buClr>
              <a:buSzPts val="1500"/>
              <a:buFont typeface="Comfortaa"/>
              <a:buChar char="●"/>
              <a:defRPr sz="1500">
                <a:solidFill>
                  <a:srgbClr val="FBFBFB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lvl="1" indent="-3238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BFBFB"/>
              </a:buClr>
              <a:buSzPts val="1500"/>
              <a:buFont typeface="Comfortaa"/>
              <a:buChar char="○"/>
              <a:defRPr sz="1500">
                <a:solidFill>
                  <a:srgbClr val="FBFBFB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lvl="2" indent="-3238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BFBFB"/>
              </a:buClr>
              <a:buSzPts val="1500"/>
              <a:buFont typeface="Comfortaa"/>
              <a:buChar char="■"/>
              <a:defRPr sz="1500">
                <a:solidFill>
                  <a:srgbClr val="FBFBFB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lvl="3" indent="-3238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BFBFB"/>
              </a:buClr>
              <a:buSzPts val="1500"/>
              <a:buFont typeface="Comfortaa"/>
              <a:buChar char="●"/>
              <a:defRPr sz="1500">
                <a:solidFill>
                  <a:srgbClr val="FBFBFB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lvl="4" indent="-3238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BFBFB"/>
              </a:buClr>
              <a:buSzPts val="1500"/>
              <a:buFont typeface="Comfortaa"/>
              <a:buChar char="○"/>
              <a:defRPr sz="1500">
                <a:solidFill>
                  <a:srgbClr val="FBFBFB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lvl="5" indent="-3238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BFBFB"/>
              </a:buClr>
              <a:buSzPts val="1500"/>
              <a:buFont typeface="Comfortaa"/>
              <a:buChar char="■"/>
              <a:defRPr sz="1500">
                <a:solidFill>
                  <a:srgbClr val="FBFBFB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BFBFB"/>
              </a:buClr>
              <a:buSzPts val="1400"/>
              <a:buChar char="●"/>
              <a:defRPr>
                <a:solidFill>
                  <a:srgbClr val="FBFBFB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9" r:id="rId2"/>
    <p:sldLayoutId id="2147483666" r:id="rId3"/>
    <p:sldLayoutId id="2147483675" r:id="rId4"/>
    <p:sldLayoutId id="2147483676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5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4a"/><Relationship Id="rId13" Type="http://schemas.openxmlformats.org/officeDocument/2006/relationships/slideLayout" Target="../slideLayouts/slideLayout3.xml"/><Relationship Id="rId18" Type="http://schemas.openxmlformats.org/officeDocument/2006/relationships/image" Target="../media/image10.png"/><Relationship Id="rId3" Type="http://schemas.microsoft.com/office/2007/relationships/media" Target="../media/media4.m4a"/><Relationship Id="rId7" Type="http://schemas.microsoft.com/office/2007/relationships/media" Target="../media/media6.m4a"/><Relationship Id="rId12" Type="http://schemas.openxmlformats.org/officeDocument/2006/relationships/audio" Target="../media/media8.m4a"/><Relationship Id="rId17" Type="http://schemas.openxmlformats.org/officeDocument/2006/relationships/image" Target="../media/image9.png"/><Relationship Id="rId2" Type="http://schemas.openxmlformats.org/officeDocument/2006/relationships/audio" Target="../media/media3.m4a"/><Relationship Id="rId16" Type="http://schemas.openxmlformats.org/officeDocument/2006/relationships/image" Target="../media/image8.png"/><Relationship Id="rId1" Type="http://schemas.microsoft.com/office/2007/relationships/media" Target="../media/media3.m4a"/><Relationship Id="rId6" Type="http://schemas.openxmlformats.org/officeDocument/2006/relationships/audio" Target="../media/media5.m4a"/><Relationship Id="rId11" Type="http://schemas.microsoft.com/office/2007/relationships/media" Target="../media/media8.m4a"/><Relationship Id="rId5" Type="http://schemas.microsoft.com/office/2007/relationships/media" Target="../media/media5.m4a"/><Relationship Id="rId15" Type="http://schemas.openxmlformats.org/officeDocument/2006/relationships/image" Target="../media/image7.png"/><Relationship Id="rId10" Type="http://schemas.openxmlformats.org/officeDocument/2006/relationships/audio" Target="../media/media7.m4a"/><Relationship Id="rId19" Type="http://schemas.openxmlformats.org/officeDocument/2006/relationships/image" Target="../media/image11.gif"/><Relationship Id="rId4" Type="http://schemas.openxmlformats.org/officeDocument/2006/relationships/audio" Target="../media/media4.m4a"/><Relationship Id="rId9" Type="http://schemas.microsoft.com/office/2007/relationships/media" Target="../media/media7.m4a"/><Relationship Id="rId1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2.m4a"/><Relationship Id="rId13" Type="http://schemas.openxmlformats.org/officeDocument/2006/relationships/slideLayout" Target="../slideLayouts/slideLayout3.xml"/><Relationship Id="rId18" Type="http://schemas.openxmlformats.org/officeDocument/2006/relationships/image" Target="../media/image15.png"/><Relationship Id="rId3" Type="http://schemas.microsoft.com/office/2007/relationships/media" Target="../media/media10.m4a"/><Relationship Id="rId7" Type="http://schemas.microsoft.com/office/2007/relationships/media" Target="../media/media12.m4a"/><Relationship Id="rId12" Type="http://schemas.openxmlformats.org/officeDocument/2006/relationships/audio" Target="../media/media14.m4a"/><Relationship Id="rId17" Type="http://schemas.openxmlformats.org/officeDocument/2006/relationships/image" Target="../media/image14.jpg"/><Relationship Id="rId2" Type="http://schemas.openxmlformats.org/officeDocument/2006/relationships/audio" Target="../media/media9.m4a"/><Relationship Id="rId16" Type="http://schemas.openxmlformats.org/officeDocument/2006/relationships/image" Target="../media/image13.png"/><Relationship Id="rId1" Type="http://schemas.microsoft.com/office/2007/relationships/media" Target="../media/media9.m4a"/><Relationship Id="rId6" Type="http://schemas.openxmlformats.org/officeDocument/2006/relationships/audio" Target="../media/media11.m4a"/><Relationship Id="rId11" Type="http://schemas.microsoft.com/office/2007/relationships/media" Target="../media/media14.m4a"/><Relationship Id="rId5" Type="http://schemas.microsoft.com/office/2007/relationships/media" Target="../media/media11.m4a"/><Relationship Id="rId15" Type="http://schemas.openxmlformats.org/officeDocument/2006/relationships/image" Target="../media/image12.png"/><Relationship Id="rId10" Type="http://schemas.openxmlformats.org/officeDocument/2006/relationships/audio" Target="../media/media13.m4a"/><Relationship Id="rId19" Type="http://schemas.openxmlformats.org/officeDocument/2006/relationships/image" Target="../media/image16.png"/><Relationship Id="rId4" Type="http://schemas.openxmlformats.org/officeDocument/2006/relationships/audio" Target="../media/media10.m4a"/><Relationship Id="rId9" Type="http://schemas.microsoft.com/office/2007/relationships/media" Target="../media/media13.m4a"/><Relationship Id="rId1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m4a"/><Relationship Id="rId13" Type="http://schemas.openxmlformats.org/officeDocument/2006/relationships/slideLayout" Target="../slideLayouts/slideLayout3.xml"/><Relationship Id="rId18" Type="http://schemas.openxmlformats.org/officeDocument/2006/relationships/image" Target="../media/image20.png"/><Relationship Id="rId3" Type="http://schemas.microsoft.com/office/2007/relationships/media" Target="../media/media16.m4a"/><Relationship Id="rId7" Type="http://schemas.microsoft.com/office/2007/relationships/media" Target="../media/media18.m4a"/><Relationship Id="rId12" Type="http://schemas.openxmlformats.org/officeDocument/2006/relationships/audio" Target="../media/media20.m4a"/><Relationship Id="rId17" Type="http://schemas.openxmlformats.org/officeDocument/2006/relationships/image" Target="../media/image19.png"/><Relationship Id="rId2" Type="http://schemas.openxmlformats.org/officeDocument/2006/relationships/audio" Target="../media/media15.m4a"/><Relationship Id="rId16" Type="http://schemas.openxmlformats.org/officeDocument/2006/relationships/image" Target="../media/image18.png"/><Relationship Id="rId1" Type="http://schemas.microsoft.com/office/2007/relationships/media" Target="../media/media15.m4a"/><Relationship Id="rId6" Type="http://schemas.openxmlformats.org/officeDocument/2006/relationships/audio" Target="../media/media17.m4a"/><Relationship Id="rId11" Type="http://schemas.microsoft.com/office/2007/relationships/media" Target="../media/media20.m4a"/><Relationship Id="rId5" Type="http://schemas.microsoft.com/office/2007/relationships/media" Target="../media/media17.m4a"/><Relationship Id="rId15" Type="http://schemas.openxmlformats.org/officeDocument/2006/relationships/image" Target="../media/image17.png"/><Relationship Id="rId10" Type="http://schemas.openxmlformats.org/officeDocument/2006/relationships/audio" Target="../media/media19.m4a"/><Relationship Id="rId19" Type="http://schemas.openxmlformats.org/officeDocument/2006/relationships/image" Target="../media/image21.png"/><Relationship Id="rId4" Type="http://schemas.openxmlformats.org/officeDocument/2006/relationships/audio" Target="../media/media16.m4a"/><Relationship Id="rId9" Type="http://schemas.microsoft.com/office/2007/relationships/media" Target="../media/media19.m4a"/><Relationship Id="rId1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24.m4a"/><Relationship Id="rId13" Type="http://schemas.openxmlformats.org/officeDocument/2006/relationships/slideLayout" Target="../slideLayouts/slideLayout3.xml"/><Relationship Id="rId18" Type="http://schemas.openxmlformats.org/officeDocument/2006/relationships/image" Target="../media/image25.png"/><Relationship Id="rId3" Type="http://schemas.microsoft.com/office/2007/relationships/media" Target="../media/media22.m4a"/><Relationship Id="rId7" Type="http://schemas.microsoft.com/office/2007/relationships/media" Target="../media/media24.m4a"/><Relationship Id="rId12" Type="http://schemas.openxmlformats.org/officeDocument/2006/relationships/audio" Target="../media/media26.m4a"/><Relationship Id="rId17" Type="http://schemas.openxmlformats.org/officeDocument/2006/relationships/image" Target="../media/image24.png"/><Relationship Id="rId2" Type="http://schemas.openxmlformats.org/officeDocument/2006/relationships/audio" Target="../media/media21.m4a"/><Relationship Id="rId16" Type="http://schemas.openxmlformats.org/officeDocument/2006/relationships/image" Target="../media/image23.png"/><Relationship Id="rId1" Type="http://schemas.microsoft.com/office/2007/relationships/media" Target="../media/media21.m4a"/><Relationship Id="rId6" Type="http://schemas.openxmlformats.org/officeDocument/2006/relationships/audio" Target="../media/media23.m4a"/><Relationship Id="rId11" Type="http://schemas.microsoft.com/office/2007/relationships/media" Target="../media/media26.m4a"/><Relationship Id="rId5" Type="http://schemas.microsoft.com/office/2007/relationships/media" Target="../media/media23.m4a"/><Relationship Id="rId15" Type="http://schemas.openxmlformats.org/officeDocument/2006/relationships/image" Target="../media/image22.png"/><Relationship Id="rId10" Type="http://schemas.openxmlformats.org/officeDocument/2006/relationships/audio" Target="../media/media25.m4a"/><Relationship Id="rId19" Type="http://schemas.openxmlformats.org/officeDocument/2006/relationships/image" Target="../media/image26.png"/><Relationship Id="rId4" Type="http://schemas.openxmlformats.org/officeDocument/2006/relationships/audio" Target="../media/media22.m4a"/><Relationship Id="rId9" Type="http://schemas.microsoft.com/office/2007/relationships/media" Target="../media/media25.m4a"/><Relationship Id="rId1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27.mp3"/><Relationship Id="rId1" Type="http://schemas.microsoft.com/office/2007/relationships/media" Target="../media/media27.mp3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27.emf"/><Relationship Id="rId9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1.png"/><Relationship Id="rId12" Type="http://schemas.openxmlformats.org/officeDocument/2006/relationships/image" Target="../media/image1.png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1DD"/>
        </a:solidFill>
        <a:effectLst/>
      </p:bgPr>
    </p:bg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1" name="Google Shape;421;p33"/>
          <p:cNvGrpSpPr/>
          <p:nvPr/>
        </p:nvGrpSpPr>
        <p:grpSpPr>
          <a:xfrm>
            <a:off x="1883204" y="430725"/>
            <a:ext cx="5377580" cy="2929928"/>
            <a:chOff x="2180925" y="540000"/>
            <a:chExt cx="4796700" cy="2370300"/>
          </a:xfrm>
        </p:grpSpPr>
        <p:sp>
          <p:nvSpPr>
            <p:cNvPr id="422" name="Google Shape;422;p33"/>
            <p:cNvSpPr/>
            <p:nvPr/>
          </p:nvSpPr>
          <p:spPr>
            <a:xfrm>
              <a:off x="2180925" y="540000"/>
              <a:ext cx="4796700" cy="2370300"/>
            </a:xfrm>
            <a:prstGeom prst="roundRect">
              <a:avLst>
                <a:gd name="adj" fmla="val 11171"/>
              </a:avLst>
            </a:prstGeom>
            <a:solidFill>
              <a:srgbClr val="7848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3"/>
            <p:cNvSpPr/>
            <p:nvPr/>
          </p:nvSpPr>
          <p:spPr>
            <a:xfrm>
              <a:off x="2479450" y="819175"/>
              <a:ext cx="4198200" cy="1829700"/>
            </a:xfrm>
            <a:prstGeom prst="roundRect">
              <a:avLst>
                <a:gd name="adj" fmla="val 6628"/>
              </a:avLst>
            </a:prstGeom>
            <a:solidFill>
              <a:schemeClr val="accent5"/>
            </a:solidFill>
            <a:ln w="762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3"/>
            <p:cNvSpPr/>
            <p:nvPr/>
          </p:nvSpPr>
          <p:spPr>
            <a:xfrm rot="-2509601">
              <a:off x="2306914" y="612850"/>
              <a:ext cx="103467" cy="211973"/>
            </a:xfrm>
            <a:prstGeom prst="ellipse">
              <a:avLst/>
            </a:prstGeom>
            <a:solidFill>
              <a:srgbClr val="955F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3"/>
            <p:cNvSpPr/>
            <p:nvPr/>
          </p:nvSpPr>
          <p:spPr>
            <a:xfrm rot="2282138">
              <a:off x="6703648" y="602412"/>
              <a:ext cx="103221" cy="211468"/>
            </a:xfrm>
            <a:prstGeom prst="ellipse">
              <a:avLst/>
            </a:prstGeom>
            <a:solidFill>
              <a:srgbClr val="955F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3"/>
            <p:cNvSpPr/>
            <p:nvPr/>
          </p:nvSpPr>
          <p:spPr>
            <a:xfrm>
              <a:off x="2249000" y="800100"/>
              <a:ext cx="85800" cy="104700"/>
            </a:xfrm>
            <a:prstGeom prst="ellipse">
              <a:avLst/>
            </a:prstGeom>
            <a:solidFill>
              <a:srgbClr val="955F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3"/>
            <p:cNvSpPr/>
            <p:nvPr/>
          </p:nvSpPr>
          <p:spPr>
            <a:xfrm>
              <a:off x="2344250" y="2626350"/>
              <a:ext cx="85800" cy="104700"/>
            </a:xfrm>
            <a:prstGeom prst="ellipse">
              <a:avLst/>
            </a:prstGeom>
            <a:solidFill>
              <a:srgbClr val="955F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8" name="Google Shape;428;p33"/>
          <p:cNvSpPr txBox="1">
            <a:spLocks noGrp="1"/>
          </p:cNvSpPr>
          <p:nvPr>
            <p:ph type="ctrTitle"/>
          </p:nvPr>
        </p:nvSpPr>
        <p:spPr>
          <a:xfrm>
            <a:off x="2009475" y="934350"/>
            <a:ext cx="5125200" cy="192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6600" dirty="0">
                <a:solidFill>
                  <a:schemeClr val="accent4"/>
                </a:solidFill>
                <a:latin typeface="Abecedary" pitchFamily="2" charset="0"/>
              </a:rPr>
              <a:t>Las Figuras geométricas</a:t>
            </a:r>
            <a:endParaRPr sz="6600" dirty="0">
              <a:solidFill>
                <a:schemeClr val="accent4"/>
              </a:solidFill>
              <a:latin typeface="Abecedary" pitchFamily="2" charset="0"/>
            </a:endParaRPr>
          </a:p>
        </p:txBody>
      </p:sp>
      <p:grpSp>
        <p:nvGrpSpPr>
          <p:cNvPr id="430" name="Google Shape;430;p33"/>
          <p:cNvGrpSpPr/>
          <p:nvPr/>
        </p:nvGrpSpPr>
        <p:grpSpPr>
          <a:xfrm>
            <a:off x="6727039" y="1229170"/>
            <a:ext cx="2581060" cy="3910725"/>
            <a:chOff x="6727039" y="1229170"/>
            <a:chExt cx="2581060" cy="3910725"/>
          </a:xfrm>
        </p:grpSpPr>
        <p:sp>
          <p:nvSpPr>
            <p:cNvPr id="431" name="Google Shape;431;p33"/>
            <p:cNvSpPr/>
            <p:nvPr/>
          </p:nvSpPr>
          <p:spPr>
            <a:xfrm>
              <a:off x="7754966" y="4075026"/>
              <a:ext cx="128747" cy="264786"/>
            </a:xfrm>
            <a:custGeom>
              <a:avLst/>
              <a:gdLst/>
              <a:ahLst/>
              <a:cxnLst/>
              <a:rect l="l" t="t" r="r" b="b"/>
              <a:pathLst>
                <a:path w="2966" h="5740" extrusionOk="0">
                  <a:moveTo>
                    <a:pt x="2965" y="0"/>
                  </a:moveTo>
                  <a:lnTo>
                    <a:pt x="2965" y="0"/>
                  </a:lnTo>
                  <a:cubicBezTo>
                    <a:pt x="2310" y="1131"/>
                    <a:pt x="1429" y="2131"/>
                    <a:pt x="381" y="2917"/>
                  </a:cubicBezTo>
                  <a:lnTo>
                    <a:pt x="0" y="5739"/>
                  </a:lnTo>
                  <a:cubicBezTo>
                    <a:pt x="2643" y="3965"/>
                    <a:pt x="2965" y="1"/>
                    <a:pt x="29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3"/>
            <p:cNvSpPr/>
            <p:nvPr/>
          </p:nvSpPr>
          <p:spPr>
            <a:xfrm>
              <a:off x="7795025" y="3797500"/>
              <a:ext cx="782839" cy="354228"/>
            </a:xfrm>
            <a:custGeom>
              <a:avLst/>
              <a:gdLst/>
              <a:ahLst/>
              <a:cxnLst/>
              <a:rect l="l" t="t" r="r" b="b"/>
              <a:pathLst>
                <a:path w="19277" h="8434" extrusionOk="0">
                  <a:moveTo>
                    <a:pt x="751" y="1"/>
                  </a:moveTo>
                  <a:lnTo>
                    <a:pt x="1" y="5644"/>
                  </a:lnTo>
                  <a:cubicBezTo>
                    <a:pt x="2080" y="7061"/>
                    <a:pt x="5167" y="8433"/>
                    <a:pt x="9340" y="8433"/>
                  </a:cubicBezTo>
                  <a:cubicBezTo>
                    <a:pt x="9445" y="8433"/>
                    <a:pt x="9551" y="8432"/>
                    <a:pt x="9657" y="8431"/>
                  </a:cubicBezTo>
                  <a:cubicBezTo>
                    <a:pt x="12907" y="8395"/>
                    <a:pt x="16146" y="7930"/>
                    <a:pt x="19277" y="7049"/>
                  </a:cubicBezTo>
                  <a:cubicBezTo>
                    <a:pt x="19075" y="5156"/>
                    <a:pt x="18896" y="3859"/>
                    <a:pt x="18753" y="3561"/>
                  </a:cubicBezTo>
                  <a:cubicBezTo>
                    <a:pt x="18062" y="2049"/>
                    <a:pt x="751" y="1"/>
                    <a:pt x="7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3"/>
            <p:cNvSpPr/>
            <p:nvPr/>
          </p:nvSpPr>
          <p:spPr>
            <a:xfrm>
              <a:off x="8404000" y="4142325"/>
              <a:ext cx="204192" cy="289628"/>
            </a:xfrm>
            <a:custGeom>
              <a:avLst/>
              <a:gdLst/>
              <a:ahLst/>
              <a:cxnLst/>
              <a:rect l="l" t="t" r="r" b="b"/>
              <a:pathLst>
                <a:path w="4739" h="6466" extrusionOk="0">
                  <a:moveTo>
                    <a:pt x="0" y="1"/>
                  </a:moveTo>
                  <a:cubicBezTo>
                    <a:pt x="0" y="2"/>
                    <a:pt x="465" y="5633"/>
                    <a:pt x="4739" y="6466"/>
                  </a:cubicBezTo>
                  <a:cubicBezTo>
                    <a:pt x="4679" y="5680"/>
                    <a:pt x="4608" y="4894"/>
                    <a:pt x="4548" y="4144"/>
                  </a:cubicBezTo>
                  <a:cubicBezTo>
                    <a:pt x="3310" y="3513"/>
                    <a:pt x="1226" y="2204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3"/>
            <p:cNvSpPr/>
            <p:nvPr/>
          </p:nvSpPr>
          <p:spPr>
            <a:xfrm>
              <a:off x="7649150" y="4029075"/>
              <a:ext cx="1013016" cy="1110821"/>
            </a:xfrm>
            <a:custGeom>
              <a:avLst/>
              <a:gdLst/>
              <a:ahLst/>
              <a:cxnLst/>
              <a:rect l="l" t="t" r="r" b="b"/>
              <a:pathLst>
                <a:path w="24945" h="27231" extrusionOk="0">
                  <a:moveTo>
                    <a:pt x="3585" y="1"/>
                  </a:moveTo>
                  <a:lnTo>
                    <a:pt x="2977" y="4585"/>
                  </a:lnTo>
                  <a:cubicBezTo>
                    <a:pt x="4025" y="3799"/>
                    <a:pt x="4906" y="2811"/>
                    <a:pt x="5561" y="1680"/>
                  </a:cubicBezTo>
                  <a:lnTo>
                    <a:pt x="5561" y="1680"/>
                  </a:lnTo>
                  <a:cubicBezTo>
                    <a:pt x="5561" y="1680"/>
                    <a:pt x="5227" y="5645"/>
                    <a:pt x="2596" y="7418"/>
                  </a:cubicBezTo>
                  <a:lnTo>
                    <a:pt x="1" y="27230"/>
                  </a:lnTo>
                  <a:lnTo>
                    <a:pt x="8776" y="27230"/>
                  </a:lnTo>
                  <a:cubicBezTo>
                    <a:pt x="8776" y="27230"/>
                    <a:pt x="10157" y="12300"/>
                    <a:pt x="10431" y="12026"/>
                  </a:cubicBezTo>
                  <a:cubicBezTo>
                    <a:pt x="10603" y="11854"/>
                    <a:pt x="11155" y="11715"/>
                    <a:pt x="11590" y="11715"/>
                  </a:cubicBezTo>
                  <a:cubicBezTo>
                    <a:pt x="11847" y="11715"/>
                    <a:pt x="12062" y="11764"/>
                    <a:pt x="12133" y="11883"/>
                  </a:cubicBezTo>
                  <a:cubicBezTo>
                    <a:pt x="12312" y="12205"/>
                    <a:pt x="13693" y="27230"/>
                    <a:pt x="13693" y="27230"/>
                  </a:cubicBezTo>
                  <a:lnTo>
                    <a:pt x="24944" y="27230"/>
                  </a:lnTo>
                  <a:cubicBezTo>
                    <a:pt x="24944" y="27230"/>
                    <a:pt x="24301" y="17955"/>
                    <a:pt x="23623" y="9835"/>
                  </a:cubicBezTo>
                  <a:cubicBezTo>
                    <a:pt x="19349" y="9002"/>
                    <a:pt x="18884" y="3371"/>
                    <a:pt x="18884" y="3370"/>
                  </a:cubicBezTo>
                  <a:lnTo>
                    <a:pt x="18884" y="3370"/>
                  </a:lnTo>
                  <a:cubicBezTo>
                    <a:pt x="20110" y="5573"/>
                    <a:pt x="22194" y="6883"/>
                    <a:pt x="23432" y="7514"/>
                  </a:cubicBezTo>
                  <a:cubicBezTo>
                    <a:pt x="23230" y="5192"/>
                    <a:pt x="23028" y="3073"/>
                    <a:pt x="22849" y="1406"/>
                  </a:cubicBezTo>
                  <a:cubicBezTo>
                    <a:pt x="19718" y="2287"/>
                    <a:pt x="16479" y="2751"/>
                    <a:pt x="13229" y="2787"/>
                  </a:cubicBezTo>
                  <a:cubicBezTo>
                    <a:pt x="13123" y="2789"/>
                    <a:pt x="13017" y="2790"/>
                    <a:pt x="12912" y="2790"/>
                  </a:cubicBezTo>
                  <a:cubicBezTo>
                    <a:pt x="8739" y="2790"/>
                    <a:pt x="5652" y="1418"/>
                    <a:pt x="358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3"/>
            <p:cNvSpPr/>
            <p:nvPr/>
          </p:nvSpPr>
          <p:spPr>
            <a:xfrm>
              <a:off x="6807698" y="2278051"/>
              <a:ext cx="181684" cy="462364"/>
            </a:xfrm>
            <a:custGeom>
              <a:avLst/>
              <a:gdLst/>
              <a:ahLst/>
              <a:cxnLst/>
              <a:rect l="l" t="t" r="r" b="b"/>
              <a:pathLst>
                <a:path w="4478" h="11396" extrusionOk="0">
                  <a:moveTo>
                    <a:pt x="2411" y="0"/>
                  </a:moveTo>
                  <a:cubicBezTo>
                    <a:pt x="2122" y="0"/>
                    <a:pt x="1890" y="63"/>
                    <a:pt x="1798" y="216"/>
                  </a:cubicBezTo>
                  <a:cubicBezTo>
                    <a:pt x="1513" y="668"/>
                    <a:pt x="0" y="10110"/>
                    <a:pt x="0" y="10110"/>
                  </a:cubicBezTo>
                  <a:cubicBezTo>
                    <a:pt x="48" y="10669"/>
                    <a:pt x="3227" y="11396"/>
                    <a:pt x="3227" y="11396"/>
                  </a:cubicBezTo>
                  <a:lnTo>
                    <a:pt x="3632" y="6526"/>
                  </a:lnTo>
                  <a:cubicBezTo>
                    <a:pt x="3632" y="6526"/>
                    <a:pt x="4477" y="1263"/>
                    <a:pt x="4322" y="763"/>
                  </a:cubicBezTo>
                  <a:cubicBezTo>
                    <a:pt x="4220" y="397"/>
                    <a:pt x="3137" y="0"/>
                    <a:pt x="2411" y="0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33"/>
            <p:cNvSpPr/>
            <p:nvPr/>
          </p:nvSpPr>
          <p:spPr>
            <a:xfrm>
              <a:off x="6727039" y="2413035"/>
              <a:ext cx="349776" cy="403818"/>
            </a:xfrm>
            <a:custGeom>
              <a:avLst/>
              <a:gdLst/>
              <a:ahLst/>
              <a:cxnLst/>
              <a:rect l="l" t="t" r="r" b="b"/>
              <a:pathLst>
                <a:path w="8621" h="9953" extrusionOk="0">
                  <a:moveTo>
                    <a:pt x="2242" y="0"/>
                  </a:moveTo>
                  <a:cubicBezTo>
                    <a:pt x="1675" y="0"/>
                    <a:pt x="997" y="162"/>
                    <a:pt x="738" y="865"/>
                  </a:cubicBezTo>
                  <a:cubicBezTo>
                    <a:pt x="250" y="2151"/>
                    <a:pt x="1703" y="2282"/>
                    <a:pt x="1703" y="2282"/>
                  </a:cubicBezTo>
                  <a:cubicBezTo>
                    <a:pt x="1703" y="2282"/>
                    <a:pt x="274" y="2377"/>
                    <a:pt x="131" y="3366"/>
                  </a:cubicBezTo>
                  <a:cubicBezTo>
                    <a:pt x="0" y="4354"/>
                    <a:pt x="1441" y="4532"/>
                    <a:pt x="1441" y="4532"/>
                  </a:cubicBezTo>
                  <a:cubicBezTo>
                    <a:pt x="679" y="4735"/>
                    <a:pt x="179" y="5449"/>
                    <a:pt x="250" y="6235"/>
                  </a:cubicBezTo>
                  <a:cubicBezTo>
                    <a:pt x="322" y="7664"/>
                    <a:pt x="548" y="8831"/>
                    <a:pt x="4393" y="9593"/>
                  </a:cubicBezTo>
                  <a:cubicBezTo>
                    <a:pt x="5790" y="9866"/>
                    <a:pt x="6729" y="9953"/>
                    <a:pt x="7360" y="9953"/>
                  </a:cubicBezTo>
                  <a:cubicBezTo>
                    <a:pt x="8461" y="9953"/>
                    <a:pt x="8620" y="9688"/>
                    <a:pt x="8620" y="9688"/>
                  </a:cubicBezTo>
                  <a:lnTo>
                    <a:pt x="8108" y="7485"/>
                  </a:lnTo>
                  <a:cubicBezTo>
                    <a:pt x="8108" y="7485"/>
                    <a:pt x="7251" y="5914"/>
                    <a:pt x="7477" y="5152"/>
                  </a:cubicBezTo>
                  <a:cubicBezTo>
                    <a:pt x="7715" y="4401"/>
                    <a:pt x="8096" y="2699"/>
                    <a:pt x="7441" y="1961"/>
                  </a:cubicBezTo>
                  <a:cubicBezTo>
                    <a:pt x="7081" y="1547"/>
                    <a:pt x="6107" y="1208"/>
                    <a:pt x="5252" y="1208"/>
                  </a:cubicBezTo>
                  <a:cubicBezTo>
                    <a:pt x="4581" y="1208"/>
                    <a:pt x="3983" y="1416"/>
                    <a:pt x="3810" y="1961"/>
                  </a:cubicBezTo>
                  <a:cubicBezTo>
                    <a:pt x="3417" y="3199"/>
                    <a:pt x="5489" y="2877"/>
                    <a:pt x="5596" y="3104"/>
                  </a:cubicBezTo>
                  <a:cubicBezTo>
                    <a:pt x="5691" y="3342"/>
                    <a:pt x="4846" y="7354"/>
                    <a:pt x="4632" y="7485"/>
                  </a:cubicBezTo>
                  <a:cubicBezTo>
                    <a:pt x="4614" y="7497"/>
                    <a:pt x="4579" y="7502"/>
                    <a:pt x="4532" y="7502"/>
                  </a:cubicBezTo>
                  <a:cubicBezTo>
                    <a:pt x="4043" y="7502"/>
                    <a:pt x="2151" y="6939"/>
                    <a:pt x="2107" y="6830"/>
                  </a:cubicBezTo>
                  <a:cubicBezTo>
                    <a:pt x="2060" y="6723"/>
                    <a:pt x="3120" y="115"/>
                    <a:pt x="3120" y="115"/>
                  </a:cubicBezTo>
                  <a:cubicBezTo>
                    <a:pt x="3120" y="115"/>
                    <a:pt x="2720" y="0"/>
                    <a:pt x="2242" y="0"/>
                  </a:cubicBezTo>
                  <a:close/>
                </a:path>
              </a:pathLst>
            </a:custGeom>
            <a:solidFill>
              <a:srgbClr val="F2D2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33"/>
            <p:cNvSpPr/>
            <p:nvPr/>
          </p:nvSpPr>
          <p:spPr>
            <a:xfrm>
              <a:off x="6949214" y="2683857"/>
              <a:ext cx="1033828" cy="516123"/>
            </a:xfrm>
            <a:custGeom>
              <a:avLst/>
              <a:gdLst/>
              <a:ahLst/>
              <a:cxnLst/>
              <a:rect l="l" t="t" r="r" b="b"/>
              <a:pathLst>
                <a:path w="25481" h="12721" extrusionOk="0">
                  <a:moveTo>
                    <a:pt x="4275" y="1"/>
                  </a:moveTo>
                  <a:cubicBezTo>
                    <a:pt x="1299" y="763"/>
                    <a:pt x="1" y="4525"/>
                    <a:pt x="1" y="4525"/>
                  </a:cubicBezTo>
                  <a:cubicBezTo>
                    <a:pt x="1" y="4525"/>
                    <a:pt x="1799" y="8835"/>
                    <a:pt x="10621" y="11597"/>
                  </a:cubicBezTo>
                  <a:cubicBezTo>
                    <a:pt x="13292" y="12430"/>
                    <a:pt x="15597" y="12720"/>
                    <a:pt x="17512" y="12720"/>
                  </a:cubicBezTo>
                  <a:cubicBezTo>
                    <a:pt x="21922" y="12720"/>
                    <a:pt x="24266" y="11180"/>
                    <a:pt x="24266" y="11180"/>
                  </a:cubicBezTo>
                  <a:lnTo>
                    <a:pt x="25480" y="953"/>
                  </a:lnTo>
                  <a:lnTo>
                    <a:pt x="25480" y="953"/>
                  </a:lnTo>
                  <a:cubicBezTo>
                    <a:pt x="25480" y="953"/>
                    <a:pt x="23301" y="2215"/>
                    <a:pt x="17646" y="3787"/>
                  </a:cubicBezTo>
                  <a:cubicBezTo>
                    <a:pt x="16925" y="3985"/>
                    <a:pt x="16170" y="4072"/>
                    <a:pt x="15403" y="4072"/>
                  </a:cubicBezTo>
                  <a:cubicBezTo>
                    <a:pt x="10142" y="4072"/>
                    <a:pt x="4275" y="1"/>
                    <a:pt x="42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3"/>
            <p:cNvSpPr/>
            <p:nvPr/>
          </p:nvSpPr>
          <p:spPr>
            <a:xfrm>
              <a:off x="8771853" y="4066892"/>
              <a:ext cx="384546" cy="394040"/>
            </a:xfrm>
            <a:custGeom>
              <a:avLst/>
              <a:gdLst/>
              <a:ahLst/>
              <a:cxnLst/>
              <a:rect l="l" t="t" r="r" b="b"/>
              <a:pathLst>
                <a:path w="9478" h="9712" extrusionOk="0">
                  <a:moveTo>
                    <a:pt x="5191" y="0"/>
                  </a:moveTo>
                  <a:cubicBezTo>
                    <a:pt x="5191" y="0"/>
                    <a:pt x="4798" y="2048"/>
                    <a:pt x="4429" y="2262"/>
                  </a:cubicBezTo>
                  <a:cubicBezTo>
                    <a:pt x="4368" y="2301"/>
                    <a:pt x="4281" y="2316"/>
                    <a:pt x="4174" y="2316"/>
                  </a:cubicBezTo>
                  <a:cubicBezTo>
                    <a:pt x="3814" y="2316"/>
                    <a:pt x="3238" y="2143"/>
                    <a:pt x="2742" y="2143"/>
                  </a:cubicBezTo>
                  <a:cubicBezTo>
                    <a:pt x="2533" y="2143"/>
                    <a:pt x="2337" y="2174"/>
                    <a:pt x="2179" y="2262"/>
                  </a:cubicBezTo>
                  <a:cubicBezTo>
                    <a:pt x="1536" y="2619"/>
                    <a:pt x="0" y="4739"/>
                    <a:pt x="846" y="5513"/>
                  </a:cubicBezTo>
                  <a:cubicBezTo>
                    <a:pt x="1415" y="6042"/>
                    <a:pt x="1747" y="6128"/>
                    <a:pt x="1903" y="6128"/>
                  </a:cubicBezTo>
                  <a:cubicBezTo>
                    <a:pt x="1978" y="6128"/>
                    <a:pt x="2012" y="6108"/>
                    <a:pt x="2012" y="6108"/>
                  </a:cubicBezTo>
                  <a:lnTo>
                    <a:pt x="2012" y="6108"/>
                  </a:lnTo>
                  <a:cubicBezTo>
                    <a:pt x="2012" y="6108"/>
                    <a:pt x="227" y="7894"/>
                    <a:pt x="1691" y="8942"/>
                  </a:cubicBezTo>
                  <a:cubicBezTo>
                    <a:pt x="2081" y="9217"/>
                    <a:pt x="2410" y="9318"/>
                    <a:pt x="2685" y="9318"/>
                  </a:cubicBezTo>
                  <a:cubicBezTo>
                    <a:pt x="3441" y="9318"/>
                    <a:pt x="3774" y="8549"/>
                    <a:pt x="3775" y="8549"/>
                  </a:cubicBezTo>
                  <a:lnTo>
                    <a:pt x="3775" y="8549"/>
                  </a:lnTo>
                  <a:cubicBezTo>
                    <a:pt x="3775" y="8549"/>
                    <a:pt x="3751" y="9382"/>
                    <a:pt x="4537" y="9656"/>
                  </a:cubicBezTo>
                  <a:cubicBezTo>
                    <a:pt x="4637" y="9692"/>
                    <a:pt x="4734" y="9707"/>
                    <a:pt x="4828" y="9707"/>
                  </a:cubicBezTo>
                  <a:cubicBezTo>
                    <a:pt x="5452" y="9707"/>
                    <a:pt x="5894" y="9013"/>
                    <a:pt x="5894" y="9013"/>
                  </a:cubicBezTo>
                  <a:cubicBezTo>
                    <a:pt x="5894" y="9013"/>
                    <a:pt x="6158" y="9712"/>
                    <a:pt x="7037" y="9712"/>
                  </a:cubicBezTo>
                  <a:cubicBezTo>
                    <a:pt x="7090" y="9712"/>
                    <a:pt x="7146" y="9709"/>
                    <a:pt x="7204" y="9704"/>
                  </a:cubicBezTo>
                  <a:cubicBezTo>
                    <a:pt x="8216" y="9608"/>
                    <a:pt x="9478" y="5858"/>
                    <a:pt x="8739" y="4179"/>
                  </a:cubicBezTo>
                  <a:cubicBezTo>
                    <a:pt x="8001" y="2500"/>
                    <a:pt x="8418" y="572"/>
                    <a:pt x="8418" y="572"/>
                  </a:cubicBezTo>
                  <a:lnTo>
                    <a:pt x="5191" y="0"/>
                  </a:lnTo>
                  <a:close/>
                </a:path>
              </a:pathLst>
            </a:custGeom>
            <a:solidFill>
              <a:srgbClr val="F2D2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3"/>
            <p:cNvSpPr/>
            <p:nvPr/>
          </p:nvSpPr>
          <p:spPr>
            <a:xfrm>
              <a:off x="8691154" y="2883839"/>
              <a:ext cx="616945" cy="1274707"/>
            </a:xfrm>
            <a:custGeom>
              <a:avLst/>
              <a:gdLst/>
              <a:ahLst/>
              <a:cxnLst/>
              <a:rect l="l" t="t" r="r" b="b"/>
              <a:pathLst>
                <a:path w="15206" h="31418" extrusionOk="0">
                  <a:moveTo>
                    <a:pt x="2477" y="1"/>
                  </a:moveTo>
                  <a:cubicBezTo>
                    <a:pt x="406" y="751"/>
                    <a:pt x="1" y="9049"/>
                    <a:pt x="1" y="9049"/>
                  </a:cubicBezTo>
                  <a:cubicBezTo>
                    <a:pt x="1" y="9049"/>
                    <a:pt x="4537" y="14657"/>
                    <a:pt x="6061" y="17872"/>
                  </a:cubicBezTo>
                  <a:cubicBezTo>
                    <a:pt x="7585" y="21087"/>
                    <a:pt x="6240" y="28945"/>
                    <a:pt x="6240" y="28945"/>
                  </a:cubicBezTo>
                  <a:cubicBezTo>
                    <a:pt x="8097" y="31139"/>
                    <a:pt x="10690" y="31418"/>
                    <a:pt x="11886" y="31418"/>
                  </a:cubicBezTo>
                  <a:cubicBezTo>
                    <a:pt x="12293" y="31418"/>
                    <a:pt x="12538" y="31386"/>
                    <a:pt x="12538" y="31386"/>
                  </a:cubicBezTo>
                  <a:cubicBezTo>
                    <a:pt x="12538" y="31386"/>
                    <a:pt x="15205" y="23158"/>
                    <a:pt x="13550" y="15122"/>
                  </a:cubicBezTo>
                  <a:cubicBezTo>
                    <a:pt x="11895" y="7073"/>
                    <a:pt x="2477" y="1"/>
                    <a:pt x="247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3"/>
            <p:cNvSpPr/>
            <p:nvPr/>
          </p:nvSpPr>
          <p:spPr>
            <a:xfrm>
              <a:off x="8070050" y="2637075"/>
              <a:ext cx="634619" cy="640731"/>
            </a:xfrm>
            <a:custGeom>
              <a:avLst/>
              <a:gdLst/>
              <a:ahLst/>
              <a:cxnLst/>
              <a:rect l="l" t="t" r="r" b="b"/>
              <a:pathLst>
                <a:path w="13848" h="9063" extrusionOk="0">
                  <a:moveTo>
                    <a:pt x="4657" y="1"/>
                  </a:moveTo>
                  <a:cubicBezTo>
                    <a:pt x="3176" y="1"/>
                    <a:pt x="2108" y="106"/>
                    <a:pt x="2108" y="106"/>
                  </a:cubicBezTo>
                  <a:cubicBezTo>
                    <a:pt x="2108" y="106"/>
                    <a:pt x="1096" y="391"/>
                    <a:pt x="0" y="749"/>
                  </a:cubicBezTo>
                  <a:cubicBezTo>
                    <a:pt x="1619" y="3832"/>
                    <a:pt x="4370" y="8940"/>
                    <a:pt x="4858" y="9059"/>
                  </a:cubicBezTo>
                  <a:cubicBezTo>
                    <a:pt x="4866" y="9061"/>
                    <a:pt x="4875" y="9062"/>
                    <a:pt x="4885" y="9062"/>
                  </a:cubicBezTo>
                  <a:cubicBezTo>
                    <a:pt x="5534" y="9062"/>
                    <a:pt x="10965" y="5103"/>
                    <a:pt x="13847" y="2665"/>
                  </a:cubicBezTo>
                  <a:cubicBezTo>
                    <a:pt x="13133" y="2153"/>
                    <a:pt x="12395" y="1689"/>
                    <a:pt x="11633" y="1260"/>
                  </a:cubicBezTo>
                  <a:cubicBezTo>
                    <a:pt x="9746" y="216"/>
                    <a:pt x="6778" y="1"/>
                    <a:pt x="465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3"/>
            <p:cNvSpPr/>
            <p:nvPr/>
          </p:nvSpPr>
          <p:spPr>
            <a:xfrm>
              <a:off x="7819251" y="2684344"/>
              <a:ext cx="972442" cy="968506"/>
            </a:xfrm>
            <a:custGeom>
              <a:avLst/>
              <a:gdLst/>
              <a:ahLst/>
              <a:cxnLst/>
              <a:rect l="l" t="t" r="r" b="b"/>
              <a:pathLst>
                <a:path w="23968" h="23871" extrusionOk="0">
                  <a:moveTo>
                    <a:pt x="6465" y="0"/>
                  </a:moveTo>
                  <a:cubicBezTo>
                    <a:pt x="5501" y="310"/>
                    <a:pt x="4477" y="679"/>
                    <a:pt x="4036" y="941"/>
                  </a:cubicBezTo>
                  <a:cubicBezTo>
                    <a:pt x="4036" y="941"/>
                    <a:pt x="1179" y="15860"/>
                    <a:pt x="0" y="22944"/>
                  </a:cubicBezTo>
                  <a:cubicBezTo>
                    <a:pt x="1952" y="23409"/>
                    <a:pt x="4591" y="23870"/>
                    <a:pt x="7411" y="23870"/>
                  </a:cubicBezTo>
                  <a:cubicBezTo>
                    <a:pt x="10079" y="23870"/>
                    <a:pt x="12908" y="23457"/>
                    <a:pt x="15466" y="22241"/>
                  </a:cubicBezTo>
                  <a:cubicBezTo>
                    <a:pt x="17740" y="21170"/>
                    <a:pt x="19753" y="18729"/>
                    <a:pt x="21479" y="15788"/>
                  </a:cubicBezTo>
                  <a:cubicBezTo>
                    <a:pt x="22301" y="10585"/>
                    <a:pt x="23182" y="5870"/>
                    <a:pt x="23967" y="4930"/>
                  </a:cubicBezTo>
                  <a:cubicBezTo>
                    <a:pt x="22824" y="3834"/>
                    <a:pt x="21598" y="2822"/>
                    <a:pt x="20312" y="1905"/>
                  </a:cubicBezTo>
                  <a:cubicBezTo>
                    <a:pt x="17430" y="4343"/>
                    <a:pt x="11987" y="8302"/>
                    <a:pt x="11339" y="8302"/>
                  </a:cubicBezTo>
                  <a:cubicBezTo>
                    <a:pt x="11328" y="8302"/>
                    <a:pt x="11319" y="8301"/>
                    <a:pt x="11311" y="8299"/>
                  </a:cubicBezTo>
                  <a:cubicBezTo>
                    <a:pt x="10835" y="8180"/>
                    <a:pt x="8084" y="3072"/>
                    <a:pt x="64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3"/>
            <p:cNvSpPr/>
            <p:nvPr/>
          </p:nvSpPr>
          <p:spPr>
            <a:xfrm>
              <a:off x="7799175" y="3313975"/>
              <a:ext cx="891497" cy="704339"/>
            </a:xfrm>
            <a:custGeom>
              <a:avLst/>
              <a:gdLst/>
              <a:ahLst/>
              <a:cxnLst/>
              <a:rect l="l" t="t" r="r" b="b"/>
              <a:pathLst>
                <a:path w="22015" h="17360" extrusionOk="0">
                  <a:moveTo>
                    <a:pt x="22015" y="0"/>
                  </a:moveTo>
                  <a:lnTo>
                    <a:pt x="22015" y="0"/>
                  </a:lnTo>
                  <a:cubicBezTo>
                    <a:pt x="20289" y="2941"/>
                    <a:pt x="18276" y="5382"/>
                    <a:pt x="16002" y="6453"/>
                  </a:cubicBezTo>
                  <a:cubicBezTo>
                    <a:pt x="13444" y="7669"/>
                    <a:pt x="10615" y="8082"/>
                    <a:pt x="7947" y="8082"/>
                  </a:cubicBezTo>
                  <a:cubicBezTo>
                    <a:pt x="5127" y="8082"/>
                    <a:pt x="2488" y="7621"/>
                    <a:pt x="536" y="7156"/>
                  </a:cubicBezTo>
                  <a:cubicBezTo>
                    <a:pt x="203" y="9192"/>
                    <a:pt x="0" y="10573"/>
                    <a:pt x="48" y="10775"/>
                  </a:cubicBezTo>
                  <a:cubicBezTo>
                    <a:pt x="286" y="11656"/>
                    <a:pt x="2953" y="16931"/>
                    <a:pt x="10573" y="17300"/>
                  </a:cubicBezTo>
                  <a:cubicBezTo>
                    <a:pt x="11417" y="17341"/>
                    <a:pt x="12175" y="17359"/>
                    <a:pt x="12857" y="17359"/>
                  </a:cubicBezTo>
                  <a:cubicBezTo>
                    <a:pt x="18347" y="17359"/>
                    <a:pt x="18919" y="16168"/>
                    <a:pt x="19491" y="15871"/>
                  </a:cubicBezTo>
                  <a:cubicBezTo>
                    <a:pt x="19860" y="15692"/>
                    <a:pt x="20872" y="7346"/>
                    <a:pt x="220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33"/>
            <p:cNvSpPr/>
            <p:nvPr/>
          </p:nvSpPr>
          <p:spPr>
            <a:xfrm>
              <a:off x="8252079" y="2535077"/>
              <a:ext cx="227084" cy="180710"/>
            </a:xfrm>
            <a:custGeom>
              <a:avLst/>
              <a:gdLst/>
              <a:ahLst/>
              <a:cxnLst/>
              <a:rect l="l" t="t" r="r" b="b"/>
              <a:pathLst>
                <a:path w="5597" h="4454" extrusionOk="0">
                  <a:moveTo>
                    <a:pt x="5596" y="0"/>
                  </a:moveTo>
                  <a:cubicBezTo>
                    <a:pt x="5001" y="191"/>
                    <a:pt x="4394" y="334"/>
                    <a:pt x="3786" y="453"/>
                  </a:cubicBezTo>
                  <a:cubicBezTo>
                    <a:pt x="3280" y="543"/>
                    <a:pt x="2771" y="587"/>
                    <a:pt x="2264" y="587"/>
                  </a:cubicBezTo>
                  <a:cubicBezTo>
                    <a:pt x="1567" y="587"/>
                    <a:pt x="873" y="504"/>
                    <a:pt x="191" y="346"/>
                  </a:cubicBezTo>
                  <a:lnTo>
                    <a:pt x="0" y="1703"/>
                  </a:lnTo>
                  <a:lnTo>
                    <a:pt x="1441" y="4453"/>
                  </a:lnTo>
                  <a:lnTo>
                    <a:pt x="5394" y="1786"/>
                  </a:lnTo>
                  <a:lnTo>
                    <a:pt x="5596" y="0"/>
                  </a:lnTo>
                  <a:close/>
                </a:path>
              </a:pathLst>
            </a:custGeom>
            <a:solidFill>
              <a:srgbClr val="F2D2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3"/>
            <p:cNvSpPr/>
            <p:nvPr/>
          </p:nvSpPr>
          <p:spPr>
            <a:xfrm>
              <a:off x="8258838" y="2434987"/>
              <a:ext cx="229965" cy="132467"/>
            </a:xfrm>
            <a:custGeom>
              <a:avLst/>
              <a:gdLst/>
              <a:ahLst/>
              <a:cxnLst/>
              <a:rect l="l" t="t" r="r" b="b"/>
              <a:pathLst>
                <a:path w="5668" h="2818" extrusionOk="0">
                  <a:moveTo>
                    <a:pt x="5668" y="0"/>
                  </a:moveTo>
                  <a:lnTo>
                    <a:pt x="239" y="774"/>
                  </a:lnTo>
                  <a:lnTo>
                    <a:pt x="1" y="2584"/>
                  </a:lnTo>
                  <a:cubicBezTo>
                    <a:pt x="669" y="2739"/>
                    <a:pt x="1349" y="2818"/>
                    <a:pt x="2031" y="2818"/>
                  </a:cubicBezTo>
                  <a:cubicBezTo>
                    <a:pt x="2553" y="2818"/>
                    <a:pt x="3076" y="2772"/>
                    <a:pt x="3596" y="2679"/>
                  </a:cubicBezTo>
                  <a:cubicBezTo>
                    <a:pt x="4204" y="2572"/>
                    <a:pt x="4811" y="2417"/>
                    <a:pt x="5406" y="2238"/>
                  </a:cubicBezTo>
                  <a:lnTo>
                    <a:pt x="5668" y="0"/>
                  </a:lnTo>
                  <a:close/>
                </a:path>
              </a:pathLst>
            </a:custGeom>
            <a:solidFill>
              <a:srgbClr val="EBB3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3"/>
            <p:cNvSpPr/>
            <p:nvPr/>
          </p:nvSpPr>
          <p:spPr>
            <a:xfrm>
              <a:off x="8006655" y="1229170"/>
              <a:ext cx="1033828" cy="782319"/>
            </a:xfrm>
            <a:custGeom>
              <a:avLst/>
              <a:gdLst/>
              <a:ahLst/>
              <a:cxnLst/>
              <a:rect l="l" t="t" r="r" b="b"/>
              <a:pathLst>
                <a:path w="25481" h="19282" extrusionOk="0">
                  <a:moveTo>
                    <a:pt x="4714" y="1"/>
                  </a:moveTo>
                  <a:cubicBezTo>
                    <a:pt x="4359" y="1"/>
                    <a:pt x="2954" y="170"/>
                    <a:pt x="1584" y="2672"/>
                  </a:cubicBezTo>
                  <a:cubicBezTo>
                    <a:pt x="1" y="5565"/>
                    <a:pt x="2108" y="10030"/>
                    <a:pt x="2108" y="10030"/>
                  </a:cubicBezTo>
                  <a:cubicBezTo>
                    <a:pt x="1310" y="12971"/>
                    <a:pt x="20503" y="19281"/>
                    <a:pt x="20503" y="19281"/>
                  </a:cubicBezTo>
                  <a:cubicBezTo>
                    <a:pt x="20503" y="19281"/>
                    <a:pt x="25480" y="16686"/>
                    <a:pt x="24706" y="12661"/>
                  </a:cubicBezTo>
                  <a:cubicBezTo>
                    <a:pt x="24175" y="9951"/>
                    <a:pt x="22705" y="9512"/>
                    <a:pt x="21807" y="9512"/>
                  </a:cubicBezTo>
                  <a:cubicBezTo>
                    <a:pt x="21375" y="9512"/>
                    <a:pt x="21075" y="9613"/>
                    <a:pt x="21075" y="9613"/>
                  </a:cubicBezTo>
                  <a:cubicBezTo>
                    <a:pt x="21075" y="9613"/>
                    <a:pt x="22027" y="6720"/>
                    <a:pt x="17646" y="3612"/>
                  </a:cubicBezTo>
                  <a:cubicBezTo>
                    <a:pt x="16129" y="2534"/>
                    <a:pt x="14605" y="2190"/>
                    <a:pt x="13156" y="2190"/>
                  </a:cubicBezTo>
                  <a:cubicBezTo>
                    <a:pt x="10603" y="2190"/>
                    <a:pt x="8285" y="3258"/>
                    <a:pt x="6654" y="3258"/>
                  </a:cubicBezTo>
                  <a:cubicBezTo>
                    <a:pt x="6544" y="3258"/>
                    <a:pt x="6438" y="3254"/>
                    <a:pt x="6335" y="3243"/>
                  </a:cubicBezTo>
                  <a:cubicBezTo>
                    <a:pt x="3835" y="2993"/>
                    <a:pt x="4799" y="5"/>
                    <a:pt x="4799" y="5"/>
                  </a:cubicBezTo>
                  <a:cubicBezTo>
                    <a:pt x="4799" y="5"/>
                    <a:pt x="4769" y="1"/>
                    <a:pt x="47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3"/>
            <p:cNvSpPr/>
            <p:nvPr/>
          </p:nvSpPr>
          <p:spPr>
            <a:xfrm>
              <a:off x="8215360" y="1413897"/>
              <a:ext cx="74410" cy="74897"/>
            </a:xfrm>
            <a:custGeom>
              <a:avLst/>
              <a:gdLst/>
              <a:ahLst/>
              <a:cxnLst/>
              <a:rect l="l" t="t" r="r" b="b"/>
              <a:pathLst>
                <a:path w="1834" h="1846" extrusionOk="0">
                  <a:moveTo>
                    <a:pt x="917" y="0"/>
                  </a:moveTo>
                  <a:cubicBezTo>
                    <a:pt x="417" y="0"/>
                    <a:pt x="0" y="417"/>
                    <a:pt x="0" y="929"/>
                  </a:cubicBezTo>
                  <a:cubicBezTo>
                    <a:pt x="0" y="1429"/>
                    <a:pt x="417" y="1846"/>
                    <a:pt x="917" y="1846"/>
                  </a:cubicBezTo>
                  <a:cubicBezTo>
                    <a:pt x="1429" y="1846"/>
                    <a:pt x="1834" y="1429"/>
                    <a:pt x="1834" y="929"/>
                  </a:cubicBezTo>
                  <a:cubicBezTo>
                    <a:pt x="1834" y="417"/>
                    <a:pt x="1429" y="0"/>
                    <a:pt x="9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3"/>
            <p:cNvSpPr/>
            <p:nvPr/>
          </p:nvSpPr>
          <p:spPr>
            <a:xfrm>
              <a:off x="8356877" y="1399413"/>
              <a:ext cx="407754" cy="178194"/>
            </a:xfrm>
            <a:custGeom>
              <a:avLst/>
              <a:gdLst/>
              <a:ahLst/>
              <a:cxnLst/>
              <a:rect l="l" t="t" r="r" b="b"/>
              <a:pathLst>
                <a:path w="10050" h="4392" extrusionOk="0">
                  <a:moveTo>
                    <a:pt x="3056" y="0"/>
                  </a:moveTo>
                  <a:cubicBezTo>
                    <a:pt x="1635" y="0"/>
                    <a:pt x="468" y="416"/>
                    <a:pt x="298" y="1286"/>
                  </a:cubicBezTo>
                  <a:cubicBezTo>
                    <a:pt x="1" y="2810"/>
                    <a:pt x="2596" y="3143"/>
                    <a:pt x="5823" y="3286"/>
                  </a:cubicBezTo>
                  <a:cubicBezTo>
                    <a:pt x="8599" y="3399"/>
                    <a:pt x="9289" y="4391"/>
                    <a:pt x="9609" y="4391"/>
                  </a:cubicBezTo>
                  <a:cubicBezTo>
                    <a:pt x="9660" y="4391"/>
                    <a:pt x="9701" y="4367"/>
                    <a:pt x="9740" y="4310"/>
                  </a:cubicBezTo>
                  <a:cubicBezTo>
                    <a:pt x="10050" y="3881"/>
                    <a:pt x="8823" y="1750"/>
                    <a:pt x="6383" y="690"/>
                  </a:cubicBezTo>
                  <a:cubicBezTo>
                    <a:pt x="5340" y="235"/>
                    <a:pt x="4126" y="0"/>
                    <a:pt x="30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3"/>
            <p:cNvSpPr/>
            <p:nvPr/>
          </p:nvSpPr>
          <p:spPr>
            <a:xfrm>
              <a:off x="8059800" y="1654975"/>
              <a:ext cx="688913" cy="333266"/>
            </a:xfrm>
            <a:custGeom>
              <a:avLst/>
              <a:gdLst/>
              <a:ahLst/>
              <a:cxnLst/>
              <a:rect l="l" t="t" r="r" b="b"/>
              <a:pathLst>
                <a:path w="16813" h="8458" extrusionOk="0">
                  <a:moveTo>
                    <a:pt x="715" y="1"/>
                  </a:moveTo>
                  <a:cubicBezTo>
                    <a:pt x="465" y="691"/>
                    <a:pt x="215" y="1370"/>
                    <a:pt x="1" y="2037"/>
                  </a:cubicBezTo>
                  <a:cubicBezTo>
                    <a:pt x="1662" y="3549"/>
                    <a:pt x="4415" y="5547"/>
                    <a:pt x="7230" y="5547"/>
                  </a:cubicBezTo>
                  <a:cubicBezTo>
                    <a:pt x="7340" y="5547"/>
                    <a:pt x="7451" y="5544"/>
                    <a:pt x="7561" y="5537"/>
                  </a:cubicBezTo>
                  <a:cubicBezTo>
                    <a:pt x="12205" y="5263"/>
                    <a:pt x="13491" y="4752"/>
                    <a:pt x="13491" y="4752"/>
                  </a:cubicBezTo>
                  <a:cubicBezTo>
                    <a:pt x="13491" y="4752"/>
                    <a:pt x="14205" y="8458"/>
                    <a:pt x="15947" y="8458"/>
                  </a:cubicBezTo>
                  <a:cubicBezTo>
                    <a:pt x="16086" y="8458"/>
                    <a:pt x="16231" y="8434"/>
                    <a:pt x="16384" y="8383"/>
                  </a:cubicBezTo>
                  <a:cubicBezTo>
                    <a:pt x="16539" y="8323"/>
                    <a:pt x="16681" y="8252"/>
                    <a:pt x="16812" y="8145"/>
                  </a:cubicBezTo>
                  <a:cubicBezTo>
                    <a:pt x="15288" y="7609"/>
                    <a:pt x="15169" y="2085"/>
                    <a:pt x="15169" y="2085"/>
                  </a:cubicBezTo>
                  <a:cubicBezTo>
                    <a:pt x="13220" y="2569"/>
                    <a:pt x="11455" y="2760"/>
                    <a:pt x="9883" y="2760"/>
                  </a:cubicBezTo>
                  <a:cubicBezTo>
                    <a:pt x="3915" y="2760"/>
                    <a:pt x="715" y="1"/>
                    <a:pt x="715" y="1"/>
                  </a:cubicBezTo>
                  <a:close/>
                </a:path>
              </a:pathLst>
            </a:custGeom>
            <a:solidFill>
              <a:srgbClr val="EBB3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3"/>
            <p:cNvSpPr/>
            <p:nvPr/>
          </p:nvSpPr>
          <p:spPr>
            <a:xfrm>
              <a:off x="7916828" y="1718678"/>
              <a:ext cx="1015530" cy="769701"/>
            </a:xfrm>
            <a:custGeom>
              <a:avLst/>
              <a:gdLst/>
              <a:ahLst/>
              <a:cxnLst/>
              <a:rect l="l" t="t" r="r" b="b"/>
              <a:pathLst>
                <a:path w="25030" h="18971" extrusionOk="0">
                  <a:moveTo>
                    <a:pt x="3608" y="1"/>
                  </a:moveTo>
                  <a:lnTo>
                    <a:pt x="3608" y="1"/>
                  </a:lnTo>
                  <a:cubicBezTo>
                    <a:pt x="0" y="10657"/>
                    <a:pt x="1107" y="16777"/>
                    <a:pt x="8870" y="18706"/>
                  </a:cubicBezTo>
                  <a:cubicBezTo>
                    <a:pt x="9603" y="18888"/>
                    <a:pt x="10289" y="18970"/>
                    <a:pt x="10929" y="18970"/>
                  </a:cubicBezTo>
                  <a:cubicBezTo>
                    <a:pt x="17495" y="18970"/>
                    <a:pt x="19324" y="10252"/>
                    <a:pt x="19324" y="10252"/>
                  </a:cubicBezTo>
                  <a:cubicBezTo>
                    <a:pt x="19971" y="10854"/>
                    <a:pt x="20627" y="11101"/>
                    <a:pt x="21243" y="11101"/>
                  </a:cubicBezTo>
                  <a:cubicBezTo>
                    <a:pt x="23381" y="11101"/>
                    <a:pt x="25029" y="8118"/>
                    <a:pt x="24087" y="6621"/>
                  </a:cubicBezTo>
                  <a:cubicBezTo>
                    <a:pt x="23599" y="5840"/>
                    <a:pt x="22907" y="5607"/>
                    <a:pt x="22256" y="5607"/>
                  </a:cubicBezTo>
                  <a:cubicBezTo>
                    <a:pt x="21300" y="5607"/>
                    <a:pt x="20431" y="6109"/>
                    <a:pt x="20431" y="6109"/>
                  </a:cubicBezTo>
                  <a:cubicBezTo>
                    <a:pt x="20300" y="6216"/>
                    <a:pt x="20157" y="6287"/>
                    <a:pt x="20003" y="6347"/>
                  </a:cubicBezTo>
                  <a:cubicBezTo>
                    <a:pt x="19865" y="6393"/>
                    <a:pt x="19732" y="6414"/>
                    <a:pt x="19605" y="6414"/>
                  </a:cubicBezTo>
                  <a:cubicBezTo>
                    <a:pt x="17822" y="6414"/>
                    <a:pt x="17086" y="2192"/>
                    <a:pt x="17086" y="2192"/>
                  </a:cubicBezTo>
                  <a:cubicBezTo>
                    <a:pt x="17086" y="2192"/>
                    <a:pt x="15978" y="3001"/>
                    <a:pt x="11263" y="3204"/>
                  </a:cubicBezTo>
                  <a:cubicBezTo>
                    <a:pt x="11169" y="3208"/>
                    <a:pt x="11074" y="3209"/>
                    <a:pt x="10979" y="3209"/>
                  </a:cubicBezTo>
                  <a:cubicBezTo>
                    <a:pt x="8131" y="3209"/>
                    <a:pt x="5279" y="1510"/>
                    <a:pt x="3608" y="1"/>
                  </a:cubicBezTo>
                  <a:close/>
                </a:path>
              </a:pathLst>
            </a:custGeom>
            <a:solidFill>
              <a:srgbClr val="F2D2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33"/>
            <p:cNvSpPr/>
            <p:nvPr/>
          </p:nvSpPr>
          <p:spPr>
            <a:xfrm>
              <a:off x="8150120" y="2093081"/>
              <a:ext cx="159937" cy="164278"/>
            </a:xfrm>
            <a:custGeom>
              <a:avLst/>
              <a:gdLst/>
              <a:ahLst/>
              <a:cxnLst/>
              <a:rect l="l" t="t" r="r" b="b"/>
              <a:pathLst>
                <a:path w="3942" h="4049" extrusionOk="0">
                  <a:moveTo>
                    <a:pt x="3942" y="0"/>
                  </a:moveTo>
                  <a:lnTo>
                    <a:pt x="3192" y="1750"/>
                  </a:lnTo>
                  <a:cubicBezTo>
                    <a:pt x="3192" y="1750"/>
                    <a:pt x="2816" y="1511"/>
                    <a:pt x="2330" y="1511"/>
                  </a:cubicBezTo>
                  <a:cubicBezTo>
                    <a:pt x="1990" y="1511"/>
                    <a:pt x="1597" y="1628"/>
                    <a:pt x="1239" y="2024"/>
                  </a:cubicBezTo>
                  <a:cubicBezTo>
                    <a:pt x="1" y="3382"/>
                    <a:pt x="2156" y="4048"/>
                    <a:pt x="2156" y="4048"/>
                  </a:cubicBezTo>
                  <a:cubicBezTo>
                    <a:pt x="2156" y="4048"/>
                    <a:pt x="1346" y="3548"/>
                    <a:pt x="1858" y="2977"/>
                  </a:cubicBezTo>
                  <a:cubicBezTo>
                    <a:pt x="2084" y="2715"/>
                    <a:pt x="2379" y="2628"/>
                    <a:pt x="2672" y="2628"/>
                  </a:cubicBezTo>
                  <a:cubicBezTo>
                    <a:pt x="3258" y="2628"/>
                    <a:pt x="3835" y="2977"/>
                    <a:pt x="3835" y="2977"/>
                  </a:cubicBezTo>
                  <a:lnTo>
                    <a:pt x="3942" y="0"/>
                  </a:lnTo>
                  <a:close/>
                </a:path>
              </a:pathLst>
            </a:custGeom>
            <a:solidFill>
              <a:srgbClr val="EBB3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3"/>
            <p:cNvSpPr/>
            <p:nvPr/>
          </p:nvSpPr>
          <p:spPr>
            <a:xfrm>
              <a:off x="8106626" y="1852729"/>
              <a:ext cx="129507" cy="59885"/>
            </a:xfrm>
            <a:custGeom>
              <a:avLst/>
              <a:gdLst/>
              <a:ahLst/>
              <a:cxnLst/>
              <a:rect l="l" t="t" r="r" b="b"/>
              <a:pathLst>
                <a:path w="3192" h="1476" extrusionOk="0">
                  <a:moveTo>
                    <a:pt x="2019" y="0"/>
                  </a:moveTo>
                  <a:cubicBezTo>
                    <a:pt x="1153" y="0"/>
                    <a:pt x="1" y="896"/>
                    <a:pt x="180" y="1245"/>
                  </a:cubicBezTo>
                  <a:cubicBezTo>
                    <a:pt x="261" y="1408"/>
                    <a:pt x="481" y="1476"/>
                    <a:pt x="759" y="1476"/>
                  </a:cubicBezTo>
                  <a:cubicBezTo>
                    <a:pt x="1665" y="1476"/>
                    <a:pt x="3191" y="755"/>
                    <a:pt x="2609" y="209"/>
                  </a:cubicBezTo>
                  <a:cubicBezTo>
                    <a:pt x="2451" y="61"/>
                    <a:pt x="2245" y="0"/>
                    <a:pt x="2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3"/>
            <p:cNvSpPr/>
            <p:nvPr/>
          </p:nvSpPr>
          <p:spPr>
            <a:xfrm>
              <a:off x="8496487" y="1896629"/>
              <a:ext cx="124842" cy="82281"/>
            </a:xfrm>
            <a:custGeom>
              <a:avLst/>
              <a:gdLst/>
              <a:ahLst/>
              <a:cxnLst/>
              <a:rect l="l" t="t" r="r" b="b"/>
              <a:pathLst>
                <a:path w="3077" h="2028" extrusionOk="0">
                  <a:moveTo>
                    <a:pt x="1131" y="0"/>
                  </a:moveTo>
                  <a:cubicBezTo>
                    <a:pt x="1047" y="0"/>
                    <a:pt x="963" y="14"/>
                    <a:pt x="882" y="44"/>
                  </a:cubicBezTo>
                  <a:cubicBezTo>
                    <a:pt x="1" y="373"/>
                    <a:pt x="1694" y="2028"/>
                    <a:pt x="2485" y="2028"/>
                  </a:cubicBezTo>
                  <a:cubicBezTo>
                    <a:pt x="2581" y="2028"/>
                    <a:pt x="2664" y="2003"/>
                    <a:pt x="2727" y="1949"/>
                  </a:cubicBezTo>
                  <a:cubicBezTo>
                    <a:pt x="3076" y="1654"/>
                    <a:pt x="2056" y="0"/>
                    <a:pt x="11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33"/>
            <p:cNvSpPr/>
            <p:nvPr/>
          </p:nvSpPr>
          <p:spPr>
            <a:xfrm>
              <a:off x="8263642" y="2271316"/>
              <a:ext cx="220349" cy="94534"/>
            </a:xfrm>
            <a:custGeom>
              <a:avLst/>
              <a:gdLst/>
              <a:ahLst/>
              <a:cxnLst/>
              <a:rect l="l" t="t" r="r" b="b"/>
              <a:pathLst>
                <a:path w="5431" h="2330" extrusionOk="0">
                  <a:moveTo>
                    <a:pt x="5430" y="1"/>
                  </a:moveTo>
                  <a:lnTo>
                    <a:pt x="5430" y="1"/>
                  </a:lnTo>
                  <a:cubicBezTo>
                    <a:pt x="4763" y="524"/>
                    <a:pt x="4025" y="941"/>
                    <a:pt x="3239" y="1251"/>
                  </a:cubicBezTo>
                  <a:cubicBezTo>
                    <a:pt x="2851" y="1406"/>
                    <a:pt x="2421" y="1462"/>
                    <a:pt x="2006" y="1462"/>
                  </a:cubicBezTo>
                  <a:cubicBezTo>
                    <a:pt x="959" y="1462"/>
                    <a:pt x="1" y="1108"/>
                    <a:pt x="1" y="1108"/>
                  </a:cubicBezTo>
                  <a:lnTo>
                    <a:pt x="1" y="1108"/>
                  </a:lnTo>
                  <a:cubicBezTo>
                    <a:pt x="518" y="1884"/>
                    <a:pt x="1379" y="2330"/>
                    <a:pt x="2278" y="2330"/>
                  </a:cubicBezTo>
                  <a:cubicBezTo>
                    <a:pt x="2538" y="2330"/>
                    <a:pt x="2802" y="2293"/>
                    <a:pt x="3061" y="2215"/>
                  </a:cubicBezTo>
                  <a:cubicBezTo>
                    <a:pt x="5132" y="1656"/>
                    <a:pt x="5430" y="1"/>
                    <a:pt x="54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33"/>
            <p:cNvSpPr/>
            <p:nvPr/>
          </p:nvSpPr>
          <p:spPr>
            <a:xfrm>
              <a:off x="8757815" y="2007067"/>
              <a:ext cx="67188" cy="77493"/>
            </a:xfrm>
            <a:custGeom>
              <a:avLst/>
              <a:gdLst/>
              <a:ahLst/>
              <a:cxnLst/>
              <a:rect l="l" t="t" r="r" b="b"/>
              <a:pathLst>
                <a:path w="1656" h="1910" extrusionOk="0">
                  <a:moveTo>
                    <a:pt x="572" y="1"/>
                  </a:moveTo>
                  <a:cubicBezTo>
                    <a:pt x="894" y="894"/>
                    <a:pt x="1" y="1882"/>
                    <a:pt x="1" y="1882"/>
                  </a:cubicBezTo>
                  <a:cubicBezTo>
                    <a:pt x="1" y="1882"/>
                    <a:pt x="149" y="1909"/>
                    <a:pt x="351" y="1909"/>
                  </a:cubicBezTo>
                  <a:cubicBezTo>
                    <a:pt x="745" y="1909"/>
                    <a:pt x="1347" y="1805"/>
                    <a:pt x="1465" y="1192"/>
                  </a:cubicBezTo>
                  <a:cubicBezTo>
                    <a:pt x="1656" y="251"/>
                    <a:pt x="573" y="1"/>
                    <a:pt x="572" y="1"/>
                  </a:cubicBezTo>
                  <a:close/>
                </a:path>
              </a:pathLst>
            </a:custGeom>
            <a:solidFill>
              <a:srgbClr val="EBB3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3"/>
            <p:cNvSpPr/>
            <p:nvPr/>
          </p:nvSpPr>
          <p:spPr>
            <a:xfrm>
              <a:off x="8160263" y="2604091"/>
              <a:ext cx="393269" cy="225705"/>
            </a:xfrm>
            <a:custGeom>
              <a:avLst/>
              <a:gdLst/>
              <a:ahLst/>
              <a:cxnLst/>
              <a:rect l="l" t="t" r="r" b="b"/>
              <a:pathLst>
                <a:path w="9693" h="5563" extrusionOk="0">
                  <a:moveTo>
                    <a:pt x="2255" y="0"/>
                  </a:moveTo>
                  <a:cubicBezTo>
                    <a:pt x="2100" y="0"/>
                    <a:pt x="71" y="897"/>
                    <a:pt x="37" y="978"/>
                  </a:cubicBezTo>
                  <a:cubicBezTo>
                    <a:pt x="1" y="1062"/>
                    <a:pt x="1739" y="4872"/>
                    <a:pt x="1739" y="4872"/>
                  </a:cubicBezTo>
                  <a:lnTo>
                    <a:pt x="5192" y="5562"/>
                  </a:lnTo>
                  <a:cubicBezTo>
                    <a:pt x="5192" y="5562"/>
                    <a:pt x="9681" y="2550"/>
                    <a:pt x="9693" y="2478"/>
                  </a:cubicBezTo>
                  <a:cubicBezTo>
                    <a:pt x="9693" y="2395"/>
                    <a:pt x="7740" y="85"/>
                    <a:pt x="7657" y="85"/>
                  </a:cubicBezTo>
                  <a:cubicBezTo>
                    <a:pt x="7561" y="85"/>
                    <a:pt x="3894" y="2169"/>
                    <a:pt x="3811" y="2169"/>
                  </a:cubicBezTo>
                  <a:cubicBezTo>
                    <a:pt x="3716" y="2169"/>
                    <a:pt x="2370" y="73"/>
                    <a:pt x="2263" y="2"/>
                  </a:cubicBezTo>
                  <a:cubicBezTo>
                    <a:pt x="2262" y="1"/>
                    <a:pt x="2259" y="0"/>
                    <a:pt x="22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3"/>
            <p:cNvSpPr/>
            <p:nvPr/>
          </p:nvSpPr>
          <p:spPr>
            <a:xfrm>
              <a:off x="8059805" y="2668520"/>
              <a:ext cx="218848" cy="198927"/>
            </a:xfrm>
            <a:custGeom>
              <a:avLst/>
              <a:gdLst/>
              <a:ahLst/>
              <a:cxnLst/>
              <a:rect l="l" t="t" r="r" b="b"/>
              <a:pathLst>
                <a:path w="5394" h="4903" extrusionOk="0">
                  <a:moveTo>
                    <a:pt x="2950" y="0"/>
                  </a:moveTo>
                  <a:cubicBezTo>
                    <a:pt x="2639" y="0"/>
                    <a:pt x="2287" y="118"/>
                    <a:pt x="1894" y="414"/>
                  </a:cubicBezTo>
                  <a:cubicBezTo>
                    <a:pt x="0" y="1843"/>
                    <a:pt x="631" y="4903"/>
                    <a:pt x="1941" y="4903"/>
                  </a:cubicBezTo>
                  <a:cubicBezTo>
                    <a:pt x="3251" y="4903"/>
                    <a:pt x="5394" y="3641"/>
                    <a:pt x="5394" y="3641"/>
                  </a:cubicBezTo>
                  <a:lnTo>
                    <a:pt x="4727" y="1712"/>
                  </a:lnTo>
                  <a:cubicBezTo>
                    <a:pt x="4727" y="1712"/>
                    <a:pt x="4137" y="0"/>
                    <a:pt x="29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3"/>
            <p:cNvSpPr/>
            <p:nvPr/>
          </p:nvSpPr>
          <p:spPr>
            <a:xfrm>
              <a:off x="8161156" y="2745081"/>
              <a:ext cx="110885" cy="76357"/>
            </a:xfrm>
            <a:custGeom>
              <a:avLst/>
              <a:gdLst/>
              <a:ahLst/>
              <a:cxnLst/>
              <a:rect l="l" t="t" r="r" b="b"/>
              <a:pathLst>
                <a:path w="2733" h="1882" extrusionOk="0">
                  <a:moveTo>
                    <a:pt x="967" y="0"/>
                  </a:moveTo>
                  <a:cubicBezTo>
                    <a:pt x="572" y="0"/>
                    <a:pt x="240" y="203"/>
                    <a:pt x="158" y="742"/>
                  </a:cubicBezTo>
                  <a:cubicBezTo>
                    <a:pt x="0" y="1716"/>
                    <a:pt x="864" y="1881"/>
                    <a:pt x="1470" y="1881"/>
                  </a:cubicBezTo>
                  <a:cubicBezTo>
                    <a:pt x="1783" y="1881"/>
                    <a:pt x="2027" y="1837"/>
                    <a:pt x="2027" y="1837"/>
                  </a:cubicBezTo>
                  <a:cubicBezTo>
                    <a:pt x="2027" y="1837"/>
                    <a:pt x="2064" y="1843"/>
                    <a:pt x="2120" y="1843"/>
                  </a:cubicBezTo>
                  <a:cubicBezTo>
                    <a:pt x="2314" y="1843"/>
                    <a:pt x="2733" y="1772"/>
                    <a:pt x="2622" y="1135"/>
                  </a:cubicBezTo>
                  <a:cubicBezTo>
                    <a:pt x="2531" y="613"/>
                    <a:pt x="1653" y="0"/>
                    <a:pt x="967" y="0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3"/>
            <p:cNvSpPr/>
            <p:nvPr/>
          </p:nvSpPr>
          <p:spPr>
            <a:xfrm>
              <a:off x="8282021" y="2722319"/>
              <a:ext cx="227247" cy="206108"/>
            </a:xfrm>
            <a:custGeom>
              <a:avLst/>
              <a:gdLst/>
              <a:ahLst/>
              <a:cxnLst/>
              <a:rect l="l" t="t" r="r" b="b"/>
              <a:pathLst>
                <a:path w="5601" h="5080" extrusionOk="0">
                  <a:moveTo>
                    <a:pt x="3043" y="1"/>
                  </a:moveTo>
                  <a:cubicBezTo>
                    <a:pt x="2053" y="1"/>
                    <a:pt x="1203" y="1160"/>
                    <a:pt x="1203" y="1160"/>
                  </a:cubicBezTo>
                  <a:lnTo>
                    <a:pt x="0" y="2815"/>
                  </a:lnTo>
                  <a:cubicBezTo>
                    <a:pt x="0" y="2815"/>
                    <a:pt x="1667" y="4660"/>
                    <a:pt x="2917" y="5041"/>
                  </a:cubicBezTo>
                  <a:cubicBezTo>
                    <a:pt x="2999" y="5067"/>
                    <a:pt x="3082" y="5079"/>
                    <a:pt x="3165" y="5079"/>
                  </a:cubicBezTo>
                  <a:cubicBezTo>
                    <a:pt x="4354" y="5079"/>
                    <a:pt x="5600" y="2570"/>
                    <a:pt x="4298" y="767"/>
                  </a:cubicBezTo>
                  <a:cubicBezTo>
                    <a:pt x="3890" y="201"/>
                    <a:pt x="3454" y="1"/>
                    <a:pt x="30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3"/>
            <p:cNvSpPr/>
            <p:nvPr/>
          </p:nvSpPr>
          <p:spPr>
            <a:xfrm>
              <a:off x="8311477" y="2774861"/>
              <a:ext cx="102648" cy="67756"/>
            </a:xfrm>
            <a:custGeom>
              <a:avLst/>
              <a:gdLst/>
              <a:ahLst/>
              <a:cxnLst/>
              <a:rect l="l" t="t" r="r" b="b"/>
              <a:pathLst>
                <a:path w="2530" h="1670" extrusionOk="0">
                  <a:moveTo>
                    <a:pt x="1579" y="0"/>
                  </a:moveTo>
                  <a:cubicBezTo>
                    <a:pt x="1126" y="0"/>
                    <a:pt x="679" y="163"/>
                    <a:pt x="679" y="163"/>
                  </a:cubicBezTo>
                  <a:cubicBezTo>
                    <a:pt x="679" y="163"/>
                    <a:pt x="1" y="163"/>
                    <a:pt x="251" y="889"/>
                  </a:cubicBezTo>
                  <a:cubicBezTo>
                    <a:pt x="393" y="1294"/>
                    <a:pt x="1110" y="1669"/>
                    <a:pt x="1702" y="1669"/>
                  </a:cubicBezTo>
                  <a:cubicBezTo>
                    <a:pt x="2152" y="1669"/>
                    <a:pt x="2530" y="1452"/>
                    <a:pt x="2525" y="865"/>
                  </a:cubicBezTo>
                  <a:cubicBezTo>
                    <a:pt x="2519" y="171"/>
                    <a:pt x="2045" y="0"/>
                    <a:pt x="1579" y="0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3"/>
            <p:cNvSpPr/>
            <p:nvPr/>
          </p:nvSpPr>
          <p:spPr>
            <a:xfrm>
              <a:off x="8216780" y="2711689"/>
              <a:ext cx="135796" cy="169958"/>
            </a:xfrm>
            <a:custGeom>
              <a:avLst/>
              <a:gdLst/>
              <a:ahLst/>
              <a:cxnLst/>
              <a:rect l="l" t="t" r="r" b="b"/>
              <a:pathLst>
                <a:path w="3347" h="4189" extrusionOk="0">
                  <a:moveTo>
                    <a:pt x="1850" y="1"/>
                  </a:moveTo>
                  <a:cubicBezTo>
                    <a:pt x="1105" y="1"/>
                    <a:pt x="390" y="773"/>
                    <a:pt x="203" y="1839"/>
                  </a:cubicBezTo>
                  <a:cubicBezTo>
                    <a:pt x="1" y="2982"/>
                    <a:pt x="501" y="4029"/>
                    <a:pt x="1311" y="4172"/>
                  </a:cubicBezTo>
                  <a:cubicBezTo>
                    <a:pt x="1373" y="4183"/>
                    <a:pt x="1435" y="4189"/>
                    <a:pt x="1497" y="4189"/>
                  </a:cubicBezTo>
                  <a:cubicBezTo>
                    <a:pt x="2243" y="4189"/>
                    <a:pt x="2957" y="3417"/>
                    <a:pt x="3144" y="2351"/>
                  </a:cubicBezTo>
                  <a:cubicBezTo>
                    <a:pt x="3347" y="1208"/>
                    <a:pt x="2847" y="160"/>
                    <a:pt x="2037" y="17"/>
                  </a:cubicBezTo>
                  <a:cubicBezTo>
                    <a:pt x="1975" y="6"/>
                    <a:pt x="1912" y="1"/>
                    <a:pt x="18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3"/>
            <p:cNvSpPr/>
            <p:nvPr/>
          </p:nvSpPr>
          <p:spPr>
            <a:xfrm>
              <a:off x="8467032" y="1988241"/>
              <a:ext cx="116443" cy="159450"/>
            </a:xfrm>
            <a:custGeom>
              <a:avLst/>
              <a:gdLst/>
              <a:ahLst/>
              <a:cxnLst/>
              <a:rect l="l" t="t" r="r" b="b"/>
              <a:pathLst>
                <a:path w="2870" h="3930" extrusionOk="0">
                  <a:moveTo>
                    <a:pt x="1548" y="1"/>
                  </a:moveTo>
                  <a:lnTo>
                    <a:pt x="1548" y="1"/>
                  </a:lnTo>
                  <a:cubicBezTo>
                    <a:pt x="953" y="334"/>
                    <a:pt x="500" y="870"/>
                    <a:pt x="274" y="1525"/>
                  </a:cubicBezTo>
                  <a:cubicBezTo>
                    <a:pt x="0" y="2322"/>
                    <a:pt x="84" y="3203"/>
                    <a:pt x="524" y="3930"/>
                  </a:cubicBezTo>
                  <a:cubicBezTo>
                    <a:pt x="2286" y="3477"/>
                    <a:pt x="2870" y="1263"/>
                    <a:pt x="1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3"/>
            <p:cNvSpPr/>
            <p:nvPr/>
          </p:nvSpPr>
          <p:spPr>
            <a:xfrm>
              <a:off x="8381992" y="1969578"/>
              <a:ext cx="147887" cy="179817"/>
            </a:xfrm>
            <a:custGeom>
              <a:avLst/>
              <a:gdLst/>
              <a:ahLst/>
              <a:cxnLst/>
              <a:rect l="l" t="t" r="r" b="b"/>
              <a:pathLst>
                <a:path w="3645" h="4432" extrusionOk="0">
                  <a:moveTo>
                    <a:pt x="2394" y="0"/>
                  </a:moveTo>
                  <a:cubicBezTo>
                    <a:pt x="1476" y="0"/>
                    <a:pt x="605" y="667"/>
                    <a:pt x="322" y="1675"/>
                  </a:cubicBezTo>
                  <a:cubicBezTo>
                    <a:pt x="1" y="2854"/>
                    <a:pt x="620" y="4068"/>
                    <a:pt x="1703" y="4366"/>
                  </a:cubicBezTo>
                  <a:cubicBezTo>
                    <a:pt x="1865" y="4411"/>
                    <a:pt x="2030" y="4432"/>
                    <a:pt x="2196" y="4432"/>
                  </a:cubicBezTo>
                  <a:cubicBezTo>
                    <a:pt x="2337" y="4432"/>
                    <a:pt x="2478" y="4417"/>
                    <a:pt x="2620" y="4390"/>
                  </a:cubicBezTo>
                  <a:cubicBezTo>
                    <a:pt x="2180" y="3663"/>
                    <a:pt x="2096" y="2782"/>
                    <a:pt x="2370" y="1985"/>
                  </a:cubicBezTo>
                  <a:cubicBezTo>
                    <a:pt x="2596" y="1330"/>
                    <a:pt x="3049" y="794"/>
                    <a:pt x="3644" y="461"/>
                  </a:cubicBezTo>
                  <a:cubicBezTo>
                    <a:pt x="3430" y="282"/>
                    <a:pt x="3180" y="139"/>
                    <a:pt x="2894" y="68"/>
                  </a:cubicBezTo>
                  <a:cubicBezTo>
                    <a:pt x="2728" y="22"/>
                    <a:pt x="2560" y="0"/>
                    <a:pt x="23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3"/>
            <p:cNvSpPr/>
            <p:nvPr/>
          </p:nvSpPr>
          <p:spPr>
            <a:xfrm>
              <a:off x="8202296" y="1938499"/>
              <a:ext cx="116484" cy="159450"/>
            </a:xfrm>
            <a:custGeom>
              <a:avLst/>
              <a:gdLst/>
              <a:ahLst/>
              <a:cxnLst/>
              <a:rect l="l" t="t" r="r" b="b"/>
              <a:pathLst>
                <a:path w="2871" h="3930" extrusionOk="0">
                  <a:moveTo>
                    <a:pt x="1560" y="0"/>
                  </a:moveTo>
                  <a:cubicBezTo>
                    <a:pt x="953" y="334"/>
                    <a:pt x="501" y="869"/>
                    <a:pt x="275" y="1512"/>
                  </a:cubicBezTo>
                  <a:cubicBezTo>
                    <a:pt x="1" y="2322"/>
                    <a:pt x="96" y="3191"/>
                    <a:pt x="525" y="3929"/>
                  </a:cubicBezTo>
                  <a:cubicBezTo>
                    <a:pt x="2287" y="3477"/>
                    <a:pt x="2870" y="1262"/>
                    <a:pt x="15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3"/>
            <p:cNvSpPr/>
            <p:nvPr/>
          </p:nvSpPr>
          <p:spPr>
            <a:xfrm>
              <a:off x="8117297" y="1919349"/>
              <a:ext cx="148333" cy="180142"/>
            </a:xfrm>
            <a:custGeom>
              <a:avLst/>
              <a:gdLst/>
              <a:ahLst/>
              <a:cxnLst/>
              <a:rect l="l" t="t" r="r" b="b"/>
              <a:pathLst>
                <a:path w="3656" h="4440" extrusionOk="0">
                  <a:moveTo>
                    <a:pt x="2406" y="1"/>
                  </a:moveTo>
                  <a:cubicBezTo>
                    <a:pt x="1482" y="1"/>
                    <a:pt x="616" y="675"/>
                    <a:pt x="334" y="1675"/>
                  </a:cubicBezTo>
                  <a:cubicBezTo>
                    <a:pt x="0" y="2865"/>
                    <a:pt x="619" y="4068"/>
                    <a:pt x="1715" y="4377"/>
                  </a:cubicBezTo>
                  <a:cubicBezTo>
                    <a:pt x="1884" y="4418"/>
                    <a:pt x="2057" y="4439"/>
                    <a:pt x="2229" y="4439"/>
                  </a:cubicBezTo>
                  <a:cubicBezTo>
                    <a:pt x="2360" y="4439"/>
                    <a:pt x="2491" y="4427"/>
                    <a:pt x="2620" y="4401"/>
                  </a:cubicBezTo>
                  <a:cubicBezTo>
                    <a:pt x="2191" y="3663"/>
                    <a:pt x="2096" y="2794"/>
                    <a:pt x="2370" y="1984"/>
                  </a:cubicBezTo>
                  <a:cubicBezTo>
                    <a:pt x="2596" y="1341"/>
                    <a:pt x="3048" y="806"/>
                    <a:pt x="3655" y="472"/>
                  </a:cubicBezTo>
                  <a:cubicBezTo>
                    <a:pt x="3441" y="282"/>
                    <a:pt x="3179" y="151"/>
                    <a:pt x="2905" y="67"/>
                  </a:cubicBezTo>
                  <a:cubicBezTo>
                    <a:pt x="2739" y="22"/>
                    <a:pt x="2572" y="1"/>
                    <a:pt x="240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y2mate.com - Niños Gritan Yay Efecto de Sonido">
            <a:hlinkClick r:id="" action="ppaction://media"/>
            <a:extLst>
              <a:ext uri="{FF2B5EF4-FFF2-40B4-BE49-F238E27FC236}">
                <a16:creationId xmlns:a16="http://schemas.microsoft.com/office/drawing/2014/main" id="{0D79B89E-A7AC-431A-9A06-F60917A10F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60821" y="113874"/>
            <a:ext cx="316851" cy="316851"/>
          </a:xfrm>
          <a:prstGeom prst="rect">
            <a:avLst/>
          </a:prstGeom>
        </p:spPr>
      </p:pic>
      <p:pic>
        <p:nvPicPr>
          <p:cNvPr id="4" name="Imagen 3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6BCBE5DF-7450-4571-8F70-BDA5342D98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39106"/>
            <a:ext cx="1659571" cy="55566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06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2DC"/>
        </a:solidFill>
        <a:effectLst/>
      </p:bgPr>
    </p:bg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p46"/>
          <p:cNvSpPr/>
          <p:nvPr/>
        </p:nvSpPr>
        <p:spPr>
          <a:xfrm rot="10800000" flipH="1">
            <a:off x="6962775" y="70"/>
            <a:ext cx="2181288" cy="5152955"/>
          </a:xfrm>
          <a:custGeom>
            <a:avLst/>
            <a:gdLst/>
            <a:ahLst/>
            <a:cxnLst/>
            <a:rect l="l" t="t" r="r" b="b"/>
            <a:pathLst>
              <a:path w="34625" h="76391" extrusionOk="0">
                <a:moveTo>
                  <a:pt x="34624" y="0"/>
                </a:moveTo>
                <a:lnTo>
                  <a:pt x="10050" y="72"/>
                </a:lnTo>
                <a:cubicBezTo>
                  <a:pt x="10050" y="72"/>
                  <a:pt x="1" y="6370"/>
                  <a:pt x="10050" y="20670"/>
                </a:cubicBezTo>
                <a:cubicBezTo>
                  <a:pt x="20110" y="34969"/>
                  <a:pt x="18979" y="38791"/>
                  <a:pt x="16288" y="51257"/>
                </a:cubicBezTo>
                <a:cubicBezTo>
                  <a:pt x="13598" y="63722"/>
                  <a:pt x="34624" y="76391"/>
                  <a:pt x="34624" y="76391"/>
                </a:cubicBezTo>
                <a:lnTo>
                  <a:pt x="3462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23" name="Google Shape;823;p46"/>
          <p:cNvGrpSpPr/>
          <p:nvPr/>
        </p:nvGrpSpPr>
        <p:grpSpPr>
          <a:xfrm rot="-270634">
            <a:off x="6393506" y="-383732"/>
            <a:ext cx="1800108" cy="2327304"/>
            <a:chOff x="6135822" y="-350895"/>
            <a:chExt cx="1642292" cy="2123269"/>
          </a:xfrm>
        </p:grpSpPr>
        <p:grpSp>
          <p:nvGrpSpPr>
            <p:cNvPr id="824" name="Google Shape;824;p46"/>
            <p:cNvGrpSpPr/>
            <p:nvPr/>
          </p:nvGrpSpPr>
          <p:grpSpPr>
            <a:xfrm>
              <a:off x="7130801" y="378075"/>
              <a:ext cx="647313" cy="755099"/>
              <a:chOff x="7049801" y="540000"/>
              <a:chExt cx="647313" cy="755099"/>
            </a:xfrm>
          </p:grpSpPr>
          <p:sp>
            <p:nvSpPr>
              <p:cNvPr id="825" name="Google Shape;825;p46"/>
              <p:cNvSpPr/>
              <p:nvPr/>
            </p:nvSpPr>
            <p:spPr>
              <a:xfrm>
                <a:off x="7049801" y="540000"/>
                <a:ext cx="647313" cy="755090"/>
              </a:xfrm>
              <a:custGeom>
                <a:avLst/>
                <a:gdLst/>
                <a:ahLst/>
                <a:cxnLst/>
                <a:rect l="l" t="t" r="r" b="b"/>
                <a:pathLst>
                  <a:path w="16889" h="19701" extrusionOk="0">
                    <a:moveTo>
                      <a:pt x="11961" y="0"/>
                    </a:moveTo>
                    <a:cubicBezTo>
                      <a:pt x="11730" y="0"/>
                      <a:pt x="11515" y="28"/>
                      <a:pt x="11324" y="89"/>
                    </a:cubicBezTo>
                    <a:cubicBezTo>
                      <a:pt x="10228" y="434"/>
                      <a:pt x="9728" y="1779"/>
                      <a:pt x="9062" y="2601"/>
                    </a:cubicBezTo>
                    <a:lnTo>
                      <a:pt x="6180" y="6149"/>
                    </a:lnTo>
                    <a:lnTo>
                      <a:pt x="3299" y="9697"/>
                    </a:lnTo>
                    <a:lnTo>
                      <a:pt x="1858" y="11471"/>
                    </a:lnTo>
                    <a:cubicBezTo>
                      <a:pt x="1084" y="12435"/>
                      <a:pt x="1" y="13221"/>
                      <a:pt x="96" y="14602"/>
                    </a:cubicBezTo>
                    <a:lnTo>
                      <a:pt x="430" y="19293"/>
                    </a:lnTo>
                    <a:cubicBezTo>
                      <a:pt x="418" y="19401"/>
                      <a:pt x="453" y="19508"/>
                      <a:pt x="513" y="19591"/>
                    </a:cubicBezTo>
                    <a:cubicBezTo>
                      <a:pt x="572" y="19670"/>
                      <a:pt x="659" y="19700"/>
                      <a:pt x="755" y="19700"/>
                    </a:cubicBezTo>
                    <a:cubicBezTo>
                      <a:pt x="889" y="19700"/>
                      <a:pt x="1043" y="19642"/>
                      <a:pt x="1168" y="19579"/>
                    </a:cubicBezTo>
                    <a:cubicBezTo>
                      <a:pt x="2513" y="18877"/>
                      <a:pt x="4061" y="18281"/>
                      <a:pt x="5299" y="17400"/>
                    </a:cubicBezTo>
                    <a:cubicBezTo>
                      <a:pt x="6216" y="16746"/>
                      <a:pt x="6799" y="15662"/>
                      <a:pt x="7442" y="14757"/>
                    </a:cubicBezTo>
                    <a:cubicBezTo>
                      <a:pt x="8431" y="13388"/>
                      <a:pt x="9443" y="12043"/>
                      <a:pt x="10467" y="10709"/>
                    </a:cubicBezTo>
                    <a:cubicBezTo>
                      <a:pt x="10776" y="10304"/>
                      <a:pt x="11133" y="9935"/>
                      <a:pt x="11467" y="9554"/>
                    </a:cubicBezTo>
                    <a:cubicBezTo>
                      <a:pt x="12348" y="8578"/>
                      <a:pt x="13217" y="7590"/>
                      <a:pt x="14062" y="6590"/>
                    </a:cubicBezTo>
                    <a:cubicBezTo>
                      <a:pt x="14729" y="5804"/>
                      <a:pt x="15753" y="4851"/>
                      <a:pt x="16134" y="3875"/>
                    </a:cubicBezTo>
                    <a:cubicBezTo>
                      <a:pt x="16888" y="1952"/>
                      <a:pt x="13878" y="0"/>
                      <a:pt x="1196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6" name="Google Shape;826;p46"/>
              <p:cNvSpPr/>
              <p:nvPr/>
            </p:nvSpPr>
            <p:spPr>
              <a:xfrm>
                <a:off x="7063983" y="601325"/>
                <a:ext cx="616076" cy="693728"/>
              </a:xfrm>
              <a:custGeom>
                <a:avLst/>
                <a:gdLst/>
                <a:ahLst/>
                <a:cxnLst/>
                <a:rect l="l" t="t" r="r" b="b"/>
                <a:pathLst>
                  <a:path w="16074" h="18100" extrusionOk="0">
                    <a:moveTo>
                      <a:pt x="15097" y="1"/>
                    </a:moveTo>
                    <a:cubicBezTo>
                      <a:pt x="14978" y="167"/>
                      <a:pt x="14859" y="334"/>
                      <a:pt x="14740" y="489"/>
                    </a:cubicBezTo>
                    <a:cubicBezTo>
                      <a:pt x="10942" y="5442"/>
                      <a:pt x="6608" y="9954"/>
                      <a:pt x="1810" y="13943"/>
                    </a:cubicBezTo>
                    <a:lnTo>
                      <a:pt x="0" y="16836"/>
                    </a:lnTo>
                    <a:cubicBezTo>
                      <a:pt x="12" y="17122"/>
                      <a:pt x="36" y="17408"/>
                      <a:pt x="60" y="17693"/>
                    </a:cubicBezTo>
                    <a:cubicBezTo>
                      <a:pt x="48" y="17801"/>
                      <a:pt x="83" y="17896"/>
                      <a:pt x="143" y="17991"/>
                    </a:cubicBezTo>
                    <a:cubicBezTo>
                      <a:pt x="202" y="18069"/>
                      <a:pt x="286" y="18099"/>
                      <a:pt x="381" y="18099"/>
                    </a:cubicBezTo>
                    <a:cubicBezTo>
                      <a:pt x="516" y="18099"/>
                      <a:pt x="671" y="18037"/>
                      <a:pt x="798" y="17967"/>
                    </a:cubicBezTo>
                    <a:cubicBezTo>
                      <a:pt x="2143" y="17277"/>
                      <a:pt x="3691" y="16681"/>
                      <a:pt x="4929" y="15800"/>
                    </a:cubicBezTo>
                    <a:cubicBezTo>
                      <a:pt x="5858" y="15146"/>
                      <a:pt x="6429" y="14062"/>
                      <a:pt x="7084" y="13157"/>
                    </a:cubicBezTo>
                    <a:cubicBezTo>
                      <a:pt x="8061" y="11788"/>
                      <a:pt x="9073" y="10431"/>
                      <a:pt x="10097" y="9097"/>
                    </a:cubicBezTo>
                    <a:cubicBezTo>
                      <a:pt x="10406" y="8704"/>
                      <a:pt x="10763" y="8323"/>
                      <a:pt x="11109" y="7954"/>
                    </a:cubicBezTo>
                    <a:cubicBezTo>
                      <a:pt x="11978" y="6966"/>
                      <a:pt x="12847" y="5990"/>
                      <a:pt x="13692" y="4978"/>
                    </a:cubicBezTo>
                    <a:cubicBezTo>
                      <a:pt x="14359" y="4192"/>
                      <a:pt x="15383" y="3251"/>
                      <a:pt x="15764" y="2275"/>
                    </a:cubicBezTo>
                    <a:cubicBezTo>
                      <a:pt x="16073" y="1477"/>
                      <a:pt x="15740" y="668"/>
                      <a:pt x="15097" y="1"/>
                    </a:cubicBezTo>
                    <a:close/>
                  </a:path>
                </a:pathLst>
              </a:custGeom>
              <a:solidFill>
                <a:srgbClr val="582F4E">
                  <a:alpha val="531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" name="Google Shape;827;p46"/>
              <p:cNvSpPr/>
              <p:nvPr/>
            </p:nvSpPr>
            <p:spPr>
              <a:xfrm>
                <a:off x="7052101" y="1055397"/>
                <a:ext cx="219195" cy="239662"/>
              </a:xfrm>
              <a:custGeom>
                <a:avLst/>
                <a:gdLst/>
                <a:ahLst/>
                <a:cxnLst/>
                <a:rect l="l" t="t" r="r" b="b"/>
                <a:pathLst>
                  <a:path w="5719" h="6253" extrusionOk="0">
                    <a:moveTo>
                      <a:pt x="282" y="0"/>
                    </a:moveTo>
                    <a:cubicBezTo>
                      <a:pt x="268" y="0"/>
                      <a:pt x="253" y="0"/>
                      <a:pt x="239" y="0"/>
                    </a:cubicBezTo>
                    <a:cubicBezTo>
                      <a:pt x="167" y="96"/>
                      <a:pt x="120" y="203"/>
                      <a:pt x="84" y="322"/>
                    </a:cubicBezTo>
                    <a:cubicBezTo>
                      <a:pt x="12" y="596"/>
                      <a:pt x="0" y="882"/>
                      <a:pt x="36" y="1155"/>
                    </a:cubicBezTo>
                    <a:lnTo>
                      <a:pt x="370" y="5846"/>
                    </a:lnTo>
                    <a:cubicBezTo>
                      <a:pt x="358" y="5954"/>
                      <a:pt x="393" y="6049"/>
                      <a:pt x="453" y="6144"/>
                    </a:cubicBezTo>
                    <a:cubicBezTo>
                      <a:pt x="512" y="6222"/>
                      <a:pt x="596" y="6252"/>
                      <a:pt x="691" y="6252"/>
                    </a:cubicBezTo>
                    <a:cubicBezTo>
                      <a:pt x="826" y="6252"/>
                      <a:pt x="981" y="6190"/>
                      <a:pt x="1108" y="6120"/>
                    </a:cubicBezTo>
                    <a:cubicBezTo>
                      <a:pt x="2453" y="5430"/>
                      <a:pt x="4001" y="4834"/>
                      <a:pt x="5239" y="3953"/>
                    </a:cubicBezTo>
                    <a:cubicBezTo>
                      <a:pt x="5382" y="3846"/>
                      <a:pt x="5513" y="3739"/>
                      <a:pt x="5632" y="3620"/>
                    </a:cubicBezTo>
                    <a:cubicBezTo>
                      <a:pt x="5718" y="2737"/>
                      <a:pt x="5015" y="1999"/>
                      <a:pt x="4166" y="1999"/>
                    </a:cubicBezTo>
                    <a:cubicBezTo>
                      <a:pt x="4076" y="1999"/>
                      <a:pt x="3986" y="2008"/>
                      <a:pt x="3894" y="2025"/>
                    </a:cubicBezTo>
                    <a:cubicBezTo>
                      <a:pt x="4022" y="1257"/>
                      <a:pt x="3411" y="679"/>
                      <a:pt x="2761" y="679"/>
                    </a:cubicBezTo>
                    <a:cubicBezTo>
                      <a:pt x="2503" y="679"/>
                      <a:pt x="2239" y="770"/>
                      <a:pt x="2013" y="977"/>
                    </a:cubicBezTo>
                    <a:cubicBezTo>
                      <a:pt x="1744" y="299"/>
                      <a:pt x="1029" y="0"/>
                      <a:pt x="282" y="0"/>
                    </a:cubicBezTo>
                    <a:close/>
                  </a:path>
                </a:pathLst>
              </a:custGeom>
              <a:solidFill>
                <a:srgbClr val="FFC7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" name="Google Shape;828;p46"/>
              <p:cNvSpPr/>
              <p:nvPr/>
            </p:nvSpPr>
            <p:spPr>
              <a:xfrm>
                <a:off x="7059383" y="1184103"/>
                <a:ext cx="108658" cy="110996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2896" extrusionOk="0">
                    <a:moveTo>
                      <a:pt x="1" y="0"/>
                    </a:moveTo>
                    <a:cubicBezTo>
                      <a:pt x="49" y="833"/>
                      <a:pt x="108" y="1655"/>
                      <a:pt x="168" y="2488"/>
                    </a:cubicBezTo>
                    <a:cubicBezTo>
                      <a:pt x="168" y="2596"/>
                      <a:pt x="203" y="2703"/>
                      <a:pt x="263" y="2786"/>
                    </a:cubicBezTo>
                    <a:cubicBezTo>
                      <a:pt x="322" y="2865"/>
                      <a:pt x="409" y="2895"/>
                      <a:pt x="505" y="2895"/>
                    </a:cubicBezTo>
                    <a:cubicBezTo>
                      <a:pt x="639" y="2895"/>
                      <a:pt x="793" y="2837"/>
                      <a:pt x="918" y="2774"/>
                    </a:cubicBezTo>
                    <a:cubicBezTo>
                      <a:pt x="1537" y="2453"/>
                      <a:pt x="2192" y="2155"/>
                      <a:pt x="2835" y="1834"/>
                    </a:cubicBezTo>
                    <a:cubicBezTo>
                      <a:pt x="2763" y="1715"/>
                      <a:pt x="2692" y="1595"/>
                      <a:pt x="2608" y="1476"/>
                    </a:cubicBezTo>
                    <a:cubicBezTo>
                      <a:pt x="2299" y="1024"/>
                      <a:pt x="1882" y="643"/>
                      <a:pt x="1418" y="369"/>
                    </a:cubicBezTo>
                    <a:cubicBezTo>
                      <a:pt x="977" y="131"/>
                      <a:pt x="489" y="0"/>
                      <a:pt x="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9" name="Google Shape;829;p46"/>
            <p:cNvGrpSpPr/>
            <p:nvPr/>
          </p:nvGrpSpPr>
          <p:grpSpPr>
            <a:xfrm>
              <a:off x="6135822" y="-350895"/>
              <a:ext cx="994972" cy="1036821"/>
              <a:chOff x="6335847" y="-303270"/>
              <a:chExt cx="994972" cy="1036821"/>
            </a:xfrm>
          </p:grpSpPr>
          <p:sp>
            <p:nvSpPr>
              <p:cNvPr id="830" name="Google Shape;830;p46"/>
              <p:cNvSpPr/>
              <p:nvPr/>
            </p:nvSpPr>
            <p:spPr>
              <a:xfrm rot="1798800" flipH="1">
                <a:off x="6490026" y="-185306"/>
                <a:ext cx="686615" cy="800893"/>
              </a:xfrm>
              <a:custGeom>
                <a:avLst/>
                <a:gdLst/>
                <a:ahLst/>
                <a:cxnLst/>
                <a:rect l="l" t="t" r="r" b="b"/>
                <a:pathLst>
                  <a:path w="16889" h="19701" extrusionOk="0">
                    <a:moveTo>
                      <a:pt x="11961" y="0"/>
                    </a:moveTo>
                    <a:cubicBezTo>
                      <a:pt x="11730" y="0"/>
                      <a:pt x="11515" y="28"/>
                      <a:pt x="11324" y="89"/>
                    </a:cubicBezTo>
                    <a:cubicBezTo>
                      <a:pt x="10228" y="434"/>
                      <a:pt x="9728" y="1779"/>
                      <a:pt x="9062" y="2601"/>
                    </a:cubicBezTo>
                    <a:lnTo>
                      <a:pt x="6180" y="6149"/>
                    </a:lnTo>
                    <a:lnTo>
                      <a:pt x="3299" y="9697"/>
                    </a:lnTo>
                    <a:lnTo>
                      <a:pt x="1858" y="11471"/>
                    </a:lnTo>
                    <a:cubicBezTo>
                      <a:pt x="1084" y="12435"/>
                      <a:pt x="1" y="13221"/>
                      <a:pt x="96" y="14602"/>
                    </a:cubicBezTo>
                    <a:lnTo>
                      <a:pt x="430" y="19293"/>
                    </a:lnTo>
                    <a:cubicBezTo>
                      <a:pt x="418" y="19401"/>
                      <a:pt x="453" y="19508"/>
                      <a:pt x="513" y="19591"/>
                    </a:cubicBezTo>
                    <a:cubicBezTo>
                      <a:pt x="572" y="19670"/>
                      <a:pt x="659" y="19700"/>
                      <a:pt x="755" y="19700"/>
                    </a:cubicBezTo>
                    <a:cubicBezTo>
                      <a:pt x="889" y="19700"/>
                      <a:pt x="1043" y="19642"/>
                      <a:pt x="1168" y="19579"/>
                    </a:cubicBezTo>
                    <a:cubicBezTo>
                      <a:pt x="2513" y="18877"/>
                      <a:pt x="4061" y="18281"/>
                      <a:pt x="5299" y="17400"/>
                    </a:cubicBezTo>
                    <a:cubicBezTo>
                      <a:pt x="6216" y="16746"/>
                      <a:pt x="6799" y="15662"/>
                      <a:pt x="7442" y="14757"/>
                    </a:cubicBezTo>
                    <a:cubicBezTo>
                      <a:pt x="8431" y="13388"/>
                      <a:pt x="9443" y="12043"/>
                      <a:pt x="10467" y="10709"/>
                    </a:cubicBezTo>
                    <a:cubicBezTo>
                      <a:pt x="10776" y="10304"/>
                      <a:pt x="11133" y="9935"/>
                      <a:pt x="11467" y="9554"/>
                    </a:cubicBezTo>
                    <a:cubicBezTo>
                      <a:pt x="12348" y="8578"/>
                      <a:pt x="13217" y="7590"/>
                      <a:pt x="14062" y="6590"/>
                    </a:cubicBezTo>
                    <a:cubicBezTo>
                      <a:pt x="14729" y="5804"/>
                      <a:pt x="15753" y="4851"/>
                      <a:pt x="16134" y="3875"/>
                    </a:cubicBezTo>
                    <a:cubicBezTo>
                      <a:pt x="16888" y="1952"/>
                      <a:pt x="13878" y="0"/>
                      <a:pt x="11961" y="0"/>
                    </a:cubicBezTo>
                    <a:close/>
                  </a:path>
                </a:pathLst>
              </a:custGeom>
              <a:solidFill>
                <a:srgbClr val="B872A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" name="Google Shape;831;p46"/>
              <p:cNvSpPr/>
              <p:nvPr/>
            </p:nvSpPr>
            <p:spPr>
              <a:xfrm rot="1798800" flipH="1">
                <a:off x="6491670" y="-123851"/>
                <a:ext cx="653482" cy="735809"/>
              </a:xfrm>
              <a:custGeom>
                <a:avLst/>
                <a:gdLst/>
                <a:ahLst/>
                <a:cxnLst/>
                <a:rect l="l" t="t" r="r" b="b"/>
                <a:pathLst>
                  <a:path w="16074" h="18100" extrusionOk="0">
                    <a:moveTo>
                      <a:pt x="15097" y="1"/>
                    </a:moveTo>
                    <a:cubicBezTo>
                      <a:pt x="14978" y="167"/>
                      <a:pt x="14859" y="334"/>
                      <a:pt x="14740" y="489"/>
                    </a:cubicBezTo>
                    <a:cubicBezTo>
                      <a:pt x="10942" y="5442"/>
                      <a:pt x="6608" y="9954"/>
                      <a:pt x="1810" y="13943"/>
                    </a:cubicBezTo>
                    <a:lnTo>
                      <a:pt x="0" y="16836"/>
                    </a:lnTo>
                    <a:cubicBezTo>
                      <a:pt x="12" y="17122"/>
                      <a:pt x="36" y="17408"/>
                      <a:pt x="60" y="17693"/>
                    </a:cubicBezTo>
                    <a:cubicBezTo>
                      <a:pt x="48" y="17801"/>
                      <a:pt x="83" y="17896"/>
                      <a:pt x="143" y="17991"/>
                    </a:cubicBezTo>
                    <a:cubicBezTo>
                      <a:pt x="202" y="18069"/>
                      <a:pt x="286" y="18099"/>
                      <a:pt x="381" y="18099"/>
                    </a:cubicBezTo>
                    <a:cubicBezTo>
                      <a:pt x="516" y="18099"/>
                      <a:pt x="671" y="18037"/>
                      <a:pt x="798" y="17967"/>
                    </a:cubicBezTo>
                    <a:cubicBezTo>
                      <a:pt x="2143" y="17277"/>
                      <a:pt x="3691" y="16681"/>
                      <a:pt x="4929" y="15800"/>
                    </a:cubicBezTo>
                    <a:cubicBezTo>
                      <a:pt x="5858" y="15146"/>
                      <a:pt x="6429" y="14062"/>
                      <a:pt x="7084" y="13157"/>
                    </a:cubicBezTo>
                    <a:cubicBezTo>
                      <a:pt x="8061" y="11788"/>
                      <a:pt x="9073" y="10431"/>
                      <a:pt x="10097" y="9097"/>
                    </a:cubicBezTo>
                    <a:cubicBezTo>
                      <a:pt x="10406" y="8704"/>
                      <a:pt x="10763" y="8323"/>
                      <a:pt x="11109" y="7954"/>
                    </a:cubicBezTo>
                    <a:cubicBezTo>
                      <a:pt x="11978" y="6966"/>
                      <a:pt x="12847" y="5990"/>
                      <a:pt x="13692" y="4978"/>
                    </a:cubicBezTo>
                    <a:cubicBezTo>
                      <a:pt x="14359" y="4192"/>
                      <a:pt x="15383" y="3251"/>
                      <a:pt x="15764" y="2275"/>
                    </a:cubicBezTo>
                    <a:cubicBezTo>
                      <a:pt x="16073" y="1477"/>
                      <a:pt x="15740" y="668"/>
                      <a:pt x="15097" y="1"/>
                    </a:cubicBezTo>
                    <a:close/>
                  </a:path>
                </a:pathLst>
              </a:custGeom>
              <a:solidFill>
                <a:srgbClr val="8F58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" name="Google Shape;832;p46"/>
              <p:cNvSpPr/>
              <p:nvPr/>
            </p:nvSpPr>
            <p:spPr>
              <a:xfrm rot="1798800" flipH="1">
                <a:off x="6775047" y="437011"/>
                <a:ext cx="232504" cy="254200"/>
              </a:xfrm>
              <a:custGeom>
                <a:avLst/>
                <a:gdLst/>
                <a:ahLst/>
                <a:cxnLst/>
                <a:rect l="l" t="t" r="r" b="b"/>
                <a:pathLst>
                  <a:path w="5719" h="6253" extrusionOk="0">
                    <a:moveTo>
                      <a:pt x="282" y="0"/>
                    </a:moveTo>
                    <a:cubicBezTo>
                      <a:pt x="268" y="0"/>
                      <a:pt x="253" y="0"/>
                      <a:pt x="239" y="0"/>
                    </a:cubicBezTo>
                    <a:cubicBezTo>
                      <a:pt x="167" y="96"/>
                      <a:pt x="120" y="203"/>
                      <a:pt x="84" y="322"/>
                    </a:cubicBezTo>
                    <a:cubicBezTo>
                      <a:pt x="12" y="596"/>
                      <a:pt x="0" y="882"/>
                      <a:pt x="36" y="1155"/>
                    </a:cubicBezTo>
                    <a:lnTo>
                      <a:pt x="370" y="5846"/>
                    </a:lnTo>
                    <a:cubicBezTo>
                      <a:pt x="358" y="5954"/>
                      <a:pt x="393" y="6049"/>
                      <a:pt x="453" y="6144"/>
                    </a:cubicBezTo>
                    <a:cubicBezTo>
                      <a:pt x="512" y="6222"/>
                      <a:pt x="596" y="6252"/>
                      <a:pt x="691" y="6252"/>
                    </a:cubicBezTo>
                    <a:cubicBezTo>
                      <a:pt x="826" y="6252"/>
                      <a:pt x="981" y="6190"/>
                      <a:pt x="1108" y="6120"/>
                    </a:cubicBezTo>
                    <a:cubicBezTo>
                      <a:pt x="2453" y="5430"/>
                      <a:pt x="4001" y="4834"/>
                      <a:pt x="5239" y="3953"/>
                    </a:cubicBezTo>
                    <a:cubicBezTo>
                      <a:pt x="5382" y="3846"/>
                      <a:pt x="5513" y="3739"/>
                      <a:pt x="5632" y="3620"/>
                    </a:cubicBezTo>
                    <a:cubicBezTo>
                      <a:pt x="5718" y="2737"/>
                      <a:pt x="5015" y="1999"/>
                      <a:pt x="4166" y="1999"/>
                    </a:cubicBezTo>
                    <a:cubicBezTo>
                      <a:pt x="4076" y="1999"/>
                      <a:pt x="3986" y="2008"/>
                      <a:pt x="3894" y="2025"/>
                    </a:cubicBezTo>
                    <a:cubicBezTo>
                      <a:pt x="4022" y="1257"/>
                      <a:pt x="3411" y="679"/>
                      <a:pt x="2761" y="679"/>
                    </a:cubicBezTo>
                    <a:cubicBezTo>
                      <a:pt x="2503" y="679"/>
                      <a:pt x="2239" y="770"/>
                      <a:pt x="2013" y="977"/>
                    </a:cubicBezTo>
                    <a:cubicBezTo>
                      <a:pt x="1744" y="299"/>
                      <a:pt x="1029" y="0"/>
                      <a:pt x="282" y="0"/>
                    </a:cubicBezTo>
                    <a:close/>
                  </a:path>
                </a:pathLst>
              </a:custGeom>
              <a:solidFill>
                <a:srgbClr val="FFC7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" name="Google Shape;833;p46"/>
              <p:cNvSpPr/>
              <p:nvPr/>
            </p:nvSpPr>
            <p:spPr>
              <a:xfrm rot="1798800" flipH="1">
                <a:off x="6843636" y="589819"/>
                <a:ext cx="115256" cy="117729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2896" extrusionOk="0">
                    <a:moveTo>
                      <a:pt x="1" y="0"/>
                    </a:moveTo>
                    <a:cubicBezTo>
                      <a:pt x="49" y="833"/>
                      <a:pt x="108" y="1655"/>
                      <a:pt x="168" y="2488"/>
                    </a:cubicBezTo>
                    <a:cubicBezTo>
                      <a:pt x="168" y="2596"/>
                      <a:pt x="203" y="2703"/>
                      <a:pt x="263" y="2786"/>
                    </a:cubicBezTo>
                    <a:cubicBezTo>
                      <a:pt x="322" y="2865"/>
                      <a:pt x="409" y="2895"/>
                      <a:pt x="505" y="2895"/>
                    </a:cubicBezTo>
                    <a:cubicBezTo>
                      <a:pt x="639" y="2895"/>
                      <a:pt x="793" y="2837"/>
                      <a:pt x="918" y="2774"/>
                    </a:cubicBezTo>
                    <a:cubicBezTo>
                      <a:pt x="1537" y="2453"/>
                      <a:pt x="2192" y="2155"/>
                      <a:pt x="2835" y="1834"/>
                    </a:cubicBezTo>
                    <a:cubicBezTo>
                      <a:pt x="2763" y="1715"/>
                      <a:pt x="2692" y="1595"/>
                      <a:pt x="2608" y="1476"/>
                    </a:cubicBezTo>
                    <a:cubicBezTo>
                      <a:pt x="2299" y="1024"/>
                      <a:pt x="1882" y="643"/>
                      <a:pt x="1418" y="369"/>
                    </a:cubicBezTo>
                    <a:cubicBezTo>
                      <a:pt x="977" y="131"/>
                      <a:pt x="489" y="0"/>
                      <a:pt x="1" y="0"/>
                    </a:cubicBezTo>
                    <a:close/>
                  </a:path>
                </a:pathLst>
              </a:custGeom>
              <a:solidFill>
                <a:srgbClr val="B872A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4" name="Google Shape;834;p46"/>
            <p:cNvGrpSpPr/>
            <p:nvPr/>
          </p:nvGrpSpPr>
          <p:grpSpPr>
            <a:xfrm flipH="1">
              <a:off x="6359336" y="1133182"/>
              <a:ext cx="547951" cy="639192"/>
              <a:chOff x="7049801" y="540000"/>
              <a:chExt cx="647313" cy="755099"/>
            </a:xfrm>
          </p:grpSpPr>
          <p:sp>
            <p:nvSpPr>
              <p:cNvPr id="835" name="Google Shape;835;p46"/>
              <p:cNvSpPr/>
              <p:nvPr/>
            </p:nvSpPr>
            <p:spPr>
              <a:xfrm>
                <a:off x="7049801" y="540000"/>
                <a:ext cx="647313" cy="755090"/>
              </a:xfrm>
              <a:custGeom>
                <a:avLst/>
                <a:gdLst/>
                <a:ahLst/>
                <a:cxnLst/>
                <a:rect l="l" t="t" r="r" b="b"/>
                <a:pathLst>
                  <a:path w="16889" h="19701" extrusionOk="0">
                    <a:moveTo>
                      <a:pt x="11961" y="0"/>
                    </a:moveTo>
                    <a:cubicBezTo>
                      <a:pt x="11730" y="0"/>
                      <a:pt x="11515" y="28"/>
                      <a:pt x="11324" y="89"/>
                    </a:cubicBezTo>
                    <a:cubicBezTo>
                      <a:pt x="10228" y="434"/>
                      <a:pt x="9728" y="1779"/>
                      <a:pt x="9062" y="2601"/>
                    </a:cubicBezTo>
                    <a:lnTo>
                      <a:pt x="6180" y="6149"/>
                    </a:lnTo>
                    <a:lnTo>
                      <a:pt x="3299" y="9697"/>
                    </a:lnTo>
                    <a:lnTo>
                      <a:pt x="1858" y="11471"/>
                    </a:lnTo>
                    <a:cubicBezTo>
                      <a:pt x="1084" y="12435"/>
                      <a:pt x="1" y="13221"/>
                      <a:pt x="96" y="14602"/>
                    </a:cubicBezTo>
                    <a:lnTo>
                      <a:pt x="430" y="19293"/>
                    </a:lnTo>
                    <a:cubicBezTo>
                      <a:pt x="418" y="19401"/>
                      <a:pt x="453" y="19508"/>
                      <a:pt x="513" y="19591"/>
                    </a:cubicBezTo>
                    <a:cubicBezTo>
                      <a:pt x="572" y="19670"/>
                      <a:pt x="659" y="19700"/>
                      <a:pt x="755" y="19700"/>
                    </a:cubicBezTo>
                    <a:cubicBezTo>
                      <a:pt x="889" y="19700"/>
                      <a:pt x="1043" y="19642"/>
                      <a:pt x="1168" y="19579"/>
                    </a:cubicBezTo>
                    <a:cubicBezTo>
                      <a:pt x="2513" y="18877"/>
                      <a:pt x="4061" y="18281"/>
                      <a:pt x="5299" y="17400"/>
                    </a:cubicBezTo>
                    <a:cubicBezTo>
                      <a:pt x="6216" y="16746"/>
                      <a:pt x="6799" y="15662"/>
                      <a:pt x="7442" y="14757"/>
                    </a:cubicBezTo>
                    <a:cubicBezTo>
                      <a:pt x="8431" y="13388"/>
                      <a:pt x="9443" y="12043"/>
                      <a:pt x="10467" y="10709"/>
                    </a:cubicBezTo>
                    <a:cubicBezTo>
                      <a:pt x="10776" y="10304"/>
                      <a:pt x="11133" y="9935"/>
                      <a:pt x="11467" y="9554"/>
                    </a:cubicBezTo>
                    <a:cubicBezTo>
                      <a:pt x="12348" y="8578"/>
                      <a:pt x="13217" y="7590"/>
                      <a:pt x="14062" y="6590"/>
                    </a:cubicBezTo>
                    <a:cubicBezTo>
                      <a:pt x="14729" y="5804"/>
                      <a:pt x="15753" y="4851"/>
                      <a:pt x="16134" y="3875"/>
                    </a:cubicBezTo>
                    <a:cubicBezTo>
                      <a:pt x="16888" y="1952"/>
                      <a:pt x="13878" y="0"/>
                      <a:pt x="1196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" name="Google Shape;836;p46"/>
              <p:cNvSpPr/>
              <p:nvPr/>
            </p:nvSpPr>
            <p:spPr>
              <a:xfrm>
                <a:off x="7063983" y="601325"/>
                <a:ext cx="616076" cy="693728"/>
              </a:xfrm>
              <a:custGeom>
                <a:avLst/>
                <a:gdLst/>
                <a:ahLst/>
                <a:cxnLst/>
                <a:rect l="l" t="t" r="r" b="b"/>
                <a:pathLst>
                  <a:path w="16074" h="18100" extrusionOk="0">
                    <a:moveTo>
                      <a:pt x="15097" y="1"/>
                    </a:moveTo>
                    <a:cubicBezTo>
                      <a:pt x="14978" y="167"/>
                      <a:pt x="14859" y="334"/>
                      <a:pt x="14740" y="489"/>
                    </a:cubicBezTo>
                    <a:cubicBezTo>
                      <a:pt x="10942" y="5442"/>
                      <a:pt x="6608" y="9954"/>
                      <a:pt x="1810" y="13943"/>
                    </a:cubicBezTo>
                    <a:lnTo>
                      <a:pt x="0" y="16836"/>
                    </a:lnTo>
                    <a:cubicBezTo>
                      <a:pt x="12" y="17122"/>
                      <a:pt x="36" y="17408"/>
                      <a:pt x="60" y="17693"/>
                    </a:cubicBezTo>
                    <a:cubicBezTo>
                      <a:pt x="48" y="17801"/>
                      <a:pt x="83" y="17896"/>
                      <a:pt x="143" y="17991"/>
                    </a:cubicBezTo>
                    <a:cubicBezTo>
                      <a:pt x="202" y="18069"/>
                      <a:pt x="286" y="18099"/>
                      <a:pt x="381" y="18099"/>
                    </a:cubicBezTo>
                    <a:cubicBezTo>
                      <a:pt x="516" y="18099"/>
                      <a:pt x="671" y="18037"/>
                      <a:pt x="798" y="17967"/>
                    </a:cubicBezTo>
                    <a:cubicBezTo>
                      <a:pt x="2143" y="17277"/>
                      <a:pt x="3691" y="16681"/>
                      <a:pt x="4929" y="15800"/>
                    </a:cubicBezTo>
                    <a:cubicBezTo>
                      <a:pt x="5858" y="15146"/>
                      <a:pt x="6429" y="14062"/>
                      <a:pt x="7084" y="13157"/>
                    </a:cubicBezTo>
                    <a:cubicBezTo>
                      <a:pt x="8061" y="11788"/>
                      <a:pt x="9073" y="10431"/>
                      <a:pt x="10097" y="9097"/>
                    </a:cubicBezTo>
                    <a:cubicBezTo>
                      <a:pt x="10406" y="8704"/>
                      <a:pt x="10763" y="8323"/>
                      <a:pt x="11109" y="7954"/>
                    </a:cubicBezTo>
                    <a:cubicBezTo>
                      <a:pt x="11978" y="6966"/>
                      <a:pt x="12847" y="5990"/>
                      <a:pt x="13692" y="4978"/>
                    </a:cubicBezTo>
                    <a:cubicBezTo>
                      <a:pt x="14359" y="4192"/>
                      <a:pt x="15383" y="3251"/>
                      <a:pt x="15764" y="2275"/>
                    </a:cubicBezTo>
                    <a:cubicBezTo>
                      <a:pt x="16073" y="1477"/>
                      <a:pt x="15740" y="668"/>
                      <a:pt x="1509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" name="Google Shape;837;p46"/>
              <p:cNvSpPr/>
              <p:nvPr/>
            </p:nvSpPr>
            <p:spPr>
              <a:xfrm>
                <a:off x="7052101" y="1055397"/>
                <a:ext cx="219195" cy="239662"/>
              </a:xfrm>
              <a:custGeom>
                <a:avLst/>
                <a:gdLst/>
                <a:ahLst/>
                <a:cxnLst/>
                <a:rect l="l" t="t" r="r" b="b"/>
                <a:pathLst>
                  <a:path w="5719" h="6253" extrusionOk="0">
                    <a:moveTo>
                      <a:pt x="282" y="0"/>
                    </a:moveTo>
                    <a:cubicBezTo>
                      <a:pt x="268" y="0"/>
                      <a:pt x="253" y="0"/>
                      <a:pt x="239" y="0"/>
                    </a:cubicBezTo>
                    <a:cubicBezTo>
                      <a:pt x="167" y="96"/>
                      <a:pt x="120" y="203"/>
                      <a:pt x="84" y="322"/>
                    </a:cubicBezTo>
                    <a:cubicBezTo>
                      <a:pt x="12" y="596"/>
                      <a:pt x="0" y="882"/>
                      <a:pt x="36" y="1155"/>
                    </a:cubicBezTo>
                    <a:lnTo>
                      <a:pt x="370" y="5846"/>
                    </a:lnTo>
                    <a:cubicBezTo>
                      <a:pt x="358" y="5954"/>
                      <a:pt x="393" y="6049"/>
                      <a:pt x="453" y="6144"/>
                    </a:cubicBezTo>
                    <a:cubicBezTo>
                      <a:pt x="512" y="6222"/>
                      <a:pt x="596" y="6252"/>
                      <a:pt x="691" y="6252"/>
                    </a:cubicBezTo>
                    <a:cubicBezTo>
                      <a:pt x="826" y="6252"/>
                      <a:pt x="981" y="6190"/>
                      <a:pt x="1108" y="6120"/>
                    </a:cubicBezTo>
                    <a:cubicBezTo>
                      <a:pt x="2453" y="5430"/>
                      <a:pt x="4001" y="4834"/>
                      <a:pt x="5239" y="3953"/>
                    </a:cubicBezTo>
                    <a:cubicBezTo>
                      <a:pt x="5382" y="3846"/>
                      <a:pt x="5513" y="3739"/>
                      <a:pt x="5632" y="3620"/>
                    </a:cubicBezTo>
                    <a:cubicBezTo>
                      <a:pt x="5718" y="2737"/>
                      <a:pt x="5015" y="1999"/>
                      <a:pt x="4166" y="1999"/>
                    </a:cubicBezTo>
                    <a:cubicBezTo>
                      <a:pt x="4076" y="1999"/>
                      <a:pt x="3986" y="2008"/>
                      <a:pt x="3894" y="2025"/>
                    </a:cubicBezTo>
                    <a:cubicBezTo>
                      <a:pt x="4022" y="1257"/>
                      <a:pt x="3411" y="679"/>
                      <a:pt x="2761" y="679"/>
                    </a:cubicBezTo>
                    <a:cubicBezTo>
                      <a:pt x="2503" y="679"/>
                      <a:pt x="2239" y="770"/>
                      <a:pt x="2013" y="977"/>
                    </a:cubicBezTo>
                    <a:cubicBezTo>
                      <a:pt x="1744" y="299"/>
                      <a:pt x="1029" y="0"/>
                      <a:pt x="282" y="0"/>
                    </a:cubicBezTo>
                    <a:close/>
                  </a:path>
                </a:pathLst>
              </a:custGeom>
              <a:solidFill>
                <a:srgbClr val="FFC71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" name="Google Shape;838;p46"/>
              <p:cNvSpPr/>
              <p:nvPr/>
            </p:nvSpPr>
            <p:spPr>
              <a:xfrm>
                <a:off x="7059383" y="1184103"/>
                <a:ext cx="108658" cy="110996"/>
              </a:xfrm>
              <a:custGeom>
                <a:avLst/>
                <a:gdLst/>
                <a:ahLst/>
                <a:cxnLst/>
                <a:rect l="l" t="t" r="r" b="b"/>
                <a:pathLst>
                  <a:path w="2835" h="2896" extrusionOk="0">
                    <a:moveTo>
                      <a:pt x="1" y="0"/>
                    </a:moveTo>
                    <a:cubicBezTo>
                      <a:pt x="49" y="833"/>
                      <a:pt x="108" y="1655"/>
                      <a:pt x="168" y="2488"/>
                    </a:cubicBezTo>
                    <a:cubicBezTo>
                      <a:pt x="168" y="2596"/>
                      <a:pt x="203" y="2703"/>
                      <a:pt x="263" y="2786"/>
                    </a:cubicBezTo>
                    <a:cubicBezTo>
                      <a:pt x="322" y="2865"/>
                      <a:pt x="409" y="2895"/>
                      <a:pt x="505" y="2895"/>
                    </a:cubicBezTo>
                    <a:cubicBezTo>
                      <a:pt x="639" y="2895"/>
                      <a:pt x="793" y="2837"/>
                      <a:pt x="918" y="2774"/>
                    </a:cubicBezTo>
                    <a:cubicBezTo>
                      <a:pt x="1537" y="2453"/>
                      <a:pt x="2192" y="2155"/>
                      <a:pt x="2835" y="1834"/>
                    </a:cubicBezTo>
                    <a:cubicBezTo>
                      <a:pt x="2763" y="1715"/>
                      <a:pt x="2692" y="1595"/>
                      <a:pt x="2608" y="1476"/>
                    </a:cubicBezTo>
                    <a:cubicBezTo>
                      <a:pt x="2299" y="1024"/>
                      <a:pt x="1882" y="643"/>
                      <a:pt x="1418" y="369"/>
                    </a:cubicBezTo>
                    <a:cubicBezTo>
                      <a:pt x="977" y="131"/>
                      <a:pt x="489" y="0"/>
                      <a:pt x="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" name="Título 2">
            <a:extLst>
              <a:ext uri="{FF2B5EF4-FFF2-40B4-BE49-F238E27FC236}">
                <a16:creationId xmlns:a16="http://schemas.microsoft.com/office/drawing/2014/main" id="{4D2BE550-C861-44E4-87C7-7438E2823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65" y="-134381"/>
            <a:ext cx="5777481" cy="1771800"/>
          </a:xfrm>
        </p:spPr>
        <p:txBody>
          <a:bodyPr/>
          <a:lstStyle/>
          <a:p>
            <a:r>
              <a:rPr lang="es-CL" sz="2800" dirty="0">
                <a:solidFill>
                  <a:srgbClr val="E9C46A"/>
                </a:solidFill>
                <a:latin typeface="BubbleGum" panose="00000400000000000000" pitchFamily="2" charset="0"/>
              </a:rPr>
              <a:t>CONOZCAMOS A LAS FIGURAS GEOMETRICAS</a:t>
            </a:r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01FE39E5-A05B-4FEC-9556-4E89121819AC}"/>
              </a:ext>
            </a:extLst>
          </p:cNvPr>
          <p:cNvGrpSpPr/>
          <p:nvPr/>
        </p:nvGrpSpPr>
        <p:grpSpPr>
          <a:xfrm>
            <a:off x="27036" y="1160378"/>
            <a:ext cx="2247900" cy="2663416"/>
            <a:chOff x="27036" y="1160378"/>
            <a:chExt cx="2247900" cy="2663416"/>
          </a:xfrm>
        </p:grpSpPr>
        <p:pic>
          <p:nvPicPr>
            <p:cNvPr id="9" name="Imagen 8" descr="Forma&#10;&#10;Descripción generada automáticamente">
              <a:extLst>
                <a:ext uri="{FF2B5EF4-FFF2-40B4-BE49-F238E27FC236}">
                  <a16:creationId xmlns:a16="http://schemas.microsoft.com/office/drawing/2014/main" id="{7D4E47A4-3D10-4D35-8E09-D4B5C147D3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036" y="1160378"/>
              <a:ext cx="2247900" cy="2152650"/>
            </a:xfrm>
            <a:prstGeom prst="rect">
              <a:avLst/>
            </a:prstGeom>
          </p:spPr>
        </p:pic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D339318C-B517-4D2E-BDA5-37C0923F4542}"/>
                </a:ext>
              </a:extLst>
            </p:cNvPr>
            <p:cNvSpPr txBox="1"/>
            <p:nvPr/>
          </p:nvSpPr>
          <p:spPr>
            <a:xfrm>
              <a:off x="180753" y="3423684"/>
              <a:ext cx="2042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L" sz="2000" dirty="0">
                  <a:latin typeface="Chocolate Cookies" panose="02000600000000000000" pitchFamily="2" charset="0"/>
                </a:rPr>
                <a:t>Triangulo</a:t>
              </a:r>
            </a:p>
          </p:txBody>
        </p:sp>
      </p:grpSp>
      <p:grpSp>
        <p:nvGrpSpPr>
          <p:cNvPr id="19" name="Grupo 18">
            <a:extLst>
              <a:ext uri="{FF2B5EF4-FFF2-40B4-BE49-F238E27FC236}">
                <a16:creationId xmlns:a16="http://schemas.microsoft.com/office/drawing/2014/main" id="{6A07AC7D-BBEB-40A8-86F6-D4080B7FA305}"/>
              </a:ext>
            </a:extLst>
          </p:cNvPr>
          <p:cNvGrpSpPr/>
          <p:nvPr/>
        </p:nvGrpSpPr>
        <p:grpSpPr>
          <a:xfrm>
            <a:off x="2253475" y="482663"/>
            <a:ext cx="2989895" cy="2403112"/>
            <a:chOff x="2029656" y="682116"/>
            <a:chExt cx="2989895" cy="2403112"/>
          </a:xfrm>
        </p:grpSpPr>
        <p:pic>
          <p:nvPicPr>
            <p:cNvPr id="11" name="Imagen 10" descr="Forma&#10;&#10;Descripción generada automáticamente">
              <a:extLst>
                <a:ext uri="{FF2B5EF4-FFF2-40B4-BE49-F238E27FC236}">
                  <a16:creationId xmlns:a16="http://schemas.microsoft.com/office/drawing/2014/main" id="{0B1ED378-C384-4C43-81FA-8E2C2EF3CB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24462"/>
            <a:stretch/>
          </p:blipFill>
          <p:spPr>
            <a:xfrm>
              <a:off x="2029656" y="682116"/>
              <a:ext cx="2989895" cy="2152650"/>
            </a:xfrm>
            <a:prstGeom prst="rect">
              <a:avLst/>
            </a:prstGeom>
          </p:spPr>
        </p:pic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CA18A8FD-0CAA-47A0-AADD-8740FD5EDD02}"/>
                </a:ext>
              </a:extLst>
            </p:cNvPr>
            <p:cNvSpPr txBox="1"/>
            <p:nvPr/>
          </p:nvSpPr>
          <p:spPr>
            <a:xfrm>
              <a:off x="2391895" y="2715896"/>
              <a:ext cx="24635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L" sz="1800" dirty="0">
                  <a:latin typeface="Chocolate Cookies" panose="02000600000000000000" pitchFamily="2" charset="0"/>
                </a:rPr>
                <a:t>Cuadrado</a:t>
              </a:r>
            </a:p>
          </p:txBody>
        </p:sp>
      </p:grpSp>
      <p:grpSp>
        <p:nvGrpSpPr>
          <p:cNvPr id="21" name="Grupo 20">
            <a:extLst>
              <a:ext uri="{FF2B5EF4-FFF2-40B4-BE49-F238E27FC236}">
                <a16:creationId xmlns:a16="http://schemas.microsoft.com/office/drawing/2014/main" id="{306967DA-F953-41BB-AF4A-D97F465B6868}"/>
              </a:ext>
            </a:extLst>
          </p:cNvPr>
          <p:cNvGrpSpPr/>
          <p:nvPr/>
        </p:nvGrpSpPr>
        <p:grpSpPr>
          <a:xfrm>
            <a:off x="5069765" y="2175634"/>
            <a:ext cx="2247900" cy="1728709"/>
            <a:chOff x="5206916" y="2406541"/>
            <a:chExt cx="2247900" cy="1728709"/>
          </a:xfrm>
        </p:grpSpPr>
        <p:pic>
          <p:nvPicPr>
            <p:cNvPr id="13" name="Imagen 12" descr="Forma, Cuadrado&#10;&#10;Descripción generada automáticamente">
              <a:extLst>
                <a:ext uri="{FF2B5EF4-FFF2-40B4-BE49-F238E27FC236}">
                  <a16:creationId xmlns:a16="http://schemas.microsoft.com/office/drawing/2014/main" id="{3B042646-B292-40D6-BFCC-1EA1E00F4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06916" y="2406541"/>
              <a:ext cx="2247900" cy="1323975"/>
            </a:xfrm>
            <a:prstGeom prst="rect">
              <a:avLst/>
            </a:prstGeom>
          </p:spPr>
        </p:pic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FDBF33DC-2383-4754-ABF3-A0856993B29F}"/>
                </a:ext>
              </a:extLst>
            </p:cNvPr>
            <p:cNvSpPr txBox="1"/>
            <p:nvPr/>
          </p:nvSpPr>
          <p:spPr>
            <a:xfrm>
              <a:off x="5404485" y="3765918"/>
              <a:ext cx="1956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L" sz="1800" dirty="0">
                  <a:latin typeface="Chocolate Cookies" panose="02000600000000000000" pitchFamily="2" charset="0"/>
                </a:rPr>
                <a:t>Rectángulo</a:t>
              </a:r>
              <a:r>
                <a:rPr lang="es-CL" dirty="0"/>
                <a:t> </a:t>
              </a:r>
            </a:p>
          </p:txBody>
        </p:sp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id="{9D94819F-125B-4D40-A4E1-28EDCB7D7A8E}"/>
              </a:ext>
            </a:extLst>
          </p:cNvPr>
          <p:cNvGrpSpPr/>
          <p:nvPr/>
        </p:nvGrpSpPr>
        <p:grpSpPr>
          <a:xfrm>
            <a:off x="2948996" y="3081010"/>
            <a:ext cx="2042762" cy="2043419"/>
            <a:chOff x="2952127" y="3116311"/>
            <a:chExt cx="2042762" cy="2043419"/>
          </a:xfrm>
        </p:grpSpPr>
        <p:pic>
          <p:nvPicPr>
            <p:cNvPr id="15" name="Imagen 14" descr="Forma, Círculo&#10;&#10;Descripción generada automáticamente">
              <a:extLst>
                <a:ext uri="{FF2B5EF4-FFF2-40B4-BE49-F238E27FC236}">
                  <a16:creationId xmlns:a16="http://schemas.microsoft.com/office/drawing/2014/main" id="{BE9EABCD-9CE7-429C-B343-D6154DDA327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057906" y="3116311"/>
              <a:ext cx="1730005" cy="1576064"/>
            </a:xfrm>
            <a:prstGeom prst="rect">
              <a:avLst/>
            </a:prstGeom>
          </p:spPr>
        </p:pic>
        <p:sp>
          <p:nvSpPr>
            <p:cNvPr id="22" name="CuadroTexto 21">
              <a:extLst>
                <a:ext uri="{FF2B5EF4-FFF2-40B4-BE49-F238E27FC236}">
                  <a16:creationId xmlns:a16="http://schemas.microsoft.com/office/drawing/2014/main" id="{B0490F10-9E80-440E-B01B-DC89CDEB31F7}"/>
                </a:ext>
              </a:extLst>
            </p:cNvPr>
            <p:cNvSpPr txBox="1"/>
            <p:nvPr/>
          </p:nvSpPr>
          <p:spPr>
            <a:xfrm>
              <a:off x="2952127" y="4759620"/>
              <a:ext cx="2042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L" sz="2000" dirty="0">
                  <a:latin typeface="Chocolate Cookies" panose="02000600000000000000" pitchFamily="2" charset="0"/>
                </a:rPr>
                <a:t>Circulo</a:t>
              </a:r>
              <a:r>
                <a:rPr lang="es-CL" dirty="0"/>
                <a:t> </a:t>
              </a:r>
            </a:p>
          </p:txBody>
        </p:sp>
      </p:grpSp>
      <p:pic>
        <p:nvPicPr>
          <p:cNvPr id="2" name="FIGURAS">
            <a:hlinkClick r:id="" action="ppaction://media"/>
            <a:extLst>
              <a:ext uri="{FF2B5EF4-FFF2-40B4-BE49-F238E27FC236}">
                <a16:creationId xmlns:a16="http://schemas.microsoft.com/office/drawing/2014/main" id="{15D69E12-6EFB-4EF6-86BC-D1E7050DB3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85123" y="69815"/>
            <a:ext cx="234175" cy="2341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05556E-6 2.34568E-6 L 3.05556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89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D78F8B-7E73-44FF-BFE9-FF403F803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85" y="-87262"/>
            <a:ext cx="7573395" cy="1771800"/>
          </a:xfrm>
        </p:spPr>
        <p:txBody>
          <a:bodyPr/>
          <a:lstStyle/>
          <a:p>
            <a:r>
              <a:rPr lang="es-CL" sz="3200" dirty="0">
                <a:latin typeface="Bubble Bobble" panose="02000500000000000000" pitchFamily="2" charset="0"/>
              </a:rPr>
              <a:t>¿Dónde podemos encontrar al circulo en nuestro alrededor? </a:t>
            </a:r>
          </a:p>
        </p:txBody>
      </p:sp>
      <p:pic>
        <p:nvPicPr>
          <p:cNvPr id="4" name="donde ">
            <a:hlinkClick r:id="" action="ppaction://media"/>
            <a:extLst>
              <a:ext uri="{FF2B5EF4-FFF2-40B4-BE49-F238E27FC236}">
                <a16:creationId xmlns:a16="http://schemas.microsoft.com/office/drawing/2014/main" id="{979572D9-8295-4D7B-BBD7-CE72A2D2B0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332380" y="129806"/>
            <a:ext cx="304800" cy="304800"/>
          </a:xfrm>
          <a:prstGeom prst="rect">
            <a:avLst/>
          </a:prstGeom>
        </p:spPr>
      </p:pic>
      <p:pic>
        <p:nvPicPr>
          <p:cNvPr id="15" name="reloj">
            <a:hlinkClick r:id="" action="ppaction://media"/>
            <a:extLst>
              <a:ext uri="{FF2B5EF4-FFF2-40B4-BE49-F238E27FC236}">
                <a16:creationId xmlns:a16="http://schemas.microsoft.com/office/drawing/2014/main" id="{8C964058-5CAD-4735-A9AE-5BB4CEDE28F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538878" y="2028019"/>
            <a:ext cx="230372" cy="23037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D5BB79C-E891-493B-A48E-18DB3B491BE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37309" y="1309868"/>
            <a:ext cx="1233510" cy="1666673"/>
          </a:xfrm>
          <a:prstGeom prst="rect">
            <a:avLst/>
          </a:prstGeom>
        </p:spPr>
      </p:pic>
      <p:pic>
        <p:nvPicPr>
          <p:cNvPr id="16" name="pelota">
            <a:hlinkClick r:id="" action="ppaction://media"/>
            <a:extLst>
              <a:ext uri="{FF2B5EF4-FFF2-40B4-BE49-F238E27FC236}">
                <a16:creationId xmlns:a16="http://schemas.microsoft.com/office/drawing/2014/main" id="{5F08C871-4AB6-4836-A290-E603DF8BE30B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878344" y="2028019"/>
            <a:ext cx="304800" cy="3048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B0781E0-D2DB-47B2-B2AB-229EB32C3C6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02094" y="1608251"/>
            <a:ext cx="1069906" cy="1069906"/>
          </a:xfrm>
          <a:prstGeom prst="rect">
            <a:avLst/>
          </a:prstGeom>
        </p:spPr>
      </p:pic>
      <p:pic>
        <p:nvPicPr>
          <p:cNvPr id="17" name="pizza ">
            <a:hlinkClick r:id="" action="ppaction://media"/>
            <a:extLst>
              <a:ext uri="{FF2B5EF4-FFF2-40B4-BE49-F238E27FC236}">
                <a16:creationId xmlns:a16="http://schemas.microsoft.com/office/drawing/2014/main" id="{FF99F1EB-D2C5-4703-83BF-E168767D04D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904614" y="2028019"/>
            <a:ext cx="304800" cy="3048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566AD82-E46B-47C9-8B26-50B9F9735B1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03178" y="1580642"/>
            <a:ext cx="1295852" cy="1387071"/>
          </a:xfrm>
          <a:prstGeom prst="rect">
            <a:avLst/>
          </a:prstGeom>
        </p:spPr>
      </p:pic>
      <p:pic>
        <p:nvPicPr>
          <p:cNvPr id="18" name="moneda">
            <a:hlinkClick r:id="" action="ppaction://media"/>
            <a:extLst>
              <a:ext uri="{FF2B5EF4-FFF2-40B4-BE49-F238E27FC236}">
                <a16:creationId xmlns:a16="http://schemas.microsoft.com/office/drawing/2014/main" id="{C2A4B37F-3085-4B4E-BB6C-C03519C053FE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625902" y="3896312"/>
            <a:ext cx="304800" cy="3048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F6B458A3-E475-4238-B2AC-A98BDD0B70C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39842" y="3458963"/>
            <a:ext cx="1069906" cy="1069906"/>
          </a:xfrm>
          <a:prstGeom prst="rect">
            <a:avLst/>
          </a:prstGeom>
        </p:spPr>
      </p:pic>
      <p:pic>
        <p:nvPicPr>
          <p:cNvPr id="19" name="sol">
            <a:hlinkClick r:id="" action="ppaction://media"/>
            <a:extLst>
              <a:ext uri="{FF2B5EF4-FFF2-40B4-BE49-F238E27FC236}">
                <a16:creationId xmlns:a16="http://schemas.microsoft.com/office/drawing/2014/main" id="{FFCEC178-4598-4455-93D2-B8610F1AF870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944538" y="3966307"/>
            <a:ext cx="304800" cy="3048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5B813533-57DD-4777-9A4F-583F799312A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449012" y="3352442"/>
            <a:ext cx="1295852" cy="133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414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47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46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56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330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472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12121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5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453F91-08C8-4580-A52F-A135B2DC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650" y="-76629"/>
            <a:ext cx="7647823" cy="1771800"/>
          </a:xfrm>
        </p:spPr>
        <p:txBody>
          <a:bodyPr/>
          <a:lstStyle/>
          <a:p>
            <a:r>
              <a:rPr lang="es-CL" dirty="0">
                <a:solidFill>
                  <a:srgbClr val="FF0000"/>
                </a:solidFill>
                <a:latin typeface="Bubble Bobble" panose="02000500000000000000" pitchFamily="2" charset="0"/>
              </a:rPr>
              <a:t>¿Y donde encontramos al triangulo? </a:t>
            </a:r>
          </a:p>
        </p:txBody>
      </p:sp>
      <p:pic>
        <p:nvPicPr>
          <p:cNvPr id="4" name="y donde">
            <a:hlinkClick r:id="" action="ppaction://media"/>
            <a:extLst>
              <a:ext uri="{FF2B5EF4-FFF2-40B4-BE49-F238E27FC236}">
                <a16:creationId xmlns:a16="http://schemas.microsoft.com/office/drawing/2014/main" id="{77E30446-E91C-42B0-B21D-CDB28FDF8E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31135" y="119173"/>
            <a:ext cx="304800" cy="304800"/>
          </a:xfrm>
          <a:prstGeom prst="rect">
            <a:avLst/>
          </a:prstGeom>
        </p:spPr>
      </p:pic>
      <p:pic>
        <p:nvPicPr>
          <p:cNvPr id="15" name="señal">
            <a:hlinkClick r:id="" action="ppaction://media"/>
            <a:extLst>
              <a:ext uri="{FF2B5EF4-FFF2-40B4-BE49-F238E27FC236}">
                <a16:creationId xmlns:a16="http://schemas.microsoft.com/office/drawing/2014/main" id="{7B8C2FC6-11B3-4C0D-8729-4841A876A18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190729" y="2097720"/>
            <a:ext cx="304800" cy="3048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821DC3A0-1CA9-421B-8633-C7E7E73CE15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48275" y="1622476"/>
            <a:ext cx="1149896" cy="1015742"/>
          </a:xfrm>
          <a:prstGeom prst="rect">
            <a:avLst/>
          </a:prstGeom>
        </p:spPr>
      </p:pic>
      <p:pic>
        <p:nvPicPr>
          <p:cNvPr id="18" name="sandia">
            <a:hlinkClick r:id="" action="ppaction://media"/>
            <a:extLst>
              <a:ext uri="{FF2B5EF4-FFF2-40B4-BE49-F238E27FC236}">
                <a16:creationId xmlns:a16="http://schemas.microsoft.com/office/drawing/2014/main" id="{1B24B2AA-8EF9-4E1D-83B1-7E54CE78C12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184167" y="2124865"/>
            <a:ext cx="225041" cy="22504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EC1EF6B-5900-4257-8D66-BCB4CDFC609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647206" y="1467432"/>
            <a:ext cx="1524003" cy="1524003"/>
          </a:xfrm>
          <a:prstGeom prst="rect">
            <a:avLst/>
          </a:prstGeom>
        </p:spPr>
      </p:pic>
      <p:pic>
        <p:nvPicPr>
          <p:cNvPr id="19" name="arbol">
            <a:hlinkClick r:id="" action="ppaction://media"/>
            <a:extLst>
              <a:ext uri="{FF2B5EF4-FFF2-40B4-BE49-F238E27FC236}">
                <a16:creationId xmlns:a16="http://schemas.microsoft.com/office/drawing/2014/main" id="{3AD0EBB2-4E43-4911-939F-AC749D88FB0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582218" y="2250120"/>
            <a:ext cx="282065" cy="28206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4126B439-51D2-4211-AD54-BAC526CA0BF9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0130" y="1335718"/>
            <a:ext cx="1568305" cy="1524003"/>
          </a:xfrm>
          <a:prstGeom prst="rect">
            <a:avLst/>
          </a:prstGeom>
        </p:spPr>
      </p:pic>
      <p:pic>
        <p:nvPicPr>
          <p:cNvPr id="20" name="pizza">
            <a:hlinkClick r:id="" action="ppaction://media"/>
            <a:extLst>
              <a:ext uri="{FF2B5EF4-FFF2-40B4-BE49-F238E27FC236}">
                <a16:creationId xmlns:a16="http://schemas.microsoft.com/office/drawing/2014/main" id="{997A0764-3EEB-4B34-A4AD-2190028321A0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169609" y="3723534"/>
            <a:ext cx="276857" cy="276857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04EA183-1964-43FD-8B94-AEACB616919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50010" y="2927492"/>
            <a:ext cx="1461277" cy="1468620"/>
          </a:xfrm>
          <a:prstGeom prst="rect">
            <a:avLst/>
          </a:prstGeom>
        </p:spPr>
      </p:pic>
      <p:pic>
        <p:nvPicPr>
          <p:cNvPr id="21" name="paraguas">
            <a:hlinkClick r:id="" action="ppaction://media"/>
            <a:extLst>
              <a:ext uri="{FF2B5EF4-FFF2-40B4-BE49-F238E27FC236}">
                <a16:creationId xmlns:a16="http://schemas.microsoft.com/office/drawing/2014/main" id="{FE0C0324-A61B-418D-8625-06AF115A6972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442858" y="3609990"/>
            <a:ext cx="371268" cy="371268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8FFFC1C6-C06D-40EE-9A0A-0CEE01A5444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647206" y="2793595"/>
            <a:ext cx="2787092" cy="201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1275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3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46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13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21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7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518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7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FE6D01-A7F0-4733-AFCE-8F903FCFC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561" y="-121146"/>
            <a:ext cx="7569891" cy="1771800"/>
          </a:xfrm>
        </p:spPr>
        <p:txBody>
          <a:bodyPr/>
          <a:lstStyle/>
          <a:p>
            <a:r>
              <a:rPr lang="es-CL" dirty="0">
                <a:solidFill>
                  <a:srgbClr val="002060"/>
                </a:solidFill>
                <a:latin typeface="Bubble Bobble" panose="02000500000000000000" pitchFamily="2" charset="0"/>
              </a:rPr>
              <a:t>¿Pero y en donde encontramos al rectángulo? </a:t>
            </a:r>
          </a:p>
        </p:txBody>
      </p:sp>
      <p:pic>
        <p:nvPicPr>
          <p:cNvPr id="4" name="pero">
            <a:hlinkClick r:id="" action="ppaction://media"/>
            <a:extLst>
              <a:ext uri="{FF2B5EF4-FFF2-40B4-BE49-F238E27FC236}">
                <a16:creationId xmlns:a16="http://schemas.microsoft.com/office/drawing/2014/main" id="{02CE690D-BBCD-4430-AB2B-4C7E08278D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891439" y="176893"/>
            <a:ext cx="304800" cy="304800"/>
          </a:xfrm>
          <a:prstGeom prst="rect">
            <a:avLst/>
          </a:prstGeom>
        </p:spPr>
      </p:pic>
      <p:pic>
        <p:nvPicPr>
          <p:cNvPr id="3" name="pizarra">
            <a:hlinkClick r:id="" action="ppaction://media"/>
            <a:extLst>
              <a:ext uri="{FF2B5EF4-FFF2-40B4-BE49-F238E27FC236}">
                <a16:creationId xmlns:a16="http://schemas.microsoft.com/office/drawing/2014/main" id="{95208638-8835-4ABA-BE0E-19C76E1F0D4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734303" y="1837607"/>
            <a:ext cx="304800" cy="3048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FFEDEC7D-1F09-4DE5-A709-8E7F8EB1E91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6884" y="1387740"/>
            <a:ext cx="2334881" cy="1293650"/>
          </a:xfrm>
          <a:prstGeom prst="rect">
            <a:avLst/>
          </a:prstGeom>
        </p:spPr>
      </p:pic>
      <p:pic>
        <p:nvPicPr>
          <p:cNvPr id="6" name="puerta">
            <a:hlinkClick r:id="" action="ppaction://media"/>
            <a:extLst>
              <a:ext uri="{FF2B5EF4-FFF2-40B4-BE49-F238E27FC236}">
                <a16:creationId xmlns:a16="http://schemas.microsoft.com/office/drawing/2014/main" id="{E2D95E23-E52F-4A08-A64A-DE57A8AA4B8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336610" y="1861222"/>
            <a:ext cx="304800" cy="3048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B373C2D-B2F3-4FC8-AB3E-BA1D5C96A7E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56535" y="697874"/>
            <a:ext cx="2030930" cy="2450507"/>
          </a:xfrm>
          <a:prstGeom prst="rect">
            <a:avLst/>
          </a:prstGeom>
        </p:spPr>
      </p:pic>
      <p:pic>
        <p:nvPicPr>
          <p:cNvPr id="10" name="televisor ">
            <a:hlinkClick r:id="" action="ppaction://media"/>
            <a:extLst>
              <a:ext uri="{FF2B5EF4-FFF2-40B4-BE49-F238E27FC236}">
                <a16:creationId xmlns:a16="http://schemas.microsoft.com/office/drawing/2014/main" id="{367A3609-40C3-46FA-9874-11506400BFDA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538128" y="1861222"/>
            <a:ext cx="374210" cy="37421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5C64887-0146-49A1-945E-8F74F788ECBC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1770" y="1053080"/>
            <a:ext cx="2638009" cy="2178654"/>
          </a:xfrm>
          <a:prstGeom prst="rect">
            <a:avLst/>
          </a:prstGeom>
        </p:spPr>
      </p:pic>
      <p:pic>
        <p:nvPicPr>
          <p:cNvPr id="12" name="chocolate ">
            <a:hlinkClick r:id="" action="ppaction://media"/>
            <a:extLst>
              <a:ext uri="{FF2B5EF4-FFF2-40B4-BE49-F238E27FC236}">
                <a16:creationId xmlns:a16="http://schemas.microsoft.com/office/drawing/2014/main" id="{CA4A47D8-ED0B-4A95-B135-B12ABED6C91B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471416" y="3705331"/>
            <a:ext cx="348090" cy="34809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BB856158-FB1E-4218-9DAF-57A1F36AFCDC}"/>
              </a:ext>
            </a:extLst>
          </p:cNvPr>
          <p:cNvPicPr>
            <a:picLocks noChangeAspect="1"/>
          </p:cNvPicPr>
          <p:nvPr/>
        </p:nvPicPr>
        <p:blipFill>
          <a:blip r:embed="rId1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5082" y="3287252"/>
            <a:ext cx="2632668" cy="1158374"/>
          </a:xfrm>
          <a:prstGeom prst="rect">
            <a:avLst/>
          </a:prstGeom>
        </p:spPr>
      </p:pic>
      <p:pic>
        <p:nvPicPr>
          <p:cNvPr id="13" name="cuaderno ">
            <a:hlinkClick r:id="" action="ppaction://media"/>
            <a:extLst>
              <a:ext uri="{FF2B5EF4-FFF2-40B4-BE49-F238E27FC236}">
                <a16:creationId xmlns:a16="http://schemas.microsoft.com/office/drawing/2014/main" id="{EAEF9E86-1C06-4D76-86EC-54101AF78E98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431770" y="3938020"/>
            <a:ext cx="304800" cy="3048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B516AB7-CE04-481C-A42D-57A1E58EE89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740943" y="3213769"/>
            <a:ext cx="1679304" cy="167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8170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2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53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7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00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8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98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6B964C-2759-482A-8762-EC4A482E1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480" y="-151291"/>
            <a:ext cx="6072687" cy="1771800"/>
          </a:xfrm>
        </p:spPr>
        <p:txBody>
          <a:bodyPr/>
          <a:lstStyle/>
          <a:p>
            <a:r>
              <a:rPr lang="es-CL" dirty="0">
                <a:solidFill>
                  <a:srgbClr val="0070C0"/>
                </a:solidFill>
                <a:latin typeface="Bubble Bobble" panose="02000500000000000000" pitchFamily="2" charset="0"/>
              </a:rPr>
              <a:t>Y finalmente ¿Dónde encontramos al cuadrado? </a:t>
            </a:r>
          </a:p>
        </p:txBody>
      </p:sp>
      <p:pic>
        <p:nvPicPr>
          <p:cNvPr id="3" name="y finalmente">
            <a:hlinkClick r:id="" action="ppaction://media"/>
            <a:extLst>
              <a:ext uri="{FF2B5EF4-FFF2-40B4-BE49-F238E27FC236}">
                <a16:creationId xmlns:a16="http://schemas.microsoft.com/office/drawing/2014/main" id="{26133687-A591-44D9-9958-1E368A2BDE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47376" y="207038"/>
            <a:ext cx="184848" cy="184848"/>
          </a:xfrm>
          <a:prstGeom prst="rect">
            <a:avLst/>
          </a:prstGeom>
        </p:spPr>
      </p:pic>
      <p:pic>
        <p:nvPicPr>
          <p:cNvPr id="14" name="ventana">
            <a:hlinkClick r:id="" action="ppaction://media"/>
            <a:extLst>
              <a:ext uri="{FF2B5EF4-FFF2-40B4-BE49-F238E27FC236}">
                <a16:creationId xmlns:a16="http://schemas.microsoft.com/office/drawing/2014/main" id="{79969EB3-0875-4503-8D7B-F1C614E5D0B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772742" y="2021473"/>
            <a:ext cx="212918" cy="212918"/>
          </a:xfrm>
          <a:prstGeom prst="rect">
            <a:avLst/>
          </a:prstGeom>
        </p:spPr>
      </p:pic>
      <p:pic>
        <p:nvPicPr>
          <p:cNvPr id="5" name="Imagen 4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AD2709F0-0E0D-47CE-85D5-C735CA1A049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60811" y="1314335"/>
            <a:ext cx="1636779" cy="1414275"/>
          </a:xfrm>
          <a:prstGeom prst="rect">
            <a:avLst/>
          </a:prstGeom>
        </p:spPr>
      </p:pic>
      <p:pic>
        <p:nvPicPr>
          <p:cNvPr id="15" name="foto">
            <a:hlinkClick r:id="" action="ppaction://media"/>
            <a:extLst>
              <a:ext uri="{FF2B5EF4-FFF2-40B4-BE49-F238E27FC236}">
                <a16:creationId xmlns:a16="http://schemas.microsoft.com/office/drawing/2014/main" id="{56A5D712-E9A6-4B18-898A-F61C02E4474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33737" y="1952656"/>
            <a:ext cx="259617" cy="259617"/>
          </a:xfrm>
          <a:prstGeom prst="rect">
            <a:avLst/>
          </a:prstGeom>
        </p:spPr>
      </p:pic>
      <p:pic>
        <p:nvPicPr>
          <p:cNvPr id="7" name="Imagen 6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C40ED3F6-DD18-4F80-B141-F20A49CBDB2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1861" y="1164622"/>
            <a:ext cx="1771800" cy="1771800"/>
          </a:xfrm>
          <a:prstGeom prst="rect">
            <a:avLst/>
          </a:prstGeom>
        </p:spPr>
      </p:pic>
      <p:pic>
        <p:nvPicPr>
          <p:cNvPr id="16" name="almohada ">
            <a:hlinkClick r:id="" action="ppaction://media"/>
            <a:extLst>
              <a:ext uri="{FF2B5EF4-FFF2-40B4-BE49-F238E27FC236}">
                <a16:creationId xmlns:a16="http://schemas.microsoft.com/office/drawing/2014/main" id="{167EAAD3-8267-4E63-9BCD-D6D5172A9C0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691312" y="1920719"/>
            <a:ext cx="304800" cy="3048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B11C804E-79EA-4789-A94B-55FE7B84DEA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686817" y="896825"/>
            <a:ext cx="2300288" cy="2462213"/>
          </a:xfrm>
          <a:prstGeom prst="rect">
            <a:avLst/>
          </a:prstGeom>
        </p:spPr>
      </p:pic>
      <p:pic>
        <p:nvPicPr>
          <p:cNvPr id="17" name="galleta ">
            <a:hlinkClick r:id="" action="ppaction://media"/>
            <a:extLst>
              <a:ext uri="{FF2B5EF4-FFF2-40B4-BE49-F238E27FC236}">
                <a16:creationId xmlns:a16="http://schemas.microsoft.com/office/drawing/2014/main" id="{97D7EC13-6365-48CB-9032-698BFB52A392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730032" y="3819591"/>
            <a:ext cx="256663" cy="256663"/>
          </a:xfrm>
          <a:prstGeom prst="rect">
            <a:avLst/>
          </a:prstGeom>
        </p:spPr>
      </p:pic>
      <p:pic>
        <p:nvPicPr>
          <p:cNvPr id="11" name="Imagen 10" descr="Imagen que contiene Diagrama&#10;&#10;Descripción generada automáticamente">
            <a:extLst>
              <a:ext uri="{FF2B5EF4-FFF2-40B4-BE49-F238E27FC236}">
                <a16:creationId xmlns:a16="http://schemas.microsoft.com/office/drawing/2014/main" id="{05D8B7DB-ED94-454F-996A-C9B3AC5F6F3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23626" y="2933691"/>
            <a:ext cx="1771800" cy="1771800"/>
          </a:xfrm>
          <a:prstGeom prst="rect">
            <a:avLst/>
          </a:prstGeom>
        </p:spPr>
      </p:pic>
      <p:pic>
        <p:nvPicPr>
          <p:cNvPr id="18" name="regalo ">
            <a:hlinkClick r:id="" action="ppaction://media"/>
            <a:extLst>
              <a:ext uri="{FF2B5EF4-FFF2-40B4-BE49-F238E27FC236}">
                <a16:creationId xmlns:a16="http://schemas.microsoft.com/office/drawing/2014/main" id="{BEC79F25-4CD5-42A2-8276-258012B64E8F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534417" y="3771454"/>
            <a:ext cx="304800" cy="304800"/>
          </a:xfrm>
          <a:prstGeom prst="rect">
            <a:avLst/>
          </a:prstGeom>
        </p:spPr>
      </p:pic>
      <p:pic>
        <p:nvPicPr>
          <p:cNvPr id="13" name="Imagen 12" descr="Imagen que contiene reloj&#10;&#10;Descripción generada automáticamente">
            <a:extLst>
              <a:ext uri="{FF2B5EF4-FFF2-40B4-BE49-F238E27FC236}">
                <a16:creationId xmlns:a16="http://schemas.microsoft.com/office/drawing/2014/main" id="{99849B5E-B240-4AFD-84EE-3363428EDE7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145566" y="3064316"/>
            <a:ext cx="1387301" cy="141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6242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2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418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97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42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349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509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DA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>
            <a:extLst>
              <a:ext uri="{FF2B5EF4-FFF2-40B4-BE49-F238E27FC236}">
                <a16:creationId xmlns:a16="http://schemas.microsoft.com/office/drawing/2014/main" id="{9CFC5130-70A0-406D-9958-16B99F8265E9}"/>
              </a:ext>
            </a:extLst>
          </p:cNvPr>
          <p:cNvGrpSpPr/>
          <p:nvPr/>
        </p:nvGrpSpPr>
        <p:grpSpPr>
          <a:xfrm>
            <a:off x="5789428" y="4085561"/>
            <a:ext cx="2711303" cy="1063256"/>
            <a:chOff x="770860" y="2349795"/>
            <a:chExt cx="2711303" cy="1063256"/>
          </a:xfrm>
        </p:grpSpPr>
        <p:sp>
          <p:nvSpPr>
            <p:cNvPr id="6" name="Trapecio 5">
              <a:extLst>
                <a:ext uri="{FF2B5EF4-FFF2-40B4-BE49-F238E27FC236}">
                  <a16:creationId xmlns:a16="http://schemas.microsoft.com/office/drawing/2014/main" id="{107A42B9-9AE1-4AEA-BCFA-77913C50EBA1}"/>
                </a:ext>
              </a:extLst>
            </p:cNvPr>
            <p:cNvSpPr/>
            <p:nvPr/>
          </p:nvSpPr>
          <p:spPr>
            <a:xfrm>
              <a:off x="1116419" y="2349795"/>
              <a:ext cx="2020186" cy="861238"/>
            </a:xfrm>
            <a:prstGeom prst="trapezoid">
              <a:avLst/>
            </a:prstGeom>
            <a:solidFill>
              <a:srgbClr val="F8EDEB"/>
            </a:solidFill>
            <a:ln>
              <a:solidFill>
                <a:srgbClr val="F8ED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7996DDCC-400E-44A7-BE62-B2A3E61C260F}"/>
                </a:ext>
              </a:extLst>
            </p:cNvPr>
            <p:cNvSpPr/>
            <p:nvPr/>
          </p:nvSpPr>
          <p:spPr>
            <a:xfrm>
              <a:off x="770860" y="3009014"/>
              <a:ext cx="2711303" cy="404037"/>
            </a:xfrm>
            <a:prstGeom prst="rect">
              <a:avLst/>
            </a:prstGeom>
            <a:solidFill>
              <a:srgbClr val="F8EDEB"/>
            </a:solidFill>
            <a:ln>
              <a:solidFill>
                <a:srgbClr val="F8ED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19" name="RULETA">
            <a:extLst>
              <a:ext uri="{FF2B5EF4-FFF2-40B4-BE49-F238E27FC236}">
                <a16:creationId xmlns:a16="http://schemas.microsoft.com/office/drawing/2014/main" id="{4212B977-C2D7-4AA2-B312-47D079F8BEA7}"/>
              </a:ext>
            </a:extLst>
          </p:cNvPr>
          <p:cNvGrpSpPr/>
          <p:nvPr/>
        </p:nvGrpSpPr>
        <p:grpSpPr>
          <a:xfrm>
            <a:off x="3904360" y="196701"/>
            <a:ext cx="6505501" cy="4338084"/>
            <a:chOff x="3892328" y="77087"/>
            <a:chExt cx="6505501" cy="4338084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DBCA9B0C-DBA8-4053-A670-7E5C19F757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92328" y="77087"/>
              <a:ext cx="6505501" cy="4338084"/>
            </a:xfrm>
            <a:prstGeom prst="rect">
              <a:avLst/>
            </a:prstGeom>
          </p:spPr>
        </p:pic>
        <p:pic>
          <p:nvPicPr>
            <p:cNvPr id="10" name="Imagen 9" descr="Forma, Círculo&#10;&#10;Descripción generada automáticamente">
              <a:extLst>
                <a:ext uri="{FF2B5EF4-FFF2-40B4-BE49-F238E27FC236}">
                  <a16:creationId xmlns:a16="http://schemas.microsoft.com/office/drawing/2014/main" id="{9F4B3081-BBB5-4954-818F-A49AA83E7C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74561" y="728329"/>
              <a:ext cx="1570517" cy="1430768"/>
            </a:xfrm>
            <a:prstGeom prst="rect">
              <a:avLst/>
            </a:prstGeom>
          </p:spPr>
        </p:pic>
        <p:pic>
          <p:nvPicPr>
            <p:cNvPr id="12" name="Imagen 11" descr="Forma, Cuadrado&#10;&#10;Descripción generada automáticamente">
              <a:extLst>
                <a:ext uri="{FF2B5EF4-FFF2-40B4-BE49-F238E27FC236}">
                  <a16:creationId xmlns:a16="http://schemas.microsoft.com/office/drawing/2014/main" id="{4764FC2F-7993-4521-9631-1907E0E7280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392258" y="2608393"/>
              <a:ext cx="1485457" cy="874909"/>
            </a:xfrm>
            <a:prstGeom prst="rect">
              <a:avLst/>
            </a:prstGeom>
          </p:spPr>
        </p:pic>
        <p:pic>
          <p:nvPicPr>
            <p:cNvPr id="14" name="Imagen 13" descr="Forma&#10;&#10;Descripción generada automáticamente">
              <a:extLst>
                <a:ext uri="{FF2B5EF4-FFF2-40B4-BE49-F238E27FC236}">
                  <a16:creationId xmlns:a16="http://schemas.microsoft.com/office/drawing/2014/main" id="{464D9C1D-A468-46F6-B84A-8D4096D3D3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3094" t="-1927" r="-13094" b="26423"/>
            <a:stretch/>
          </p:blipFill>
          <p:spPr>
            <a:xfrm>
              <a:off x="7145078" y="624590"/>
              <a:ext cx="2132307" cy="1534507"/>
            </a:xfrm>
            <a:prstGeom prst="rect">
              <a:avLst/>
            </a:prstGeom>
          </p:spPr>
        </p:pic>
        <p:pic>
          <p:nvPicPr>
            <p:cNvPr id="16" name="Imagen 15" descr="Forma&#10;&#10;Descripción generada automáticamente">
              <a:extLst>
                <a:ext uri="{FF2B5EF4-FFF2-40B4-BE49-F238E27FC236}">
                  <a16:creationId xmlns:a16="http://schemas.microsoft.com/office/drawing/2014/main" id="{2E199EDE-5ECC-4BFE-96BE-EBBDB677E36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363410" y="2488706"/>
              <a:ext cx="1274362" cy="1220364"/>
            </a:xfrm>
            <a:prstGeom prst="rect">
              <a:avLst/>
            </a:prstGeom>
          </p:spPr>
        </p:pic>
      </p:grpSp>
      <p:sp>
        <p:nvSpPr>
          <p:cNvPr id="17" name="Flecha: a la derecha 16">
            <a:extLst>
              <a:ext uri="{FF2B5EF4-FFF2-40B4-BE49-F238E27FC236}">
                <a16:creationId xmlns:a16="http://schemas.microsoft.com/office/drawing/2014/main" id="{26B7AE4F-0D71-4DE2-B7AA-1F3CE30FC63E}"/>
              </a:ext>
            </a:extLst>
          </p:cNvPr>
          <p:cNvSpPr/>
          <p:nvPr/>
        </p:nvSpPr>
        <p:spPr>
          <a:xfrm rot="19517708">
            <a:off x="4803999" y="3530067"/>
            <a:ext cx="999460" cy="628343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BOTON">
            <a:extLst>
              <a:ext uri="{FF2B5EF4-FFF2-40B4-BE49-F238E27FC236}">
                <a16:creationId xmlns:a16="http://schemas.microsoft.com/office/drawing/2014/main" id="{E6684BA4-F68A-4667-9FFC-69B9825D9958}"/>
              </a:ext>
            </a:extLst>
          </p:cNvPr>
          <p:cNvSpPr/>
          <p:nvPr/>
        </p:nvSpPr>
        <p:spPr>
          <a:xfrm>
            <a:off x="446567" y="2488706"/>
            <a:ext cx="1945759" cy="1926465"/>
          </a:xfrm>
          <a:prstGeom prst="ellipse">
            <a:avLst/>
          </a:prstGeom>
          <a:solidFill>
            <a:srgbClr val="FDFFB6"/>
          </a:solidFill>
          <a:ln>
            <a:solidFill>
              <a:srgbClr val="FDFFB6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3200" dirty="0">
                <a:latin typeface="Bubble Bobble" panose="02000500000000000000" pitchFamily="2" charset="0"/>
              </a:rPr>
              <a:t>GIRAR/PARAR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5B0C60A1-FF18-47C1-9145-A17B706E9EB2}"/>
              </a:ext>
            </a:extLst>
          </p:cNvPr>
          <p:cNvSpPr txBox="1"/>
          <p:nvPr/>
        </p:nvSpPr>
        <p:spPr>
          <a:xfrm>
            <a:off x="62818" y="0"/>
            <a:ext cx="42255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600" dirty="0">
                <a:solidFill>
                  <a:schemeClr val="bg2">
                    <a:lumMod val="75000"/>
                  </a:schemeClr>
                </a:solidFill>
                <a:latin typeface="Baby Party" panose="02000500000000000000" pitchFamily="2" charset="0"/>
              </a:rPr>
              <a:t>RULETA DE LAS FIGURAS GEOMETRICAS </a:t>
            </a:r>
          </a:p>
        </p:txBody>
      </p:sp>
      <p:pic>
        <p:nvPicPr>
          <p:cNvPr id="2" name="y2mate.com - Ruleta sonido y aplausos verde">
            <a:hlinkClick r:id="" action="ppaction://media"/>
            <a:extLst>
              <a:ext uri="{FF2B5EF4-FFF2-40B4-BE49-F238E27FC236}">
                <a16:creationId xmlns:a16="http://schemas.microsoft.com/office/drawing/2014/main" id="{782041F0-3F54-4E21-B3BD-77F8122465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55654" y="22940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04377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D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147639-CF5B-417A-9A55-6E77A870F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474" y="-170932"/>
            <a:ext cx="7786326" cy="1771800"/>
          </a:xfrm>
        </p:spPr>
        <p:txBody>
          <a:bodyPr/>
          <a:lstStyle/>
          <a:p>
            <a:r>
              <a:rPr lang="es-CL" sz="4000" dirty="0">
                <a:solidFill>
                  <a:srgbClr val="FAE1DD"/>
                </a:solidFill>
                <a:latin typeface="Bubble Bobble" panose="02000500000000000000" pitchFamily="2" charset="0"/>
              </a:rPr>
              <a:t>Une las figuras geométricas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59EA06F-DFE5-4EE8-BE32-E2BC535D582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560" y="490732"/>
            <a:ext cx="1099612" cy="109961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0A3C72D-6C30-4027-857C-2E6C650FE67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93" y="1385644"/>
            <a:ext cx="1516732" cy="151673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007590B-A23E-45FB-8B35-26C9235158D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703" y="3797288"/>
            <a:ext cx="1392736" cy="139273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6B2B4D70-E370-4485-8784-5D72AE06E7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311" y="2778380"/>
            <a:ext cx="2060627" cy="110347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8F801B5E-D096-4390-8C6B-027597C9B12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19724" y="1681005"/>
            <a:ext cx="1103472" cy="109737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0EBCD8A6-AAF7-427E-AB61-E1E821E49A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55190" y="2571098"/>
            <a:ext cx="1518036" cy="1518036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F54BA88A-BEE5-4F28-BF78-1E731719A01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76456" y="383846"/>
            <a:ext cx="1390008" cy="1390008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FF3E6B2E-66EF-4508-8084-374A36A541C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09068" y="4005235"/>
            <a:ext cx="2060627" cy="1103472"/>
          </a:xfrm>
          <a:prstGeom prst="rect">
            <a:avLst/>
          </a:prstGeom>
        </p:spPr>
      </p:pic>
      <p:pic>
        <p:nvPicPr>
          <p:cNvPr id="3" name="juego ">
            <a:hlinkClick r:id="" action="ppaction://media"/>
            <a:extLst>
              <a:ext uri="{FF2B5EF4-FFF2-40B4-BE49-F238E27FC236}">
                <a16:creationId xmlns:a16="http://schemas.microsoft.com/office/drawing/2014/main" id="{FE226624-BFB3-4C4E-BCBE-FC9674B544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686800" y="7904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835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4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93827E-7 L 0.53004 0.235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93" y="117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0.51111 0.2308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56" y="115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22222E-6 L 0.50191 0.2197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87" y="10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0.48836 -0.6685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10" y="-3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Math Lesson by Slidesgo">
  <a:themeElements>
    <a:clrScheme name="Simple Light">
      <a:dk1>
        <a:srgbClr val="3C1A32"/>
      </a:dk1>
      <a:lt1>
        <a:srgbClr val="582F4E"/>
      </a:lt1>
      <a:dk2>
        <a:srgbClr val="B872AE"/>
      </a:dk2>
      <a:lt2>
        <a:srgbClr val="8F5889"/>
      </a:lt2>
      <a:accent1>
        <a:srgbClr val="FFC715"/>
      </a:accent1>
      <a:accent2>
        <a:srgbClr val="F9A320"/>
      </a:accent2>
      <a:accent3>
        <a:srgbClr val="EE4524"/>
      </a:accent3>
      <a:accent4>
        <a:srgbClr val="FFFFFF"/>
      </a:accent4>
      <a:accent5>
        <a:srgbClr val="73C3B4"/>
      </a:accent5>
      <a:accent6>
        <a:srgbClr val="36A289"/>
      </a:accent6>
      <a:hlink>
        <a:srgbClr val="B872A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58</Words>
  <Application>Microsoft Office PowerPoint</Application>
  <PresentationFormat>Presentación en pantalla (16:9)</PresentationFormat>
  <Paragraphs>13</Paragraphs>
  <Slides>8</Slides>
  <Notes>2</Notes>
  <HiddenSlides>0</HiddenSlides>
  <MMClips>28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8" baseType="lpstr">
      <vt:lpstr>Abecedary</vt:lpstr>
      <vt:lpstr>Arial</vt:lpstr>
      <vt:lpstr>Baby Party</vt:lpstr>
      <vt:lpstr>Black Han Sans</vt:lpstr>
      <vt:lpstr>Bubble Bobble</vt:lpstr>
      <vt:lpstr>BubbleGum</vt:lpstr>
      <vt:lpstr>Chocolate Cookies</vt:lpstr>
      <vt:lpstr>Comfortaa</vt:lpstr>
      <vt:lpstr>Fredoka One</vt:lpstr>
      <vt:lpstr>Math Lesson by Slidesgo</vt:lpstr>
      <vt:lpstr>Las Figuras geométricas</vt:lpstr>
      <vt:lpstr>CONOZCAMOS A LAS FIGURAS GEOMETRICAS</vt:lpstr>
      <vt:lpstr>¿Dónde podemos encontrar al circulo en nuestro alrededor? </vt:lpstr>
      <vt:lpstr>¿Y donde encontramos al triangulo? </vt:lpstr>
      <vt:lpstr>¿Pero y en donde encontramos al rectángulo? </vt:lpstr>
      <vt:lpstr>Y finalmente ¿Dónde encontramos al cuadrado? </vt:lpstr>
      <vt:lpstr>Presentación de PowerPoint</vt:lpstr>
      <vt:lpstr>Une las figuras geométricas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Cuerpos geométricos</dc:title>
  <cp:lastModifiedBy>Yoselin Vásquez</cp:lastModifiedBy>
  <cp:revision>29</cp:revision>
  <dcterms:modified xsi:type="dcterms:W3CDTF">2021-10-18T13:37:05Z</dcterms:modified>
</cp:coreProperties>
</file>