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546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919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860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730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9794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336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822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203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063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135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689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06ED8-F605-410C-BF49-933756EAD25E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E6C4C-70BC-46E7-899C-80AAF45B09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29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mayor menor o igual para niÃ±o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6" t="36342" r="13987" b="15866"/>
          <a:stretch/>
        </p:blipFill>
        <p:spPr bwMode="auto">
          <a:xfrm>
            <a:off x="4570930" y="3645024"/>
            <a:ext cx="333629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Resultado de imagen para dibujo de niÃ±o matemat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6" name="AutoShape 6" descr="Imagen relacionad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7" name="AutoShape 8" descr="Imagen relacionad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8" name="AutoShape 10" descr="Resultado de imagen para dibujo de niÃ±o matematic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9" name="AutoShape 12" descr="Resultado de imagen para dibujo de niÃ±o matematico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38" name="Picture 14" descr="Resultado de imagen para dibujo de niÃ±o matemat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38" y="2253816"/>
            <a:ext cx="2877073" cy="346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1072532" y="980728"/>
            <a:ext cx="5855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Hoy aprenderemos:</a:t>
            </a:r>
          </a:p>
        </p:txBody>
      </p:sp>
      <p:pic>
        <p:nvPicPr>
          <p:cNvPr id="12" name="Imagen 11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C0F62CA-BE5E-4FF4-BD64-EB1D3CE80E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128" y="612701"/>
            <a:ext cx="1811411" cy="60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93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311" y="0"/>
            <a:ext cx="91783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sultado de imagen para cocodrilo dibuj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129" y="944724"/>
            <a:ext cx="1978728" cy="200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Llamada de nube"/>
          <p:cNvSpPr/>
          <p:nvPr/>
        </p:nvSpPr>
        <p:spPr>
          <a:xfrm>
            <a:off x="3779912" y="1124744"/>
            <a:ext cx="4248472" cy="1296144"/>
          </a:xfrm>
          <a:prstGeom prst="cloudCallout">
            <a:avLst>
              <a:gd name="adj1" fmla="val -59640"/>
              <a:gd name="adj2" fmla="val -4759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Hoy voy a corroborar si los niños han aprendido . </a:t>
            </a:r>
          </a:p>
        </p:txBody>
      </p:sp>
      <p:pic>
        <p:nvPicPr>
          <p:cNvPr id="10246" name="Picture 6" descr="Resultado de imagen para menor mayor igu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00" b="5546"/>
          <a:stretch/>
        </p:blipFill>
        <p:spPr bwMode="auto">
          <a:xfrm>
            <a:off x="1619672" y="2948256"/>
            <a:ext cx="6408712" cy="299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300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97666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202521" y="908720"/>
            <a:ext cx="6882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Símbolos Matemáticos </a:t>
            </a:r>
          </a:p>
        </p:txBody>
      </p:sp>
    </p:spTree>
    <p:extLst>
      <p:ext uri="{BB962C8B-B14F-4D97-AF65-F5344CB8AC3E}">
        <p14:creationId xmlns:p14="http://schemas.microsoft.com/office/powerpoint/2010/main" val="2002067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mayor menor o igua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" t="3943" r="64450" b="50000"/>
          <a:stretch/>
        </p:blipFill>
        <p:spPr bwMode="auto">
          <a:xfrm>
            <a:off x="1405860" y="2924944"/>
            <a:ext cx="3005366" cy="264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Llamada ovalada"/>
          <p:cNvSpPr/>
          <p:nvPr/>
        </p:nvSpPr>
        <p:spPr>
          <a:xfrm>
            <a:off x="2908543" y="980728"/>
            <a:ext cx="5484307" cy="1728192"/>
          </a:xfrm>
          <a:prstGeom prst="wedgeEllipseCallout">
            <a:avLst>
              <a:gd name="adj1" fmla="val -42306"/>
              <a:gd name="adj2" fmla="val 63837"/>
            </a:avLst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400" dirty="0"/>
              <a:t>! Hola! Soy Roberto el cocodrilo. </a:t>
            </a:r>
          </a:p>
          <a:p>
            <a:pPr algn="ctr"/>
            <a:r>
              <a:rPr lang="es-CL" sz="2400" dirty="0"/>
              <a:t>Yo abro mi boca cuando hay un número mayor. </a:t>
            </a:r>
          </a:p>
        </p:txBody>
      </p:sp>
    </p:spTree>
    <p:extLst>
      <p:ext uri="{BB962C8B-B14F-4D97-AF65-F5344CB8AC3E}">
        <p14:creationId xmlns:p14="http://schemas.microsoft.com/office/powerpoint/2010/main" val="210192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dibujo de gati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467" y="2678424"/>
            <a:ext cx="11906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sultado de imagen para dibujo de gati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64" y="4416806"/>
            <a:ext cx="11906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esultado de imagen para dibujo de gati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391" y="4169087"/>
            <a:ext cx="11906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dibujo de gati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340" y="3212976"/>
            <a:ext cx="11906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esultado de imagen para dibujo de gati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965" y="4416805"/>
            <a:ext cx="11906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3547131" y="3331244"/>
            <a:ext cx="2049735" cy="2235995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3" name="Picture 8" descr="Resultado de imagen para mayor menor o igu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8" r="8443" b="21078"/>
          <a:stretch/>
        </p:blipFill>
        <p:spPr bwMode="auto">
          <a:xfrm>
            <a:off x="1518467" y="1700808"/>
            <a:ext cx="6077869" cy="92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1047707" y="922008"/>
            <a:ext cx="6635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Realiza el signo matemático, mayor, menos o igual según corresponda.</a:t>
            </a:r>
          </a:p>
        </p:txBody>
      </p:sp>
    </p:spTree>
    <p:extLst>
      <p:ext uri="{BB962C8B-B14F-4D97-AF65-F5344CB8AC3E}">
        <p14:creationId xmlns:p14="http://schemas.microsoft.com/office/powerpoint/2010/main" val="1623334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6804248" y="4465095"/>
            <a:ext cx="1211801" cy="136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1547664" y="3142512"/>
            <a:ext cx="1221396" cy="137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5663167" y="4670189"/>
            <a:ext cx="1076264" cy="121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6671066" y="3206402"/>
            <a:ext cx="1152128" cy="129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5646420" y="3337574"/>
            <a:ext cx="102464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776379" y="4509119"/>
            <a:ext cx="1221396" cy="137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r="17024" b="6370"/>
          <a:stretch/>
        </p:blipFill>
        <p:spPr bwMode="auto">
          <a:xfrm>
            <a:off x="2075297" y="4465095"/>
            <a:ext cx="1221396" cy="137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Elipse"/>
          <p:cNvSpPr/>
          <p:nvPr/>
        </p:nvSpPr>
        <p:spPr>
          <a:xfrm>
            <a:off x="3389274" y="3423756"/>
            <a:ext cx="2049735" cy="2235995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128" name="Picture 8" descr="Resultado de imagen para mayor menor o igu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8" r="8443" b="21078"/>
          <a:stretch/>
        </p:blipFill>
        <p:spPr bwMode="auto">
          <a:xfrm>
            <a:off x="1319794" y="1858078"/>
            <a:ext cx="6289149" cy="92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187624" y="1124744"/>
            <a:ext cx="6635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Realiza el signo matemático, mayor, menos o igual según corresponda.</a:t>
            </a:r>
          </a:p>
        </p:txBody>
      </p:sp>
    </p:spTree>
    <p:extLst>
      <p:ext uri="{BB962C8B-B14F-4D97-AF65-F5344CB8AC3E}">
        <p14:creationId xmlns:p14="http://schemas.microsoft.com/office/powerpoint/2010/main" val="1278106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0" t="13368" r="31018" b="15578"/>
          <a:stretch/>
        </p:blipFill>
        <p:spPr bwMode="auto">
          <a:xfrm>
            <a:off x="1551468" y="3188900"/>
            <a:ext cx="1219200" cy="211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dibujo de numero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1" r="13768"/>
          <a:stretch/>
        </p:blipFill>
        <p:spPr bwMode="auto">
          <a:xfrm>
            <a:off x="6228184" y="2913161"/>
            <a:ext cx="173181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3131839" y="2721723"/>
            <a:ext cx="2880320" cy="2579995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Rectángulo"/>
          <p:cNvSpPr/>
          <p:nvPr/>
        </p:nvSpPr>
        <p:spPr>
          <a:xfrm>
            <a:off x="899592" y="1035902"/>
            <a:ext cx="76351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 Qué signo matemático debo realizar?</a:t>
            </a:r>
          </a:p>
        </p:txBody>
      </p:sp>
      <p:pic>
        <p:nvPicPr>
          <p:cNvPr id="10" name="Picture 8" descr="Resultado de imagen para mayor menor o igua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8" r="8443" b="21078"/>
          <a:stretch/>
        </p:blipFill>
        <p:spPr bwMode="auto">
          <a:xfrm>
            <a:off x="1551468" y="1670448"/>
            <a:ext cx="6289149" cy="92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4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3131839" y="2852936"/>
            <a:ext cx="2880320" cy="2579995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9" r="15279"/>
          <a:stretch/>
        </p:blipFill>
        <p:spPr bwMode="auto">
          <a:xfrm>
            <a:off x="1403648" y="2852936"/>
            <a:ext cx="1656184" cy="230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n relacionad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0" t="10580" r="12470" b="9199"/>
          <a:stretch/>
        </p:blipFill>
        <p:spPr bwMode="auto">
          <a:xfrm>
            <a:off x="6228184" y="3041298"/>
            <a:ext cx="1656184" cy="211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Resultado de imagen para mayor menor o igua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8" r="8443" b="21078"/>
          <a:stretch/>
        </p:blipFill>
        <p:spPr bwMode="auto">
          <a:xfrm>
            <a:off x="1319794" y="1858078"/>
            <a:ext cx="6289149" cy="92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1187624" y="1124744"/>
            <a:ext cx="6635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Realiza el signo matemático, mayor, menos o igual según corresponda.</a:t>
            </a:r>
          </a:p>
        </p:txBody>
      </p:sp>
    </p:spTree>
    <p:extLst>
      <p:ext uri="{BB962C8B-B14F-4D97-AF65-F5344CB8AC3E}">
        <p14:creationId xmlns:p14="http://schemas.microsoft.com/office/powerpoint/2010/main" val="3921894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88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Elipse"/>
          <p:cNvSpPr/>
          <p:nvPr/>
        </p:nvSpPr>
        <p:spPr>
          <a:xfrm>
            <a:off x="3173937" y="2911138"/>
            <a:ext cx="2880320" cy="2579995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t="9469" r="15362"/>
          <a:stretch/>
        </p:blipFill>
        <p:spPr bwMode="auto">
          <a:xfrm>
            <a:off x="6042960" y="2947167"/>
            <a:ext cx="1932353" cy="252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t="9469" r="15362"/>
          <a:stretch/>
        </p:blipFill>
        <p:spPr bwMode="auto">
          <a:xfrm>
            <a:off x="1241584" y="2911138"/>
            <a:ext cx="1932353" cy="252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1241584" y="1117925"/>
            <a:ext cx="6635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</a:t>
            </a:r>
            <a:r>
              <a:rPr lang="es-CL" dirty="0"/>
              <a:t>Realiza el signo matemático, mayor, menos o igual según corresponda.</a:t>
            </a:r>
          </a:p>
        </p:txBody>
      </p:sp>
      <p:pic>
        <p:nvPicPr>
          <p:cNvPr id="11" name="Picture 8" descr="Resultado de imagen para mayor menor o igu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58" r="8443" b="21078"/>
          <a:stretch/>
        </p:blipFill>
        <p:spPr bwMode="auto">
          <a:xfrm>
            <a:off x="1551468" y="1764256"/>
            <a:ext cx="6289149" cy="83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33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C:\Users\Manuel Alvarado\Desktop\BORDES\9990faad188b7806137c3265198fa43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03" y="0"/>
            <a:ext cx="9143999" cy="6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Estrella de 5 puntas"/>
          <p:cNvSpPr/>
          <p:nvPr/>
        </p:nvSpPr>
        <p:spPr>
          <a:xfrm>
            <a:off x="1331640" y="1875584"/>
            <a:ext cx="1944216" cy="1548172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5400" b="1" dirty="0"/>
              <a:t>3</a:t>
            </a:r>
          </a:p>
        </p:txBody>
      </p:sp>
      <p:sp>
        <p:nvSpPr>
          <p:cNvPr id="9" name="8 Estrella de 5 puntas"/>
          <p:cNvSpPr/>
          <p:nvPr/>
        </p:nvSpPr>
        <p:spPr>
          <a:xfrm>
            <a:off x="5964387" y="1791267"/>
            <a:ext cx="1944216" cy="1764196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4000" b="1" dirty="0"/>
              <a:t>4</a:t>
            </a:r>
          </a:p>
        </p:txBody>
      </p:sp>
      <p:sp>
        <p:nvSpPr>
          <p:cNvPr id="10" name="9 Estrella de 5 puntas"/>
          <p:cNvSpPr/>
          <p:nvPr/>
        </p:nvSpPr>
        <p:spPr>
          <a:xfrm>
            <a:off x="1344604" y="3900192"/>
            <a:ext cx="1944216" cy="1764196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4000" b="1" dirty="0"/>
              <a:t>8</a:t>
            </a:r>
          </a:p>
        </p:txBody>
      </p:sp>
      <p:sp>
        <p:nvSpPr>
          <p:cNvPr id="11" name="10 Estrella de 5 puntas"/>
          <p:cNvSpPr/>
          <p:nvPr/>
        </p:nvSpPr>
        <p:spPr>
          <a:xfrm>
            <a:off x="5976994" y="3900192"/>
            <a:ext cx="1944216" cy="1764196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4000" b="1" dirty="0"/>
              <a:t>3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572272" y="2070175"/>
            <a:ext cx="2232248" cy="15481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Rectángulo"/>
          <p:cNvSpPr/>
          <p:nvPr/>
        </p:nvSpPr>
        <p:spPr>
          <a:xfrm>
            <a:off x="3572272" y="4175162"/>
            <a:ext cx="2232248" cy="15481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1115616" y="1052736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/>
              <a:t>Actividad:  </a:t>
            </a:r>
            <a:r>
              <a:rPr lang="es-CL" sz="2400" dirty="0"/>
              <a:t>Realiza el signo  mayor, menor o igual en el espacio asignado según corresponda.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765115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121</Words>
  <Application>Microsoft Office PowerPoint</Application>
  <PresentationFormat>Presentación en pantalla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Alvarado</dc:creator>
  <cp:lastModifiedBy>Yoselin Vásquez</cp:lastModifiedBy>
  <cp:revision>8</cp:revision>
  <dcterms:created xsi:type="dcterms:W3CDTF">2019-04-08T03:50:11Z</dcterms:created>
  <dcterms:modified xsi:type="dcterms:W3CDTF">2021-10-18T13:33:43Z</dcterms:modified>
</cp:coreProperties>
</file>