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9144000" cy="6858000" type="screen4x3"/>
  <p:notesSz cx="9144000" cy="6858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5740" y="3213100"/>
            <a:ext cx="792480" cy="718820"/>
          </a:xfrm>
          <a:custGeom>
            <a:avLst/>
            <a:gdLst/>
            <a:ahLst/>
            <a:cxnLst/>
            <a:rect l="l" t="t" r="r" b="b"/>
            <a:pathLst>
              <a:path w="792480" h="718820">
                <a:moveTo>
                  <a:pt x="396240" y="0"/>
                </a:moveTo>
                <a:lnTo>
                  <a:pt x="346583" y="2794"/>
                </a:lnTo>
                <a:lnTo>
                  <a:pt x="298830" y="10922"/>
                </a:lnTo>
                <a:lnTo>
                  <a:pt x="253237" y="24257"/>
                </a:lnTo>
                <a:lnTo>
                  <a:pt x="210184" y="42163"/>
                </a:lnTo>
                <a:lnTo>
                  <a:pt x="170053" y="64388"/>
                </a:lnTo>
                <a:lnTo>
                  <a:pt x="133222" y="90677"/>
                </a:lnTo>
                <a:lnTo>
                  <a:pt x="100075" y="120650"/>
                </a:lnTo>
                <a:lnTo>
                  <a:pt x="71119" y="153924"/>
                </a:lnTo>
                <a:lnTo>
                  <a:pt x="46481" y="190246"/>
                </a:lnTo>
                <a:lnTo>
                  <a:pt x="26669" y="229235"/>
                </a:lnTo>
                <a:lnTo>
                  <a:pt x="12065" y="270510"/>
                </a:lnTo>
                <a:lnTo>
                  <a:pt x="3047" y="313816"/>
                </a:lnTo>
                <a:lnTo>
                  <a:pt x="0" y="358775"/>
                </a:lnTo>
                <a:lnTo>
                  <a:pt x="3047" y="403987"/>
                </a:lnTo>
                <a:lnTo>
                  <a:pt x="12065" y="447548"/>
                </a:lnTo>
                <a:lnTo>
                  <a:pt x="26669" y="488950"/>
                </a:lnTo>
                <a:lnTo>
                  <a:pt x="46481" y="528066"/>
                </a:lnTo>
                <a:lnTo>
                  <a:pt x="71119" y="564514"/>
                </a:lnTo>
                <a:lnTo>
                  <a:pt x="100075" y="597916"/>
                </a:lnTo>
                <a:lnTo>
                  <a:pt x="133222" y="628014"/>
                </a:lnTo>
                <a:lnTo>
                  <a:pt x="170053" y="654304"/>
                </a:lnTo>
                <a:lnTo>
                  <a:pt x="210184" y="676656"/>
                </a:lnTo>
                <a:lnTo>
                  <a:pt x="253237" y="694563"/>
                </a:lnTo>
                <a:lnTo>
                  <a:pt x="298830" y="707898"/>
                </a:lnTo>
                <a:lnTo>
                  <a:pt x="346583" y="716026"/>
                </a:lnTo>
                <a:lnTo>
                  <a:pt x="396240" y="718819"/>
                </a:lnTo>
                <a:lnTo>
                  <a:pt x="445897" y="716026"/>
                </a:lnTo>
                <a:lnTo>
                  <a:pt x="493648" y="707898"/>
                </a:lnTo>
                <a:lnTo>
                  <a:pt x="539241" y="694563"/>
                </a:lnTo>
                <a:lnTo>
                  <a:pt x="582295" y="676656"/>
                </a:lnTo>
                <a:lnTo>
                  <a:pt x="622427" y="654304"/>
                </a:lnTo>
                <a:lnTo>
                  <a:pt x="659257" y="628014"/>
                </a:lnTo>
                <a:lnTo>
                  <a:pt x="692404" y="597916"/>
                </a:lnTo>
                <a:lnTo>
                  <a:pt x="721360" y="564514"/>
                </a:lnTo>
                <a:lnTo>
                  <a:pt x="745997" y="528066"/>
                </a:lnTo>
                <a:lnTo>
                  <a:pt x="765810" y="488950"/>
                </a:lnTo>
                <a:lnTo>
                  <a:pt x="780415" y="447548"/>
                </a:lnTo>
                <a:lnTo>
                  <a:pt x="789432" y="403987"/>
                </a:lnTo>
                <a:lnTo>
                  <a:pt x="792479" y="358775"/>
                </a:lnTo>
                <a:lnTo>
                  <a:pt x="789432" y="313816"/>
                </a:lnTo>
                <a:lnTo>
                  <a:pt x="780415" y="270510"/>
                </a:lnTo>
                <a:lnTo>
                  <a:pt x="765810" y="229235"/>
                </a:lnTo>
                <a:lnTo>
                  <a:pt x="745997" y="190246"/>
                </a:lnTo>
                <a:lnTo>
                  <a:pt x="721360" y="153924"/>
                </a:lnTo>
                <a:lnTo>
                  <a:pt x="692404" y="120650"/>
                </a:lnTo>
                <a:lnTo>
                  <a:pt x="659257" y="90677"/>
                </a:lnTo>
                <a:lnTo>
                  <a:pt x="622427" y="64388"/>
                </a:lnTo>
                <a:lnTo>
                  <a:pt x="582295" y="42163"/>
                </a:lnTo>
                <a:lnTo>
                  <a:pt x="539241" y="24257"/>
                </a:lnTo>
                <a:lnTo>
                  <a:pt x="493648" y="10922"/>
                </a:lnTo>
                <a:lnTo>
                  <a:pt x="445897" y="2794"/>
                </a:lnTo>
                <a:lnTo>
                  <a:pt x="396240" y="0"/>
                </a:lnTo>
                <a:close/>
              </a:path>
            </a:pathLst>
          </a:custGeom>
          <a:solidFill>
            <a:srgbClr val="333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75740" y="3213100"/>
            <a:ext cx="792480" cy="718820"/>
          </a:xfrm>
          <a:custGeom>
            <a:avLst/>
            <a:gdLst/>
            <a:ahLst/>
            <a:cxnLst/>
            <a:rect l="l" t="t" r="r" b="b"/>
            <a:pathLst>
              <a:path w="792480" h="718820">
                <a:moveTo>
                  <a:pt x="396240" y="718819"/>
                </a:moveTo>
                <a:lnTo>
                  <a:pt x="346583" y="716026"/>
                </a:lnTo>
                <a:lnTo>
                  <a:pt x="298830" y="707898"/>
                </a:lnTo>
                <a:lnTo>
                  <a:pt x="253237" y="694563"/>
                </a:lnTo>
                <a:lnTo>
                  <a:pt x="210184" y="676656"/>
                </a:lnTo>
                <a:lnTo>
                  <a:pt x="170053" y="654304"/>
                </a:lnTo>
                <a:lnTo>
                  <a:pt x="133222" y="628014"/>
                </a:lnTo>
                <a:lnTo>
                  <a:pt x="100075" y="597916"/>
                </a:lnTo>
                <a:lnTo>
                  <a:pt x="71119" y="564514"/>
                </a:lnTo>
                <a:lnTo>
                  <a:pt x="46481" y="528066"/>
                </a:lnTo>
                <a:lnTo>
                  <a:pt x="26669" y="488950"/>
                </a:lnTo>
                <a:lnTo>
                  <a:pt x="12065" y="447548"/>
                </a:lnTo>
                <a:lnTo>
                  <a:pt x="3047" y="403987"/>
                </a:lnTo>
                <a:lnTo>
                  <a:pt x="0" y="358775"/>
                </a:lnTo>
                <a:lnTo>
                  <a:pt x="3047" y="313816"/>
                </a:lnTo>
                <a:lnTo>
                  <a:pt x="12065" y="270510"/>
                </a:lnTo>
                <a:lnTo>
                  <a:pt x="26669" y="229235"/>
                </a:lnTo>
                <a:lnTo>
                  <a:pt x="46481" y="190246"/>
                </a:lnTo>
                <a:lnTo>
                  <a:pt x="71119" y="153924"/>
                </a:lnTo>
                <a:lnTo>
                  <a:pt x="100075" y="120650"/>
                </a:lnTo>
                <a:lnTo>
                  <a:pt x="133222" y="90677"/>
                </a:lnTo>
                <a:lnTo>
                  <a:pt x="170053" y="64388"/>
                </a:lnTo>
                <a:lnTo>
                  <a:pt x="210184" y="42163"/>
                </a:lnTo>
                <a:lnTo>
                  <a:pt x="253237" y="24257"/>
                </a:lnTo>
                <a:lnTo>
                  <a:pt x="298830" y="10922"/>
                </a:lnTo>
                <a:lnTo>
                  <a:pt x="346583" y="2794"/>
                </a:lnTo>
                <a:lnTo>
                  <a:pt x="396240" y="0"/>
                </a:lnTo>
                <a:lnTo>
                  <a:pt x="445897" y="2794"/>
                </a:lnTo>
                <a:lnTo>
                  <a:pt x="493648" y="10922"/>
                </a:lnTo>
                <a:lnTo>
                  <a:pt x="539241" y="24257"/>
                </a:lnTo>
                <a:lnTo>
                  <a:pt x="582295" y="42163"/>
                </a:lnTo>
                <a:lnTo>
                  <a:pt x="622427" y="64388"/>
                </a:lnTo>
                <a:lnTo>
                  <a:pt x="659257" y="90677"/>
                </a:lnTo>
                <a:lnTo>
                  <a:pt x="692404" y="120650"/>
                </a:lnTo>
                <a:lnTo>
                  <a:pt x="721360" y="153924"/>
                </a:lnTo>
                <a:lnTo>
                  <a:pt x="745997" y="190246"/>
                </a:lnTo>
                <a:lnTo>
                  <a:pt x="765810" y="229235"/>
                </a:lnTo>
                <a:lnTo>
                  <a:pt x="780415" y="270510"/>
                </a:lnTo>
                <a:lnTo>
                  <a:pt x="789432" y="313816"/>
                </a:lnTo>
                <a:lnTo>
                  <a:pt x="792479" y="358775"/>
                </a:lnTo>
                <a:lnTo>
                  <a:pt x="789432" y="403987"/>
                </a:lnTo>
                <a:lnTo>
                  <a:pt x="780415" y="447548"/>
                </a:lnTo>
                <a:lnTo>
                  <a:pt x="765810" y="488950"/>
                </a:lnTo>
                <a:lnTo>
                  <a:pt x="745997" y="528066"/>
                </a:lnTo>
                <a:lnTo>
                  <a:pt x="721360" y="564514"/>
                </a:lnTo>
                <a:lnTo>
                  <a:pt x="692404" y="597916"/>
                </a:lnTo>
                <a:lnTo>
                  <a:pt x="659257" y="628014"/>
                </a:lnTo>
                <a:lnTo>
                  <a:pt x="622427" y="654304"/>
                </a:lnTo>
                <a:lnTo>
                  <a:pt x="582295" y="676656"/>
                </a:lnTo>
                <a:lnTo>
                  <a:pt x="539241" y="694563"/>
                </a:lnTo>
                <a:lnTo>
                  <a:pt x="493648" y="707898"/>
                </a:lnTo>
                <a:lnTo>
                  <a:pt x="445897" y="716026"/>
                </a:lnTo>
                <a:lnTo>
                  <a:pt x="396240" y="71881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9420" y="3449321"/>
            <a:ext cx="86360" cy="8635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45640" y="3449320"/>
            <a:ext cx="88900" cy="8636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45640" y="3609340"/>
            <a:ext cx="88900" cy="889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09420" y="3609340"/>
            <a:ext cx="86360" cy="88900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475740" y="4076700"/>
            <a:ext cx="553720" cy="482600"/>
          </a:xfrm>
          <a:custGeom>
            <a:avLst/>
            <a:gdLst/>
            <a:ahLst/>
            <a:cxnLst/>
            <a:rect l="l" t="t" r="r" b="b"/>
            <a:pathLst>
              <a:path w="553719" h="482600">
                <a:moveTo>
                  <a:pt x="276859" y="0"/>
                </a:moveTo>
                <a:lnTo>
                  <a:pt x="227203" y="3937"/>
                </a:lnTo>
                <a:lnTo>
                  <a:pt x="180466" y="15112"/>
                </a:lnTo>
                <a:lnTo>
                  <a:pt x="137287" y="33019"/>
                </a:lnTo>
                <a:lnTo>
                  <a:pt x="98678" y="56768"/>
                </a:lnTo>
                <a:lnTo>
                  <a:pt x="65278" y="85851"/>
                </a:lnTo>
                <a:lnTo>
                  <a:pt x="37972" y="119380"/>
                </a:lnTo>
                <a:lnTo>
                  <a:pt x="17398" y="156844"/>
                </a:lnTo>
                <a:lnTo>
                  <a:pt x="4444" y="197485"/>
                </a:lnTo>
                <a:lnTo>
                  <a:pt x="0" y="240664"/>
                </a:lnTo>
                <a:lnTo>
                  <a:pt x="4444" y="284225"/>
                </a:lnTo>
                <a:lnTo>
                  <a:pt x="17398" y="325119"/>
                </a:lnTo>
                <a:lnTo>
                  <a:pt x="37972" y="362838"/>
                </a:lnTo>
                <a:lnTo>
                  <a:pt x="65278" y="396620"/>
                </a:lnTo>
                <a:lnTo>
                  <a:pt x="98678" y="425704"/>
                </a:lnTo>
                <a:lnTo>
                  <a:pt x="137287" y="449580"/>
                </a:lnTo>
                <a:lnTo>
                  <a:pt x="180466" y="467487"/>
                </a:lnTo>
                <a:lnTo>
                  <a:pt x="227203" y="478663"/>
                </a:lnTo>
                <a:lnTo>
                  <a:pt x="276859" y="482600"/>
                </a:lnTo>
                <a:lnTo>
                  <a:pt x="326771" y="478663"/>
                </a:lnTo>
                <a:lnTo>
                  <a:pt x="373760" y="467487"/>
                </a:lnTo>
                <a:lnTo>
                  <a:pt x="416941" y="449580"/>
                </a:lnTo>
                <a:lnTo>
                  <a:pt x="455548" y="425704"/>
                </a:lnTo>
                <a:lnTo>
                  <a:pt x="488822" y="396620"/>
                </a:lnTo>
                <a:lnTo>
                  <a:pt x="516128" y="362838"/>
                </a:lnTo>
                <a:lnTo>
                  <a:pt x="536447" y="325119"/>
                </a:lnTo>
                <a:lnTo>
                  <a:pt x="549274" y="284225"/>
                </a:lnTo>
                <a:lnTo>
                  <a:pt x="553720" y="240664"/>
                </a:lnTo>
                <a:lnTo>
                  <a:pt x="549274" y="197485"/>
                </a:lnTo>
                <a:lnTo>
                  <a:pt x="536447" y="156844"/>
                </a:lnTo>
                <a:lnTo>
                  <a:pt x="516128" y="119380"/>
                </a:lnTo>
                <a:lnTo>
                  <a:pt x="488822" y="85851"/>
                </a:lnTo>
                <a:lnTo>
                  <a:pt x="455548" y="56768"/>
                </a:lnTo>
                <a:lnTo>
                  <a:pt x="416941" y="33019"/>
                </a:lnTo>
                <a:lnTo>
                  <a:pt x="373760" y="15112"/>
                </a:lnTo>
                <a:lnTo>
                  <a:pt x="326771" y="3937"/>
                </a:lnTo>
                <a:lnTo>
                  <a:pt x="276859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475740" y="4076700"/>
            <a:ext cx="553720" cy="482600"/>
          </a:xfrm>
          <a:custGeom>
            <a:avLst/>
            <a:gdLst/>
            <a:ahLst/>
            <a:cxnLst/>
            <a:rect l="l" t="t" r="r" b="b"/>
            <a:pathLst>
              <a:path w="553719" h="482600">
                <a:moveTo>
                  <a:pt x="276859" y="482600"/>
                </a:moveTo>
                <a:lnTo>
                  <a:pt x="227203" y="478663"/>
                </a:lnTo>
                <a:lnTo>
                  <a:pt x="180466" y="467487"/>
                </a:lnTo>
                <a:lnTo>
                  <a:pt x="137287" y="449580"/>
                </a:lnTo>
                <a:lnTo>
                  <a:pt x="98678" y="425704"/>
                </a:lnTo>
                <a:lnTo>
                  <a:pt x="65278" y="396620"/>
                </a:lnTo>
                <a:lnTo>
                  <a:pt x="37972" y="362838"/>
                </a:lnTo>
                <a:lnTo>
                  <a:pt x="17398" y="325119"/>
                </a:lnTo>
                <a:lnTo>
                  <a:pt x="4444" y="284225"/>
                </a:lnTo>
                <a:lnTo>
                  <a:pt x="0" y="240664"/>
                </a:lnTo>
                <a:lnTo>
                  <a:pt x="4444" y="197485"/>
                </a:lnTo>
                <a:lnTo>
                  <a:pt x="17398" y="156844"/>
                </a:lnTo>
                <a:lnTo>
                  <a:pt x="37972" y="119380"/>
                </a:lnTo>
                <a:lnTo>
                  <a:pt x="65278" y="85851"/>
                </a:lnTo>
                <a:lnTo>
                  <a:pt x="98678" y="56768"/>
                </a:lnTo>
                <a:lnTo>
                  <a:pt x="137287" y="33019"/>
                </a:lnTo>
                <a:lnTo>
                  <a:pt x="180466" y="15112"/>
                </a:lnTo>
                <a:lnTo>
                  <a:pt x="227203" y="3937"/>
                </a:lnTo>
                <a:lnTo>
                  <a:pt x="276859" y="0"/>
                </a:lnTo>
                <a:lnTo>
                  <a:pt x="326771" y="3937"/>
                </a:lnTo>
                <a:lnTo>
                  <a:pt x="373760" y="15112"/>
                </a:lnTo>
                <a:lnTo>
                  <a:pt x="416941" y="33019"/>
                </a:lnTo>
                <a:lnTo>
                  <a:pt x="455548" y="56768"/>
                </a:lnTo>
                <a:lnTo>
                  <a:pt x="488822" y="85851"/>
                </a:lnTo>
                <a:lnTo>
                  <a:pt x="516128" y="119380"/>
                </a:lnTo>
                <a:lnTo>
                  <a:pt x="536447" y="156844"/>
                </a:lnTo>
                <a:lnTo>
                  <a:pt x="549274" y="197485"/>
                </a:lnTo>
                <a:lnTo>
                  <a:pt x="553720" y="240664"/>
                </a:lnTo>
                <a:lnTo>
                  <a:pt x="549274" y="284225"/>
                </a:lnTo>
                <a:lnTo>
                  <a:pt x="536447" y="325119"/>
                </a:lnTo>
                <a:lnTo>
                  <a:pt x="516128" y="362838"/>
                </a:lnTo>
                <a:lnTo>
                  <a:pt x="488822" y="396620"/>
                </a:lnTo>
                <a:lnTo>
                  <a:pt x="455548" y="425704"/>
                </a:lnTo>
                <a:lnTo>
                  <a:pt x="416941" y="449580"/>
                </a:lnTo>
                <a:lnTo>
                  <a:pt x="373760" y="467487"/>
                </a:lnTo>
                <a:lnTo>
                  <a:pt x="326771" y="478663"/>
                </a:lnTo>
                <a:lnTo>
                  <a:pt x="276859" y="482600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643380" y="4236720"/>
            <a:ext cx="55880" cy="50800"/>
          </a:xfrm>
          <a:custGeom>
            <a:avLst/>
            <a:gdLst/>
            <a:ahLst/>
            <a:cxnLst/>
            <a:rect l="l" t="t" r="r" b="b"/>
            <a:pathLst>
              <a:path w="55880" h="50800">
                <a:moveTo>
                  <a:pt x="27939" y="0"/>
                </a:moveTo>
                <a:lnTo>
                  <a:pt x="17144" y="2031"/>
                </a:lnTo>
                <a:lnTo>
                  <a:pt x="8255" y="7492"/>
                </a:lnTo>
                <a:lnTo>
                  <a:pt x="2158" y="15620"/>
                </a:lnTo>
                <a:lnTo>
                  <a:pt x="0" y="26034"/>
                </a:lnTo>
                <a:lnTo>
                  <a:pt x="2158" y="35686"/>
                </a:lnTo>
                <a:lnTo>
                  <a:pt x="8255" y="43560"/>
                </a:lnTo>
                <a:lnTo>
                  <a:pt x="17144" y="48894"/>
                </a:lnTo>
                <a:lnTo>
                  <a:pt x="27939" y="50799"/>
                </a:lnTo>
                <a:lnTo>
                  <a:pt x="38734" y="48894"/>
                </a:lnTo>
                <a:lnTo>
                  <a:pt x="47625" y="43560"/>
                </a:lnTo>
                <a:lnTo>
                  <a:pt x="53593" y="35686"/>
                </a:lnTo>
                <a:lnTo>
                  <a:pt x="55880" y="26034"/>
                </a:lnTo>
                <a:lnTo>
                  <a:pt x="53593" y="15620"/>
                </a:lnTo>
                <a:lnTo>
                  <a:pt x="47625" y="7492"/>
                </a:lnTo>
                <a:lnTo>
                  <a:pt x="38734" y="2031"/>
                </a:lnTo>
                <a:lnTo>
                  <a:pt x="279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643380" y="4236720"/>
            <a:ext cx="55880" cy="50800"/>
          </a:xfrm>
          <a:custGeom>
            <a:avLst/>
            <a:gdLst/>
            <a:ahLst/>
            <a:cxnLst/>
            <a:rect l="l" t="t" r="r" b="b"/>
            <a:pathLst>
              <a:path w="55880" h="50800">
                <a:moveTo>
                  <a:pt x="27939" y="50799"/>
                </a:moveTo>
                <a:lnTo>
                  <a:pt x="17144" y="48894"/>
                </a:lnTo>
                <a:lnTo>
                  <a:pt x="8255" y="43560"/>
                </a:lnTo>
                <a:lnTo>
                  <a:pt x="2158" y="35686"/>
                </a:lnTo>
                <a:lnTo>
                  <a:pt x="0" y="26034"/>
                </a:lnTo>
                <a:lnTo>
                  <a:pt x="2158" y="15620"/>
                </a:lnTo>
                <a:lnTo>
                  <a:pt x="8255" y="7492"/>
                </a:lnTo>
                <a:lnTo>
                  <a:pt x="17144" y="2031"/>
                </a:lnTo>
                <a:lnTo>
                  <a:pt x="27939" y="0"/>
                </a:lnTo>
                <a:lnTo>
                  <a:pt x="38734" y="2031"/>
                </a:lnTo>
                <a:lnTo>
                  <a:pt x="47625" y="7492"/>
                </a:lnTo>
                <a:lnTo>
                  <a:pt x="53593" y="15620"/>
                </a:lnTo>
                <a:lnTo>
                  <a:pt x="55880" y="26034"/>
                </a:lnTo>
                <a:lnTo>
                  <a:pt x="53593" y="35686"/>
                </a:lnTo>
                <a:lnTo>
                  <a:pt x="47625" y="43560"/>
                </a:lnTo>
                <a:lnTo>
                  <a:pt x="38734" y="48894"/>
                </a:lnTo>
                <a:lnTo>
                  <a:pt x="27939" y="5079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1808480" y="4236720"/>
            <a:ext cx="53340" cy="50800"/>
          </a:xfrm>
          <a:custGeom>
            <a:avLst/>
            <a:gdLst/>
            <a:ahLst/>
            <a:cxnLst/>
            <a:rect l="l" t="t" r="r" b="b"/>
            <a:pathLst>
              <a:path w="53339" h="50800">
                <a:moveTo>
                  <a:pt x="27305" y="0"/>
                </a:moveTo>
                <a:lnTo>
                  <a:pt x="16256" y="2031"/>
                </a:lnTo>
                <a:lnTo>
                  <a:pt x="7619" y="7492"/>
                </a:lnTo>
                <a:lnTo>
                  <a:pt x="2031" y="15620"/>
                </a:lnTo>
                <a:lnTo>
                  <a:pt x="0" y="26034"/>
                </a:lnTo>
                <a:lnTo>
                  <a:pt x="2031" y="35686"/>
                </a:lnTo>
                <a:lnTo>
                  <a:pt x="7619" y="43560"/>
                </a:lnTo>
                <a:lnTo>
                  <a:pt x="16256" y="48894"/>
                </a:lnTo>
                <a:lnTo>
                  <a:pt x="27305" y="50799"/>
                </a:lnTo>
                <a:lnTo>
                  <a:pt x="37592" y="48894"/>
                </a:lnTo>
                <a:lnTo>
                  <a:pt x="45846" y="43560"/>
                </a:lnTo>
                <a:lnTo>
                  <a:pt x="51307" y="35686"/>
                </a:lnTo>
                <a:lnTo>
                  <a:pt x="53339" y="26034"/>
                </a:lnTo>
                <a:lnTo>
                  <a:pt x="51307" y="15620"/>
                </a:lnTo>
                <a:lnTo>
                  <a:pt x="45846" y="7492"/>
                </a:lnTo>
                <a:lnTo>
                  <a:pt x="37592" y="2031"/>
                </a:lnTo>
                <a:lnTo>
                  <a:pt x="273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808480" y="4236720"/>
            <a:ext cx="53340" cy="50800"/>
          </a:xfrm>
          <a:custGeom>
            <a:avLst/>
            <a:gdLst/>
            <a:ahLst/>
            <a:cxnLst/>
            <a:rect l="l" t="t" r="r" b="b"/>
            <a:pathLst>
              <a:path w="53339" h="50800">
                <a:moveTo>
                  <a:pt x="27305" y="50799"/>
                </a:moveTo>
                <a:lnTo>
                  <a:pt x="16256" y="48894"/>
                </a:lnTo>
                <a:lnTo>
                  <a:pt x="7619" y="43560"/>
                </a:lnTo>
                <a:lnTo>
                  <a:pt x="2031" y="35686"/>
                </a:lnTo>
                <a:lnTo>
                  <a:pt x="0" y="26034"/>
                </a:lnTo>
                <a:lnTo>
                  <a:pt x="2031" y="15620"/>
                </a:lnTo>
                <a:lnTo>
                  <a:pt x="7619" y="7492"/>
                </a:lnTo>
                <a:lnTo>
                  <a:pt x="16256" y="2031"/>
                </a:lnTo>
                <a:lnTo>
                  <a:pt x="27305" y="0"/>
                </a:lnTo>
                <a:lnTo>
                  <a:pt x="37592" y="2031"/>
                </a:lnTo>
                <a:lnTo>
                  <a:pt x="45846" y="7492"/>
                </a:lnTo>
                <a:lnTo>
                  <a:pt x="51307" y="15620"/>
                </a:lnTo>
                <a:lnTo>
                  <a:pt x="53339" y="26034"/>
                </a:lnTo>
                <a:lnTo>
                  <a:pt x="51307" y="35686"/>
                </a:lnTo>
                <a:lnTo>
                  <a:pt x="45846" y="43560"/>
                </a:lnTo>
                <a:lnTo>
                  <a:pt x="37592" y="48894"/>
                </a:lnTo>
                <a:lnTo>
                  <a:pt x="27305" y="5079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808480" y="434340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27305" y="0"/>
                </a:moveTo>
                <a:lnTo>
                  <a:pt x="16256" y="2158"/>
                </a:lnTo>
                <a:lnTo>
                  <a:pt x="7619" y="8127"/>
                </a:lnTo>
                <a:lnTo>
                  <a:pt x="2031" y="16637"/>
                </a:lnTo>
                <a:lnTo>
                  <a:pt x="0" y="26669"/>
                </a:lnTo>
                <a:lnTo>
                  <a:pt x="2031" y="37211"/>
                </a:lnTo>
                <a:lnTo>
                  <a:pt x="7619" y="45719"/>
                </a:lnTo>
                <a:lnTo>
                  <a:pt x="16256" y="51307"/>
                </a:lnTo>
                <a:lnTo>
                  <a:pt x="27305" y="53339"/>
                </a:lnTo>
                <a:lnTo>
                  <a:pt x="37592" y="51307"/>
                </a:lnTo>
                <a:lnTo>
                  <a:pt x="45846" y="45719"/>
                </a:lnTo>
                <a:lnTo>
                  <a:pt x="51307" y="37211"/>
                </a:lnTo>
                <a:lnTo>
                  <a:pt x="53339" y="26669"/>
                </a:lnTo>
                <a:lnTo>
                  <a:pt x="51307" y="16637"/>
                </a:lnTo>
                <a:lnTo>
                  <a:pt x="45846" y="8127"/>
                </a:lnTo>
                <a:lnTo>
                  <a:pt x="37592" y="2158"/>
                </a:lnTo>
                <a:lnTo>
                  <a:pt x="273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808480" y="434340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27305" y="53339"/>
                </a:moveTo>
                <a:lnTo>
                  <a:pt x="16256" y="51307"/>
                </a:lnTo>
                <a:lnTo>
                  <a:pt x="7619" y="45719"/>
                </a:lnTo>
                <a:lnTo>
                  <a:pt x="2031" y="37211"/>
                </a:lnTo>
                <a:lnTo>
                  <a:pt x="0" y="26669"/>
                </a:lnTo>
                <a:lnTo>
                  <a:pt x="2031" y="16637"/>
                </a:lnTo>
                <a:lnTo>
                  <a:pt x="7619" y="8127"/>
                </a:lnTo>
                <a:lnTo>
                  <a:pt x="16256" y="2158"/>
                </a:lnTo>
                <a:lnTo>
                  <a:pt x="27305" y="0"/>
                </a:lnTo>
                <a:lnTo>
                  <a:pt x="37592" y="2158"/>
                </a:lnTo>
                <a:lnTo>
                  <a:pt x="45846" y="8127"/>
                </a:lnTo>
                <a:lnTo>
                  <a:pt x="51307" y="16637"/>
                </a:lnTo>
                <a:lnTo>
                  <a:pt x="53339" y="26669"/>
                </a:lnTo>
                <a:lnTo>
                  <a:pt x="51307" y="37211"/>
                </a:lnTo>
                <a:lnTo>
                  <a:pt x="45846" y="45719"/>
                </a:lnTo>
                <a:lnTo>
                  <a:pt x="37592" y="51307"/>
                </a:lnTo>
                <a:lnTo>
                  <a:pt x="27305" y="5333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1643380" y="43434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80" h="53339">
                <a:moveTo>
                  <a:pt x="27939" y="0"/>
                </a:moveTo>
                <a:lnTo>
                  <a:pt x="17144" y="2158"/>
                </a:lnTo>
                <a:lnTo>
                  <a:pt x="8255" y="8127"/>
                </a:lnTo>
                <a:lnTo>
                  <a:pt x="2158" y="16637"/>
                </a:lnTo>
                <a:lnTo>
                  <a:pt x="0" y="26669"/>
                </a:lnTo>
                <a:lnTo>
                  <a:pt x="2158" y="37211"/>
                </a:lnTo>
                <a:lnTo>
                  <a:pt x="8255" y="45719"/>
                </a:lnTo>
                <a:lnTo>
                  <a:pt x="17144" y="51307"/>
                </a:lnTo>
                <a:lnTo>
                  <a:pt x="27939" y="53339"/>
                </a:lnTo>
                <a:lnTo>
                  <a:pt x="38734" y="51307"/>
                </a:lnTo>
                <a:lnTo>
                  <a:pt x="47625" y="45719"/>
                </a:lnTo>
                <a:lnTo>
                  <a:pt x="53593" y="37211"/>
                </a:lnTo>
                <a:lnTo>
                  <a:pt x="55880" y="26669"/>
                </a:lnTo>
                <a:lnTo>
                  <a:pt x="53593" y="16637"/>
                </a:lnTo>
                <a:lnTo>
                  <a:pt x="47625" y="8127"/>
                </a:lnTo>
                <a:lnTo>
                  <a:pt x="38734" y="2158"/>
                </a:lnTo>
                <a:lnTo>
                  <a:pt x="279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1643380" y="43434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80" h="53339">
                <a:moveTo>
                  <a:pt x="27939" y="53339"/>
                </a:moveTo>
                <a:lnTo>
                  <a:pt x="17144" y="51307"/>
                </a:lnTo>
                <a:lnTo>
                  <a:pt x="8255" y="45719"/>
                </a:lnTo>
                <a:lnTo>
                  <a:pt x="2158" y="37211"/>
                </a:lnTo>
                <a:lnTo>
                  <a:pt x="0" y="26669"/>
                </a:lnTo>
                <a:lnTo>
                  <a:pt x="2158" y="16637"/>
                </a:lnTo>
                <a:lnTo>
                  <a:pt x="8255" y="8127"/>
                </a:lnTo>
                <a:lnTo>
                  <a:pt x="17144" y="2158"/>
                </a:lnTo>
                <a:lnTo>
                  <a:pt x="27939" y="0"/>
                </a:lnTo>
                <a:lnTo>
                  <a:pt x="38734" y="2158"/>
                </a:lnTo>
                <a:lnTo>
                  <a:pt x="47625" y="8127"/>
                </a:lnTo>
                <a:lnTo>
                  <a:pt x="53593" y="16637"/>
                </a:lnTo>
                <a:lnTo>
                  <a:pt x="55880" y="26669"/>
                </a:lnTo>
                <a:lnTo>
                  <a:pt x="53593" y="37211"/>
                </a:lnTo>
                <a:lnTo>
                  <a:pt x="47625" y="45719"/>
                </a:lnTo>
                <a:lnTo>
                  <a:pt x="38734" y="51307"/>
                </a:lnTo>
                <a:lnTo>
                  <a:pt x="27939" y="5333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2722880" y="3111500"/>
            <a:ext cx="589280" cy="701040"/>
          </a:xfrm>
          <a:custGeom>
            <a:avLst/>
            <a:gdLst/>
            <a:ahLst/>
            <a:cxnLst/>
            <a:rect l="l" t="t" r="r" b="b"/>
            <a:pathLst>
              <a:path w="589279" h="701039">
                <a:moveTo>
                  <a:pt x="328168" y="0"/>
                </a:moveTo>
                <a:lnTo>
                  <a:pt x="286384" y="4699"/>
                </a:lnTo>
                <a:lnTo>
                  <a:pt x="245363" y="16128"/>
                </a:lnTo>
                <a:lnTo>
                  <a:pt x="205486" y="34162"/>
                </a:lnTo>
                <a:lnTo>
                  <a:pt x="167386" y="58165"/>
                </a:lnTo>
                <a:lnTo>
                  <a:pt x="131571" y="87884"/>
                </a:lnTo>
                <a:lnTo>
                  <a:pt x="98806" y="122936"/>
                </a:lnTo>
                <a:lnTo>
                  <a:pt x="69595" y="163067"/>
                </a:lnTo>
                <a:lnTo>
                  <a:pt x="44576" y="207772"/>
                </a:lnTo>
                <a:lnTo>
                  <a:pt x="24383" y="256794"/>
                </a:lnTo>
                <a:lnTo>
                  <a:pt x="9906" y="307466"/>
                </a:lnTo>
                <a:lnTo>
                  <a:pt x="1905" y="357886"/>
                </a:lnTo>
                <a:lnTo>
                  <a:pt x="0" y="407415"/>
                </a:lnTo>
                <a:lnTo>
                  <a:pt x="3937" y="455295"/>
                </a:lnTo>
                <a:lnTo>
                  <a:pt x="13715" y="500761"/>
                </a:lnTo>
                <a:lnTo>
                  <a:pt x="28701" y="543432"/>
                </a:lnTo>
                <a:lnTo>
                  <a:pt x="49021" y="582294"/>
                </a:lnTo>
                <a:lnTo>
                  <a:pt x="74168" y="616838"/>
                </a:lnTo>
                <a:lnTo>
                  <a:pt x="104012" y="646557"/>
                </a:lnTo>
                <a:lnTo>
                  <a:pt x="138430" y="670432"/>
                </a:lnTo>
                <a:lnTo>
                  <a:pt x="176911" y="688086"/>
                </a:lnTo>
                <a:lnTo>
                  <a:pt x="218312" y="698119"/>
                </a:lnTo>
                <a:lnTo>
                  <a:pt x="260222" y="700532"/>
                </a:lnTo>
                <a:lnTo>
                  <a:pt x="302132" y="695832"/>
                </a:lnTo>
                <a:lnTo>
                  <a:pt x="343407" y="684402"/>
                </a:lnTo>
                <a:lnTo>
                  <a:pt x="383413" y="666369"/>
                </a:lnTo>
                <a:lnTo>
                  <a:pt x="421513" y="642366"/>
                </a:lnTo>
                <a:lnTo>
                  <a:pt x="457326" y="612648"/>
                </a:lnTo>
                <a:lnTo>
                  <a:pt x="490219" y="577595"/>
                </a:lnTo>
                <a:lnTo>
                  <a:pt x="519430" y="537463"/>
                </a:lnTo>
                <a:lnTo>
                  <a:pt x="544448" y="492760"/>
                </a:lnTo>
                <a:lnTo>
                  <a:pt x="564642" y="443738"/>
                </a:lnTo>
                <a:lnTo>
                  <a:pt x="579119" y="393064"/>
                </a:lnTo>
                <a:lnTo>
                  <a:pt x="587120" y="342646"/>
                </a:lnTo>
                <a:lnTo>
                  <a:pt x="589025" y="293115"/>
                </a:lnTo>
                <a:lnTo>
                  <a:pt x="584961" y="245237"/>
                </a:lnTo>
                <a:lnTo>
                  <a:pt x="575309" y="199771"/>
                </a:lnTo>
                <a:lnTo>
                  <a:pt x="560069" y="157099"/>
                </a:lnTo>
                <a:lnTo>
                  <a:pt x="539749" y="118237"/>
                </a:lnTo>
                <a:lnTo>
                  <a:pt x="514350" y="83692"/>
                </a:lnTo>
                <a:lnTo>
                  <a:pt x="484250" y="53975"/>
                </a:lnTo>
                <a:lnTo>
                  <a:pt x="449706" y="30099"/>
                </a:lnTo>
                <a:lnTo>
                  <a:pt x="410844" y="12446"/>
                </a:lnTo>
                <a:lnTo>
                  <a:pt x="369824" y="2412"/>
                </a:lnTo>
                <a:lnTo>
                  <a:pt x="328168" y="0"/>
                </a:lnTo>
                <a:close/>
              </a:path>
            </a:pathLst>
          </a:custGeom>
          <a:solidFill>
            <a:srgbClr val="006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2722880" y="3111500"/>
            <a:ext cx="589280" cy="701040"/>
          </a:xfrm>
          <a:custGeom>
            <a:avLst/>
            <a:gdLst/>
            <a:ahLst/>
            <a:cxnLst/>
            <a:rect l="l" t="t" r="r" b="b"/>
            <a:pathLst>
              <a:path w="589279" h="701039">
                <a:moveTo>
                  <a:pt x="24383" y="256794"/>
                </a:moveTo>
                <a:lnTo>
                  <a:pt x="44576" y="207772"/>
                </a:lnTo>
                <a:lnTo>
                  <a:pt x="69595" y="163067"/>
                </a:lnTo>
                <a:lnTo>
                  <a:pt x="98806" y="122936"/>
                </a:lnTo>
                <a:lnTo>
                  <a:pt x="131571" y="87884"/>
                </a:lnTo>
                <a:lnTo>
                  <a:pt x="167386" y="58165"/>
                </a:lnTo>
                <a:lnTo>
                  <a:pt x="205486" y="34162"/>
                </a:lnTo>
                <a:lnTo>
                  <a:pt x="245363" y="16128"/>
                </a:lnTo>
                <a:lnTo>
                  <a:pt x="286384" y="4699"/>
                </a:lnTo>
                <a:lnTo>
                  <a:pt x="328168" y="0"/>
                </a:lnTo>
                <a:lnTo>
                  <a:pt x="369824" y="2412"/>
                </a:lnTo>
                <a:lnTo>
                  <a:pt x="410844" y="12446"/>
                </a:lnTo>
                <a:lnTo>
                  <a:pt x="449706" y="30099"/>
                </a:lnTo>
                <a:lnTo>
                  <a:pt x="484250" y="53975"/>
                </a:lnTo>
                <a:lnTo>
                  <a:pt x="514350" y="83692"/>
                </a:lnTo>
                <a:lnTo>
                  <a:pt x="539749" y="118237"/>
                </a:lnTo>
                <a:lnTo>
                  <a:pt x="560069" y="157099"/>
                </a:lnTo>
                <a:lnTo>
                  <a:pt x="575309" y="199771"/>
                </a:lnTo>
                <a:lnTo>
                  <a:pt x="584961" y="245237"/>
                </a:lnTo>
                <a:lnTo>
                  <a:pt x="589025" y="293115"/>
                </a:lnTo>
                <a:lnTo>
                  <a:pt x="587120" y="342646"/>
                </a:lnTo>
                <a:lnTo>
                  <a:pt x="579119" y="393064"/>
                </a:lnTo>
                <a:lnTo>
                  <a:pt x="564642" y="443738"/>
                </a:lnTo>
                <a:lnTo>
                  <a:pt x="544448" y="492760"/>
                </a:lnTo>
                <a:lnTo>
                  <a:pt x="519430" y="537463"/>
                </a:lnTo>
                <a:lnTo>
                  <a:pt x="490219" y="577595"/>
                </a:lnTo>
                <a:lnTo>
                  <a:pt x="457326" y="612648"/>
                </a:lnTo>
                <a:lnTo>
                  <a:pt x="421513" y="642366"/>
                </a:lnTo>
                <a:lnTo>
                  <a:pt x="383413" y="666369"/>
                </a:lnTo>
                <a:lnTo>
                  <a:pt x="343407" y="684402"/>
                </a:lnTo>
                <a:lnTo>
                  <a:pt x="302132" y="695832"/>
                </a:lnTo>
                <a:lnTo>
                  <a:pt x="260222" y="700532"/>
                </a:lnTo>
                <a:lnTo>
                  <a:pt x="218312" y="698119"/>
                </a:lnTo>
                <a:lnTo>
                  <a:pt x="176911" y="688086"/>
                </a:lnTo>
                <a:lnTo>
                  <a:pt x="138430" y="670432"/>
                </a:lnTo>
                <a:lnTo>
                  <a:pt x="104012" y="646557"/>
                </a:lnTo>
                <a:lnTo>
                  <a:pt x="74168" y="616838"/>
                </a:lnTo>
                <a:lnTo>
                  <a:pt x="49021" y="582294"/>
                </a:lnTo>
                <a:lnTo>
                  <a:pt x="28701" y="543432"/>
                </a:lnTo>
                <a:lnTo>
                  <a:pt x="13715" y="500761"/>
                </a:lnTo>
                <a:lnTo>
                  <a:pt x="3937" y="455295"/>
                </a:lnTo>
                <a:lnTo>
                  <a:pt x="0" y="407415"/>
                </a:lnTo>
                <a:lnTo>
                  <a:pt x="1905" y="357886"/>
                </a:lnTo>
                <a:lnTo>
                  <a:pt x="9906" y="307466"/>
                </a:lnTo>
                <a:lnTo>
                  <a:pt x="24383" y="256794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75940" y="3342640"/>
            <a:ext cx="73660" cy="78739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07359" y="3543300"/>
            <a:ext cx="73660" cy="78739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85439" y="3502660"/>
            <a:ext cx="73660" cy="78739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956559" y="3299461"/>
            <a:ext cx="73660" cy="81278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4381500" y="3258820"/>
            <a:ext cx="502920" cy="530225"/>
          </a:xfrm>
          <a:custGeom>
            <a:avLst/>
            <a:gdLst/>
            <a:ahLst/>
            <a:cxnLst/>
            <a:rect l="l" t="t" r="r" b="b"/>
            <a:pathLst>
              <a:path w="502920" h="530225">
                <a:moveTo>
                  <a:pt x="251713" y="0"/>
                </a:moveTo>
                <a:lnTo>
                  <a:pt x="208407" y="5968"/>
                </a:lnTo>
                <a:lnTo>
                  <a:pt x="166750" y="19557"/>
                </a:lnTo>
                <a:lnTo>
                  <a:pt x="127762" y="40004"/>
                </a:lnTo>
                <a:lnTo>
                  <a:pt x="92328" y="67055"/>
                </a:lnTo>
                <a:lnTo>
                  <a:pt x="61213" y="100202"/>
                </a:lnTo>
                <a:lnTo>
                  <a:pt x="35433" y="138810"/>
                </a:lnTo>
                <a:lnTo>
                  <a:pt x="16001" y="182625"/>
                </a:lnTo>
                <a:lnTo>
                  <a:pt x="3937" y="229362"/>
                </a:lnTo>
                <a:lnTo>
                  <a:pt x="0" y="275970"/>
                </a:lnTo>
                <a:lnTo>
                  <a:pt x="3683" y="321437"/>
                </a:lnTo>
                <a:lnTo>
                  <a:pt x="14477" y="364870"/>
                </a:lnTo>
                <a:lnTo>
                  <a:pt x="32130" y="405256"/>
                </a:lnTo>
                <a:lnTo>
                  <a:pt x="56261" y="441705"/>
                </a:lnTo>
                <a:lnTo>
                  <a:pt x="86360" y="473201"/>
                </a:lnTo>
                <a:lnTo>
                  <a:pt x="122174" y="498982"/>
                </a:lnTo>
                <a:lnTo>
                  <a:pt x="163322" y="517905"/>
                </a:lnTo>
                <a:lnTo>
                  <a:pt x="206883" y="528319"/>
                </a:lnTo>
                <a:lnTo>
                  <a:pt x="250698" y="530224"/>
                </a:lnTo>
                <a:lnTo>
                  <a:pt x="293750" y="524255"/>
                </a:lnTo>
                <a:lnTo>
                  <a:pt x="335279" y="510793"/>
                </a:lnTo>
                <a:lnTo>
                  <a:pt x="374269" y="490219"/>
                </a:lnTo>
                <a:lnTo>
                  <a:pt x="409955" y="463168"/>
                </a:lnTo>
                <a:lnTo>
                  <a:pt x="441198" y="430148"/>
                </a:lnTo>
                <a:lnTo>
                  <a:pt x="467233" y="391413"/>
                </a:lnTo>
                <a:lnTo>
                  <a:pt x="487172" y="347725"/>
                </a:lnTo>
                <a:lnTo>
                  <a:pt x="498983" y="300863"/>
                </a:lnTo>
                <a:lnTo>
                  <a:pt x="502920" y="254253"/>
                </a:lnTo>
                <a:lnTo>
                  <a:pt x="499110" y="208787"/>
                </a:lnTo>
                <a:lnTo>
                  <a:pt x="488188" y="165480"/>
                </a:lnTo>
                <a:lnTo>
                  <a:pt x="470408" y="125094"/>
                </a:lnTo>
                <a:lnTo>
                  <a:pt x="446277" y="88645"/>
                </a:lnTo>
                <a:lnTo>
                  <a:pt x="416178" y="57022"/>
                </a:lnTo>
                <a:lnTo>
                  <a:pt x="380491" y="31368"/>
                </a:lnTo>
                <a:lnTo>
                  <a:pt x="339851" y="12445"/>
                </a:lnTo>
                <a:lnTo>
                  <a:pt x="295783" y="2031"/>
                </a:lnTo>
                <a:lnTo>
                  <a:pt x="251713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4381500" y="3258820"/>
            <a:ext cx="502920" cy="530225"/>
          </a:xfrm>
          <a:custGeom>
            <a:avLst/>
            <a:gdLst/>
            <a:ahLst/>
            <a:cxnLst/>
            <a:rect l="l" t="t" r="r" b="b"/>
            <a:pathLst>
              <a:path w="502920" h="530225">
                <a:moveTo>
                  <a:pt x="16001" y="182625"/>
                </a:moveTo>
                <a:lnTo>
                  <a:pt x="35433" y="138810"/>
                </a:lnTo>
                <a:lnTo>
                  <a:pt x="61213" y="100202"/>
                </a:lnTo>
                <a:lnTo>
                  <a:pt x="92328" y="67055"/>
                </a:lnTo>
                <a:lnTo>
                  <a:pt x="127762" y="40004"/>
                </a:lnTo>
                <a:lnTo>
                  <a:pt x="166750" y="19557"/>
                </a:lnTo>
                <a:lnTo>
                  <a:pt x="208407" y="5968"/>
                </a:lnTo>
                <a:lnTo>
                  <a:pt x="251713" y="0"/>
                </a:lnTo>
                <a:lnTo>
                  <a:pt x="295783" y="2031"/>
                </a:lnTo>
                <a:lnTo>
                  <a:pt x="339851" y="12445"/>
                </a:lnTo>
                <a:lnTo>
                  <a:pt x="380491" y="31368"/>
                </a:lnTo>
                <a:lnTo>
                  <a:pt x="416178" y="57022"/>
                </a:lnTo>
                <a:lnTo>
                  <a:pt x="446277" y="88645"/>
                </a:lnTo>
                <a:lnTo>
                  <a:pt x="470408" y="125094"/>
                </a:lnTo>
                <a:lnTo>
                  <a:pt x="488188" y="165480"/>
                </a:lnTo>
                <a:lnTo>
                  <a:pt x="499110" y="208787"/>
                </a:lnTo>
                <a:lnTo>
                  <a:pt x="502920" y="254253"/>
                </a:lnTo>
                <a:lnTo>
                  <a:pt x="498983" y="300863"/>
                </a:lnTo>
                <a:lnTo>
                  <a:pt x="487172" y="347725"/>
                </a:lnTo>
                <a:lnTo>
                  <a:pt x="467233" y="391413"/>
                </a:lnTo>
                <a:lnTo>
                  <a:pt x="441198" y="430148"/>
                </a:lnTo>
                <a:lnTo>
                  <a:pt x="409955" y="463168"/>
                </a:lnTo>
                <a:lnTo>
                  <a:pt x="374269" y="490219"/>
                </a:lnTo>
                <a:lnTo>
                  <a:pt x="335279" y="510793"/>
                </a:lnTo>
                <a:lnTo>
                  <a:pt x="293750" y="524255"/>
                </a:lnTo>
                <a:lnTo>
                  <a:pt x="250698" y="530224"/>
                </a:lnTo>
                <a:lnTo>
                  <a:pt x="206883" y="528319"/>
                </a:lnTo>
                <a:lnTo>
                  <a:pt x="163322" y="517905"/>
                </a:lnTo>
                <a:lnTo>
                  <a:pt x="122174" y="498982"/>
                </a:lnTo>
                <a:lnTo>
                  <a:pt x="86360" y="473201"/>
                </a:lnTo>
                <a:lnTo>
                  <a:pt x="56261" y="441705"/>
                </a:lnTo>
                <a:lnTo>
                  <a:pt x="32130" y="405256"/>
                </a:lnTo>
                <a:lnTo>
                  <a:pt x="14477" y="364870"/>
                </a:lnTo>
                <a:lnTo>
                  <a:pt x="3683" y="321437"/>
                </a:lnTo>
                <a:lnTo>
                  <a:pt x="0" y="275970"/>
                </a:lnTo>
                <a:lnTo>
                  <a:pt x="3937" y="229362"/>
                </a:lnTo>
                <a:lnTo>
                  <a:pt x="16001" y="182625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678680" y="3434080"/>
            <a:ext cx="65785" cy="65912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4632960" y="359156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24129" y="0"/>
                </a:moveTo>
                <a:lnTo>
                  <a:pt x="14477" y="2666"/>
                </a:lnTo>
                <a:lnTo>
                  <a:pt x="6350" y="8762"/>
                </a:lnTo>
                <a:lnTo>
                  <a:pt x="888" y="17779"/>
                </a:lnTo>
                <a:lnTo>
                  <a:pt x="0" y="28193"/>
                </a:lnTo>
                <a:lnTo>
                  <a:pt x="2666" y="38100"/>
                </a:lnTo>
                <a:lnTo>
                  <a:pt x="8762" y="46227"/>
                </a:lnTo>
                <a:lnTo>
                  <a:pt x="18287" y="51688"/>
                </a:lnTo>
                <a:lnTo>
                  <a:pt x="28575" y="53212"/>
                </a:lnTo>
                <a:lnTo>
                  <a:pt x="38353" y="50672"/>
                </a:lnTo>
                <a:lnTo>
                  <a:pt x="46354" y="44450"/>
                </a:lnTo>
                <a:lnTo>
                  <a:pt x="51815" y="35432"/>
                </a:lnTo>
                <a:lnTo>
                  <a:pt x="53339" y="25018"/>
                </a:lnTo>
                <a:lnTo>
                  <a:pt x="50545" y="15112"/>
                </a:lnTo>
                <a:lnTo>
                  <a:pt x="44195" y="6985"/>
                </a:lnTo>
                <a:lnTo>
                  <a:pt x="34416" y="1524"/>
                </a:lnTo>
                <a:lnTo>
                  <a:pt x="241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4632960" y="359156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888" y="17779"/>
                </a:moveTo>
                <a:lnTo>
                  <a:pt x="6350" y="8762"/>
                </a:lnTo>
                <a:lnTo>
                  <a:pt x="14477" y="2666"/>
                </a:lnTo>
                <a:lnTo>
                  <a:pt x="24129" y="0"/>
                </a:lnTo>
                <a:lnTo>
                  <a:pt x="34416" y="1524"/>
                </a:lnTo>
                <a:lnTo>
                  <a:pt x="44195" y="6985"/>
                </a:lnTo>
                <a:lnTo>
                  <a:pt x="50545" y="15112"/>
                </a:lnTo>
                <a:lnTo>
                  <a:pt x="53339" y="25018"/>
                </a:lnTo>
                <a:lnTo>
                  <a:pt x="51815" y="35432"/>
                </a:lnTo>
                <a:lnTo>
                  <a:pt x="46354" y="44450"/>
                </a:lnTo>
                <a:lnTo>
                  <a:pt x="38353" y="50672"/>
                </a:lnTo>
                <a:lnTo>
                  <a:pt x="28575" y="53212"/>
                </a:lnTo>
                <a:lnTo>
                  <a:pt x="18287" y="51688"/>
                </a:lnTo>
                <a:lnTo>
                  <a:pt x="8762" y="46227"/>
                </a:lnTo>
                <a:lnTo>
                  <a:pt x="2666" y="38100"/>
                </a:lnTo>
                <a:lnTo>
                  <a:pt x="0" y="28193"/>
                </a:lnTo>
                <a:lnTo>
                  <a:pt x="888" y="1777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4526280" y="35560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79" h="53339">
                <a:moveTo>
                  <a:pt x="25908" y="0"/>
                </a:moveTo>
                <a:lnTo>
                  <a:pt x="15367" y="2159"/>
                </a:lnTo>
                <a:lnTo>
                  <a:pt x="6604" y="8000"/>
                </a:lnTo>
                <a:lnTo>
                  <a:pt x="762" y="17017"/>
                </a:lnTo>
                <a:lnTo>
                  <a:pt x="0" y="27559"/>
                </a:lnTo>
                <a:lnTo>
                  <a:pt x="3048" y="37464"/>
                </a:lnTo>
                <a:lnTo>
                  <a:pt x="9525" y="45720"/>
                </a:lnTo>
                <a:lnTo>
                  <a:pt x="18796" y="51307"/>
                </a:lnTo>
                <a:lnTo>
                  <a:pt x="29591" y="52831"/>
                </a:lnTo>
                <a:lnTo>
                  <a:pt x="40132" y="50164"/>
                </a:lnTo>
                <a:lnTo>
                  <a:pt x="48895" y="43941"/>
                </a:lnTo>
                <a:lnTo>
                  <a:pt x="54737" y="34798"/>
                </a:lnTo>
                <a:lnTo>
                  <a:pt x="55499" y="24891"/>
                </a:lnTo>
                <a:lnTo>
                  <a:pt x="52450" y="15366"/>
                </a:lnTo>
                <a:lnTo>
                  <a:pt x="46100" y="7238"/>
                </a:lnTo>
                <a:lnTo>
                  <a:pt x="36830" y="1777"/>
                </a:lnTo>
                <a:lnTo>
                  <a:pt x="259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4526280" y="35560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79" h="53339">
                <a:moveTo>
                  <a:pt x="762" y="17017"/>
                </a:moveTo>
                <a:lnTo>
                  <a:pt x="6604" y="8000"/>
                </a:lnTo>
                <a:lnTo>
                  <a:pt x="15367" y="2159"/>
                </a:lnTo>
                <a:lnTo>
                  <a:pt x="25908" y="0"/>
                </a:lnTo>
                <a:lnTo>
                  <a:pt x="36830" y="1777"/>
                </a:lnTo>
                <a:lnTo>
                  <a:pt x="46100" y="7238"/>
                </a:lnTo>
                <a:lnTo>
                  <a:pt x="52450" y="15366"/>
                </a:lnTo>
                <a:lnTo>
                  <a:pt x="55499" y="24891"/>
                </a:lnTo>
                <a:lnTo>
                  <a:pt x="54737" y="34798"/>
                </a:lnTo>
                <a:lnTo>
                  <a:pt x="48895" y="43941"/>
                </a:lnTo>
                <a:lnTo>
                  <a:pt x="40132" y="50164"/>
                </a:lnTo>
                <a:lnTo>
                  <a:pt x="29591" y="52831"/>
                </a:lnTo>
                <a:lnTo>
                  <a:pt x="18796" y="51307"/>
                </a:lnTo>
                <a:lnTo>
                  <a:pt x="9525" y="45720"/>
                </a:lnTo>
                <a:lnTo>
                  <a:pt x="3048" y="37464"/>
                </a:lnTo>
                <a:lnTo>
                  <a:pt x="0" y="27559"/>
                </a:lnTo>
                <a:lnTo>
                  <a:pt x="762" y="17017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4579620" y="34036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79" h="53339">
                <a:moveTo>
                  <a:pt x="26034" y="0"/>
                </a:moveTo>
                <a:lnTo>
                  <a:pt x="15620" y="2159"/>
                </a:lnTo>
                <a:lnTo>
                  <a:pt x="7112" y="8000"/>
                </a:lnTo>
                <a:lnTo>
                  <a:pt x="1524" y="17017"/>
                </a:lnTo>
                <a:lnTo>
                  <a:pt x="0" y="27559"/>
                </a:lnTo>
                <a:lnTo>
                  <a:pt x="2793" y="37464"/>
                </a:lnTo>
                <a:lnTo>
                  <a:pt x="9525" y="45720"/>
                </a:lnTo>
                <a:lnTo>
                  <a:pt x="19557" y="51308"/>
                </a:lnTo>
                <a:lnTo>
                  <a:pt x="30225" y="52832"/>
                </a:lnTo>
                <a:lnTo>
                  <a:pt x="40258" y="50164"/>
                </a:lnTo>
                <a:lnTo>
                  <a:pt x="48640" y="43941"/>
                </a:lnTo>
                <a:lnTo>
                  <a:pt x="54228" y="34798"/>
                </a:lnTo>
                <a:lnTo>
                  <a:pt x="55752" y="24384"/>
                </a:lnTo>
                <a:lnTo>
                  <a:pt x="53085" y="14859"/>
                </a:lnTo>
                <a:lnTo>
                  <a:pt x="46735" y="7112"/>
                </a:lnTo>
                <a:lnTo>
                  <a:pt x="37464" y="1777"/>
                </a:lnTo>
                <a:lnTo>
                  <a:pt x="26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4579620" y="34036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79" h="53339">
                <a:moveTo>
                  <a:pt x="1524" y="17017"/>
                </a:moveTo>
                <a:lnTo>
                  <a:pt x="7112" y="8000"/>
                </a:lnTo>
                <a:lnTo>
                  <a:pt x="15620" y="2159"/>
                </a:lnTo>
                <a:lnTo>
                  <a:pt x="26034" y="0"/>
                </a:lnTo>
                <a:lnTo>
                  <a:pt x="37464" y="1777"/>
                </a:lnTo>
                <a:lnTo>
                  <a:pt x="46735" y="7112"/>
                </a:lnTo>
                <a:lnTo>
                  <a:pt x="53085" y="14859"/>
                </a:lnTo>
                <a:lnTo>
                  <a:pt x="55752" y="24384"/>
                </a:lnTo>
                <a:lnTo>
                  <a:pt x="54228" y="34798"/>
                </a:lnTo>
                <a:lnTo>
                  <a:pt x="48640" y="43941"/>
                </a:lnTo>
                <a:lnTo>
                  <a:pt x="40258" y="50164"/>
                </a:lnTo>
                <a:lnTo>
                  <a:pt x="30225" y="52832"/>
                </a:lnTo>
                <a:lnTo>
                  <a:pt x="19557" y="51308"/>
                </a:lnTo>
                <a:lnTo>
                  <a:pt x="9525" y="45720"/>
                </a:lnTo>
                <a:lnTo>
                  <a:pt x="2793" y="37464"/>
                </a:lnTo>
                <a:lnTo>
                  <a:pt x="0" y="27559"/>
                </a:lnTo>
                <a:lnTo>
                  <a:pt x="1524" y="17017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2270759" y="3787139"/>
            <a:ext cx="548640" cy="485140"/>
          </a:xfrm>
          <a:custGeom>
            <a:avLst/>
            <a:gdLst/>
            <a:ahLst/>
            <a:cxnLst/>
            <a:rect l="l" t="t" r="r" b="b"/>
            <a:pathLst>
              <a:path w="548639" h="485139">
                <a:moveTo>
                  <a:pt x="304926" y="0"/>
                </a:moveTo>
                <a:lnTo>
                  <a:pt x="257047" y="2159"/>
                </a:lnTo>
                <a:lnTo>
                  <a:pt x="208279" y="12065"/>
                </a:lnTo>
                <a:lnTo>
                  <a:pt x="161416" y="29464"/>
                </a:lnTo>
                <a:lnTo>
                  <a:pt x="119379" y="52959"/>
                </a:lnTo>
                <a:lnTo>
                  <a:pt x="82676" y="81915"/>
                </a:lnTo>
                <a:lnTo>
                  <a:pt x="51942" y="115316"/>
                </a:lnTo>
                <a:lnTo>
                  <a:pt x="27685" y="152273"/>
                </a:lnTo>
                <a:lnTo>
                  <a:pt x="10540" y="191897"/>
                </a:lnTo>
                <a:lnTo>
                  <a:pt x="1142" y="233426"/>
                </a:lnTo>
                <a:lnTo>
                  <a:pt x="0" y="275717"/>
                </a:lnTo>
                <a:lnTo>
                  <a:pt x="7619" y="318262"/>
                </a:lnTo>
                <a:lnTo>
                  <a:pt x="23875" y="358521"/>
                </a:lnTo>
                <a:lnTo>
                  <a:pt x="47497" y="394081"/>
                </a:lnTo>
                <a:lnTo>
                  <a:pt x="77596" y="424307"/>
                </a:lnTo>
                <a:lnTo>
                  <a:pt x="113029" y="448945"/>
                </a:lnTo>
                <a:lnTo>
                  <a:pt x="153162" y="467487"/>
                </a:lnTo>
                <a:lnTo>
                  <a:pt x="196850" y="479425"/>
                </a:lnTo>
                <a:lnTo>
                  <a:pt x="243204" y="484632"/>
                </a:lnTo>
                <a:lnTo>
                  <a:pt x="291464" y="482473"/>
                </a:lnTo>
                <a:lnTo>
                  <a:pt x="340359" y="472567"/>
                </a:lnTo>
                <a:lnTo>
                  <a:pt x="387222" y="455168"/>
                </a:lnTo>
                <a:lnTo>
                  <a:pt x="429259" y="431673"/>
                </a:lnTo>
                <a:lnTo>
                  <a:pt x="465835" y="402717"/>
                </a:lnTo>
                <a:lnTo>
                  <a:pt x="496442" y="369316"/>
                </a:lnTo>
                <a:lnTo>
                  <a:pt x="520572" y="332359"/>
                </a:lnTo>
                <a:lnTo>
                  <a:pt x="537590" y="292735"/>
                </a:lnTo>
                <a:lnTo>
                  <a:pt x="547115" y="251206"/>
                </a:lnTo>
                <a:lnTo>
                  <a:pt x="548385" y="208915"/>
                </a:lnTo>
                <a:lnTo>
                  <a:pt x="541019" y="166370"/>
                </a:lnTo>
                <a:lnTo>
                  <a:pt x="524763" y="126111"/>
                </a:lnTo>
                <a:lnTo>
                  <a:pt x="501014" y="90551"/>
                </a:lnTo>
                <a:lnTo>
                  <a:pt x="470915" y="60325"/>
                </a:lnTo>
                <a:lnTo>
                  <a:pt x="435228" y="35687"/>
                </a:lnTo>
                <a:lnTo>
                  <a:pt x="395096" y="17145"/>
                </a:lnTo>
                <a:lnTo>
                  <a:pt x="351281" y="5207"/>
                </a:lnTo>
                <a:lnTo>
                  <a:pt x="304926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2270759" y="3787139"/>
            <a:ext cx="548640" cy="485140"/>
          </a:xfrm>
          <a:custGeom>
            <a:avLst/>
            <a:gdLst/>
            <a:ahLst/>
            <a:cxnLst/>
            <a:rect l="l" t="t" r="r" b="b"/>
            <a:pathLst>
              <a:path w="548639" h="485139">
                <a:moveTo>
                  <a:pt x="340359" y="472567"/>
                </a:moveTo>
                <a:lnTo>
                  <a:pt x="291464" y="482473"/>
                </a:lnTo>
                <a:lnTo>
                  <a:pt x="243204" y="484632"/>
                </a:lnTo>
                <a:lnTo>
                  <a:pt x="196850" y="479425"/>
                </a:lnTo>
                <a:lnTo>
                  <a:pt x="153162" y="467487"/>
                </a:lnTo>
                <a:lnTo>
                  <a:pt x="113029" y="448945"/>
                </a:lnTo>
                <a:lnTo>
                  <a:pt x="77596" y="424307"/>
                </a:lnTo>
                <a:lnTo>
                  <a:pt x="47497" y="394081"/>
                </a:lnTo>
                <a:lnTo>
                  <a:pt x="23875" y="358521"/>
                </a:lnTo>
                <a:lnTo>
                  <a:pt x="7619" y="318262"/>
                </a:lnTo>
                <a:lnTo>
                  <a:pt x="0" y="275717"/>
                </a:lnTo>
                <a:lnTo>
                  <a:pt x="1142" y="233426"/>
                </a:lnTo>
                <a:lnTo>
                  <a:pt x="10540" y="191897"/>
                </a:lnTo>
                <a:lnTo>
                  <a:pt x="27685" y="152273"/>
                </a:lnTo>
                <a:lnTo>
                  <a:pt x="51942" y="115316"/>
                </a:lnTo>
                <a:lnTo>
                  <a:pt x="82676" y="81915"/>
                </a:lnTo>
                <a:lnTo>
                  <a:pt x="119379" y="52959"/>
                </a:lnTo>
                <a:lnTo>
                  <a:pt x="161416" y="29464"/>
                </a:lnTo>
                <a:lnTo>
                  <a:pt x="208279" y="12065"/>
                </a:lnTo>
                <a:lnTo>
                  <a:pt x="257047" y="2159"/>
                </a:lnTo>
                <a:lnTo>
                  <a:pt x="304926" y="0"/>
                </a:lnTo>
                <a:lnTo>
                  <a:pt x="351281" y="5207"/>
                </a:lnTo>
                <a:lnTo>
                  <a:pt x="395096" y="17145"/>
                </a:lnTo>
                <a:lnTo>
                  <a:pt x="435228" y="35687"/>
                </a:lnTo>
                <a:lnTo>
                  <a:pt x="470915" y="60325"/>
                </a:lnTo>
                <a:lnTo>
                  <a:pt x="501014" y="90551"/>
                </a:lnTo>
                <a:lnTo>
                  <a:pt x="524763" y="126111"/>
                </a:lnTo>
                <a:lnTo>
                  <a:pt x="541019" y="166370"/>
                </a:lnTo>
                <a:lnTo>
                  <a:pt x="548385" y="208915"/>
                </a:lnTo>
                <a:lnTo>
                  <a:pt x="547115" y="251206"/>
                </a:lnTo>
                <a:lnTo>
                  <a:pt x="537590" y="292735"/>
                </a:lnTo>
                <a:lnTo>
                  <a:pt x="520572" y="332359"/>
                </a:lnTo>
                <a:lnTo>
                  <a:pt x="496442" y="369316"/>
                </a:lnTo>
                <a:lnTo>
                  <a:pt x="465835" y="402717"/>
                </a:lnTo>
                <a:lnTo>
                  <a:pt x="429259" y="431673"/>
                </a:lnTo>
                <a:lnTo>
                  <a:pt x="387222" y="455168"/>
                </a:lnTo>
                <a:lnTo>
                  <a:pt x="340359" y="472567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9" name="bg object 4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910839" y="3279140"/>
            <a:ext cx="2024380" cy="1816100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2423159" y="397510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30098" y="0"/>
                </a:moveTo>
                <a:lnTo>
                  <a:pt x="19938" y="762"/>
                </a:lnTo>
                <a:lnTo>
                  <a:pt x="10032" y="6095"/>
                </a:lnTo>
                <a:lnTo>
                  <a:pt x="3175" y="13969"/>
                </a:lnTo>
                <a:lnTo>
                  <a:pt x="0" y="23494"/>
                </a:lnTo>
                <a:lnTo>
                  <a:pt x="1269" y="33781"/>
                </a:lnTo>
                <a:lnTo>
                  <a:pt x="5968" y="43180"/>
                </a:lnTo>
                <a:lnTo>
                  <a:pt x="13715" y="49911"/>
                </a:lnTo>
                <a:lnTo>
                  <a:pt x="23240" y="52958"/>
                </a:lnTo>
                <a:lnTo>
                  <a:pt x="33527" y="51562"/>
                </a:lnTo>
                <a:lnTo>
                  <a:pt x="43179" y="46989"/>
                </a:lnTo>
                <a:lnTo>
                  <a:pt x="49783" y="39369"/>
                </a:lnTo>
                <a:lnTo>
                  <a:pt x="52831" y="29591"/>
                </a:lnTo>
                <a:lnTo>
                  <a:pt x="52196" y="18542"/>
                </a:lnTo>
                <a:lnTo>
                  <a:pt x="47497" y="9398"/>
                </a:lnTo>
                <a:lnTo>
                  <a:pt x="39750" y="3048"/>
                </a:lnTo>
                <a:lnTo>
                  <a:pt x="300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2423159" y="3975100"/>
            <a:ext cx="53340" cy="52069"/>
          </a:xfrm>
          <a:custGeom>
            <a:avLst/>
            <a:gdLst/>
            <a:ahLst/>
            <a:cxnLst/>
            <a:rect l="l" t="t" r="r" b="b"/>
            <a:pathLst>
              <a:path w="53339" h="52070">
                <a:moveTo>
                  <a:pt x="33527" y="51562"/>
                </a:moveTo>
                <a:lnTo>
                  <a:pt x="0" y="23494"/>
                </a:lnTo>
                <a:lnTo>
                  <a:pt x="3175" y="13969"/>
                </a:lnTo>
                <a:lnTo>
                  <a:pt x="10032" y="6095"/>
                </a:lnTo>
                <a:lnTo>
                  <a:pt x="19938" y="762"/>
                </a:lnTo>
                <a:lnTo>
                  <a:pt x="30098" y="0"/>
                </a:lnTo>
                <a:lnTo>
                  <a:pt x="39750" y="3048"/>
                </a:lnTo>
                <a:lnTo>
                  <a:pt x="47497" y="9398"/>
                </a:lnTo>
                <a:lnTo>
                  <a:pt x="52196" y="18542"/>
                </a:lnTo>
                <a:lnTo>
                  <a:pt x="52831" y="29591"/>
                </a:lnTo>
                <a:lnTo>
                  <a:pt x="49783" y="39369"/>
                </a:lnTo>
                <a:lnTo>
                  <a:pt x="43179" y="46989"/>
                </a:lnTo>
                <a:lnTo>
                  <a:pt x="33527" y="51562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2583180" y="3929380"/>
            <a:ext cx="53340" cy="50800"/>
          </a:xfrm>
          <a:custGeom>
            <a:avLst/>
            <a:gdLst/>
            <a:ahLst/>
            <a:cxnLst/>
            <a:rect l="l" t="t" r="r" b="b"/>
            <a:pathLst>
              <a:path w="53339" h="50800">
                <a:moveTo>
                  <a:pt x="30225" y="0"/>
                </a:moveTo>
                <a:lnTo>
                  <a:pt x="19176" y="762"/>
                </a:lnTo>
                <a:lnTo>
                  <a:pt x="10032" y="5334"/>
                </a:lnTo>
                <a:lnTo>
                  <a:pt x="3428" y="12954"/>
                </a:lnTo>
                <a:lnTo>
                  <a:pt x="0" y="22479"/>
                </a:lnTo>
                <a:lnTo>
                  <a:pt x="634" y="32639"/>
                </a:lnTo>
                <a:lnTo>
                  <a:pt x="5842" y="41529"/>
                </a:lnTo>
                <a:lnTo>
                  <a:pt x="13588" y="47625"/>
                </a:lnTo>
                <a:lnTo>
                  <a:pt x="23240" y="50546"/>
                </a:lnTo>
                <a:lnTo>
                  <a:pt x="34036" y="49784"/>
                </a:lnTo>
                <a:lnTo>
                  <a:pt x="43306" y="45085"/>
                </a:lnTo>
                <a:lnTo>
                  <a:pt x="49911" y="37465"/>
                </a:lnTo>
                <a:lnTo>
                  <a:pt x="53212" y="28067"/>
                </a:lnTo>
                <a:lnTo>
                  <a:pt x="52705" y="17907"/>
                </a:lnTo>
                <a:lnTo>
                  <a:pt x="48006" y="9017"/>
                </a:lnTo>
                <a:lnTo>
                  <a:pt x="40131" y="2921"/>
                </a:lnTo>
                <a:lnTo>
                  <a:pt x="302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2583180" y="3929380"/>
            <a:ext cx="53340" cy="50165"/>
          </a:xfrm>
          <a:custGeom>
            <a:avLst/>
            <a:gdLst/>
            <a:ahLst/>
            <a:cxnLst/>
            <a:rect l="l" t="t" r="r" b="b"/>
            <a:pathLst>
              <a:path w="53339" h="50164">
                <a:moveTo>
                  <a:pt x="34036" y="49784"/>
                </a:moveTo>
                <a:lnTo>
                  <a:pt x="634" y="32639"/>
                </a:lnTo>
                <a:lnTo>
                  <a:pt x="0" y="22479"/>
                </a:lnTo>
                <a:lnTo>
                  <a:pt x="3428" y="12954"/>
                </a:lnTo>
                <a:lnTo>
                  <a:pt x="10032" y="5334"/>
                </a:lnTo>
                <a:lnTo>
                  <a:pt x="19176" y="762"/>
                </a:lnTo>
                <a:lnTo>
                  <a:pt x="30225" y="0"/>
                </a:lnTo>
                <a:lnTo>
                  <a:pt x="40131" y="2921"/>
                </a:lnTo>
                <a:lnTo>
                  <a:pt x="48006" y="9017"/>
                </a:lnTo>
                <a:lnTo>
                  <a:pt x="52705" y="17907"/>
                </a:lnTo>
                <a:lnTo>
                  <a:pt x="53212" y="28067"/>
                </a:lnTo>
                <a:lnTo>
                  <a:pt x="49911" y="37465"/>
                </a:lnTo>
                <a:lnTo>
                  <a:pt x="43306" y="45085"/>
                </a:lnTo>
                <a:lnTo>
                  <a:pt x="34036" y="49784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2613659" y="403098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29590" y="0"/>
                </a:moveTo>
                <a:lnTo>
                  <a:pt x="19303" y="762"/>
                </a:lnTo>
                <a:lnTo>
                  <a:pt x="9651" y="6096"/>
                </a:lnTo>
                <a:lnTo>
                  <a:pt x="3047" y="13970"/>
                </a:lnTo>
                <a:lnTo>
                  <a:pt x="0" y="23495"/>
                </a:lnTo>
                <a:lnTo>
                  <a:pt x="762" y="33782"/>
                </a:lnTo>
                <a:lnTo>
                  <a:pt x="5460" y="43688"/>
                </a:lnTo>
                <a:lnTo>
                  <a:pt x="13207" y="50292"/>
                </a:lnTo>
                <a:lnTo>
                  <a:pt x="22732" y="53086"/>
                </a:lnTo>
                <a:lnTo>
                  <a:pt x="33019" y="51562"/>
                </a:lnTo>
                <a:lnTo>
                  <a:pt x="42925" y="46736"/>
                </a:lnTo>
                <a:lnTo>
                  <a:pt x="49783" y="38862"/>
                </a:lnTo>
                <a:lnTo>
                  <a:pt x="52831" y="29083"/>
                </a:lnTo>
                <a:lnTo>
                  <a:pt x="51562" y="18542"/>
                </a:lnTo>
                <a:lnTo>
                  <a:pt x="46862" y="9398"/>
                </a:lnTo>
                <a:lnTo>
                  <a:pt x="39242" y="3048"/>
                </a:lnTo>
                <a:lnTo>
                  <a:pt x="295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2613659" y="4030980"/>
            <a:ext cx="53340" cy="52069"/>
          </a:xfrm>
          <a:custGeom>
            <a:avLst/>
            <a:gdLst/>
            <a:ahLst/>
            <a:cxnLst/>
            <a:rect l="l" t="t" r="r" b="b"/>
            <a:pathLst>
              <a:path w="53339" h="52070">
                <a:moveTo>
                  <a:pt x="33019" y="51562"/>
                </a:moveTo>
                <a:lnTo>
                  <a:pt x="0" y="23495"/>
                </a:lnTo>
                <a:lnTo>
                  <a:pt x="3047" y="13970"/>
                </a:lnTo>
                <a:lnTo>
                  <a:pt x="9651" y="6096"/>
                </a:lnTo>
                <a:lnTo>
                  <a:pt x="19303" y="762"/>
                </a:lnTo>
                <a:lnTo>
                  <a:pt x="29590" y="0"/>
                </a:lnTo>
                <a:lnTo>
                  <a:pt x="39242" y="3048"/>
                </a:lnTo>
                <a:lnTo>
                  <a:pt x="46862" y="9398"/>
                </a:lnTo>
                <a:lnTo>
                  <a:pt x="51562" y="18542"/>
                </a:lnTo>
                <a:lnTo>
                  <a:pt x="52831" y="29083"/>
                </a:lnTo>
                <a:lnTo>
                  <a:pt x="49783" y="38862"/>
                </a:lnTo>
                <a:lnTo>
                  <a:pt x="42925" y="46736"/>
                </a:lnTo>
                <a:lnTo>
                  <a:pt x="33019" y="51562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2453640" y="4076700"/>
            <a:ext cx="52705" cy="53340"/>
          </a:xfrm>
          <a:custGeom>
            <a:avLst/>
            <a:gdLst/>
            <a:ahLst/>
            <a:cxnLst/>
            <a:rect l="l" t="t" r="r" b="b"/>
            <a:pathLst>
              <a:path w="52705" h="53339">
                <a:moveTo>
                  <a:pt x="29464" y="0"/>
                </a:moveTo>
                <a:lnTo>
                  <a:pt x="19177" y="762"/>
                </a:lnTo>
                <a:lnTo>
                  <a:pt x="10033" y="6095"/>
                </a:lnTo>
                <a:lnTo>
                  <a:pt x="3429" y="13969"/>
                </a:lnTo>
                <a:lnTo>
                  <a:pt x="0" y="23494"/>
                </a:lnTo>
                <a:lnTo>
                  <a:pt x="635" y="33781"/>
                </a:lnTo>
                <a:lnTo>
                  <a:pt x="5334" y="43687"/>
                </a:lnTo>
                <a:lnTo>
                  <a:pt x="13081" y="50292"/>
                </a:lnTo>
                <a:lnTo>
                  <a:pt x="23114" y="53086"/>
                </a:lnTo>
                <a:lnTo>
                  <a:pt x="34036" y="51562"/>
                </a:lnTo>
                <a:lnTo>
                  <a:pt x="43180" y="46989"/>
                </a:lnTo>
                <a:lnTo>
                  <a:pt x="49784" y="39497"/>
                </a:lnTo>
                <a:lnTo>
                  <a:pt x="52705" y="30099"/>
                </a:lnTo>
                <a:lnTo>
                  <a:pt x="51435" y="19812"/>
                </a:lnTo>
                <a:lnTo>
                  <a:pt x="46736" y="9906"/>
                </a:lnTo>
                <a:lnTo>
                  <a:pt x="38989" y="3175"/>
                </a:lnTo>
                <a:lnTo>
                  <a:pt x="294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2453640" y="4076700"/>
            <a:ext cx="52705" cy="52069"/>
          </a:xfrm>
          <a:custGeom>
            <a:avLst/>
            <a:gdLst/>
            <a:ahLst/>
            <a:cxnLst/>
            <a:rect l="l" t="t" r="r" b="b"/>
            <a:pathLst>
              <a:path w="52705" h="52070">
                <a:moveTo>
                  <a:pt x="34036" y="51562"/>
                </a:moveTo>
                <a:lnTo>
                  <a:pt x="635" y="33781"/>
                </a:lnTo>
                <a:lnTo>
                  <a:pt x="0" y="23494"/>
                </a:lnTo>
                <a:lnTo>
                  <a:pt x="3429" y="13969"/>
                </a:lnTo>
                <a:lnTo>
                  <a:pt x="10033" y="6095"/>
                </a:lnTo>
                <a:lnTo>
                  <a:pt x="19177" y="762"/>
                </a:lnTo>
                <a:lnTo>
                  <a:pt x="29464" y="0"/>
                </a:lnTo>
                <a:lnTo>
                  <a:pt x="38989" y="3175"/>
                </a:lnTo>
                <a:lnTo>
                  <a:pt x="46736" y="9906"/>
                </a:lnTo>
                <a:lnTo>
                  <a:pt x="51435" y="19812"/>
                </a:lnTo>
                <a:lnTo>
                  <a:pt x="52705" y="30099"/>
                </a:lnTo>
                <a:lnTo>
                  <a:pt x="49784" y="39497"/>
                </a:lnTo>
                <a:lnTo>
                  <a:pt x="43180" y="46989"/>
                </a:lnTo>
                <a:lnTo>
                  <a:pt x="34036" y="51562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2339340" y="4437380"/>
            <a:ext cx="635000" cy="642620"/>
          </a:xfrm>
          <a:custGeom>
            <a:avLst/>
            <a:gdLst/>
            <a:ahLst/>
            <a:cxnLst/>
            <a:rect l="l" t="t" r="r" b="b"/>
            <a:pathLst>
              <a:path w="635000" h="642620">
                <a:moveTo>
                  <a:pt x="317500" y="0"/>
                </a:moveTo>
                <a:lnTo>
                  <a:pt x="270256" y="3429"/>
                </a:lnTo>
                <a:lnTo>
                  <a:pt x="225425" y="13589"/>
                </a:lnTo>
                <a:lnTo>
                  <a:pt x="183134" y="29845"/>
                </a:lnTo>
                <a:lnTo>
                  <a:pt x="144145" y="51689"/>
                </a:lnTo>
                <a:lnTo>
                  <a:pt x="108712" y="78740"/>
                </a:lnTo>
                <a:lnTo>
                  <a:pt x="77470" y="110363"/>
                </a:lnTo>
                <a:lnTo>
                  <a:pt x="50800" y="146177"/>
                </a:lnTo>
                <a:lnTo>
                  <a:pt x="29337" y="185547"/>
                </a:lnTo>
                <a:lnTo>
                  <a:pt x="13335" y="228092"/>
                </a:lnTo>
                <a:lnTo>
                  <a:pt x="3429" y="273304"/>
                </a:lnTo>
                <a:lnTo>
                  <a:pt x="0" y="320675"/>
                </a:lnTo>
                <a:lnTo>
                  <a:pt x="3429" y="368300"/>
                </a:lnTo>
                <a:lnTo>
                  <a:pt x="13335" y="413766"/>
                </a:lnTo>
                <a:lnTo>
                  <a:pt x="29337" y="456565"/>
                </a:lnTo>
                <a:lnTo>
                  <a:pt x="50800" y="496189"/>
                </a:lnTo>
                <a:lnTo>
                  <a:pt x="77470" y="532003"/>
                </a:lnTo>
                <a:lnTo>
                  <a:pt x="108712" y="563753"/>
                </a:lnTo>
                <a:lnTo>
                  <a:pt x="144145" y="590804"/>
                </a:lnTo>
                <a:lnTo>
                  <a:pt x="183134" y="612775"/>
                </a:lnTo>
                <a:lnTo>
                  <a:pt x="225425" y="629031"/>
                </a:lnTo>
                <a:lnTo>
                  <a:pt x="270256" y="639191"/>
                </a:lnTo>
                <a:lnTo>
                  <a:pt x="317500" y="642620"/>
                </a:lnTo>
                <a:lnTo>
                  <a:pt x="364363" y="639191"/>
                </a:lnTo>
                <a:lnTo>
                  <a:pt x="409194" y="629031"/>
                </a:lnTo>
                <a:lnTo>
                  <a:pt x="451358" y="612775"/>
                </a:lnTo>
                <a:lnTo>
                  <a:pt x="490347" y="590804"/>
                </a:lnTo>
                <a:lnTo>
                  <a:pt x="525780" y="563753"/>
                </a:lnTo>
                <a:lnTo>
                  <a:pt x="557149" y="532003"/>
                </a:lnTo>
                <a:lnTo>
                  <a:pt x="583819" y="496189"/>
                </a:lnTo>
                <a:lnTo>
                  <a:pt x="605536" y="456565"/>
                </a:lnTo>
                <a:lnTo>
                  <a:pt x="621538" y="413766"/>
                </a:lnTo>
                <a:lnTo>
                  <a:pt x="631571" y="368300"/>
                </a:lnTo>
                <a:lnTo>
                  <a:pt x="635000" y="320675"/>
                </a:lnTo>
                <a:lnTo>
                  <a:pt x="631571" y="273304"/>
                </a:lnTo>
                <a:lnTo>
                  <a:pt x="621538" y="228092"/>
                </a:lnTo>
                <a:lnTo>
                  <a:pt x="605536" y="185547"/>
                </a:lnTo>
                <a:lnTo>
                  <a:pt x="583819" y="146177"/>
                </a:lnTo>
                <a:lnTo>
                  <a:pt x="557149" y="110363"/>
                </a:lnTo>
                <a:lnTo>
                  <a:pt x="525780" y="78740"/>
                </a:lnTo>
                <a:lnTo>
                  <a:pt x="490347" y="51689"/>
                </a:lnTo>
                <a:lnTo>
                  <a:pt x="451358" y="29845"/>
                </a:lnTo>
                <a:lnTo>
                  <a:pt x="409194" y="13589"/>
                </a:lnTo>
                <a:lnTo>
                  <a:pt x="364363" y="3429"/>
                </a:lnTo>
                <a:lnTo>
                  <a:pt x="317500" y="0"/>
                </a:lnTo>
                <a:close/>
              </a:path>
            </a:pathLst>
          </a:custGeom>
          <a:solidFill>
            <a:srgbClr val="FF4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2339340" y="4437380"/>
            <a:ext cx="635000" cy="642620"/>
          </a:xfrm>
          <a:custGeom>
            <a:avLst/>
            <a:gdLst/>
            <a:ahLst/>
            <a:cxnLst/>
            <a:rect l="l" t="t" r="r" b="b"/>
            <a:pathLst>
              <a:path w="635000" h="642620">
                <a:moveTo>
                  <a:pt x="317500" y="642620"/>
                </a:moveTo>
                <a:lnTo>
                  <a:pt x="270256" y="639191"/>
                </a:lnTo>
                <a:lnTo>
                  <a:pt x="225425" y="629031"/>
                </a:lnTo>
                <a:lnTo>
                  <a:pt x="183134" y="612775"/>
                </a:lnTo>
                <a:lnTo>
                  <a:pt x="144145" y="590804"/>
                </a:lnTo>
                <a:lnTo>
                  <a:pt x="108712" y="563753"/>
                </a:lnTo>
                <a:lnTo>
                  <a:pt x="77470" y="532003"/>
                </a:lnTo>
                <a:lnTo>
                  <a:pt x="50800" y="496189"/>
                </a:lnTo>
                <a:lnTo>
                  <a:pt x="29337" y="456565"/>
                </a:lnTo>
                <a:lnTo>
                  <a:pt x="13335" y="413766"/>
                </a:lnTo>
                <a:lnTo>
                  <a:pt x="3429" y="368300"/>
                </a:lnTo>
                <a:lnTo>
                  <a:pt x="0" y="320675"/>
                </a:lnTo>
                <a:lnTo>
                  <a:pt x="3429" y="273304"/>
                </a:lnTo>
                <a:lnTo>
                  <a:pt x="13335" y="228092"/>
                </a:lnTo>
                <a:lnTo>
                  <a:pt x="29337" y="185547"/>
                </a:lnTo>
                <a:lnTo>
                  <a:pt x="50800" y="146177"/>
                </a:lnTo>
                <a:lnTo>
                  <a:pt x="77470" y="110363"/>
                </a:lnTo>
                <a:lnTo>
                  <a:pt x="108712" y="78740"/>
                </a:lnTo>
                <a:lnTo>
                  <a:pt x="144145" y="51689"/>
                </a:lnTo>
                <a:lnTo>
                  <a:pt x="183134" y="29845"/>
                </a:lnTo>
                <a:lnTo>
                  <a:pt x="225425" y="13589"/>
                </a:lnTo>
                <a:lnTo>
                  <a:pt x="270256" y="3429"/>
                </a:lnTo>
                <a:lnTo>
                  <a:pt x="317500" y="0"/>
                </a:lnTo>
                <a:lnTo>
                  <a:pt x="364363" y="3429"/>
                </a:lnTo>
                <a:lnTo>
                  <a:pt x="409194" y="13589"/>
                </a:lnTo>
                <a:lnTo>
                  <a:pt x="451358" y="29845"/>
                </a:lnTo>
                <a:lnTo>
                  <a:pt x="490347" y="51689"/>
                </a:lnTo>
                <a:lnTo>
                  <a:pt x="525780" y="78740"/>
                </a:lnTo>
                <a:lnTo>
                  <a:pt x="557149" y="110363"/>
                </a:lnTo>
                <a:lnTo>
                  <a:pt x="583819" y="146177"/>
                </a:lnTo>
                <a:lnTo>
                  <a:pt x="605536" y="185547"/>
                </a:lnTo>
                <a:lnTo>
                  <a:pt x="621538" y="228092"/>
                </a:lnTo>
                <a:lnTo>
                  <a:pt x="631571" y="273304"/>
                </a:lnTo>
                <a:lnTo>
                  <a:pt x="635000" y="320675"/>
                </a:lnTo>
                <a:lnTo>
                  <a:pt x="631571" y="368300"/>
                </a:lnTo>
                <a:lnTo>
                  <a:pt x="621538" y="413766"/>
                </a:lnTo>
                <a:lnTo>
                  <a:pt x="605536" y="456565"/>
                </a:lnTo>
                <a:lnTo>
                  <a:pt x="583819" y="496189"/>
                </a:lnTo>
                <a:lnTo>
                  <a:pt x="557149" y="532003"/>
                </a:lnTo>
                <a:lnTo>
                  <a:pt x="525780" y="563753"/>
                </a:lnTo>
                <a:lnTo>
                  <a:pt x="490347" y="590804"/>
                </a:lnTo>
                <a:lnTo>
                  <a:pt x="451358" y="612775"/>
                </a:lnTo>
                <a:lnTo>
                  <a:pt x="409194" y="629031"/>
                </a:lnTo>
                <a:lnTo>
                  <a:pt x="364363" y="639191"/>
                </a:lnTo>
                <a:lnTo>
                  <a:pt x="317500" y="642620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bg object 6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524760" y="4645659"/>
            <a:ext cx="73660" cy="81280"/>
          </a:xfrm>
          <a:prstGeom prst="rect">
            <a:avLst/>
          </a:prstGeom>
        </p:spPr>
      </p:pic>
      <p:pic>
        <p:nvPicPr>
          <p:cNvPr id="61" name="bg object 6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715260" y="4645659"/>
            <a:ext cx="73660" cy="81280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15260" y="4787901"/>
            <a:ext cx="73660" cy="81278"/>
          </a:xfrm>
          <a:prstGeom prst="rect">
            <a:avLst/>
          </a:prstGeom>
        </p:spPr>
      </p:pic>
      <p:pic>
        <p:nvPicPr>
          <p:cNvPr id="63" name="bg object 6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524760" y="4787901"/>
            <a:ext cx="73660" cy="81278"/>
          </a:xfrm>
          <a:prstGeom prst="rect">
            <a:avLst/>
          </a:prstGeom>
        </p:spPr>
      </p:pic>
      <p:sp>
        <p:nvSpPr>
          <p:cNvPr id="64" name="bg object 64"/>
          <p:cNvSpPr/>
          <p:nvPr/>
        </p:nvSpPr>
        <p:spPr>
          <a:xfrm>
            <a:off x="1765300" y="4650740"/>
            <a:ext cx="548640" cy="485140"/>
          </a:xfrm>
          <a:custGeom>
            <a:avLst/>
            <a:gdLst/>
            <a:ahLst/>
            <a:cxnLst/>
            <a:rect l="l" t="t" r="r" b="b"/>
            <a:pathLst>
              <a:path w="548639" h="485139">
                <a:moveTo>
                  <a:pt x="304673" y="0"/>
                </a:moveTo>
                <a:lnTo>
                  <a:pt x="256412" y="2159"/>
                </a:lnTo>
                <a:lnTo>
                  <a:pt x="207391" y="12065"/>
                </a:lnTo>
                <a:lnTo>
                  <a:pt x="160400" y="29464"/>
                </a:lnTo>
                <a:lnTo>
                  <a:pt x="118363" y="52959"/>
                </a:lnTo>
                <a:lnTo>
                  <a:pt x="81787" y="81915"/>
                </a:lnTo>
                <a:lnTo>
                  <a:pt x="51307" y="115316"/>
                </a:lnTo>
                <a:lnTo>
                  <a:pt x="27177" y="152273"/>
                </a:lnTo>
                <a:lnTo>
                  <a:pt x="10287" y="191897"/>
                </a:lnTo>
                <a:lnTo>
                  <a:pt x="1016" y="233426"/>
                </a:lnTo>
                <a:lnTo>
                  <a:pt x="0" y="275717"/>
                </a:lnTo>
                <a:lnTo>
                  <a:pt x="7747" y="318262"/>
                </a:lnTo>
                <a:lnTo>
                  <a:pt x="24002" y="358521"/>
                </a:lnTo>
                <a:lnTo>
                  <a:pt x="47625" y="394081"/>
                </a:lnTo>
                <a:lnTo>
                  <a:pt x="77724" y="424307"/>
                </a:lnTo>
                <a:lnTo>
                  <a:pt x="113283" y="448945"/>
                </a:lnTo>
                <a:lnTo>
                  <a:pt x="153416" y="467487"/>
                </a:lnTo>
                <a:lnTo>
                  <a:pt x="197104" y="479425"/>
                </a:lnTo>
                <a:lnTo>
                  <a:pt x="243586" y="484632"/>
                </a:lnTo>
                <a:lnTo>
                  <a:pt x="291845" y="482473"/>
                </a:lnTo>
                <a:lnTo>
                  <a:pt x="340868" y="472567"/>
                </a:lnTo>
                <a:lnTo>
                  <a:pt x="387476" y="455168"/>
                </a:lnTo>
                <a:lnTo>
                  <a:pt x="429260" y="431673"/>
                </a:lnTo>
                <a:lnTo>
                  <a:pt x="465836" y="402717"/>
                </a:lnTo>
                <a:lnTo>
                  <a:pt x="496443" y="369316"/>
                </a:lnTo>
                <a:lnTo>
                  <a:pt x="520573" y="332359"/>
                </a:lnTo>
                <a:lnTo>
                  <a:pt x="537591" y="292735"/>
                </a:lnTo>
                <a:lnTo>
                  <a:pt x="546988" y="251206"/>
                </a:lnTo>
                <a:lnTo>
                  <a:pt x="548132" y="208915"/>
                </a:lnTo>
                <a:lnTo>
                  <a:pt x="540512" y="166370"/>
                </a:lnTo>
                <a:lnTo>
                  <a:pt x="524129" y="126111"/>
                </a:lnTo>
                <a:lnTo>
                  <a:pt x="500506" y="90551"/>
                </a:lnTo>
                <a:lnTo>
                  <a:pt x="470535" y="60325"/>
                </a:lnTo>
                <a:lnTo>
                  <a:pt x="434975" y="35687"/>
                </a:lnTo>
                <a:lnTo>
                  <a:pt x="394843" y="17145"/>
                </a:lnTo>
                <a:lnTo>
                  <a:pt x="351027" y="5207"/>
                </a:lnTo>
                <a:lnTo>
                  <a:pt x="304673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1765300" y="4650740"/>
            <a:ext cx="548640" cy="485140"/>
          </a:xfrm>
          <a:custGeom>
            <a:avLst/>
            <a:gdLst/>
            <a:ahLst/>
            <a:cxnLst/>
            <a:rect l="l" t="t" r="r" b="b"/>
            <a:pathLst>
              <a:path w="548639" h="485139">
                <a:moveTo>
                  <a:pt x="340868" y="472567"/>
                </a:moveTo>
                <a:lnTo>
                  <a:pt x="291845" y="482473"/>
                </a:lnTo>
                <a:lnTo>
                  <a:pt x="243586" y="484632"/>
                </a:lnTo>
                <a:lnTo>
                  <a:pt x="197104" y="479425"/>
                </a:lnTo>
                <a:lnTo>
                  <a:pt x="153416" y="467487"/>
                </a:lnTo>
                <a:lnTo>
                  <a:pt x="113283" y="448945"/>
                </a:lnTo>
                <a:lnTo>
                  <a:pt x="77724" y="424307"/>
                </a:lnTo>
                <a:lnTo>
                  <a:pt x="47625" y="394081"/>
                </a:lnTo>
                <a:lnTo>
                  <a:pt x="24002" y="358521"/>
                </a:lnTo>
                <a:lnTo>
                  <a:pt x="7747" y="318262"/>
                </a:lnTo>
                <a:lnTo>
                  <a:pt x="0" y="275717"/>
                </a:lnTo>
                <a:lnTo>
                  <a:pt x="1016" y="233426"/>
                </a:lnTo>
                <a:lnTo>
                  <a:pt x="10287" y="191897"/>
                </a:lnTo>
                <a:lnTo>
                  <a:pt x="27177" y="152273"/>
                </a:lnTo>
                <a:lnTo>
                  <a:pt x="51307" y="115316"/>
                </a:lnTo>
                <a:lnTo>
                  <a:pt x="81787" y="81915"/>
                </a:lnTo>
                <a:lnTo>
                  <a:pt x="118363" y="52959"/>
                </a:lnTo>
                <a:lnTo>
                  <a:pt x="160400" y="29464"/>
                </a:lnTo>
                <a:lnTo>
                  <a:pt x="207391" y="12065"/>
                </a:lnTo>
                <a:lnTo>
                  <a:pt x="256412" y="2159"/>
                </a:lnTo>
                <a:lnTo>
                  <a:pt x="304673" y="0"/>
                </a:lnTo>
                <a:lnTo>
                  <a:pt x="351027" y="5207"/>
                </a:lnTo>
                <a:lnTo>
                  <a:pt x="394843" y="17145"/>
                </a:lnTo>
                <a:lnTo>
                  <a:pt x="434975" y="35687"/>
                </a:lnTo>
                <a:lnTo>
                  <a:pt x="470535" y="60325"/>
                </a:lnTo>
                <a:lnTo>
                  <a:pt x="500506" y="90551"/>
                </a:lnTo>
                <a:lnTo>
                  <a:pt x="524129" y="126111"/>
                </a:lnTo>
                <a:lnTo>
                  <a:pt x="540512" y="166370"/>
                </a:lnTo>
                <a:lnTo>
                  <a:pt x="548132" y="208915"/>
                </a:lnTo>
                <a:lnTo>
                  <a:pt x="546988" y="251206"/>
                </a:lnTo>
                <a:lnTo>
                  <a:pt x="537591" y="292735"/>
                </a:lnTo>
                <a:lnTo>
                  <a:pt x="520573" y="332359"/>
                </a:lnTo>
                <a:lnTo>
                  <a:pt x="496443" y="369316"/>
                </a:lnTo>
                <a:lnTo>
                  <a:pt x="465836" y="402717"/>
                </a:lnTo>
                <a:lnTo>
                  <a:pt x="429260" y="431673"/>
                </a:lnTo>
                <a:lnTo>
                  <a:pt x="387476" y="455168"/>
                </a:lnTo>
                <a:lnTo>
                  <a:pt x="340868" y="472567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66"/>
          <p:cNvSpPr/>
          <p:nvPr/>
        </p:nvSpPr>
        <p:spPr>
          <a:xfrm>
            <a:off x="1917700" y="483870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80" h="53339">
                <a:moveTo>
                  <a:pt x="31368" y="0"/>
                </a:moveTo>
                <a:lnTo>
                  <a:pt x="20066" y="762"/>
                </a:lnTo>
                <a:lnTo>
                  <a:pt x="10413" y="6095"/>
                </a:lnTo>
                <a:lnTo>
                  <a:pt x="3556" y="13969"/>
                </a:lnTo>
                <a:lnTo>
                  <a:pt x="0" y="23494"/>
                </a:lnTo>
                <a:lnTo>
                  <a:pt x="635" y="33781"/>
                </a:lnTo>
                <a:lnTo>
                  <a:pt x="6095" y="43180"/>
                </a:lnTo>
                <a:lnTo>
                  <a:pt x="14224" y="49783"/>
                </a:lnTo>
                <a:lnTo>
                  <a:pt x="24383" y="52958"/>
                </a:lnTo>
                <a:lnTo>
                  <a:pt x="35687" y="51562"/>
                </a:lnTo>
                <a:lnTo>
                  <a:pt x="45338" y="46989"/>
                </a:lnTo>
                <a:lnTo>
                  <a:pt x="52324" y="39497"/>
                </a:lnTo>
                <a:lnTo>
                  <a:pt x="55752" y="30099"/>
                </a:lnTo>
                <a:lnTo>
                  <a:pt x="55244" y="19812"/>
                </a:lnTo>
                <a:lnTo>
                  <a:pt x="49656" y="9906"/>
                </a:lnTo>
                <a:lnTo>
                  <a:pt x="41529" y="3175"/>
                </a:lnTo>
                <a:lnTo>
                  <a:pt x="313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g object 67"/>
          <p:cNvSpPr/>
          <p:nvPr/>
        </p:nvSpPr>
        <p:spPr>
          <a:xfrm>
            <a:off x="1917700" y="4838700"/>
            <a:ext cx="55880" cy="52069"/>
          </a:xfrm>
          <a:custGeom>
            <a:avLst/>
            <a:gdLst/>
            <a:ahLst/>
            <a:cxnLst/>
            <a:rect l="l" t="t" r="r" b="b"/>
            <a:pathLst>
              <a:path w="55880" h="52070">
                <a:moveTo>
                  <a:pt x="35687" y="51562"/>
                </a:moveTo>
                <a:lnTo>
                  <a:pt x="635" y="33781"/>
                </a:lnTo>
                <a:lnTo>
                  <a:pt x="0" y="23494"/>
                </a:lnTo>
                <a:lnTo>
                  <a:pt x="3556" y="13969"/>
                </a:lnTo>
                <a:lnTo>
                  <a:pt x="10413" y="6095"/>
                </a:lnTo>
                <a:lnTo>
                  <a:pt x="20066" y="762"/>
                </a:lnTo>
                <a:lnTo>
                  <a:pt x="31368" y="0"/>
                </a:lnTo>
                <a:lnTo>
                  <a:pt x="41529" y="3175"/>
                </a:lnTo>
                <a:lnTo>
                  <a:pt x="49656" y="9906"/>
                </a:lnTo>
                <a:lnTo>
                  <a:pt x="55244" y="19812"/>
                </a:lnTo>
                <a:lnTo>
                  <a:pt x="55752" y="30099"/>
                </a:lnTo>
                <a:lnTo>
                  <a:pt x="52324" y="39497"/>
                </a:lnTo>
                <a:lnTo>
                  <a:pt x="45338" y="46989"/>
                </a:lnTo>
                <a:lnTo>
                  <a:pt x="35687" y="51562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68"/>
          <p:cNvSpPr/>
          <p:nvPr/>
        </p:nvSpPr>
        <p:spPr>
          <a:xfrm>
            <a:off x="2077720" y="4792979"/>
            <a:ext cx="55880" cy="50800"/>
          </a:xfrm>
          <a:custGeom>
            <a:avLst/>
            <a:gdLst/>
            <a:ahLst/>
            <a:cxnLst/>
            <a:rect l="l" t="t" r="r" b="b"/>
            <a:pathLst>
              <a:path w="55880" h="50800">
                <a:moveTo>
                  <a:pt x="30987" y="0"/>
                </a:moveTo>
                <a:lnTo>
                  <a:pt x="20319" y="762"/>
                </a:lnTo>
                <a:lnTo>
                  <a:pt x="10160" y="5334"/>
                </a:lnTo>
                <a:lnTo>
                  <a:pt x="3175" y="12954"/>
                </a:lnTo>
                <a:lnTo>
                  <a:pt x="0" y="22479"/>
                </a:lnTo>
                <a:lnTo>
                  <a:pt x="762" y="32639"/>
                </a:lnTo>
                <a:lnTo>
                  <a:pt x="5715" y="41529"/>
                </a:lnTo>
                <a:lnTo>
                  <a:pt x="13843" y="47625"/>
                </a:lnTo>
                <a:lnTo>
                  <a:pt x="23875" y="50546"/>
                </a:lnTo>
                <a:lnTo>
                  <a:pt x="34543" y="49784"/>
                </a:lnTo>
                <a:lnTo>
                  <a:pt x="44957" y="45085"/>
                </a:lnTo>
                <a:lnTo>
                  <a:pt x="52069" y="37465"/>
                </a:lnTo>
                <a:lnTo>
                  <a:pt x="55372" y="28067"/>
                </a:lnTo>
                <a:lnTo>
                  <a:pt x="54102" y="17907"/>
                </a:lnTo>
                <a:lnTo>
                  <a:pt x="49149" y="9017"/>
                </a:lnTo>
                <a:lnTo>
                  <a:pt x="41021" y="2921"/>
                </a:lnTo>
                <a:lnTo>
                  <a:pt x="30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2077720" y="4792979"/>
            <a:ext cx="55880" cy="50165"/>
          </a:xfrm>
          <a:custGeom>
            <a:avLst/>
            <a:gdLst/>
            <a:ahLst/>
            <a:cxnLst/>
            <a:rect l="l" t="t" r="r" b="b"/>
            <a:pathLst>
              <a:path w="55880" h="50164">
                <a:moveTo>
                  <a:pt x="34543" y="49784"/>
                </a:moveTo>
                <a:lnTo>
                  <a:pt x="0" y="22479"/>
                </a:lnTo>
                <a:lnTo>
                  <a:pt x="3175" y="12954"/>
                </a:lnTo>
                <a:lnTo>
                  <a:pt x="10160" y="5334"/>
                </a:lnTo>
                <a:lnTo>
                  <a:pt x="20319" y="762"/>
                </a:lnTo>
                <a:lnTo>
                  <a:pt x="30987" y="0"/>
                </a:lnTo>
                <a:lnTo>
                  <a:pt x="41021" y="2921"/>
                </a:lnTo>
                <a:lnTo>
                  <a:pt x="49149" y="9017"/>
                </a:lnTo>
                <a:lnTo>
                  <a:pt x="54102" y="17907"/>
                </a:lnTo>
                <a:lnTo>
                  <a:pt x="55372" y="28067"/>
                </a:lnTo>
                <a:lnTo>
                  <a:pt x="52069" y="37465"/>
                </a:lnTo>
                <a:lnTo>
                  <a:pt x="44957" y="45085"/>
                </a:lnTo>
                <a:lnTo>
                  <a:pt x="34543" y="49784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g object 70"/>
          <p:cNvSpPr/>
          <p:nvPr/>
        </p:nvSpPr>
        <p:spPr>
          <a:xfrm>
            <a:off x="2108200" y="4894580"/>
            <a:ext cx="55880" cy="53340"/>
          </a:xfrm>
          <a:custGeom>
            <a:avLst/>
            <a:gdLst/>
            <a:ahLst/>
            <a:cxnLst/>
            <a:rect l="l" t="t" r="r" b="b"/>
            <a:pathLst>
              <a:path w="55880" h="53339">
                <a:moveTo>
                  <a:pt x="31750" y="0"/>
                </a:moveTo>
                <a:lnTo>
                  <a:pt x="21081" y="762"/>
                </a:lnTo>
                <a:lnTo>
                  <a:pt x="10922" y="6096"/>
                </a:lnTo>
                <a:lnTo>
                  <a:pt x="3682" y="13970"/>
                </a:lnTo>
                <a:lnTo>
                  <a:pt x="0" y="23495"/>
                </a:lnTo>
                <a:lnTo>
                  <a:pt x="635" y="33782"/>
                </a:lnTo>
                <a:lnTo>
                  <a:pt x="6223" y="43688"/>
                </a:lnTo>
                <a:lnTo>
                  <a:pt x="14605" y="50292"/>
                </a:lnTo>
                <a:lnTo>
                  <a:pt x="24637" y="53086"/>
                </a:lnTo>
                <a:lnTo>
                  <a:pt x="35306" y="51562"/>
                </a:lnTo>
                <a:lnTo>
                  <a:pt x="45338" y="46736"/>
                </a:lnTo>
                <a:lnTo>
                  <a:pt x="52069" y="38862"/>
                </a:lnTo>
                <a:lnTo>
                  <a:pt x="55372" y="29083"/>
                </a:lnTo>
                <a:lnTo>
                  <a:pt x="54482" y="18542"/>
                </a:lnTo>
                <a:lnTo>
                  <a:pt x="49656" y="9398"/>
                </a:lnTo>
                <a:lnTo>
                  <a:pt x="41656" y="3048"/>
                </a:lnTo>
                <a:lnTo>
                  <a:pt x="317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g object 71"/>
          <p:cNvSpPr/>
          <p:nvPr/>
        </p:nvSpPr>
        <p:spPr>
          <a:xfrm>
            <a:off x="2108200" y="4894580"/>
            <a:ext cx="55880" cy="52069"/>
          </a:xfrm>
          <a:custGeom>
            <a:avLst/>
            <a:gdLst/>
            <a:ahLst/>
            <a:cxnLst/>
            <a:rect l="l" t="t" r="r" b="b"/>
            <a:pathLst>
              <a:path w="55880" h="52070">
                <a:moveTo>
                  <a:pt x="35306" y="51562"/>
                </a:moveTo>
                <a:lnTo>
                  <a:pt x="635" y="33782"/>
                </a:lnTo>
                <a:lnTo>
                  <a:pt x="0" y="23495"/>
                </a:lnTo>
                <a:lnTo>
                  <a:pt x="3682" y="13970"/>
                </a:lnTo>
                <a:lnTo>
                  <a:pt x="10922" y="6096"/>
                </a:lnTo>
                <a:lnTo>
                  <a:pt x="21081" y="762"/>
                </a:lnTo>
                <a:lnTo>
                  <a:pt x="31750" y="0"/>
                </a:lnTo>
                <a:lnTo>
                  <a:pt x="41656" y="3048"/>
                </a:lnTo>
                <a:lnTo>
                  <a:pt x="49656" y="9398"/>
                </a:lnTo>
                <a:lnTo>
                  <a:pt x="54482" y="18542"/>
                </a:lnTo>
                <a:lnTo>
                  <a:pt x="55372" y="29083"/>
                </a:lnTo>
                <a:lnTo>
                  <a:pt x="52069" y="38862"/>
                </a:lnTo>
                <a:lnTo>
                  <a:pt x="45338" y="46736"/>
                </a:lnTo>
                <a:lnTo>
                  <a:pt x="35306" y="51562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1948180" y="4940300"/>
            <a:ext cx="53340" cy="53340"/>
          </a:xfrm>
          <a:custGeom>
            <a:avLst/>
            <a:gdLst/>
            <a:ahLst/>
            <a:cxnLst/>
            <a:rect l="l" t="t" r="r" b="b"/>
            <a:pathLst>
              <a:path w="53339" h="53339">
                <a:moveTo>
                  <a:pt x="29971" y="0"/>
                </a:moveTo>
                <a:lnTo>
                  <a:pt x="19557" y="635"/>
                </a:lnTo>
                <a:lnTo>
                  <a:pt x="9778" y="5968"/>
                </a:lnTo>
                <a:lnTo>
                  <a:pt x="3175" y="13716"/>
                </a:lnTo>
                <a:lnTo>
                  <a:pt x="0" y="23241"/>
                </a:lnTo>
                <a:lnTo>
                  <a:pt x="762" y="33655"/>
                </a:lnTo>
                <a:lnTo>
                  <a:pt x="5461" y="43561"/>
                </a:lnTo>
                <a:lnTo>
                  <a:pt x="13334" y="50164"/>
                </a:lnTo>
                <a:lnTo>
                  <a:pt x="22987" y="52958"/>
                </a:lnTo>
                <a:lnTo>
                  <a:pt x="33400" y="51435"/>
                </a:lnTo>
                <a:lnTo>
                  <a:pt x="43180" y="46736"/>
                </a:lnTo>
                <a:lnTo>
                  <a:pt x="49911" y="39369"/>
                </a:lnTo>
                <a:lnTo>
                  <a:pt x="52958" y="29972"/>
                </a:lnTo>
                <a:lnTo>
                  <a:pt x="52196" y="19685"/>
                </a:lnTo>
                <a:lnTo>
                  <a:pt x="47497" y="10287"/>
                </a:lnTo>
                <a:lnTo>
                  <a:pt x="39624" y="3429"/>
                </a:lnTo>
                <a:lnTo>
                  <a:pt x="299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g object 73"/>
          <p:cNvSpPr/>
          <p:nvPr/>
        </p:nvSpPr>
        <p:spPr>
          <a:xfrm>
            <a:off x="1948180" y="4940300"/>
            <a:ext cx="53340" cy="51435"/>
          </a:xfrm>
          <a:custGeom>
            <a:avLst/>
            <a:gdLst/>
            <a:ahLst/>
            <a:cxnLst/>
            <a:rect l="l" t="t" r="r" b="b"/>
            <a:pathLst>
              <a:path w="53339" h="51435">
                <a:moveTo>
                  <a:pt x="33400" y="51435"/>
                </a:moveTo>
                <a:lnTo>
                  <a:pt x="0" y="23241"/>
                </a:lnTo>
                <a:lnTo>
                  <a:pt x="3175" y="13716"/>
                </a:lnTo>
                <a:lnTo>
                  <a:pt x="9778" y="5968"/>
                </a:lnTo>
                <a:lnTo>
                  <a:pt x="19557" y="635"/>
                </a:lnTo>
                <a:lnTo>
                  <a:pt x="29971" y="0"/>
                </a:lnTo>
                <a:lnTo>
                  <a:pt x="39624" y="3429"/>
                </a:lnTo>
                <a:lnTo>
                  <a:pt x="47497" y="10287"/>
                </a:lnTo>
                <a:lnTo>
                  <a:pt x="52196" y="19685"/>
                </a:lnTo>
                <a:lnTo>
                  <a:pt x="52958" y="29972"/>
                </a:lnTo>
                <a:lnTo>
                  <a:pt x="49911" y="39369"/>
                </a:lnTo>
                <a:lnTo>
                  <a:pt x="43180" y="46736"/>
                </a:lnTo>
                <a:lnTo>
                  <a:pt x="33400" y="51435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7342" y="9271"/>
            <a:ext cx="8489315" cy="222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5740" y="3213100"/>
            <a:ext cx="792480" cy="718820"/>
          </a:xfrm>
          <a:custGeom>
            <a:avLst/>
            <a:gdLst/>
            <a:ahLst/>
            <a:cxnLst/>
            <a:rect l="l" t="t" r="r" b="b"/>
            <a:pathLst>
              <a:path w="792480" h="718820">
                <a:moveTo>
                  <a:pt x="396240" y="0"/>
                </a:moveTo>
                <a:lnTo>
                  <a:pt x="346583" y="2794"/>
                </a:lnTo>
                <a:lnTo>
                  <a:pt x="298830" y="10922"/>
                </a:lnTo>
                <a:lnTo>
                  <a:pt x="253237" y="24257"/>
                </a:lnTo>
                <a:lnTo>
                  <a:pt x="210184" y="42163"/>
                </a:lnTo>
                <a:lnTo>
                  <a:pt x="170053" y="64388"/>
                </a:lnTo>
                <a:lnTo>
                  <a:pt x="133222" y="90677"/>
                </a:lnTo>
                <a:lnTo>
                  <a:pt x="100075" y="120650"/>
                </a:lnTo>
                <a:lnTo>
                  <a:pt x="71119" y="153924"/>
                </a:lnTo>
                <a:lnTo>
                  <a:pt x="46481" y="190246"/>
                </a:lnTo>
                <a:lnTo>
                  <a:pt x="26669" y="229235"/>
                </a:lnTo>
                <a:lnTo>
                  <a:pt x="12065" y="270510"/>
                </a:lnTo>
                <a:lnTo>
                  <a:pt x="3047" y="313816"/>
                </a:lnTo>
                <a:lnTo>
                  <a:pt x="0" y="358775"/>
                </a:lnTo>
                <a:lnTo>
                  <a:pt x="3047" y="403987"/>
                </a:lnTo>
                <a:lnTo>
                  <a:pt x="12065" y="447548"/>
                </a:lnTo>
                <a:lnTo>
                  <a:pt x="26669" y="488950"/>
                </a:lnTo>
                <a:lnTo>
                  <a:pt x="46481" y="528066"/>
                </a:lnTo>
                <a:lnTo>
                  <a:pt x="71119" y="564514"/>
                </a:lnTo>
                <a:lnTo>
                  <a:pt x="100075" y="597916"/>
                </a:lnTo>
                <a:lnTo>
                  <a:pt x="133222" y="628014"/>
                </a:lnTo>
                <a:lnTo>
                  <a:pt x="170053" y="654304"/>
                </a:lnTo>
                <a:lnTo>
                  <a:pt x="210184" y="676656"/>
                </a:lnTo>
                <a:lnTo>
                  <a:pt x="253237" y="694563"/>
                </a:lnTo>
                <a:lnTo>
                  <a:pt x="298830" y="707898"/>
                </a:lnTo>
                <a:lnTo>
                  <a:pt x="346583" y="716026"/>
                </a:lnTo>
                <a:lnTo>
                  <a:pt x="396240" y="718819"/>
                </a:lnTo>
                <a:lnTo>
                  <a:pt x="445897" y="716026"/>
                </a:lnTo>
                <a:lnTo>
                  <a:pt x="493648" y="707898"/>
                </a:lnTo>
                <a:lnTo>
                  <a:pt x="539241" y="694563"/>
                </a:lnTo>
                <a:lnTo>
                  <a:pt x="582295" y="676656"/>
                </a:lnTo>
                <a:lnTo>
                  <a:pt x="622427" y="654304"/>
                </a:lnTo>
                <a:lnTo>
                  <a:pt x="659257" y="628014"/>
                </a:lnTo>
                <a:lnTo>
                  <a:pt x="692404" y="597916"/>
                </a:lnTo>
                <a:lnTo>
                  <a:pt x="721360" y="564514"/>
                </a:lnTo>
                <a:lnTo>
                  <a:pt x="745997" y="528066"/>
                </a:lnTo>
                <a:lnTo>
                  <a:pt x="765810" y="488950"/>
                </a:lnTo>
                <a:lnTo>
                  <a:pt x="780415" y="447548"/>
                </a:lnTo>
                <a:lnTo>
                  <a:pt x="789432" y="403987"/>
                </a:lnTo>
                <a:lnTo>
                  <a:pt x="792479" y="358775"/>
                </a:lnTo>
                <a:lnTo>
                  <a:pt x="789432" y="313816"/>
                </a:lnTo>
                <a:lnTo>
                  <a:pt x="780415" y="270510"/>
                </a:lnTo>
                <a:lnTo>
                  <a:pt x="765810" y="229235"/>
                </a:lnTo>
                <a:lnTo>
                  <a:pt x="745997" y="190246"/>
                </a:lnTo>
                <a:lnTo>
                  <a:pt x="721360" y="153924"/>
                </a:lnTo>
                <a:lnTo>
                  <a:pt x="692404" y="120650"/>
                </a:lnTo>
                <a:lnTo>
                  <a:pt x="659257" y="90677"/>
                </a:lnTo>
                <a:lnTo>
                  <a:pt x="622427" y="64388"/>
                </a:lnTo>
                <a:lnTo>
                  <a:pt x="582295" y="42163"/>
                </a:lnTo>
                <a:lnTo>
                  <a:pt x="539241" y="24257"/>
                </a:lnTo>
                <a:lnTo>
                  <a:pt x="493648" y="10922"/>
                </a:lnTo>
                <a:lnTo>
                  <a:pt x="445897" y="2794"/>
                </a:lnTo>
                <a:lnTo>
                  <a:pt x="396240" y="0"/>
                </a:lnTo>
                <a:close/>
              </a:path>
            </a:pathLst>
          </a:custGeom>
          <a:solidFill>
            <a:srgbClr val="333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75740" y="3213100"/>
            <a:ext cx="792480" cy="718820"/>
          </a:xfrm>
          <a:custGeom>
            <a:avLst/>
            <a:gdLst/>
            <a:ahLst/>
            <a:cxnLst/>
            <a:rect l="l" t="t" r="r" b="b"/>
            <a:pathLst>
              <a:path w="792480" h="718820">
                <a:moveTo>
                  <a:pt x="396240" y="718819"/>
                </a:moveTo>
                <a:lnTo>
                  <a:pt x="346583" y="716026"/>
                </a:lnTo>
                <a:lnTo>
                  <a:pt x="298830" y="707898"/>
                </a:lnTo>
                <a:lnTo>
                  <a:pt x="253237" y="694563"/>
                </a:lnTo>
                <a:lnTo>
                  <a:pt x="210184" y="676656"/>
                </a:lnTo>
                <a:lnTo>
                  <a:pt x="170053" y="654304"/>
                </a:lnTo>
                <a:lnTo>
                  <a:pt x="133222" y="628014"/>
                </a:lnTo>
                <a:lnTo>
                  <a:pt x="100075" y="597916"/>
                </a:lnTo>
                <a:lnTo>
                  <a:pt x="71119" y="564514"/>
                </a:lnTo>
                <a:lnTo>
                  <a:pt x="46481" y="528066"/>
                </a:lnTo>
                <a:lnTo>
                  <a:pt x="26669" y="488950"/>
                </a:lnTo>
                <a:lnTo>
                  <a:pt x="12065" y="447548"/>
                </a:lnTo>
                <a:lnTo>
                  <a:pt x="3047" y="403987"/>
                </a:lnTo>
                <a:lnTo>
                  <a:pt x="0" y="358775"/>
                </a:lnTo>
                <a:lnTo>
                  <a:pt x="3047" y="313816"/>
                </a:lnTo>
                <a:lnTo>
                  <a:pt x="12065" y="270510"/>
                </a:lnTo>
                <a:lnTo>
                  <a:pt x="26669" y="229235"/>
                </a:lnTo>
                <a:lnTo>
                  <a:pt x="46481" y="190246"/>
                </a:lnTo>
                <a:lnTo>
                  <a:pt x="71119" y="153924"/>
                </a:lnTo>
                <a:lnTo>
                  <a:pt x="100075" y="120650"/>
                </a:lnTo>
                <a:lnTo>
                  <a:pt x="133222" y="90677"/>
                </a:lnTo>
                <a:lnTo>
                  <a:pt x="170053" y="64388"/>
                </a:lnTo>
                <a:lnTo>
                  <a:pt x="210184" y="42163"/>
                </a:lnTo>
                <a:lnTo>
                  <a:pt x="253237" y="24257"/>
                </a:lnTo>
                <a:lnTo>
                  <a:pt x="298830" y="10922"/>
                </a:lnTo>
                <a:lnTo>
                  <a:pt x="346583" y="2794"/>
                </a:lnTo>
                <a:lnTo>
                  <a:pt x="396240" y="0"/>
                </a:lnTo>
                <a:lnTo>
                  <a:pt x="445897" y="2794"/>
                </a:lnTo>
                <a:lnTo>
                  <a:pt x="493648" y="10922"/>
                </a:lnTo>
                <a:lnTo>
                  <a:pt x="539241" y="24257"/>
                </a:lnTo>
                <a:lnTo>
                  <a:pt x="582295" y="42163"/>
                </a:lnTo>
                <a:lnTo>
                  <a:pt x="622427" y="64388"/>
                </a:lnTo>
                <a:lnTo>
                  <a:pt x="659257" y="90677"/>
                </a:lnTo>
                <a:lnTo>
                  <a:pt x="692404" y="120650"/>
                </a:lnTo>
                <a:lnTo>
                  <a:pt x="721360" y="153924"/>
                </a:lnTo>
                <a:lnTo>
                  <a:pt x="745997" y="190246"/>
                </a:lnTo>
                <a:lnTo>
                  <a:pt x="765810" y="229235"/>
                </a:lnTo>
                <a:lnTo>
                  <a:pt x="780415" y="270510"/>
                </a:lnTo>
                <a:lnTo>
                  <a:pt x="789432" y="313816"/>
                </a:lnTo>
                <a:lnTo>
                  <a:pt x="792479" y="358775"/>
                </a:lnTo>
                <a:lnTo>
                  <a:pt x="789432" y="403987"/>
                </a:lnTo>
                <a:lnTo>
                  <a:pt x="780415" y="447548"/>
                </a:lnTo>
                <a:lnTo>
                  <a:pt x="765810" y="488950"/>
                </a:lnTo>
                <a:lnTo>
                  <a:pt x="745997" y="528066"/>
                </a:lnTo>
                <a:lnTo>
                  <a:pt x="721360" y="564514"/>
                </a:lnTo>
                <a:lnTo>
                  <a:pt x="692404" y="597916"/>
                </a:lnTo>
                <a:lnTo>
                  <a:pt x="659257" y="628014"/>
                </a:lnTo>
                <a:lnTo>
                  <a:pt x="622427" y="654304"/>
                </a:lnTo>
                <a:lnTo>
                  <a:pt x="582295" y="676656"/>
                </a:lnTo>
                <a:lnTo>
                  <a:pt x="539241" y="694563"/>
                </a:lnTo>
                <a:lnTo>
                  <a:pt x="493648" y="707898"/>
                </a:lnTo>
                <a:lnTo>
                  <a:pt x="445897" y="716026"/>
                </a:lnTo>
                <a:lnTo>
                  <a:pt x="396240" y="718819"/>
                </a:lnTo>
                <a:close/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9420" y="3449321"/>
            <a:ext cx="86360" cy="8635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45640" y="3449320"/>
            <a:ext cx="88900" cy="8636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45640" y="3609340"/>
            <a:ext cx="88900" cy="889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09420" y="3609340"/>
            <a:ext cx="86360" cy="889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2652" y="772795"/>
            <a:ext cx="7338694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66924" y="2897822"/>
            <a:ext cx="5010150" cy="35388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jp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jp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jpg"/><Relationship Id="rId5" Type="http://schemas.openxmlformats.org/officeDocument/2006/relationships/image" Target="../media/image18.png"/><Relationship Id="rId15" Type="http://schemas.openxmlformats.org/officeDocument/2006/relationships/image" Target="../media/image28.jpg"/><Relationship Id="rId10" Type="http://schemas.openxmlformats.org/officeDocument/2006/relationships/image" Target="../media/image23.jp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jpg"/><Relationship Id="rId14" Type="http://schemas.openxmlformats.org/officeDocument/2006/relationships/image" Target="../media/image27.png"/><Relationship Id="rId22" Type="http://schemas.openxmlformats.org/officeDocument/2006/relationships/image" Target="../media/image3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66.png"/><Relationship Id="rId12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69.png"/><Relationship Id="rId4" Type="http://schemas.openxmlformats.org/officeDocument/2006/relationships/image" Target="../media/image7.png"/><Relationship Id="rId9" Type="http://schemas.openxmlformats.org/officeDocument/2006/relationships/image" Target="../media/image68.png"/><Relationship Id="rId1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66.png"/><Relationship Id="rId12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69.png"/><Relationship Id="rId4" Type="http://schemas.openxmlformats.org/officeDocument/2006/relationships/image" Target="../media/image7.png"/><Relationship Id="rId9" Type="http://schemas.openxmlformats.org/officeDocument/2006/relationships/image" Target="../media/image68.png"/><Relationship Id="rId1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12" Type="http://schemas.openxmlformats.org/officeDocument/2006/relationships/image" Target="../media/image86.png"/><Relationship Id="rId17" Type="http://schemas.openxmlformats.org/officeDocument/2006/relationships/image" Target="../media/image91.png"/><Relationship Id="rId2" Type="http://schemas.openxmlformats.org/officeDocument/2006/relationships/image" Target="../media/image80.png"/><Relationship Id="rId16" Type="http://schemas.openxmlformats.org/officeDocument/2006/relationships/image" Target="../media/image9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11" Type="http://schemas.openxmlformats.org/officeDocument/2006/relationships/image" Target="../media/image85.png"/><Relationship Id="rId5" Type="http://schemas.openxmlformats.org/officeDocument/2006/relationships/image" Target="../media/image24.jpg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33.jpg"/><Relationship Id="rId4" Type="http://schemas.openxmlformats.org/officeDocument/2006/relationships/image" Target="../media/image81.jp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98.png"/><Relationship Id="rId3" Type="http://schemas.openxmlformats.org/officeDocument/2006/relationships/image" Target="../media/image81.jpg"/><Relationship Id="rId7" Type="http://schemas.openxmlformats.org/officeDocument/2006/relationships/image" Target="../media/image93.png"/><Relationship Id="rId12" Type="http://schemas.openxmlformats.org/officeDocument/2006/relationships/image" Target="../media/image9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11" Type="http://schemas.openxmlformats.org/officeDocument/2006/relationships/image" Target="../media/image96.png"/><Relationship Id="rId5" Type="http://schemas.openxmlformats.org/officeDocument/2006/relationships/image" Target="../media/image26.jpg"/><Relationship Id="rId10" Type="http://schemas.openxmlformats.org/officeDocument/2006/relationships/image" Target="../media/image95.png"/><Relationship Id="rId4" Type="http://schemas.openxmlformats.org/officeDocument/2006/relationships/image" Target="../media/image24.jpg"/><Relationship Id="rId9" Type="http://schemas.openxmlformats.org/officeDocument/2006/relationships/image" Target="../media/image94.png"/><Relationship Id="rId14" Type="http://schemas.openxmlformats.org/officeDocument/2006/relationships/image" Target="../media/image9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84.png"/><Relationship Id="rId18" Type="http://schemas.openxmlformats.org/officeDocument/2006/relationships/image" Target="../media/image108.png"/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12" Type="http://schemas.openxmlformats.org/officeDocument/2006/relationships/image" Target="../media/image103.png"/><Relationship Id="rId17" Type="http://schemas.openxmlformats.org/officeDocument/2006/relationships/image" Target="../media/image107.png"/><Relationship Id="rId2" Type="http://schemas.openxmlformats.org/officeDocument/2006/relationships/image" Target="../media/image80.pn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11" Type="http://schemas.openxmlformats.org/officeDocument/2006/relationships/image" Target="../media/image102.png"/><Relationship Id="rId5" Type="http://schemas.openxmlformats.org/officeDocument/2006/relationships/image" Target="../media/image24.jpg"/><Relationship Id="rId15" Type="http://schemas.openxmlformats.org/officeDocument/2006/relationships/image" Target="../media/image105.png"/><Relationship Id="rId10" Type="http://schemas.openxmlformats.org/officeDocument/2006/relationships/image" Target="../media/image88.png"/><Relationship Id="rId19" Type="http://schemas.openxmlformats.org/officeDocument/2006/relationships/image" Target="../media/image109.png"/><Relationship Id="rId4" Type="http://schemas.openxmlformats.org/officeDocument/2006/relationships/image" Target="../media/image81.jpg"/><Relationship Id="rId9" Type="http://schemas.openxmlformats.org/officeDocument/2006/relationships/image" Target="../media/image101.png"/><Relationship Id="rId14" Type="http://schemas.openxmlformats.org/officeDocument/2006/relationships/image" Target="../media/image10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12" Type="http://schemas.openxmlformats.org/officeDocument/2006/relationships/image" Target="../media/image1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11" Type="http://schemas.openxmlformats.org/officeDocument/2006/relationships/image" Target="../media/image113.png"/><Relationship Id="rId5" Type="http://schemas.openxmlformats.org/officeDocument/2006/relationships/image" Target="../media/image24.jpg"/><Relationship Id="rId10" Type="http://schemas.openxmlformats.org/officeDocument/2006/relationships/image" Target="../media/image112.png"/><Relationship Id="rId4" Type="http://schemas.openxmlformats.org/officeDocument/2006/relationships/image" Target="../media/image81.jpg"/><Relationship Id="rId9" Type="http://schemas.openxmlformats.org/officeDocument/2006/relationships/image" Target="../media/image1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8.png"/><Relationship Id="rId3" Type="http://schemas.openxmlformats.org/officeDocument/2006/relationships/image" Target="../media/image81.jpg"/><Relationship Id="rId7" Type="http://schemas.openxmlformats.org/officeDocument/2006/relationships/image" Target="../media/image115.png"/><Relationship Id="rId12" Type="http://schemas.openxmlformats.org/officeDocument/2006/relationships/image" Target="../media/image118.png"/><Relationship Id="rId17" Type="http://schemas.openxmlformats.org/officeDocument/2006/relationships/image" Target="../media/image120.png"/><Relationship Id="rId2" Type="http://schemas.openxmlformats.org/officeDocument/2006/relationships/image" Target="../media/image22.jpg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11" Type="http://schemas.openxmlformats.org/officeDocument/2006/relationships/image" Target="../media/image117.png"/><Relationship Id="rId5" Type="http://schemas.openxmlformats.org/officeDocument/2006/relationships/image" Target="../media/image26.jpg"/><Relationship Id="rId15" Type="http://schemas.openxmlformats.org/officeDocument/2006/relationships/image" Target="../media/image92.png"/><Relationship Id="rId10" Type="http://schemas.openxmlformats.org/officeDocument/2006/relationships/image" Target="../media/image116.png"/><Relationship Id="rId4" Type="http://schemas.openxmlformats.org/officeDocument/2006/relationships/image" Target="../media/image24.jpg"/><Relationship Id="rId9" Type="http://schemas.openxmlformats.org/officeDocument/2006/relationships/image" Target="../media/image86.png"/><Relationship Id="rId14" Type="http://schemas.openxmlformats.org/officeDocument/2006/relationships/image" Target="../media/image11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13" Type="http://schemas.openxmlformats.org/officeDocument/2006/relationships/image" Target="../media/image126.png"/><Relationship Id="rId3" Type="http://schemas.openxmlformats.org/officeDocument/2006/relationships/image" Target="../media/image122.png"/><Relationship Id="rId7" Type="http://schemas.openxmlformats.org/officeDocument/2006/relationships/image" Target="../media/image24.jpg"/><Relationship Id="rId12" Type="http://schemas.openxmlformats.org/officeDocument/2006/relationships/image" Target="../media/image125.jpg"/><Relationship Id="rId2" Type="http://schemas.openxmlformats.org/officeDocument/2006/relationships/image" Target="../media/image1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jpg"/><Relationship Id="rId11" Type="http://schemas.openxmlformats.org/officeDocument/2006/relationships/image" Target="../media/image33.jpg"/><Relationship Id="rId5" Type="http://schemas.openxmlformats.org/officeDocument/2006/relationships/image" Target="../media/image22.jpg"/><Relationship Id="rId10" Type="http://schemas.openxmlformats.org/officeDocument/2006/relationships/image" Target="../media/image124.png"/><Relationship Id="rId4" Type="http://schemas.openxmlformats.org/officeDocument/2006/relationships/image" Target="../media/image123.jpg"/><Relationship Id="rId9" Type="http://schemas.openxmlformats.org/officeDocument/2006/relationships/image" Target="../media/image25.jpg"/><Relationship Id="rId14" Type="http://schemas.openxmlformats.org/officeDocument/2006/relationships/image" Target="../media/image12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13" Type="http://schemas.openxmlformats.org/officeDocument/2006/relationships/image" Target="../media/image88.png"/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12" Type="http://schemas.openxmlformats.org/officeDocument/2006/relationships/image" Target="../media/image13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g"/><Relationship Id="rId11" Type="http://schemas.openxmlformats.org/officeDocument/2006/relationships/image" Target="../media/image129.png"/><Relationship Id="rId5" Type="http://schemas.openxmlformats.org/officeDocument/2006/relationships/image" Target="../media/image24.jpg"/><Relationship Id="rId15" Type="http://schemas.openxmlformats.org/officeDocument/2006/relationships/image" Target="../media/image92.png"/><Relationship Id="rId10" Type="http://schemas.openxmlformats.org/officeDocument/2006/relationships/image" Target="../media/image86.png"/><Relationship Id="rId4" Type="http://schemas.openxmlformats.org/officeDocument/2006/relationships/image" Target="../media/image81.jpg"/><Relationship Id="rId9" Type="http://schemas.openxmlformats.org/officeDocument/2006/relationships/image" Target="../media/image84.png"/><Relationship Id="rId14" Type="http://schemas.openxmlformats.org/officeDocument/2006/relationships/image" Target="../media/image11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134.png"/><Relationship Id="rId3" Type="http://schemas.openxmlformats.org/officeDocument/2006/relationships/image" Target="../media/image81.jpg"/><Relationship Id="rId7" Type="http://schemas.openxmlformats.org/officeDocument/2006/relationships/image" Target="../media/image131.png"/><Relationship Id="rId12" Type="http://schemas.openxmlformats.org/officeDocument/2006/relationships/image" Target="../media/image13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11" Type="http://schemas.openxmlformats.org/officeDocument/2006/relationships/image" Target="../media/image121.jpg"/><Relationship Id="rId5" Type="http://schemas.openxmlformats.org/officeDocument/2006/relationships/image" Target="../media/image26.jpg"/><Relationship Id="rId15" Type="http://schemas.openxmlformats.org/officeDocument/2006/relationships/image" Target="../media/image136.png"/><Relationship Id="rId10" Type="http://schemas.openxmlformats.org/officeDocument/2006/relationships/image" Target="../media/image132.png"/><Relationship Id="rId4" Type="http://schemas.openxmlformats.org/officeDocument/2006/relationships/image" Target="../media/image24.jpg"/><Relationship Id="rId9" Type="http://schemas.openxmlformats.org/officeDocument/2006/relationships/image" Target="../media/image114.png"/><Relationship Id="rId14" Type="http://schemas.openxmlformats.org/officeDocument/2006/relationships/image" Target="../media/image1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6.png"/><Relationship Id="rId7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8.png"/><Relationship Id="rId10" Type="http://schemas.openxmlformats.org/officeDocument/2006/relationships/image" Target="../media/image57.png"/><Relationship Id="rId4" Type="http://schemas.openxmlformats.org/officeDocument/2006/relationships/image" Target="../media/image7.pn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66.png"/><Relationship Id="rId3" Type="http://schemas.openxmlformats.org/officeDocument/2006/relationships/image" Target="../media/image6.png"/><Relationship Id="rId21" Type="http://schemas.openxmlformats.org/officeDocument/2006/relationships/image" Target="../media/image69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57.png"/><Relationship Id="rId2" Type="http://schemas.openxmlformats.org/officeDocument/2006/relationships/image" Target="../media/image5.png"/><Relationship Id="rId16" Type="http://schemas.openxmlformats.org/officeDocument/2006/relationships/image" Target="../media/image56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8.png"/><Relationship Id="rId15" Type="http://schemas.openxmlformats.org/officeDocument/2006/relationships/image" Target="../media/image55.png"/><Relationship Id="rId10" Type="http://schemas.openxmlformats.org/officeDocument/2006/relationships/image" Target="../media/image62.png"/><Relationship Id="rId19" Type="http://schemas.openxmlformats.org/officeDocument/2006/relationships/image" Target="../media/image67.png"/><Relationship Id="rId4" Type="http://schemas.openxmlformats.org/officeDocument/2006/relationships/image" Target="../media/image7.png"/><Relationship Id="rId9" Type="http://schemas.openxmlformats.org/officeDocument/2006/relationships/image" Target="../media/image61.png"/><Relationship Id="rId1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74.png"/><Relationship Id="rId3" Type="http://schemas.openxmlformats.org/officeDocument/2006/relationships/image" Target="../media/image71.png"/><Relationship Id="rId21" Type="http://schemas.openxmlformats.org/officeDocument/2006/relationships/image" Target="../media/image77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57.png"/><Relationship Id="rId25" Type="http://schemas.openxmlformats.org/officeDocument/2006/relationships/image" Target="../media/image4.png"/><Relationship Id="rId2" Type="http://schemas.openxmlformats.org/officeDocument/2006/relationships/image" Target="../media/image70.png"/><Relationship Id="rId16" Type="http://schemas.openxmlformats.org/officeDocument/2006/relationships/image" Target="../media/image56.png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24" Type="http://schemas.openxmlformats.org/officeDocument/2006/relationships/image" Target="../media/image3.png"/><Relationship Id="rId5" Type="http://schemas.openxmlformats.org/officeDocument/2006/relationships/image" Target="../media/image73.png"/><Relationship Id="rId15" Type="http://schemas.openxmlformats.org/officeDocument/2006/relationships/image" Target="../media/image55.png"/><Relationship Id="rId23" Type="http://schemas.openxmlformats.org/officeDocument/2006/relationships/image" Target="../media/image2.png"/><Relationship Id="rId10" Type="http://schemas.openxmlformats.org/officeDocument/2006/relationships/image" Target="../media/image62.png"/><Relationship Id="rId19" Type="http://schemas.openxmlformats.org/officeDocument/2006/relationships/image" Target="../media/image75.png"/><Relationship Id="rId4" Type="http://schemas.openxmlformats.org/officeDocument/2006/relationships/image" Target="../media/image72.png"/><Relationship Id="rId9" Type="http://schemas.openxmlformats.org/officeDocument/2006/relationships/image" Target="../media/image61.png"/><Relationship Id="rId14" Type="http://schemas.openxmlformats.org/officeDocument/2006/relationships/image" Target="../media/image54.png"/><Relationship Id="rId2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8"/>
            <a:chOff x="0" y="0"/>
            <a:chExt cx="9144000" cy="6857998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91639" y="3934459"/>
              <a:ext cx="1330960" cy="13284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84120" y="3213100"/>
              <a:ext cx="1440180" cy="13411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7280" y="2565400"/>
              <a:ext cx="1295400" cy="12954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7359" y="4292600"/>
              <a:ext cx="1259840" cy="152654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43119" y="2204720"/>
              <a:ext cx="1224279" cy="11607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35600" y="1701800"/>
              <a:ext cx="1295400" cy="12954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65340" y="619759"/>
              <a:ext cx="1277620" cy="11887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88759" y="1412239"/>
              <a:ext cx="807720" cy="9525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05519" y="0"/>
              <a:ext cx="538479" cy="263652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572500" y="2710179"/>
              <a:ext cx="571500" cy="86868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651240" y="3500120"/>
              <a:ext cx="492759" cy="86359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676640" y="4363720"/>
              <a:ext cx="467359" cy="72135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572500" y="5994399"/>
              <a:ext cx="571500" cy="86359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419600" y="3276600"/>
              <a:ext cx="304800" cy="30480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219700" y="4076700"/>
              <a:ext cx="1800859" cy="179323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07539" y="1772920"/>
              <a:ext cx="629919" cy="64770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2580" y="1846579"/>
              <a:ext cx="990600" cy="78740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43940" y="1701800"/>
              <a:ext cx="914399" cy="845820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626359" y="1483360"/>
              <a:ext cx="868680" cy="83820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356100" y="1270000"/>
              <a:ext cx="914400" cy="8458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0" y="6525259"/>
              <a:ext cx="8605519" cy="33273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563619" y="1270000"/>
              <a:ext cx="762000" cy="1066800"/>
            </a:xfrm>
            <a:prstGeom prst="rect">
              <a:avLst/>
            </a:prstGeom>
          </p:spPr>
        </p:pic>
      </p:grpSp>
      <p:pic>
        <p:nvPicPr>
          <p:cNvPr id="28" name="Imagen 2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DFBF95A-02F9-4C30-BD34-2C3DBD9CE6A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9" y="207565"/>
            <a:ext cx="2667000" cy="89296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69840" y="2430779"/>
            <a:ext cx="3949700" cy="38709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51167" y="9271"/>
            <a:ext cx="8365490" cy="5711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omic Sans MS"/>
                <a:cs typeface="Comic Sans MS"/>
              </a:rPr>
              <a:t>La </a:t>
            </a:r>
            <a:r>
              <a:rPr sz="3600" spc="-5" dirty="0">
                <a:latin typeface="Comic Sans MS"/>
                <a:cs typeface="Comic Sans MS"/>
              </a:rPr>
              <a:t>división </a:t>
            </a:r>
            <a:r>
              <a:rPr sz="3600" dirty="0">
                <a:latin typeface="Comic Sans MS"/>
                <a:cs typeface="Comic Sans MS"/>
              </a:rPr>
              <a:t>es </a:t>
            </a:r>
            <a:r>
              <a:rPr sz="3600" spc="-10" dirty="0">
                <a:latin typeface="Comic Sans MS"/>
                <a:cs typeface="Comic Sans MS"/>
              </a:rPr>
              <a:t>la </a:t>
            </a:r>
            <a:r>
              <a:rPr sz="3600" spc="-5" dirty="0">
                <a:latin typeface="Comic Sans MS"/>
                <a:cs typeface="Comic Sans MS"/>
              </a:rPr>
              <a:t>operación matemática </a:t>
            </a:r>
            <a:r>
              <a:rPr sz="3600" spc="-1065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inversa</a:t>
            </a:r>
            <a:r>
              <a:rPr sz="3600" spc="-10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a</a:t>
            </a:r>
            <a:r>
              <a:rPr sz="3600" spc="-30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la</a:t>
            </a:r>
            <a:r>
              <a:rPr sz="3600" spc="-15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multiplicación.</a:t>
            </a:r>
            <a:endParaRPr sz="3600">
              <a:latin typeface="Comic Sans MS"/>
              <a:cs typeface="Comic Sans MS"/>
            </a:endParaRPr>
          </a:p>
          <a:p>
            <a:pPr marL="12065" marR="5080" algn="ctr">
              <a:lnSpc>
                <a:spcPct val="100000"/>
              </a:lnSpc>
            </a:pPr>
            <a:r>
              <a:rPr sz="3600" dirty="0">
                <a:latin typeface="Comic Sans MS"/>
                <a:cs typeface="Comic Sans MS"/>
              </a:rPr>
              <a:t>Consiste</a:t>
            </a:r>
            <a:r>
              <a:rPr sz="3600" spc="-5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en</a:t>
            </a:r>
            <a:r>
              <a:rPr sz="3600" spc="-1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encontrar</a:t>
            </a:r>
            <a:r>
              <a:rPr sz="3600" spc="-25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cuántas</a:t>
            </a:r>
            <a:r>
              <a:rPr sz="3600" spc="-10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veces</a:t>
            </a:r>
            <a:r>
              <a:rPr sz="3600" spc="-4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un </a:t>
            </a:r>
            <a:r>
              <a:rPr sz="3600" spc="-106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número</a:t>
            </a:r>
            <a:r>
              <a:rPr sz="3600" spc="-30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contiene</a:t>
            </a:r>
            <a:r>
              <a:rPr sz="3600" spc="15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a</a:t>
            </a:r>
            <a:r>
              <a:rPr sz="3600" spc="-25" dirty="0">
                <a:latin typeface="Comic Sans MS"/>
                <a:cs typeface="Comic Sans MS"/>
              </a:rPr>
              <a:t> </a:t>
            </a:r>
            <a:r>
              <a:rPr sz="3600" dirty="0">
                <a:latin typeface="Comic Sans MS"/>
                <a:cs typeface="Comic Sans MS"/>
              </a:rPr>
              <a:t>otro</a:t>
            </a:r>
            <a:r>
              <a:rPr sz="3600" spc="-3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número.</a:t>
            </a:r>
            <a:endParaRPr sz="3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3900">
              <a:latin typeface="Comic Sans MS"/>
              <a:cs typeface="Comic Sans MS"/>
            </a:endParaRPr>
          </a:p>
          <a:p>
            <a:pPr marL="648970">
              <a:lnSpc>
                <a:spcPct val="100000"/>
              </a:lnSpc>
            </a:pP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12</a:t>
            </a:r>
            <a:r>
              <a:rPr sz="4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sz="4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4</a:t>
            </a:r>
            <a:r>
              <a:rPr sz="4800" spc="-15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spc="-50" dirty="0">
                <a:solidFill>
                  <a:srgbClr val="0000FF"/>
                </a:solidFill>
                <a:latin typeface="Calibri"/>
                <a:cs typeface="Calibri"/>
              </a:rPr>
              <a:t>=3</a:t>
            </a:r>
            <a:endParaRPr sz="4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4200">
              <a:latin typeface="Calibri"/>
              <a:cs typeface="Calibri"/>
            </a:endParaRPr>
          </a:p>
          <a:p>
            <a:pPr marL="18415">
              <a:lnSpc>
                <a:spcPct val="100000"/>
              </a:lnSpc>
            </a:pPr>
            <a:r>
              <a:rPr sz="2800" dirty="0">
                <a:latin typeface="Calibri"/>
                <a:cs typeface="Calibri"/>
              </a:rPr>
              <a:t>Porque</a:t>
            </a:r>
            <a:endParaRPr sz="2800">
              <a:latin typeface="Calibri"/>
              <a:cs typeface="Calibri"/>
            </a:endParaRPr>
          </a:p>
          <a:p>
            <a:pPr marL="976630">
              <a:lnSpc>
                <a:spcPct val="100000"/>
              </a:lnSpc>
              <a:spcBef>
                <a:spcPts val="1980"/>
              </a:spcBef>
            </a:pP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4</a:t>
            </a:r>
            <a:r>
              <a:rPr sz="4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x</a:t>
            </a:r>
            <a:r>
              <a:rPr sz="4800" spc="-2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3</a:t>
            </a:r>
            <a:r>
              <a:rPr sz="4800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dirty="0">
                <a:solidFill>
                  <a:srgbClr val="0000FF"/>
                </a:solidFill>
                <a:latin typeface="Calibri"/>
                <a:cs typeface="Calibri"/>
              </a:rPr>
              <a:t>=</a:t>
            </a:r>
            <a:r>
              <a:rPr sz="4800" spc="-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4800" spc="5" dirty="0">
                <a:solidFill>
                  <a:srgbClr val="0000FF"/>
                </a:solidFill>
                <a:latin typeface="Calibri"/>
                <a:cs typeface="Calibri"/>
              </a:rPr>
              <a:t>12</a:t>
            </a:r>
            <a:endParaRPr sz="4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3208020"/>
            <a:ext cx="802640" cy="728980"/>
            <a:chOff x="1470660" y="3208020"/>
            <a:chExt cx="802640" cy="728980"/>
          </a:xfrm>
        </p:grpSpPr>
        <p:sp>
          <p:nvSpPr>
            <p:cNvPr id="3" name="object 3"/>
            <p:cNvSpPr/>
            <p:nvPr/>
          </p:nvSpPr>
          <p:spPr>
            <a:xfrm>
              <a:off x="14757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80" h="718820">
                  <a:moveTo>
                    <a:pt x="396240" y="0"/>
                  </a:moveTo>
                  <a:lnTo>
                    <a:pt x="346583" y="2794"/>
                  </a:lnTo>
                  <a:lnTo>
                    <a:pt x="298830" y="10922"/>
                  </a:lnTo>
                  <a:lnTo>
                    <a:pt x="253237" y="24257"/>
                  </a:lnTo>
                  <a:lnTo>
                    <a:pt x="210184" y="42163"/>
                  </a:lnTo>
                  <a:lnTo>
                    <a:pt x="170053" y="64388"/>
                  </a:lnTo>
                  <a:lnTo>
                    <a:pt x="133222" y="90677"/>
                  </a:lnTo>
                  <a:lnTo>
                    <a:pt x="100075" y="120650"/>
                  </a:lnTo>
                  <a:lnTo>
                    <a:pt x="71119" y="153924"/>
                  </a:lnTo>
                  <a:lnTo>
                    <a:pt x="46481" y="190246"/>
                  </a:lnTo>
                  <a:lnTo>
                    <a:pt x="26669" y="229235"/>
                  </a:lnTo>
                  <a:lnTo>
                    <a:pt x="12065" y="270510"/>
                  </a:lnTo>
                  <a:lnTo>
                    <a:pt x="3047" y="313816"/>
                  </a:lnTo>
                  <a:lnTo>
                    <a:pt x="0" y="358775"/>
                  </a:lnTo>
                  <a:lnTo>
                    <a:pt x="3047" y="403987"/>
                  </a:lnTo>
                  <a:lnTo>
                    <a:pt x="12065" y="447548"/>
                  </a:lnTo>
                  <a:lnTo>
                    <a:pt x="26669" y="488950"/>
                  </a:lnTo>
                  <a:lnTo>
                    <a:pt x="46481" y="528066"/>
                  </a:lnTo>
                  <a:lnTo>
                    <a:pt x="71119" y="564514"/>
                  </a:lnTo>
                  <a:lnTo>
                    <a:pt x="100075" y="597916"/>
                  </a:lnTo>
                  <a:lnTo>
                    <a:pt x="133222" y="628014"/>
                  </a:lnTo>
                  <a:lnTo>
                    <a:pt x="170053" y="654304"/>
                  </a:lnTo>
                  <a:lnTo>
                    <a:pt x="210184" y="676656"/>
                  </a:lnTo>
                  <a:lnTo>
                    <a:pt x="253237" y="694563"/>
                  </a:lnTo>
                  <a:lnTo>
                    <a:pt x="298830" y="707898"/>
                  </a:lnTo>
                  <a:lnTo>
                    <a:pt x="346583" y="716026"/>
                  </a:lnTo>
                  <a:lnTo>
                    <a:pt x="396240" y="718819"/>
                  </a:lnTo>
                  <a:lnTo>
                    <a:pt x="445897" y="716026"/>
                  </a:lnTo>
                  <a:lnTo>
                    <a:pt x="493648" y="707898"/>
                  </a:lnTo>
                  <a:lnTo>
                    <a:pt x="539241" y="694563"/>
                  </a:lnTo>
                  <a:lnTo>
                    <a:pt x="582295" y="676656"/>
                  </a:lnTo>
                  <a:lnTo>
                    <a:pt x="622427" y="654304"/>
                  </a:lnTo>
                  <a:lnTo>
                    <a:pt x="659257" y="628014"/>
                  </a:lnTo>
                  <a:lnTo>
                    <a:pt x="692404" y="597916"/>
                  </a:lnTo>
                  <a:lnTo>
                    <a:pt x="721360" y="564514"/>
                  </a:lnTo>
                  <a:lnTo>
                    <a:pt x="745997" y="528066"/>
                  </a:lnTo>
                  <a:lnTo>
                    <a:pt x="765810" y="488950"/>
                  </a:lnTo>
                  <a:lnTo>
                    <a:pt x="780415" y="447548"/>
                  </a:lnTo>
                  <a:lnTo>
                    <a:pt x="789432" y="403987"/>
                  </a:lnTo>
                  <a:lnTo>
                    <a:pt x="792479" y="358775"/>
                  </a:lnTo>
                  <a:lnTo>
                    <a:pt x="789432" y="313816"/>
                  </a:lnTo>
                  <a:lnTo>
                    <a:pt x="780415" y="270510"/>
                  </a:lnTo>
                  <a:lnTo>
                    <a:pt x="765810" y="229235"/>
                  </a:lnTo>
                  <a:lnTo>
                    <a:pt x="745997" y="190246"/>
                  </a:lnTo>
                  <a:lnTo>
                    <a:pt x="721360" y="153924"/>
                  </a:lnTo>
                  <a:lnTo>
                    <a:pt x="692404" y="120650"/>
                  </a:lnTo>
                  <a:lnTo>
                    <a:pt x="659257" y="90677"/>
                  </a:lnTo>
                  <a:lnTo>
                    <a:pt x="622427" y="64388"/>
                  </a:lnTo>
                  <a:lnTo>
                    <a:pt x="582295" y="42163"/>
                  </a:lnTo>
                  <a:lnTo>
                    <a:pt x="539241" y="24257"/>
                  </a:lnTo>
                  <a:lnTo>
                    <a:pt x="493648" y="10922"/>
                  </a:lnTo>
                  <a:lnTo>
                    <a:pt x="445897" y="2794"/>
                  </a:lnTo>
                  <a:lnTo>
                    <a:pt x="396240" y="0"/>
                  </a:lnTo>
                  <a:close/>
                </a:path>
              </a:pathLst>
            </a:custGeom>
            <a:solidFill>
              <a:srgbClr val="333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57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80" h="718820">
                  <a:moveTo>
                    <a:pt x="396240" y="718819"/>
                  </a:moveTo>
                  <a:lnTo>
                    <a:pt x="346583" y="716026"/>
                  </a:lnTo>
                  <a:lnTo>
                    <a:pt x="298830" y="707898"/>
                  </a:lnTo>
                  <a:lnTo>
                    <a:pt x="253237" y="694563"/>
                  </a:lnTo>
                  <a:lnTo>
                    <a:pt x="210184" y="676656"/>
                  </a:lnTo>
                  <a:lnTo>
                    <a:pt x="170053" y="654304"/>
                  </a:lnTo>
                  <a:lnTo>
                    <a:pt x="133222" y="628014"/>
                  </a:lnTo>
                  <a:lnTo>
                    <a:pt x="100075" y="597916"/>
                  </a:lnTo>
                  <a:lnTo>
                    <a:pt x="71119" y="564514"/>
                  </a:lnTo>
                  <a:lnTo>
                    <a:pt x="46481" y="528066"/>
                  </a:lnTo>
                  <a:lnTo>
                    <a:pt x="26669" y="488950"/>
                  </a:lnTo>
                  <a:lnTo>
                    <a:pt x="12065" y="447548"/>
                  </a:lnTo>
                  <a:lnTo>
                    <a:pt x="3047" y="403987"/>
                  </a:lnTo>
                  <a:lnTo>
                    <a:pt x="0" y="358775"/>
                  </a:lnTo>
                  <a:lnTo>
                    <a:pt x="3047" y="313816"/>
                  </a:lnTo>
                  <a:lnTo>
                    <a:pt x="12065" y="270510"/>
                  </a:lnTo>
                  <a:lnTo>
                    <a:pt x="26669" y="229235"/>
                  </a:lnTo>
                  <a:lnTo>
                    <a:pt x="46481" y="190246"/>
                  </a:lnTo>
                  <a:lnTo>
                    <a:pt x="71119" y="153924"/>
                  </a:lnTo>
                  <a:lnTo>
                    <a:pt x="100075" y="120650"/>
                  </a:lnTo>
                  <a:lnTo>
                    <a:pt x="133222" y="90677"/>
                  </a:lnTo>
                  <a:lnTo>
                    <a:pt x="170053" y="64388"/>
                  </a:lnTo>
                  <a:lnTo>
                    <a:pt x="210184" y="42163"/>
                  </a:lnTo>
                  <a:lnTo>
                    <a:pt x="253237" y="24257"/>
                  </a:lnTo>
                  <a:lnTo>
                    <a:pt x="298830" y="10922"/>
                  </a:lnTo>
                  <a:lnTo>
                    <a:pt x="346583" y="2794"/>
                  </a:lnTo>
                  <a:lnTo>
                    <a:pt x="396240" y="0"/>
                  </a:lnTo>
                  <a:lnTo>
                    <a:pt x="445897" y="2794"/>
                  </a:lnTo>
                  <a:lnTo>
                    <a:pt x="493648" y="10922"/>
                  </a:lnTo>
                  <a:lnTo>
                    <a:pt x="539241" y="24257"/>
                  </a:lnTo>
                  <a:lnTo>
                    <a:pt x="582295" y="42163"/>
                  </a:lnTo>
                  <a:lnTo>
                    <a:pt x="622427" y="64388"/>
                  </a:lnTo>
                  <a:lnTo>
                    <a:pt x="659257" y="90677"/>
                  </a:lnTo>
                  <a:lnTo>
                    <a:pt x="692404" y="120650"/>
                  </a:lnTo>
                  <a:lnTo>
                    <a:pt x="721360" y="153924"/>
                  </a:lnTo>
                  <a:lnTo>
                    <a:pt x="745997" y="190246"/>
                  </a:lnTo>
                  <a:lnTo>
                    <a:pt x="765810" y="229235"/>
                  </a:lnTo>
                  <a:lnTo>
                    <a:pt x="780415" y="270510"/>
                  </a:lnTo>
                  <a:lnTo>
                    <a:pt x="789432" y="313816"/>
                  </a:lnTo>
                  <a:lnTo>
                    <a:pt x="792479" y="358775"/>
                  </a:lnTo>
                  <a:lnTo>
                    <a:pt x="789432" y="403987"/>
                  </a:lnTo>
                  <a:lnTo>
                    <a:pt x="780415" y="447548"/>
                  </a:lnTo>
                  <a:lnTo>
                    <a:pt x="765810" y="488950"/>
                  </a:lnTo>
                  <a:lnTo>
                    <a:pt x="745997" y="528066"/>
                  </a:lnTo>
                  <a:lnTo>
                    <a:pt x="721360" y="564514"/>
                  </a:lnTo>
                  <a:lnTo>
                    <a:pt x="692404" y="597916"/>
                  </a:lnTo>
                  <a:lnTo>
                    <a:pt x="659257" y="628014"/>
                  </a:lnTo>
                  <a:lnTo>
                    <a:pt x="622427" y="654304"/>
                  </a:lnTo>
                  <a:lnTo>
                    <a:pt x="582295" y="676656"/>
                  </a:lnTo>
                  <a:lnTo>
                    <a:pt x="539241" y="694563"/>
                  </a:lnTo>
                  <a:lnTo>
                    <a:pt x="493648" y="707898"/>
                  </a:lnTo>
                  <a:lnTo>
                    <a:pt x="445897" y="716026"/>
                  </a:lnTo>
                  <a:lnTo>
                    <a:pt x="396240" y="71881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9420" y="3449321"/>
              <a:ext cx="86360" cy="8635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5640" y="3449320"/>
              <a:ext cx="88900" cy="8636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45640" y="3609340"/>
              <a:ext cx="88900" cy="889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9420" y="3609340"/>
              <a:ext cx="86360" cy="88900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2265679" y="3106420"/>
            <a:ext cx="1051560" cy="1170940"/>
            <a:chOff x="2265679" y="3106420"/>
            <a:chExt cx="1051560" cy="1170940"/>
          </a:xfrm>
        </p:grpSpPr>
        <p:sp>
          <p:nvSpPr>
            <p:cNvPr id="10" name="object 10"/>
            <p:cNvSpPr/>
            <p:nvPr/>
          </p:nvSpPr>
          <p:spPr>
            <a:xfrm>
              <a:off x="2722879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722879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75939" y="3342640"/>
              <a:ext cx="73660" cy="7873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07359" y="3543300"/>
              <a:ext cx="73660" cy="7873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85439" y="3502660"/>
              <a:ext cx="73660" cy="7873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6559" y="3299461"/>
              <a:ext cx="73660" cy="8127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270759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70759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2910839" y="3253740"/>
            <a:ext cx="2024380" cy="1841500"/>
            <a:chOff x="2910839" y="3253740"/>
            <a:chExt cx="2024380" cy="1841500"/>
          </a:xfrm>
        </p:grpSpPr>
        <p:sp>
          <p:nvSpPr>
            <p:cNvPr id="19" name="object 19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251713" y="0"/>
                  </a:moveTo>
                  <a:lnTo>
                    <a:pt x="208407" y="5968"/>
                  </a:lnTo>
                  <a:lnTo>
                    <a:pt x="166750" y="19557"/>
                  </a:lnTo>
                  <a:lnTo>
                    <a:pt x="127762" y="40004"/>
                  </a:lnTo>
                  <a:lnTo>
                    <a:pt x="92328" y="67055"/>
                  </a:lnTo>
                  <a:lnTo>
                    <a:pt x="61213" y="100202"/>
                  </a:lnTo>
                  <a:lnTo>
                    <a:pt x="35433" y="138810"/>
                  </a:lnTo>
                  <a:lnTo>
                    <a:pt x="16001" y="182625"/>
                  </a:lnTo>
                  <a:lnTo>
                    <a:pt x="3937" y="229362"/>
                  </a:lnTo>
                  <a:lnTo>
                    <a:pt x="0" y="275970"/>
                  </a:lnTo>
                  <a:lnTo>
                    <a:pt x="3683" y="321437"/>
                  </a:lnTo>
                  <a:lnTo>
                    <a:pt x="14477" y="364870"/>
                  </a:lnTo>
                  <a:lnTo>
                    <a:pt x="32130" y="405256"/>
                  </a:lnTo>
                  <a:lnTo>
                    <a:pt x="56261" y="441705"/>
                  </a:lnTo>
                  <a:lnTo>
                    <a:pt x="86360" y="473201"/>
                  </a:lnTo>
                  <a:lnTo>
                    <a:pt x="122174" y="498982"/>
                  </a:lnTo>
                  <a:lnTo>
                    <a:pt x="163322" y="517905"/>
                  </a:lnTo>
                  <a:lnTo>
                    <a:pt x="206883" y="528319"/>
                  </a:lnTo>
                  <a:lnTo>
                    <a:pt x="250698" y="530224"/>
                  </a:lnTo>
                  <a:lnTo>
                    <a:pt x="293750" y="524255"/>
                  </a:lnTo>
                  <a:lnTo>
                    <a:pt x="335279" y="510793"/>
                  </a:lnTo>
                  <a:lnTo>
                    <a:pt x="374269" y="490219"/>
                  </a:lnTo>
                  <a:lnTo>
                    <a:pt x="409955" y="463168"/>
                  </a:lnTo>
                  <a:lnTo>
                    <a:pt x="441198" y="430148"/>
                  </a:lnTo>
                  <a:lnTo>
                    <a:pt x="467233" y="391413"/>
                  </a:lnTo>
                  <a:lnTo>
                    <a:pt x="487172" y="347725"/>
                  </a:lnTo>
                  <a:lnTo>
                    <a:pt x="498983" y="300863"/>
                  </a:lnTo>
                  <a:lnTo>
                    <a:pt x="502920" y="254253"/>
                  </a:lnTo>
                  <a:lnTo>
                    <a:pt x="499110" y="208787"/>
                  </a:lnTo>
                  <a:lnTo>
                    <a:pt x="488188" y="165480"/>
                  </a:lnTo>
                  <a:lnTo>
                    <a:pt x="470408" y="125094"/>
                  </a:lnTo>
                  <a:lnTo>
                    <a:pt x="446277" y="88645"/>
                  </a:lnTo>
                  <a:lnTo>
                    <a:pt x="416178" y="57022"/>
                  </a:lnTo>
                  <a:lnTo>
                    <a:pt x="380491" y="31368"/>
                  </a:lnTo>
                  <a:lnTo>
                    <a:pt x="339851" y="12445"/>
                  </a:lnTo>
                  <a:lnTo>
                    <a:pt x="295783" y="2031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16001" y="182625"/>
                  </a:moveTo>
                  <a:lnTo>
                    <a:pt x="35433" y="138810"/>
                  </a:lnTo>
                  <a:lnTo>
                    <a:pt x="61213" y="100202"/>
                  </a:lnTo>
                  <a:lnTo>
                    <a:pt x="92328" y="67055"/>
                  </a:lnTo>
                  <a:lnTo>
                    <a:pt x="127762" y="40004"/>
                  </a:lnTo>
                  <a:lnTo>
                    <a:pt x="166750" y="19557"/>
                  </a:lnTo>
                  <a:lnTo>
                    <a:pt x="208407" y="5968"/>
                  </a:lnTo>
                  <a:lnTo>
                    <a:pt x="251713" y="0"/>
                  </a:lnTo>
                  <a:lnTo>
                    <a:pt x="295783" y="2031"/>
                  </a:lnTo>
                  <a:lnTo>
                    <a:pt x="339851" y="12445"/>
                  </a:lnTo>
                  <a:lnTo>
                    <a:pt x="380491" y="31368"/>
                  </a:lnTo>
                  <a:lnTo>
                    <a:pt x="416178" y="57022"/>
                  </a:lnTo>
                  <a:lnTo>
                    <a:pt x="446277" y="88645"/>
                  </a:lnTo>
                  <a:lnTo>
                    <a:pt x="470408" y="125094"/>
                  </a:lnTo>
                  <a:lnTo>
                    <a:pt x="488188" y="165480"/>
                  </a:lnTo>
                  <a:lnTo>
                    <a:pt x="499110" y="208787"/>
                  </a:lnTo>
                  <a:lnTo>
                    <a:pt x="502920" y="254253"/>
                  </a:lnTo>
                  <a:lnTo>
                    <a:pt x="498983" y="300863"/>
                  </a:lnTo>
                  <a:lnTo>
                    <a:pt x="487172" y="347725"/>
                  </a:lnTo>
                  <a:lnTo>
                    <a:pt x="467233" y="391413"/>
                  </a:lnTo>
                  <a:lnTo>
                    <a:pt x="441198" y="430148"/>
                  </a:lnTo>
                  <a:lnTo>
                    <a:pt x="409955" y="463168"/>
                  </a:lnTo>
                  <a:lnTo>
                    <a:pt x="374269" y="490219"/>
                  </a:lnTo>
                  <a:lnTo>
                    <a:pt x="335279" y="510793"/>
                  </a:lnTo>
                  <a:lnTo>
                    <a:pt x="293750" y="524255"/>
                  </a:lnTo>
                  <a:lnTo>
                    <a:pt x="250698" y="530224"/>
                  </a:lnTo>
                  <a:lnTo>
                    <a:pt x="206883" y="528319"/>
                  </a:lnTo>
                  <a:lnTo>
                    <a:pt x="163322" y="517905"/>
                  </a:lnTo>
                  <a:lnTo>
                    <a:pt x="122174" y="498982"/>
                  </a:lnTo>
                  <a:lnTo>
                    <a:pt x="86360" y="473201"/>
                  </a:lnTo>
                  <a:lnTo>
                    <a:pt x="56261" y="441705"/>
                  </a:lnTo>
                  <a:lnTo>
                    <a:pt x="32130" y="405256"/>
                  </a:lnTo>
                  <a:lnTo>
                    <a:pt x="14477" y="364870"/>
                  </a:lnTo>
                  <a:lnTo>
                    <a:pt x="3683" y="321437"/>
                  </a:lnTo>
                  <a:lnTo>
                    <a:pt x="0" y="275970"/>
                  </a:lnTo>
                  <a:lnTo>
                    <a:pt x="3937" y="229362"/>
                  </a:lnTo>
                  <a:lnTo>
                    <a:pt x="16001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78679" y="3434080"/>
              <a:ext cx="65785" cy="6591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4129" y="0"/>
                  </a:moveTo>
                  <a:lnTo>
                    <a:pt x="14477" y="2666"/>
                  </a:lnTo>
                  <a:lnTo>
                    <a:pt x="6350" y="8762"/>
                  </a:lnTo>
                  <a:lnTo>
                    <a:pt x="888" y="17779"/>
                  </a:lnTo>
                  <a:lnTo>
                    <a:pt x="0" y="28193"/>
                  </a:lnTo>
                  <a:lnTo>
                    <a:pt x="2666" y="38100"/>
                  </a:lnTo>
                  <a:lnTo>
                    <a:pt x="8762" y="46227"/>
                  </a:lnTo>
                  <a:lnTo>
                    <a:pt x="18287" y="51688"/>
                  </a:lnTo>
                  <a:lnTo>
                    <a:pt x="28575" y="53212"/>
                  </a:lnTo>
                  <a:lnTo>
                    <a:pt x="38353" y="50672"/>
                  </a:lnTo>
                  <a:lnTo>
                    <a:pt x="46354" y="44450"/>
                  </a:lnTo>
                  <a:lnTo>
                    <a:pt x="51815" y="35432"/>
                  </a:lnTo>
                  <a:lnTo>
                    <a:pt x="53339" y="25018"/>
                  </a:lnTo>
                  <a:lnTo>
                    <a:pt x="50545" y="15112"/>
                  </a:lnTo>
                  <a:lnTo>
                    <a:pt x="44195" y="6985"/>
                  </a:lnTo>
                  <a:lnTo>
                    <a:pt x="34416" y="1524"/>
                  </a:lnTo>
                  <a:lnTo>
                    <a:pt x="241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888" y="17779"/>
                  </a:moveTo>
                  <a:lnTo>
                    <a:pt x="6350" y="8762"/>
                  </a:lnTo>
                  <a:lnTo>
                    <a:pt x="14477" y="2666"/>
                  </a:lnTo>
                  <a:lnTo>
                    <a:pt x="24129" y="0"/>
                  </a:lnTo>
                  <a:lnTo>
                    <a:pt x="34416" y="1524"/>
                  </a:lnTo>
                  <a:lnTo>
                    <a:pt x="44195" y="6985"/>
                  </a:lnTo>
                  <a:lnTo>
                    <a:pt x="50545" y="15112"/>
                  </a:lnTo>
                  <a:lnTo>
                    <a:pt x="53339" y="25018"/>
                  </a:lnTo>
                  <a:lnTo>
                    <a:pt x="51815" y="35432"/>
                  </a:lnTo>
                  <a:lnTo>
                    <a:pt x="46354" y="44450"/>
                  </a:lnTo>
                  <a:lnTo>
                    <a:pt x="38353" y="50672"/>
                  </a:lnTo>
                  <a:lnTo>
                    <a:pt x="28575" y="53212"/>
                  </a:lnTo>
                  <a:lnTo>
                    <a:pt x="18287" y="51688"/>
                  </a:lnTo>
                  <a:lnTo>
                    <a:pt x="8762" y="46227"/>
                  </a:lnTo>
                  <a:lnTo>
                    <a:pt x="2666" y="38100"/>
                  </a:lnTo>
                  <a:lnTo>
                    <a:pt x="0" y="28193"/>
                  </a:lnTo>
                  <a:lnTo>
                    <a:pt x="888" y="1777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526279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8" y="0"/>
                  </a:moveTo>
                  <a:lnTo>
                    <a:pt x="15367" y="2159"/>
                  </a:lnTo>
                  <a:lnTo>
                    <a:pt x="6604" y="8000"/>
                  </a:lnTo>
                  <a:lnTo>
                    <a:pt x="762" y="17017"/>
                  </a:lnTo>
                  <a:lnTo>
                    <a:pt x="0" y="27559"/>
                  </a:lnTo>
                  <a:lnTo>
                    <a:pt x="3048" y="37464"/>
                  </a:lnTo>
                  <a:lnTo>
                    <a:pt x="9525" y="45720"/>
                  </a:lnTo>
                  <a:lnTo>
                    <a:pt x="18796" y="51307"/>
                  </a:lnTo>
                  <a:lnTo>
                    <a:pt x="29591" y="52831"/>
                  </a:lnTo>
                  <a:lnTo>
                    <a:pt x="40132" y="50164"/>
                  </a:lnTo>
                  <a:lnTo>
                    <a:pt x="48895" y="43941"/>
                  </a:lnTo>
                  <a:lnTo>
                    <a:pt x="54737" y="34798"/>
                  </a:lnTo>
                  <a:lnTo>
                    <a:pt x="55499" y="24891"/>
                  </a:lnTo>
                  <a:lnTo>
                    <a:pt x="52450" y="15366"/>
                  </a:lnTo>
                  <a:lnTo>
                    <a:pt x="46100" y="7238"/>
                  </a:lnTo>
                  <a:lnTo>
                    <a:pt x="36830" y="1777"/>
                  </a:lnTo>
                  <a:lnTo>
                    <a:pt x="259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526279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2" y="17017"/>
                  </a:moveTo>
                  <a:lnTo>
                    <a:pt x="6604" y="8000"/>
                  </a:lnTo>
                  <a:lnTo>
                    <a:pt x="15367" y="2159"/>
                  </a:lnTo>
                  <a:lnTo>
                    <a:pt x="25908" y="0"/>
                  </a:lnTo>
                  <a:lnTo>
                    <a:pt x="36830" y="1777"/>
                  </a:lnTo>
                  <a:lnTo>
                    <a:pt x="46100" y="7238"/>
                  </a:lnTo>
                  <a:lnTo>
                    <a:pt x="52450" y="15366"/>
                  </a:lnTo>
                  <a:lnTo>
                    <a:pt x="55499" y="24891"/>
                  </a:lnTo>
                  <a:lnTo>
                    <a:pt x="54737" y="34798"/>
                  </a:lnTo>
                  <a:lnTo>
                    <a:pt x="48895" y="43941"/>
                  </a:lnTo>
                  <a:lnTo>
                    <a:pt x="40132" y="50164"/>
                  </a:lnTo>
                  <a:lnTo>
                    <a:pt x="29591" y="52831"/>
                  </a:lnTo>
                  <a:lnTo>
                    <a:pt x="18796" y="51307"/>
                  </a:lnTo>
                  <a:lnTo>
                    <a:pt x="9525" y="45720"/>
                  </a:lnTo>
                  <a:lnTo>
                    <a:pt x="3048" y="37464"/>
                  </a:lnTo>
                  <a:lnTo>
                    <a:pt x="0" y="27559"/>
                  </a:lnTo>
                  <a:lnTo>
                    <a:pt x="762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579619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6034" y="0"/>
                  </a:moveTo>
                  <a:lnTo>
                    <a:pt x="15620" y="2159"/>
                  </a:lnTo>
                  <a:lnTo>
                    <a:pt x="7112" y="8000"/>
                  </a:lnTo>
                  <a:lnTo>
                    <a:pt x="1524" y="17017"/>
                  </a:lnTo>
                  <a:lnTo>
                    <a:pt x="0" y="27559"/>
                  </a:lnTo>
                  <a:lnTo>
                    <a:pt x="2793" y="37464"/>
                  </a:lnTo>
                  <a:lnTo>
                    <a:pt x="9525" y="45720"/>
                  </a:lnTo>
                  <a:lnTo>
                    <a:pt x="19557" y="51308"/>
                  </a:lnTo>
                  <a:lnTo>
                    <a:pt x="30225" y="52832"/>
                  </a:lnTo>
                  <a:lnTo>
                    <a:pt x="40258" y="50164"/>
                  </a:lnTo>
                  <a:lnTo>
                    <a:pt x="48640" y="43941"/>
                  </a:lnTo>
                  <a:lnTo>
                    <a:pt x="54228" y="34798"/>
                  </a:lnTo>
                  <a:lnTo>
                    <a:pt x="55752" y="24384"/>
                  </a:lnTo>
                  <a:lnTo>
                    <a:pt x="53085" y="14859"/>
                  </a:lnTo>
                  <a:lnTo>
                    <a:pt x="46735" y="7112"/>
                  </a:lnTo>
                  <a:lnTo>
                    <a:pt x="37464" y="1777"/>
                  </a:lnTo>
                  <a:lnTo>
                    <a:pt x="260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579619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7"/>
                  </a:moveTo>
                  <a:lnTo>
                    <a:pt x="7112" y="8000"/>
                  </a:lnTo>
                  <a:lnTo>
                    <a:pt x="15620" y="2159"/>
                  </a:lnTo>
                  <a:lnTo>
                    <a:pt x="26034" y="0"/>
                  </a:lnTo>
                  <a:lnTo>
                    <a:pt x="37464" y="1777"/>
                  </a:lnTo>
                  <a:lnTo>
                    <a:pt x="46735" y="7112"/>
                  </a:lnTo>
                  <a:lnTo>
                    <a:pt x="53085" y="14859"/>
                  </a:lnTo>
                  <a:lnTo>
                    <a:pt x="55752" y="24384"/>
                  </a:lnTo>
                  <a:lnTo>
                    <a:pt x="54228" y="34798"/>
                  </a:lnTo>
                  <a:lnTo>
                    <a:pt x="48640" y="43941"/>
                  </a:lnTo>
                  <a:lnTo>
                    <a:pt x="40258" y="50164"/>
                  </a:lnTo>
                  <a:lnTo>
                    <a:pt x="30225" y="52832"/>
                  </a:lnTo>
                  <a:lnTo>
                    <a:pt x="19557" y="51308"/>
                  </a:lnTo>
                  <a:lnTo>
                    <a:pt x="9525" y="45720"/>
                  </a:lnTo>
                  <a:lnTo>
                    <a:pt x="2793" y="37464"/>
                  </a:lnTo>
                  <a:lnTo>
                    <a:pt x="0" y="27559"/>
                  </a:lnTo>
                  <a:lnTo>
                    <a:pt x="1524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10839" y="3279140"/>
              <a:ext cx="2024380" cy="1816100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2418079" y="3970020"/>
            <a:ext cx="63500" cy="62230"/>
            <a:chOff x="2418079" y="3970020"/>
            <a:chExt cx="63500" cy="62230"/>
          </a:xfrm>
        </p:grpSpPr>
        <p:sp>
          <p:nvSpPr>
            <p:cNvPr id="30" name="object 30"/>
            <p:cNvSpPr/>
            <p:nvPr/>
          </p:nvSpPr>
          <p:spPr>
            <a:xfrm>
              <a:off x="2423159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423159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2578100" y="3924300"/>
            <a:ext cx="63500" cy="60325"/>
            <a:chOff x="2578100" y="3924300"/>
            <a:chExt cx="63500" cy="60325"/>
          </a:xfrm>
        </p:grpSpPr>
        <p:sp>
          <p:nvSpPr>
            <p:cNvPr id="33" name="object 33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2608579" y="4025900"/>
            <a:ext cx="63500" cy="62230"/>
            <a:chOff x="2608579" y="4025900"/>
            <a:chExt cx="63500" cy="62230"/>
          </a:xfrm>
        </p:grpSpPr>
        <p:sp>
          <p:nvSpPr>
            <p:cNvPr id="36" name="object 36"/>
            <p:cNvSpPr/>
            <p:nvPr/>
          </p:nvSpPr>
          <p:spPr>
            <a:xfrm>
              <a:off x="2613659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613659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2448560" y="4071620"/>
            <a:ext cx="62865" cy="62230"/>
            <a:chOff x="2448560" y="4071620"/>
            <a:chExt cx="62865" cy="62230"/>
          </a:xfrm>
        </p:grpSpPr>
        <p:sp>
          <p:nvSpPr>
            <p:cNvPr id="39" name="object 39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1470660" y="4071620"/>
            <a:ext cx="1511300" cy="1069340"/>
            <a:chOff x="1470660" y="4071620"/>
            <a:chExt cx="1511300" cy="1069340"/>
          </a:xfrm>
        </p:grpSpPr>
        <p:sp>
          <p:nvSpPr>
            <p:cNvPr id="42" name="object 42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0"/>
                  </a:moveTo>
                  <a:lnTo>
                    <a:pt x="270256" y="3429"/>
                  </a:lnTo>
                  <a:lnTo>
                    <a:pt x="225425" y="13589"/>
                  </a:lnTo>
                  <a:lnTo>
                    <a:pt x="183133" y="29845"/>
                  </a:lnTo>
                  <a:lnTo>
                    <a:pt x="144144" y="51689"/>
                  </a:lnTo>
                  <a:lnTo>
                    <a:pt x="108712" y="78740"/>
                  </a:lnTo>
                  <a:lnTo>
                    <a:pt x="77469" y="110363"/>
                  </a:lnTo>
                  <a:lnTo>
                    <a:pt x="50800" y="146177"/>
                  </a:lnTo>
                  <a:lnTo>
                    <a:pt x="29337" y="185547"/>
                  </a:lnTo>
                  <a:lnTo>
                    <a:pt x="13334" y="228092"/>
                  </a:lnTo>
                  <a:lnTo>
                    <a:pt x="3428" y="273304"/>
                  </a:lnTo>
                  <a:lnTo>
                    <a:pt x="0" y="320675"/>
                  </a:lnTo>
                  <a:lnTo>
                    <a:pt x="3428" y="368300"/>
                  </a:lnTo>
                  <a:lnTo>
                    <a:pt x="13334" y="413766"/>
                  </a:lnTo>
                  <a:lnTo>
                    <a:pt x="29337" y="456565"/>
                  </a:lnTo>
                  <a:lnTo>
                    <a:pt x="50800" y="496189"/>
                  </a:lnTo>
                  <a:lnTo>
                    <a:pt x="77469" y="532003"/>
                  </a:lnTo>
                  <a:lnTo>
                    <a:pt x="108712" y="563753"/>
                  </a:lnTo>
                  <a:lnTo>
                    <a:pt x="144144" y="590804"/>
                  </a:lnTo>
                  <a:lnTo>
                    <a:pt x="183133" y="612775"/>
                  </a:lnTo>
                  <a:lnTo>
                    <a:pt x="225425" y="629031"/>
                  </a:lnTo>
                  <a:lnTo>
                    <a:pt x="270256" y="639191"/>
                  </a:lnTo>
                  <a:lnTo>
                    <a:pt x="317500" y="642620"/>
                  </a:lnTo>
                  <a:lnTo>
                    <a:pt x="364363" y="639191"/>
                  </a:lnTo>
                  <a:lnTo>
                    <a:pt x="409194" y="629031"/>
                  </a:lnTo>
                  <a:lnTo>
                    <a:pt x="451357" y="612775"/>
                  </a:lnTo>
                  <a:lnTo>
                    <a:pt x="490346" y="590804"/>
                  </a:lnTo>
                  <a:lnTo>
                    <a:pt x="525780" y="563753"/>
                  </a:lnTo>
                  <a:lnTo>
                    <a:pt x="557149" y="532003"/>
                  </a:lnTo>
                  <a:lnTo>
                    <a:pt x="583819" y="496189"/>
                  </a:lnTo>
                  <a:lnTo>
                    <a:pt x="605536" y="456565"/>
                  </a:lnTo>
                  <a:lnTo>
                    <a:pt x="621538" y="413766"/>
                  </a:lnTo>
                  <a:lnTo>
                    <a:pt x="631570" y="368300"/>
                  </a:lnTo>
                  <a:lnTo>
                    <a:pt x="635000" y="320675"/>
                  </a:lnTo>
                  <a:lnTo>
                    <a:pt x="631570" y="273304"/>
                  </a:lnTo>
                  <a:lnTo>
                    <a:pt x="621538" y="228092"/>
                  </a:lnTo>
                  <a:lnTo>
                    <a:pt x="605536" y="185547"/>
                  </a:lnTo>
                  <a:lnTo>
                    <a:pt x="583819" y="146177"/>
                  </a:lnTo>
                  <a:lnTo>
                    <a:pt x="557149" y="110363"/>
                  </a:lnTo>
                  <a:lnTo>
                    <a:pt x="525780" y="78740"/>
                  </a:lnTo>
                  <a:lnTo>
                    <a:pt x="490346" y="51689"/>
                  </a:lnTo>
                  <a:lnTo>
                    <a:pt x="451357" y="29845"/>
                  </a:lnTo>
                  <a:lnTo>
                    <a:pt x="409194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642620"/>
                  </a:moveTo>
                  <a:lnTo>
                    <a:pt x="270256" y="639191"/>
                  </a:lnTo>
                  <a:lnTo>
                    <a:pt x="225425" y="629031"/>
                  </a:lnTo>
                  <a:lnTo>
                    <a:pt x="183133" y="612775"/>
                  </a:lnTo>
                  <a:lnTo>
                    <a:pt x="144144" y="590804"/>
                  </a:lnTo>
                  <a:lnTo>
                    <a:pt x="108712" y="563753"/>
                  </a:lnTo>
                  <a:lnTo>
                    <a:pt x="77469" y="532003"/>
                  </a:lnTo>
                  <a:lnTo>
                    <a:pt x="50800" y="496189"/>
                  </a:lnTo>
                  <a:lnTo>
                    <a:pt x="29337" y="456565"/>
                  </a:lnTo>
                  <a:lnTo>
                    <a:pt x="13334" y="413766"/>
                  </a:lnTo>
                  <a:lnTo>
                    <a:pt x="3428" y="368300"/>
                  </a:lnTo>
                  <a:lnTo>
                    <a:pt x="0" y="320675"/>
                  </a:lnTo>
                  <a:lnTo>
                    <a:pt x="3428" y="273304"/>
                  </a:lnTo>
                  <a:lnTo>
                    <a:pt x="13334" y="228092"/>
                  </a:lnTo>
                  <a:lnTo>
                    <a:pt x="29337" y="185547"/>
                  </a:lnTo>
                  <a:lnTo>
                    <a:pt x="50800" y="146177"/>
                  </a:lnTo>
                  <a:lnTo>
                    <a:pt x="77469" y="110363"/>
                  </a:lnTo>
                  <a:lnTo>
                    <a:pt x="108712" y="78740"/>
                  </a:lnTo>
                  <a:lnTo>
                    <a:pt x="144144" y="51689"/>
                  </a:lnTo>
                  <a:lnTo>
                    <a:pt x="183133" y="29845"/>
                  </a:lnTo>
                  <a:lnTo>
                    <a:pt x="225425" y="13589"/>
                  </a:lnTo>
                  <a:lnTo>
                    <a:pt x="270256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4" y="13589"/>
                  </a:lnTo>
                  <a:lnTo>
                    <a:pt x="451357" y="29845"/>
                  </a:lnTo>
                  <a:lnTo>
                    <a:pt x="490346" y="51689"/>
                  </a:lnTo>
                  <a:lnTo>
                    <a:pt x="525780" y="78740"/>
                  </a:lnTo>
                  <a:lnTo>
                    <a:pt x="557149" y="110363"/>
                  </a:lnTo>
                  <a:lnTo>
                    <a:pt x="583819" y="146177"/>
                  </a:lnTo>
                  <a:lnTo>
                    <a:pt x="605536" y="185547"/>
                  </a:lnTo>
                  <a:lnTo>
                    <a:pt x="621538" y="228092"/>
                  </a:lnTo>
                  <a:lnTo>
                    <a:pt x="631570" y="273304"/>
                  </a:lnTo>
                  <a:lnTo>
                    <a:pt x="635000" y="320675"/>
                  </a:lnTo>
                  <a:lnTo>
                    <a:pt x="631570" y="368300"/>
                  </a:lnTo>
                  <a:lnTo>
                    <a:pt x="621538" y="413766"/>
                  </a:lnTo>
                  <a:lnTo>
                    <a:pt x="605536" y="456565"/>
                  </a:lnTo>
                  <a:lnTo>
                    <a:pt x="583819" y="496189"/>
                  </a:lnTo>
                  <a:lnTo>
                    <a:pt x="557149" y="532003"/>
                  </a:lnTo>
                  <a:lnTo>
                    <a:pt x="525780" y="563753"/>
                  </a:lnTo>
                  <a:lnTo>
                    <a:pt x="490346" y="590804"/>
                  </a:lnTo>
                  <a:lnTo>
                    <a:pt x="451357" y="612775"/>
                  </a:lnTo>
                  <a:lnTo>
                    <a:pt x="409194" y="629031"/>
                  </a:lnTo>
                  <a:lnTo>
                    <a:pt x="364363" y="639191"/>
                  </a:lnTo>
                  <a:lnTo>
                    <a:pt x="317500" y="64262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24760" y="4645660"/>
              <a:ext cx="73660" cy="8128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5260" y="4645660"/>
              <a:ext cx="73660" cy="8128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15260" y="4787901"/>
              <a:ext cx="73660" cy="81278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24760" y="4787901"/>
              <a:ext cx="73660" cy="81278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17700" y="48387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917700" y="483870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077720" y="479298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077720" y="4792980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108200" y="48945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108200" y="48945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48180" y="49403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948180" y="4940300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" name="object 68"/>
          <p:cNvSpPr txBox="1"/>
          <p:nvPr/>
        </p:nvSpPr>
        <p:spPr>
          <a:xfrm>
            <a:off x="2423795" y="5678804"/>
            <a:ext cx="206121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993457" y="772795"/>
            <a:ext cx="724789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842770" algn="l"/>
                <a:tab pos="3185795" algn="l"/>
              </a:tabLst>
            </a:pPr>
            <a:r>
              <a:rPr sz="3600" dirty="0">
                <a:latin typeface="Comic Sans MS"/>
                <a:cs typeface="Comic Sans MS"/>
              </a:rPr>
              <a:t>La </a:t>
            </a:r>
            <a:r>
              <a:rPr sz="3600" spc="-5" dirty="0">
                <a:latin typeface="Comic Sans MS"/>
                <a:cs typeface="Comic Sans MS"/>
              </a:rPr>
              <a:t>división </a:t>
            </a:r>
            <a:r>
              <a:rPr sz="3600" dirty="0">
                <a:latin typeface="Comic Sans MS"/>
                <a:cs typeface="Comic Sans MS"/>
              </a:rPr>
              <a:t>puede </a:t>
            </a:r>
            <a:r>
              <a:rPr sz="3600" spc="-5" dirty="0">
                <a:latin typeface="Comic Sans MS"/>
                <a:cs typeface="Comic Sans MS"/>
              </a:rPr>
              <a:t>considerarse </a:t>
            </a:r>
            <a:r>
              <a:rPr sz="360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también	como	una</a:t>
            </a:r>
            <a:r>
              <a:rPr sz="3600" spc="-35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resta</a:t>
            </a:r>
            <a:r>
              <a:rPr sz="3600" spc="-50" dirty="0">
                <a:latin typeface="Comic Sans MS"/>
                <a:cs typeface="Comic Sans MS"/>
              </a:rPr>
              <a:t> </a:t>
            </a:r>
            <a:r>
              <a:rPr sz="3600" spc="-5" dirty="0">
                <a:latin typeface="Comic Sans MS"/>
                <a:cs typeface="Comic Sans MS"/>
              </a:rPr>
              <a:t>repetida.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5679" y="3106420"/>
            <a:ext cx="1051560" cy="1170940"/>
            <a:chOff x="2265679" y="3106420"/>
            <a:chExt cx="1051560" cy="1170940"/>
          </a:xfrm>
        </p:grpSpPr>
        <p:sp>
          <p:nvSpPr>
            <p:cNvPr id="3" name="object 3"/>
            <p:cNvSpPr/>
            <p:nvPr/>
          </p:nvSpPr>
          <p:spPr>
            <a:xfrm>
              <a:off x="2722879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722879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5939" y="3342640"/>
              <a:ext cx="73660" cy="787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359" y="3543300"/>
              <a:ext cx="73660" cy="7873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5439" y="3502660"/>
              <a:ext cx="73660" cy="7873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59" y="3299461"/>
              <a:ext cx="73660" cy="8127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270759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70759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2910839" y="3253740"/>
            <a:ext cx="2024380" cy="1841500"/>
            <a:chOff x="2910839" y="3253740"/>
            <a:chExt cx="2024380" cy="1841500"/>
          </a:xfrm>
        </p:grpSpPr>
        <p:sp>
          <p:nvSpPr>
            <p:cNvPr id="12" name="object 12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251713" y="0"/>
                  </a:moveTo>
                  <a:lnTo>
                    <a:pt x="208407" y="5968"/>
                  </a:lnTo>
                  <a:lnTo>
                    <a:pt x="166750" y="19557"/>
                  </a:lnTo>
                  <a:lnTo>
                    <a:pt x="127762" y="40004"/>
                  </a:lnTo>
                  <a:lnTo>
                    <a:pt x="92328" y="67055"/>
                  </a:lnTo>
                  <a:lnTo>
                    <a:pt x="61213" y="100202"/>
                  </a:lnTo>
                  <a:lnTo>
                    <a:pt x="35433" y="138810"/>
                  </a:lnTo>
                  <a:lnTo>
                    <a:pt x="16001" y="182625"/>
                  </a:lnTo>
                  <a:lnTo>
                    <a:pt x="3937" y="229362"/>
                  </a:lnTo>
                  <a:lnTo>
                    <a:pt x="0" y="275970"/>
                  </a:lnTo>
                  <a:lnTo>
                    <a:pt x="3683" y="321437"/>
                  </a:lnTo>
                  <a:lnTo>
                    <a:pt x="14477" y="364870"/>
                  </a:lnTo>
                  <a:lnTo>
                    <a:pt x="32130" y="405256"/>
                  </a:lnTo>
                  <a:lnTo>
                    <a:pt x="56261" y="441705"/>
                  </a:lnTo>
                  <a:lnTo>
                    <a:pt x="86360" y="473201"/>
                  </a:lnTo>
                  <a:lnTo>
                    <a:pt x="122174" y="498982"/>
                  </a:lnTo>
                  <a:lnTo>
                    <a:pt x="163322" y="517905"/>
                  </a:lnTo>
                  <a:lnTo>
                    <a:pt x="206883" y="528319"/>
                  </a:lnTo>
                  <a:lnTo>
                    <a:pt x="250698" y="530224"/>
                  </a:lnTo>
                  <a:lnTo>
                    <a:pt x="293750" y="524255"/>
                  </a:lnTo>
                  <a:lnTo>
                    <a:pt x="335279" y="510793"/>
                  </a:lnTo>
                  <a:lnTo>
                    <a:pt x="374269" y="490219"/>
                  </a:lnTo>
                  <a:lnTo>
                    <a:pt x="409955" y="463168"/>
                  </a:lnTo>
                  <a:lnTo>
                    <a:pt x="441198" y="430148"/>
                  </a:lnTo>
                  <a:lnTo>
                    <a:pt x="467233" y="391413"/>
                  </a:lnTo>
                  <a:lnTo>
                    <a:pt x="487172" y="347725"/>
                  </a:lnTo>
                  <a:lnTo>
                    <a:pt x="498983" y="300863"/>
                  </a:lnTo>
                  <a:lnTo>
                    <a:pt x="502920" y="254253"/>
                  </a:lnTo>
                  <a:lnTo>
                    <a:pt x="499110" y="208787"/>
                  </a:lnTo>
                  <a:lnTo>
                    <a:pt x="488188" y="165480"/>
                  </a:lnTo>
                  <a:lnTo>
                    <a:pt x="470408" y="125094"/>
                  </a:lnTo>
                  <a:lnTo>
                    <a:pt x="446277" y="88645"/>
                  </a:lnTo>
                  <a:lnTo>
                    <a:pt x="416178" y="57022"/>
                  </a:lnTo>
                  <a:lnTo>
                    <a:pt x="380491" y="31368"/>
                  </a:lnTo>
                  <a:lnTo>
                    <a:pt x="339851" y="12445"/>
                  </a:lnTo>
                  <a:lnTo>
                    <a:pt x="295783" y="2031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16001" y="182625"/>
                  </a:moveTo>
                  <a:lnTo>
                    <a:pt x="35433" y="138810"/>
                  </a:lnTo>
                  <a:lnTo>
                    <a:pt x="61213" y="100202"/>
                  </a:lnTo>
                  <a:lnTo>
                    <a:pt x="92328" y="67055"/>
                  </a:lnTo>
                  <a:lnTo>
                    <a:pt x="127762" y="40004"/>
                  </a:lnTo>
                  <a:lnTo>
                    <a:pt x="166750" y="19557"/>
                  </a:lnTo>
                  <a:lnTo>
                    <a:pt x="208407" y="5968"/>
                  </a:lnTo>
                  <a:lnTo>
                    <a:pt x="251713" y="0"/>
                  </a:lnTo>
                  <a:lnTo>
                    <a:pt x="295783" y="2031"/>
                  </a:lnTo>
                  <a:lnTo>
                    <a:pt x="339851" y="12445"/>
                  </a:lnTo>
                  <a:lnTo>
                    <a:pt x="380491" y="31368"/>
                  </a:lnTo>
                  <a:lnTo>
                    <a:pt x="416178" y="57022"/>
                  </a:lnTo>
                  <a:lnTo>
                    <a:pt x="446277" y="88645"/>
                  </a:lnTo>
                  <a:lnTo>
                    <a:pt x="470408" y="125094"/>
                  </a:lnTo>
                  <a:lnTo>
                    <a:pt x="488188" y="165480"/>
                  </a:lnTo>
                  <a:lnTo>
                    <a:pt x="499110" y="208787"/>
                  </a:lnTo>
                  <a:lnTo>
                    <a:pt x="502920" y="254253"/>
                  </a:lnTo>
                  <a:lnTo>
                    <a:pt x="498983" y="300863"/>
                  </a:lnTo>
                  <a:lnTo>
                    <a:pt x="487172" y="347725"/>
                  </a:lnTo>
                  <a:lnTo>
                    <a:pt x="467233" y="391413"/>
                  </a:lnTo>
                  <a:lnTo>
                    <a:pt x="441198" y="430148"/>
                  </a:lnTo>
                  <a:lnTo>
                    <a:pt x="409955" y="463168"/>
                  </a:lnTo>
                  <a:lnTo>
                    <a:pt x="374269" y="490219"/>
                  </a:lnTo>
                  <a:lnTo>
                    <a:pt x="335279" y="510793"/>
                  </a:lnTo>
                  <a:lnTo>
                    <a:pt x="293750" y="524255"/>
                  </a:lnTo>
                  <a:lnTo>
                    <a:pt x="250698" y="530224"/>
                  </a:lnTo>
                  <a:lnTo>
                    <a:pt x="206883" y="528319"/>
                  </a:lnTo>
                  <a:lnTo>
                    <a:pt x="163322" y="517905"/>
                  </a:lnTo>
                  <a:lnTo>
                    <a:pt x="122174" y="498982"/>
                  </a:lnTo>
                  <a:lnTo>
                    <a:pt x="86360" y="473201"/>
                  </a:lnTo>
                  <a:lnTo>
                    <a:pt x="56261" y="441705"/>
                  </a:lnTo>
                  <a:lnTo>
                    <a:pt x="32130" y="405256"/>
                  </a:lnTo>
                  <a:lnTo>
                    <a:pt x="14477" y="364870"/>
                  </a:lnTo>
                  <a:lnTo>
                    <a:pt x="3683" y="321437"/>
                  </a:lnTo>
                  <a:lnTo>
                    <a:pt x="0" y="275970"/>
                  </a:lnTo>
                  <a:lnTo>
                    <a:pt x="3937" y="229362"/>
                  </a:lnTo>
                  <a:lnTo>
                    <a:pt x="16001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78679" y="3434080"/>
              <a:ext cx="65785" cy="6591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4129" y="0"/>
                  </a:moveTo>
                  <a:lnTo>
                    <a:pt x="14477" y="2666"/>
                  </a:lnTo>
                  <a:lnTo>
                    <a:pt x="6350" y="8762"/>
                  </a:lnTo>
                  <a:lnTo>
                    <a:pt x="888" y="17779"/>
                  </a:lnTo>
                  <a:lnTo>
                    <a:pt x="0" y="28193"/>
                  </a:lnTo>
                  <a:lnTo>
                    <a:pt x="2666" y="38100"/>
                  </a:lnTo>
                  <a:lnTo>
                    <a:pt x="8762" y="46227"/>
                  </a:lnTo>
                  <a:lnTo>
                    <a:pt x="18287" y="51688"/>
                  </a:lnTo>
                  <a:lnTo>
                    <a:pt x="28575" y="53212"/>
                  </a:lnTo>
                  <a:lnTo>
                    <a:pt x="38353" y="50672"/>
                  </a:lnTo>
                  <a:lnTo>
                    <a:pt x="46354" y="44450"/>
                  </a:lnTo>
                  <a:lnTo>
                    <a:pt x="51815" y="35432"/>
                  </a:lnTo>
                  <a:lnTo>
                    <a:pt x="53339" y="25018"/>
                  </a:lnTo>
                  <a:lnTo>
                    <a:pt x="50545" y="15112"/>
                  </a:lnTo>
                  <a:lnTo>
                    <a:pt x="44195" y="6985"/>
                  </a:lnTo>
                  <a:lnTo>
                    <a:pt x="34416" y="1524"/>
                  </a:lnTo>
                  <a:lnTo>
                    <a:pt x="241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888" y="17779"/>
                  </a:moveTo>
                  <a:lnTo>
                    <a:pt x="6350" y="8762"/>
                  </a:lnTo>
                  <a:lnTo>
                    <a:pt x="14477" y="2666"/>
                  </a:lnTo>
                  <a:lnTo>
                    <a:pt x="24129" y="0"/>
                  </a:lnTo>
                  <a:lnTo>
                    <a:pt x="34416" y="1524"/>
                  </a:lnTo>
                  <a:lnTo>
                    <a:pt x="44195" y="6985"/>
                  </a:lnTo>
                  <a:lnTo>
                    <a:pt x="50545" y="15112"/>
                  </a:lnTo>
                  <a:lnTo>
                    <a:pt x="53339" y="25018"/>
                  </a:lnTo>
                  <a:lnTo>
                    <a:pt x="51815" y="35432"/>
                  </a:lnTo>
                  <a:lnTo>
                    <a:pt x="46354" y="44450"/>
                  </a:lnTo>
                  <a:lnTo>
                    <a:pt x="38353" y="50672"/>
                  </a:lnTo>
                  <a:lnTo>
                    <a:pt x="28575" y="53212"/>
                  </a:lnTo>
                  <a:lnTo>
                    <a:pt x="18287" y="51688"/>
                  </a:lnTo>
                  <a:lnTo>
                    <a:pt x="8762" y="46227"/>
                  </a:lnTo>
                  <a:lnTo>
                    <a:pt x="2666" y="38100"/>
                  </a:lnTo>
                  <a:lnTo>
                    <a:pt x="0" y="28193"/>
                  </a:lnTo>
                  <a:lnTo>
                    <a:pt x="888" y="1777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526279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8" y="0"/>
                  </a:moveTo>
                  <a:lnTo>
                    <a:pt x="15367" y="2159"/>
                  </a:lnTo>
                  <a:lnTo>
                    <a:pt x="6604" y="8000"/>
                  </a:lnTo>
                  <a:lnTo>
                    <a:pt x="762" y="17017"/>
                  </a:lnTo>
                  <a:lnTo>
                    <a:pt x="0" y="27559"/>
                  </a:lnTo>
                  <a:lnTo>
                    <a:pt x="3048" y="37464"/>
                  </a:lnTo>
                  <a:lnTo>
                    <a:pt x="9525" y="45720"/>
                  </a:lnTo>
                  <a:lnTo>
                    <a:pt x="18796" y="51307"/>
                  </a:lnTo>
                  <a:lnTo>
                    <a:pt x="29591" y="52831"/>
                  </a:lnTo>
                  <a:lnTo>
                    <a:pt x="40132" y="50164"/>
                  </a:lnTo>
                  <a:lnTo>
                    <a:pt x="48895" y="43941"/>
                  </a:lnTo>
                  <a:lnTo>
                    <a:pt x="54737" y="34798"/>
                  </a:lnTo>
                  <a:lnTo>
                    <a:pt x="55499" y="24891"/>
                  </a:lnTo>
                  <a:lnTo>
                    <a:pt x="52450" y="15366"/>
                  </a:lnTo>
                  <a:lnTo>
                    <a:pt x="46100" y="7238"/>
                  </a:lnTo>
                  <a:lnTo>
                    <a:pt x="36830" y="1777"/>
                  </a:lnTo>
                  <a:lnTo>
                    <a:pt x="259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26279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2" y="17017"/>
                  </a:moveTo>
                  <a:lnTo>
                    <a:pt x="6604" y="8000"/>
                  </a:lnTo>
                  <a:lnTo>
                    <a:pt x="15367" y="2159"/>
                  </a:lnTo>
                  <a:lnTo>
                    <a:pt x="25908" y="0"/>
                  </a:lnTo>
                  <a:lnTo>
                    <a:pt x="36830" y="1777"/>
                  </a:lnTo>
                  <a:lnTo>
                    <a:pt x="46100" y="7238"/>
                  </a:lnTo>
                  <a:lnTo>
                    <a:pt x="52450" y="15366"/>
                  </a:lnTo>
                  <a:lnTo>
                    <a:pt x="55499" y="24891"/>
                  </a:lnTo>
                  <a:lnTo>
                    <a:pt x="54737" y="34798"/>
                  </a:lnTo>
                  <a:lnTo>
                    <a:pt x="48895" y="43941"/>
                  </a:lnTo>
                  <a:lnTo>
                    <a:pt x="40132" y="50164"/>
                  </a:lnTo>
                  <a:lnTo>
                    <a:pt x="29591" y="52831"/>
                  </a:lnTo>
                  <a:lnTo>
                    <a:pt x="18796" y="51307"/>
                  </a:lnTo>
                  <a:lnTo>
                    <a:pt x="9525" y="45720"/>
                  </a:lnTo>
                  <a:lnTo>
                    <a:pt x="3048" y="37464"/>
                  </a:lnTo>
                  <a:lnTo>
                    <a:pt x="0" y="27559"/>
                  </a:lnTo>
                  <a:lnTo>
                    <a:pt x="762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79619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6034" y="0"/>
                  </a:moveTo>
                  <a:lnTo>
                    <a:pt x="15620" y="2159"/>
                  </a:lnTo>
                  <a:lnTo>
                    <a:pt x="7112" y="8000"/>
                  </a:lnTo>
                  <a:lnTo>
                    <a:pt x="1524" y="17017"/>
                  </a:lnTo>
                  <a:lnTo>
                    <a:pt x="0" y="27559"/>
                  </a:lnTo>
                  <a:lnTo>
                    <a:pt x="2793" y="37464"/>
                  </a:lnTo>
                  <a:lnTo>
                    <a:pt x="9525" y="45720"/>
                  </a:lnTo>
                  <a:lnTo>
                    <a:pt x="19557" y="51308"/>
                  </a:lnTo>
                  <a:lnTo>
                    <a:pt x="30225" y="52832"/>
                  </a:lnTo>
                  <a:lnTo>
                    <a:pt x="40258" y="50164"/>
                  </a:lnTo>
                  <a:lnTo>
                    <a:pt x="48640" y="43941"/>
                  </a:lnTo>
                  <a:lnTo>
                    <a:pt x="54228" y="34798"/>
                  </a:lnTo>
                  <a:lnTo>
                    <a:pt x="55752" y="24384"/>
                  </a:lnTo>
                  <a:lnTo>
                    <a:pt x="53085" y="14859"/>
                  </a:lnTo>
                  <a:lnTo>
                    <a:pt x="46735" y="7112"/>
                  </a:lnTo>
                  <a:lnTo>
                    <a:pt x="37464" y="1777"/>
                  </a:lnTo>
                  <a:lnTo>
                    <a:pt x="260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579619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7"/>
                  </a:moveTo>
                  <a:lnTo>
                    <a:pt x="7112" y="8000"/>
                  </a:lnTo>
                  <a:lnTo>
                    <a:pt x="15620" y="2159"/>
                  </a:lnTo>
                  <a:lnTo>
                    <a:pt x="26034" y="0"/>
                  </a:lnTo>
                  <a:lnTo>
                    <a:pt x="37464" y="1777"/>
                  </a:lnTo>
                  <a:lnTo>
                    <a:pt x="46735" y="7112"/>
                  </a:lnTo>
                  <a:lnTo>
                    <a:pt x="53085" y="14859"/>
                  </a:lnTo>
                  <a:lnTo>
                    <a:pt x="55752" y="24384"/>
                  </a:lnTo>
                  <a:lnTo>
                    <a:pt x="54228" y="34798"/>
                  </a:lnTo>
                  <a:lnTo>
                    <a:pt x="48640" y="43941"/>
                  </a:lnTo>
                  <a:lnTo>
                    <a:pt x="40258" y="50164"/>
                  </a:lnTo>
                  <a:lnTo>
                    <a:pt x="30225" y="52832"/>
                  </a:lnTo>
                  <a:lnTo>
                    <a:pt x="19557" y="51308"/>
                  </a:lnTo>
                  <a:lnTo>
                    <a:pt x="9525" y="45720"/>
                  </a:lnTo>
                  <a:lnTo>
                    <a:pt x="2793" y="37464"/>
                  </a:lnTo>
                  <a:lnTo>
                    <a:pt x="0" y="27559"/>
                  </a:lnTo>
                  <a:lnTo>
                    <a:pt x="1524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10839" y="3279140"/>
              <a:ext cx="2024380" cy="1816100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2418079" y="3970020"/>
            <a:ext cx="63500" cy="62230"/>
            <a:chOff x="2418079" y="3970020"/>
            <a:chExt cx="63500" cy="62230"/>
          </a:xfrm>
        </p:grpSpPr>
        <p:sp>
          <p:nvSpPr>
            <p:cNvPr id="23" name="object 23"/>
            <p:cNvSpPr/>
            <p:nvPr/>
          </p:nvSpPr>
          <p:spPr>
            <a:xfrm>
              <a:off x="2423159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423159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2578100" y="3924300"/>
            <a:ext cx="63500" cy="60325"/>
            <a:chOff x="2578100" y="3924300"/>
            <a:chExt cx="63500" cy="60325"/>
          </a:xfrm>
        </p:grpSpPr>
        <p:sp>
          <p:nvSpPr>
            <p:cNvPr id="26" name="object 26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2608579" y="4025900"/>
            <a:ext cx="63500" cy="62230"/>
            <a:chOff x="2608579" y="4025900"/>
            <a:chExt cx="63500" cy="62230"/>
          </a:xfrm>
        </p:grpSpPr>
        <p:sp>
          <p:nvSpPr>
            <p:cNvPr id="29" name="object 29"/>
            <p:cNvSpPr/>
            <p:nvPr/>
          </p:nvSpPr>
          <p:spPr>
            <a:xfrm>
              <a:off x="2613659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613659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2448560" y="4071620"/>
            <a:ext cx="62865" cy="62230"/>
            <a:chOff x="2448560" y="4071620"/>
            <a:chExt cx="62865" cy="62230"/>
          </a:xfrm>
        </p:grpSpPr>
        <p:sp>
          <p:nvSpPr>
            <p:cNvPr id="32" name="object 32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1470660" y="4071620"/>
            <a:ext cx="1511300" cy="1069340"/>
            <a:chOff x="1470660" y="4071620"/>
            <a:chExt cx="1511300" cy="1069340"/>
          </a:xfrm>
        </p:grpSpPr>
        <p:sp>
          <p:nvSpPr>
            <p:cNvPr id="35" name="object 35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0"/>
                  </a:moveTo>
                  <a:lnTo>
                    <a:pt x="270256" y="3429"/>
                  </a:lnTo>
                  <a:lnTo>
                    <a:pt x="225425" y="13589"/>
                  </a:lnTo>
                  <a:lnTo>
                    <a:pt x="183133" y="29845"/>
                  </a:lnTo>
                  <a:lnTo>
                    <a:pt x="144144" y="51689"/>
                  </a:lnTo>
                  <a:lnTo>
                    <a:pt x="108712" y="78740"/>
                  </a:lnTo>
                  <a:lnTo>
                    <a:pt x="77469" y="110363"/>
                  </a:lnTo>
                  <a:lnTo>
                    <a:pt x="50800" y="146177"/>
                  </a:lnTo>
                  <a:lnTo>
                    <a:pt x="29337" y="185547"/>
                  </a:lnTo>
                  <a:lnTo>
                    <a:pt x="13334" y="228092"/>
                  </a:lnTo>
                  <a:lnTo>
                    <a:pt x="3428" y="273304"/>
                  </a:lnTo>
                  <a:lnTo>
                    <a:pt x="0" y="320675"/>
                  </a:lnTo>
                  <a:lnTo>
                    <a:pt x="3428" y="368300"/>
                  </a:lnTo>
                  <a:lnTo>
                    <a:pt x="13334" y="413766"/>
                  </a:lnTo>
                  <a:lnTo>
                    <a:pt x="29337" y="456565"/>
                  </a:lnTo>
                  <a:lnTo>
                    <a:pt x="50800" y="496189"/>
                  </a:lnTo>
                  <a:lnTo>
                    <a:pt x="77469" y="532003"/>
                  </a:lnTo>
                  <a:lnTo>
                    <a:pt x="108712" y="563753"/>
                  </a:lnTo>
                  <a:lnTo>
                    <a:pt x="144144" y="590804"/>
                  </a:lnTo>
                  <a:lnTo>
                    <a:pt x="183133" y="612775"/>
                  </a:lnTo>
                  <a:lnTo>
                    <a:pt x="225425" y="629031"/>
                  </a:lnTo>
                  <a:lnTo>
                    <a:pt x="270256" y="639191"/>
                  </a:lnTo>
                  <a:lnTo>
                    <a:pt x="317500" y="642620"/>
                  </a:lnTo>
                  <a:lnTo>
                    <a:pt x="364363" y="639191"/>
                  </a:lnTo>
                  <a:lnTo>
                    <a:pt x="409194" y="629031"/>
                  </a:lnTo>
                  <a:lnTo>
                    <a:pt x="451357" y="612775"/>
                  </a:lnTo>
                  <a:lnTo>
                    <a:pt x="490346" y="590804"/>
                  </a:lnTo>
                  <a:lnTo>
                    <a:pt x="525780" y="563753"/>
                  </a:lnTo>
                  <a:lnTo>
                    <a:pt x="557149" y="532003"/>
                  </a:lnTo>
                  <a:lnTo>
                    <a:pt x="583819" y="496189"/>
                  </a:lnTo>
                  <a:lnTo>
                    <a:pt x="605536" y="456565"/>
                  </a:lnTo>
                  <a:lnTo>
                    <a:pt x="621538" y="413766"/>
                  </a:lnTo>
                  <a:lnTo>
                    <a:pt x="631570" y="368300"/>
                  </a:lnTo>
                  <a:lnTo>
                    <a:pt x="635000" y="320675"/>
                  </a:lnTo>
                  <a:lnTo>
                    <a:pt x="631570" y="273304"/>
                  </a:lnTo>
                  <a:lnTo>
                    <a:pt x="621538" y="228092"/>
                  </a:lnTo>
                  <a:lnTo>
                    <a:pt x="605536" y="185547"/>
                  </a:lnTo>
                  <a:lnTo>
                    <a:pt x="583819" y="146177"/>
                  </a:lnTo>
                  <a:lnTo>
                    <a:pt x="557149" y="110363"/>
                  </a:lnTo>
                  <a:lnTo>
                    <a:pt x="525780" y="78740"/>
                  </a:lnTo>
                  <a:lnTo>
                    <a:pt x="490346" y="51689"/>
                  </a:lnTo>
                  <a:lnTo>
                    <a:pt x="451357" y="29845"/>
                  </a:lnTo>
                  <a:lnTo>
                    <a:pt x="409194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642620"/>
                  </a:moveTo>
                  <a:lnTo>
                    <a:pt x="270256" y="639191"/>
                  </a:lnTo>
                  <a:lnTo>
                    <a:pt x="225425" y="629031"/>
                  </a:lnTo>
                  <a:lnTo>
                    <a:pt x="183133" y="612775"/>
                  </a:lnTo>
                  <a:lnTo>
                    <a:pt x="144144" y="590804"/>
                  </a:lnTo>
                  <a:lnTo>
                    <a:pt x="108712" y="563753"/>
                  </a:lnTo>
                  <a:lnTo>
                    <a:pt x="77469" y="532003"/>
                  </a:lnTo>
                  <a:lnTo>
                    <a:pt x="50800" y="496189"/>
                  </a:lnTo>
                  <a:lnTo>
                    <a:pt x="29337" y="456565"/>
                  </a:lnTo>
                  <a:lnTo>
                    <a:pt x="13334" y="413766"/>
                  </a:lnTo>
                  <a:lnTo>
                    <a:pt x="3428" y="368300"/>
                  </a:lnTo>
                  <a:lnTo>
                    <a:pt x="0" y="320675"/>
                  </a:lnTo>
                  <a:lnTo>
                    <a:pt x="3428" y="273304"/>
                  </a:lnTo>
                  <a:lnTo>
                    <a:pt x="13334" y="228092"/>
                  </a:lnTo>
                  <a:lnTo>
                    <a:pt x="29337" y="185547"/>
                  </a:lnTo>
                  <a:lnTo>
                    <a:pt x="50800" y="146177"/>
                  </a:lnTo>
                  <a:lnTo>
                    <a:pt x="77469" y="110363"/>
                  </a:lnTo>
                  <a:lnTo>
                    <a:pt x="108712" y="78740"/>
                  </a:lnTo>
                  <a:lnTo>
                    <a:pt x="144144" y="51689"/>
                  </a:lnTo>
                  <a:lnTo>
                    <a:pt x="183133" y="29845"/>
                  </a:lnTo>
                  <a:lnTo>
                    <a:pt x="225425" y="13589"/>
                  </a:lnTo>
                  <a:lnTo>
                    <a:pt x="270256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4" y="13589"/>
                  </a:lnTo>
                  <a:lnTo>
                    <a:pt x="451357" y="29845"/>
                  </a:lnTo>
                  <a:lnTo>
                    <a:pt x="490346" y="51689"/>
                  </a:lnTo>
                  <a:lnTo>
                    <a:pt x="525780" y="78740"/>
                  </a:lnTo>
                  <a:lnTo>
                    <a:pt x="557149" y="110363"/>
                  </a:lnTo>
                  <a:lnTo>
                    <a:pt x="583819" y="146177"/>
                  </a:lnTo>
                  <a:lnTo>
                    <a:pt x="605536" y="185547"/>
                  </a:lnTo>
                  <a:lnTo>
                    <a:pt x="621538" y="228092"/>
                  </a:lnTo>
                  <a:lnTo>
                    <a:pt x="631570" y="273304"/>
                  </a:lnTo>
                  <a:lnTo>
                    <a:pt x="635000" y="320675"/>
                  </a:lnTo>
                  <a:lnTo>
                    <a:pt x="631570" y="368300"/>
                  </a:lnTo>
                  <a:lnTo>
                    <a:pt x="621538" y="413766"/>
                  </a:lnTo>
                  <a:lnTo>
                    <a:pt x="605536" y="456565"/>
                  </a:lnTo>
                  <a:lnTo>
                    <a:pt x="583819" y="496189"/>
                  </a:lnTo>
                  <a:lnTo>
                    <a:pt x="557149" y="532003"/>
                  </a:lnTo>
                  <a:lnTo>
                    <a:pt x="525780" y="563753"/>
                  </a:lnTo>
                  <a:lnTo>
                    <a:pt x="490346" y="590804"/>
                  </a:lnTo>
                  <a:lnTo>
                    <a:pt x="451357" y="612775"/>
                  </a:lnTo>
                  <a:lnTo>
                    <a:pt x="409194" y="629031"/>
                  </a:lnTo>
                  <a:lnTo>
                    <a:pt x="364363" y="639191"/>
                  </a:lnTo>
                  <a:lnTo>
                    <a:pt x="317500" y="64262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24760" y="4645660"/>
              <a:ext cx="73660" cy="8128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15260" y="4645660"/>
              <a:ext cx="73660" cy="8128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15260" y="4787901"/>
              <a:ext cx="73660" cy="81278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24760" y="4787901"/>
              <a:ext cx="73660" cy="81278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17700" y="48387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917700" y="483870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077720" y="479298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077720" y="4792980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108200" y="48945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108200" y="48945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48180" y="49403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948180" y="4940300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algn="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12</a:t>
            </a:r>
          </a:p>
          <a:p>
            <a:pPr marL="356870" marR="106045" algn="r">
              <a:lnSpc>
                <a:spcPct val="100000"/>
              </a:lnSpc>
              <a:spcBef>
                <a:spcPts val="5"/>
              </a:spcBef>
            </a:pPr>
            <a:r>
              <a:rPr u="heavy" spc="-5" dirty="0">
                <a:uFill>
                  <a:solidFill>
                    <a:srgbClr val="000000"/>
                  </a:solidFill>
                </a:uFill>
              </a:rPr>
              <a:t>-4</a:t>
            </a:r>
          </a:p>
          <a:p>
            <a:pPr marL="356870" marR="42545" algn="r">
              <a:lnSpc>
                <a:spcPct val="100000"/>
              </a:lnSpc>
              <a:spcBef>
                <a:spcPts val="300"/>
              </a:spcBef>
            </a:pPr>
            <a:r>
              <a:rPr dirty="0"/>
              <a:t>8</a:t>
            </a:r>
          </a:p>
          <a:p>
            <a:pPr marL="356870">
              <a:lnSpc>
                <a:spcPct val="100000"/>
              </a:lnSpc>
            </a:pPr>
            <a:endParaRPr sz="4000"/>
          </a:p>
          <a:p>
            <a:pPr marL="356870">
              <a:lnSpc>
                <a:spcPct val="100000"/>
              </a:lnSpc>
              <a:spcBef>
                <a:spcPts val="10"/>
              </a:spcBef>
            </a:pPr>
            <a:endParaRPr sz="3500"/>
          </a:p>
          <a:p>
            <a:pPr marL="369570">
              <a:lnSpc>
                <a:spcPct val="100000"/>
              </a:lnSpc>
            </a:pPr>
            <a:r>
              <a:rPr sz="4800" spc="-15" dirty="0">
                <a:solidFill>
                  <a:srgbClr val="0000FF"/>
                </a:solidFill>
              </a:rPr>
              <a:t>12</a:t>
            </a:r>
            <a:r>
              <a:rPr sz="4800" spc="-10" dirty="0">
                <a:solidFill>
                  <a:srgbClr val="0000FF"/>
                </a:solidFill>
              </a:rPr>
              <a:t> </a:t>
            </a:r>
            <a:r>
              <a:rPr sz="4800" dirty="0">
                <a:solidFill>
                  <a:srgbClr val="0000FF"/>
                </a:solidFill>
              </a:rPr>
              <a:t>:</a:t>
            </a:r>
            <a:r>
              <a:rPr sz="4800" spc="-15" dirty="0">
                <a:solidFill>
                  <a:srgbClr val="0000FF"/>
                </a:solidFill>
              </a:rPr>
              <a:t> </a:t>
            </a:r>
            <a:r>
              <a:rPr sz="4800" dirty="0">
                <a:solidFill>
                  <a:srgbClr val="0000FF"/>
                </a:solidFill>
              </a:rPr>
              <a:t>4</a:t>
            </a:r>
            <a:r>
              <a:rPr sz="4800" spc="-145" dirty="0">
                <a:solidFill>
                  <a:srgbClr val="0000FF"/>
                </a:solidFill>
              </a:rPr>
              <a:t> </a:t>
            </a:r>
            <a:r>
              <a:rPr sz="4800" dirty="0">
                <a:solidFill>
                  <a:srgbClr val="0000FF"/>
                </a:solidFill>
              </a:rPr>
              <a:t>=</a:t>
            </a:r>
            <a:endParaRPr sz="4800"/>
          </a:p>
        </p:txBody>
      </p:sp>
      <p:sp>
        <p:nvSpPr>
          <p:cNvPr id="62" name="object 6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3106420"/>
            <a:ext cx="2379980" cy="2034539"/>
            <a:chOff x="1470660" y="3106420"/>
            <a:chExt cx="2379980" cy="2034539"/>
          </a:xfrm>
        </p:grpSpPr>
        <p:sp>
          <p:nvSpPr>
            <p:cNvPr id="3" name="object 3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5940" y="3342640"/>
              <a:ext cx="73660" cy="787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360" y="3543300"/>
              <a:ext cx="73660" cy="7873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5440" y="3502660"/>
              <a:ext cx="73660" cy="7873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60" y="3299461"/>
              <a:ext cx="73660" cy="8127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915920" y="38608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0"/>
                  </a:moveTo>
                  <a:lnTo>
                    <a:pt x="227203" y="3810"/>
                  </a:lnTo>
                  <a:lnTo>
                    <a:pt x="180467" y="14986"/>
                  </a:lnTo>
                  <a:lnTo>
                    <a:pt x="137287" y="32638"/>
                  </a:lnTo>
                  <a:lnTo>
                    <a:pt x="98679" y="56387"/>
                  </a:lnTo>
                  <a:lnTo>
                    <a:pt x="65278" y="85343"/>
                  </a:lnTo>
                  <a:lnTo>
                    <a:pt x="37973" y="118872"/>
                  </a:lnTo>
                  <a:lnTo>
                    <a:pt x="17399" y="156337"/>
                  </a:lnTo>
                  <a:lnTo>
                    <a:pt x="4444" y="197231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9" y="325119"/>
                  </a:lnTo>
                  <a:lnTo>
                    <a:pt x="37973" y="362838"/>
                  </a:lnTo>
                  <a:lnTo>
                    <a:pt x="65278" y="396620"/>
                  </a:lnTo>
                  <a:lnTo>
                    <a:pt x="98679" y="425704"/>
                  </a:lnTo>
                  <a:lnTo>
                    <a:pt x="137287" y="449580"/>
                  </a:lnTo>
                  <a:lnTo>
                    <a:pt x="180467" y="467487"/>
                  </a:lnTo>
                  <a:lnTo>
                    <a:pt x="227203" y="478663"/>
                  </a:lnTo>
                  <a:lnTo>
                    <a:pt x="276860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9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5" y="284225"/>
                  </a:lnTo>
                  <a:lnTo>
                    <a:pt x="553719" y="240664"/>
                  </a:lnTo>
                  <a:lnTo>
                    <a:pt x="549275" y="197231"/>
                  </a:lnTo>
                  <a:lnTo>
                    <a:pt x="536447" y="156337"/>
                  </a:lnTo>
                  <a:lnTo>
                    <a:pt x="516128" y="118872"/>
                  </a:lnTo>
                  <a:lnTo>
                    <a:pt x="488822" y="85343"/>
                  </a:lnTo>
                  <a:lnTo>
                    <a:pt x="455549" y="56387"/>
                  </a:lnTo>
                  <a:lnTo>
                    <a:pt x="416941" y="32638"/>
                  </a:lnTo>
                  <a:lnTo>
                    <a:pt x="373760" y="14986"/>
                  </a:lnTo>
                  <a:lnTo>
                    <a:pt x="326771" y="3810"/>
                  </a:lnTo>
                  <a:lnTo>
                    <a:pt x="276860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915920" y="38608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482600"/>
                  </a:moveTo>
                  <a:lnTo>
                    <a:pt x="227203" y="478663"/>
                  </a:lnTo>
                  <a:lnTo>
                    <a:pt x="180467" y="467487"/>
                  </a:lnTo>
                  <a:lnTo>
                    <a:pt x="137287" y="449580"/>
                  </a:lnTo>
                  <a:lnTo>
                    <a:pt x="98679" y="425704"/>
                  </a:lnTo>
                  <a:lnTo>
                    <a:pt x="65278" y="396620"/>
                  </a:lnTo>
                  <a:lnTo>
                    <a:pt x="37973" y="362838"/>
                  </a:lnTo>
                  <a:lnTo>
                    <a:pt x="17399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231"/>
                  </a:lnTo>
                  <a:lnTo>
                    <a:pt x="17399" y="156337"/>
                  </a:lnTo>
                  <a:lnTo>
                    <a:pt x="37973" y="118872"/>
                  </a:lnTo>
                  <a:lnTo>
                    <a:pt x="65278" y="85343"/>
                  </a:lnTo>
                  <a:lnTo>
                    <a:pt x="98679" y="56387"/>
                  </a:lnTo>
                  <a:lnTo>
                    <a:pt x="137287" y="32638"/>
                  </a:lnTo>
                  <a:lnTo>
                    <a:pt x="180467" y="14986"/>
                  </a:lnTo>
                  <a:lnTo>
                    <a:pt x="227203" y="3810"/>
                  </a:lnTo>
                  <a:lnTo>
                    <a:pt x="276860" y="0"/>
                  </a:lnTo>
                  <a:lnTo>
                    <a:pt x="326771" y="3810"/>
                  </a:lnTo>
                  <a:lnTo>
                    <a:pt x="373760" y="14986"/>
                  </a:lnTo>
                  <a:lnTo>
                    <a:pt x="416941" y="32638"/>
                  </a:lnTo>
                  <a:lnTo>
                    <a:pt x="455549" y="56387"/>
                  </a:lnTo>
                  <a:lnTo>
                    <a:pt x="488822" y="85343"/>
                  </a:lnTo>
                  <a:lnTo>
                    <a:pt x="516128" y="118872"/>
                  </a:lnTo>
                  <a:lnTo>
                    <a:pt x="536447" y="156337"/>
                  </a:lnTo>
                  <a:lnTo>
                    <a:pt x="549275" y="197231"/>
                  </a:lnTo>
                  <a:lnTo>
                    <a:pt x="553719" y="240664"/>
                  </a:lnTo>
                  <a:lnTo>
                    <a:pt x="549275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9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60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75940" y="4015740"/>
              <a:ext cx="66040" cy="6350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248660" y="402082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0"/>
                  </a:moveTo>
                  <a:lnTo>
                    <a:pt x="16255" y="2031"/>
                  </a:lnTo>
                  <a:lnTo>
                    <a:pt x="7619" y="7619"/>
                  </a:lnTo>
                  <a:lnTo>
                    <a:pt x="2031" y="16128"/>
                  </a:lnTo>
                  <a:lnTo>
                    <a:pt x="0" y="26669"/>
                  </a:lnTo>
                  <a:lnTo>
                    <a:pt x="2031" y="36702"/>
                  </a:lnTo>
                  <a:lnTo>
                    <a:pt x="7619" y="45211"/>
                  </a:lnTo>
                  <a:lnTo>
                    <a:pt x="16255" y="51180"/>
                  </a:lnTo>
                  <a:lnTo>
                    <a:pt x="27304" y="53339"/>
                  </a:lnTo>
                  <a:lnTo>
                    <a:pt x="37084" y="51180"/>
                  </a:lnTo>
                  <a:lnTo>
                    <a:pt x="45465" y="45211"/>
                  </a:lnTo>
                  <a:lnTo>
                    <a:pt x="51180" y="36702"/>
                  </a:lnTo>
                  <a:lnTo>
                    <a:pt x="53339" y="26669"/>
                  </a:lnTo>
                  <a:lnTo>
                    <a:pt x="51180" y="16128"/>
                  </a:lnTo>
                  <a:lnTo>
                    <a:pt x="45465" y="7619"/>
                  </a:lnTo>
                  <a:lnTo>
                    <a:pt x="37084" y="2031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48660" y="402082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53339"/>
                  </a:moveTo>
                  <a:lnTo>
                    <a:pt x="16255" y="51180"/>
                  </a:lnTo>
                  <a:lnTo>
                    <a:pt x="7619" y="45211"/>
                  </a:lnTo>
                  <a:lnTo>
                    <a:pt x="2031" y="36702"/>
                  </a:lnTo>
                  <a:lnTo>
                    <a:pt x="0" y="26669"/>
                  </a:lnTo>
                  <a:lnTo>
                    <a:pt x="2031" y="16128"/>
                  </a:lnTo>
                  <a:lnTo>
                    <a:pt x="7619" y="7619"/>
                  </a:lnTo>
                  <a:lnTo>
                    <a:pt x="16255" y="2031"/>
                  </a:lnTo>
                  <a:lnTo>
                    <a:pt x="27304" y="0"/>
                  </a:lnTo>
                  <a:lnTo>
                    <a:pt x="37084" y="2031"/>
                  </a:lnTo>
                  <a:lnTo>
                    <a:pt x="45465" y="7619"/>
                  </a:lnTo>
                  <a:lnTo>
                    <a:pt x="51180" y="16128"/>
                  </a:lnTo>
                  <a:lnTo>
                    <a:pt x="53339" y="26669"/>
                  </a:lnTo>
                  <a:lnTo>
                    <a:pt x="51180" y="36702"/>
                  </a:lnTo>
                  <a:lnTo>
                    <a:pt x="45465" y="45211"/>
                  </a:lnTo>
                  <a:lnTo>
                    <a:pt x="37084" y="51180"/>
                  </a:lnTo>
                  <a:lnTo>
                    <a:pt x="27304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48660" y="41275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0"/>
                  </a:moveTo>
                  <a:lnTo>
                    <a:pt x="16255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5" y="51307"/>
                  </a:lnTo>
                  <a:lnTo>
                    <a:pt x="27304" y="53339"/>
                  </a:lnTo>
                  <a:lnTo>
                    <a:pt x="37084" y="51307"/>
                  </a:lnTo>
                  <a:lnTo>
                    <a:pt x="45465" y="45719"/>
                  </a:lnTo>
                  <a:lnTo>
                    <a:pt x="51180" y="37211"/>
                  </a:lnTo>
                  <a:lnTo>
                    <a:pt x="53339" y="26669"/>
                  </a:lnTo>
                  <a:lnTo>
                    <a:pt x="51180" y="16637"/>
                  </a:lnTo>
                  <a:lnTo>
                    <a:pt x="45465" y="8127"/>
                  </a:lnTo>
                  <a:lnTo>
                    <a:pt x="37084" y="2158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248660" y="41275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53339"/>
                  </a:moveTo>
                  <a:lnTo>
                    <a:pt x="16255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5" y="2158"/>
                  </a:lnTo>
                  <a:lnTo>
                    <a:pt x="27304" y="0"/>
                  </a:lnTo>
                  <a:lnTo>
                    <a:pt x="37084" y="2158"/>
                  </a:lnTo>
                  <a:lnTo>
                    <a:pt x="45465" y="8127"/>
                  </a:lnTo>
                  <a:lnTo>
                    <a:pt x="51180" y="16637"/>
                  </a:lnTo>
                  <a:lnTo>
                    <a:pt x="53339" y="26669"/>
                  </a:lnTo>
                  <a:lnTo>
                    <a:pt x="51180" y="37211"/>
                  </a:lnTo>
                  <a:lnTo>
                    <a:pt x="45465" y="45719"/>
                  </a:lnTo>
                  <a:lnTo>
                    <a:pt x="37084" y="51307"/>
                  </a:lnTo>
                  <a:lnTo>
                    <a:pt x="27304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81020" y="41275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8575" y="0"/>
                  </a:moveTo>
                  <a:lnTo>
                    <a:pt x="17525" y="2158"/>
                  </a:lnTo>
                  <a:lnTo>
                    <a:pt x="8509" y="8127"/>
                  </a:lnTo>
                  <a:lnTo>
                    <a:pt x="2286" y="16637"/>
                  </a:lnTo>
                  <a:lnTo>
                    <a:pt x="0" y="26669"/>
                  </a:lnTo>
                  <a:lnTo>
                    <a:pt x="2286" y="37211"/>
                  </a:lnTo>
                  <a:lnTo>
                    <a:pt x="8509" y="45719"/>
                  </a:lnTo>
                  <a:lnTo>
                    <a:pt x="17525" y="51307"/>
                  </a:lnTo>
                  <a:lnTo>
                    <a:pt x="28575" y="53339"/>
                  </a:lnTo>
                  <a:lnTo>
                    <a:pt x="39369" y="51307"/>
                  </a:lnTo>
                  <a:lnTo>
                    <a:pt x="48132" y="45719"/>
                  </a:lnTo>
                  <a:lnTo>
                    <a:pt x="53848" y="37211"/>
                  </a:lnTo>
                  <a:lnTo>
                    <a:pt x="55880" y="26669"/>
                  </a:lnTo>
                  <a:lnTo>
                    <a:pt x="53848" y="16637"/>
                  </a:lnTo>
                  <a:lnTo>
                    <a:pt x="48132" y="8127"/>
                  </a:lnTo>
                  <a:lnTo>
                    <a:pt x="39369" y="2158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81020" y="41275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8575" y="53339"/>
                  </a:moveTo>
                  <a:lnTo>
                    <a:pt x="17525" y="51307"/>
                  </a:lnTo>
                  <a:lnTo>
                    <a:pt x="8509" y="45719"/>
                  </a:lnTo>
                  <a:lnTo>
                    <a:pt x="2286" y="37211"/>
                  </a:lnTo>
                  <a:lnTo>
                    <a:pt x="0" y="26669"/>
                  </a:lnTo>
                  <a:lnTo>
                    <a:pt x="2286" y="16637"/>
                  </a:lnTo>
                  <a:lnTo>
                    <a:pt x="8509" y="8127"/>
                  </a:lnTo>
                  <a:lnTo>
                    <a:pt x="17525" y="2158"/>
                  </a:lnTo>
                  <a:lnTo>
                    <a:pt x="28575" y="0"/>
                  </a:lnTo>
                  <a:lnTo>
                    <a:pt x="39369" y="2158"/>
                  </a:lnTo>
                  <a:lnTo>
                    <a:pt x="48132" y="8127"/>
                  </a:lnTo>
                  <a:lnTo>
                    <a:pt x="53848" y="16637"/>
                  </a:lnTo>
                  <a:lnTo>
                    <a:pt x="55880" y="26669"/>
                  </a:lnTo>
                  <a:lnTo>
                    <a:pt x="53848" y="37211"/>
                  </a:lnTo>
                  <a:lnTo>
                    <a:pt x="48132" y="45719"/>
                  </a:lnTo>
                  <a:lnTo>
                    <a:pt x="39369" y="51307"/>
                  </a:lnTo>
                  <a:lnTo>
                    <a:pt x="2857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423160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423160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13660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13660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063240" y="4358640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349758" y="0"/>
                  </a:moveTo>
                  <a:lnTo>
                    <a:pt x="304038" y="4191"/>
                  </a:lnTo>
                  <a:lnTo>
                    <a:pt x="259714" y="13462"/>
                  </a:lnTo>
                  <a:lnTo>
                    <a:pt x="217170" y="27686"/>
                  </a:lnTo>
                  <a:lnTo>
                    <a:pt x="177037" y="46609"/>
                  </a:lnTo>
                  <a:lnTo>
                    <a:pt x="139700" y="70104"/>
                  </a:lnTo>
                  <a:lnTo>
                    <a:pt x="105791" y="97917"/>
                  </a:lnTo>
                  <a:lnTo>
                    <a:pt x="75437" y="130175"/>
                  </a:lnTo>
                  <a:lnTo>
                    <a:pt x="49403" y="166497"/>
                  </a:lnTo>
                  <a:lnTo>
                    <a:pt x="28193" y="206883"/>
                  </a:lnTo>
                  <a:lnTo>
                    <a:pt x="12700" y="249428"/>
                  </a:lnTo>
                  <a:lnTo>
                    <a:pt x="3429" y="292862"/>
                  </a:lnTo>
                  <a:lnTo>
                    <a:pt x="0" y="336677"/>
                  </a:lnTo>
                  <a:lnTo>
                    <a:pt x="2286" y="380365"/>
                  </a:lnTo>
                  <a:lnTo>
                    <a:pt x="9906" y="423672"/>
                  </a:lnTo>
                  <a:lnTo>
                    <a:pt x="22860" y="465963"/>
                  </a:lnTo>
                  <a:lnTo>
                    <a:pt x="41021" y="506857"/>
                  </a:lnTo>
                  <a:lnTo>
                    <a:pt x="63881" y="545846"/>
                  </a:lnTo>
                  <a:lnTo>
                    <a:pt x="91440" y="582422"/>
                  </a:lnTo>
                  <a:lnTo>
                    <a:pt x="123443" y="616331"/>
                  </a:lnTo>
                  <a:lnTo>
                    <a:pt x="159766" y="646938"/>
                  </a:lnTo>
                  <a:lnTo>
                    <a:pt x="200151" y="673862"/>
                  </a:lnTo>
                  <a:lnTo>
                    <a:pt x="244348" y="696595"/>
                  </a:lnTo>
                  <a:lnTo>
                    <a:pt x="291211" y="714248"/>
                  </a:lnTo>
                  <a:lnTo>
                    <a:pt x="338455" y="726186"/>
                  </a:lnTo>
                  <a:lnTo>
                    <a:pt x="385699" y="732663"/>
                  </a:lnTo>
                  <a:lnTo>
                    <a:pt x="432435" y="733679"/>
                  </a:lnTo>
                  <a:lnTo>
                    <a:pt x="478282" y="729361"/>
                  </a:lnTo>
                  <a:lnTo>
                    <a:pt x="522605" y="720090"/>
                  </a:lnTo>
                  <a:lnTo>
                    <a:pt x="565150" y="705993"/>
                  </a:lnTo>
                  <a:lnTo>
                    <a:pt x="605155" y="687070"/>
                  </a:lnTo>
                  <a:lnTo>
                    <a:pt x="642365" y="663702"/>
                  </a:lnTo>
                  <a:lnTo>
                    <a:pt x="676275" y="635762"/>
                  </a:lnTo>
                  <a:lnTo>
                    <a:pt x="706374" y="603631"/>
                  </a:lnTo>
                  <a:lnTo>
                    <a:pt x="732155" y="567563"/>
                  </a:lnTo>
                  <a:lnTo>
                    <a:pt x="753237" y="527431"/>
                  </a:lnTo>
                  <a:lnTo>
                    <a:pt x="768858" y="484886"/>
                  </a:lnTo>
                  <a:lnTo>
                    <a:pt x="778383" y="441325"/>
                  </a:lnTo>
                  <a:lnTo>
                    <a:pt x="782065" y="397510"/>
                  </a:lnTo>
                  <a:lnTo>
                    <a:pt x="779907" y="353568"/>
                  </a:lnTo>
                  <a:lnTo>
                    <a:pt x="772287" y="310261"/>
                  </a:lnTo>
                  <a:lnTo>
                    <a:pt x="759333" y="267843"/>
                  </a:lnTo>
                  <a:lnTo>
                    <a:pt x="741299" y="226822"/>
                  </a:lnTo>
                  <a:lnTo>
                    <a:pt x="718438" y="187706"/>
                  </a:lnTo>
                  <a:lnTo>
                    <a:pt x="690752" y="150876"/>
                  </a:lnTo>
                  <a:lnTo>
                    <a:pt x="658495" y="116840"/>
                  </a:lnTo>
                  <a:lnTo>
                    <a:pt x="622046" y="86106"/>
                  </a:lnTo>
                  <a:lnTo>
                    <a:pt x="581406" y="59182"/>
                  </a:lnTo>
                  <a:lnTo>
                    <a:pt x="536956" y="36322"/>
                  </a:lnTo>
                  <a:lnTo>
                    <a:pt x="490474" y="18923"/>
                  </a:lnTo>
                  <a:lnTo>
                    <a:pt x="443484" y="7239"/>
                  </a:lnTo>
                  <a:lnTo>
                    <a:pt x="396367" y="889"/>
                  </a:lnTo>
                  <a:lnTo>
                    <a:pt x="34975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063240" y="4358640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244348" y="696595"/>
                  </a:moveTo>
                  <a:lnTo>
                    <a:pt x="200151" y="673862"/>
                  </a:lnTo>
                  <a:lnTo>
                    <a:pt x="159766" y="646938"/>
                  </a:lnTo>
                  <a:lnTo>
                    <a:pt x="123443" y="616331"/>
                  </a:lnTo>
                  <a:lnTo>
                    <a:pt x="91440" y="582422"/>
                  </a:lnTo>
                  <a:lnTo>
                    <a:pt x="63881" y="545846"/>
                  </a:lnTo>
                  <a:lnTo>
                    <a:pt x="41021" y="506857"/>
                  </a:lnTo>
                  <a:lnTo>
                    <a:pt x="22860" y="465963"/>
                  </a:lnTo>
                  <a:lnTo>
                    <a:pt x="9906" y="423672"/>
                  </a:lnTo>
                  <a:lnTo>
                    <a:pt x="2286" y="380365"/>
                  </a:lnTo>
                  <a:lnTo>
                    <a:pt x="0" y="336677"/>
                  </a:lnTo>
                  <a:lnTo>
                    <a:pt x="3429" y="292862"/>
                  </a:lnTo>
                  <a:lnTo>
                    <a:pt x="12700" y="249428"/>
                  </a:lnTo>
                  <a:lnTo>
                    <a:pt x="28193" y="206883"/>
                  </a:lnTo>
                  <a:lnTo>
                    <a:pt x="49403" y="166497"/>
                  </a:lnTo>
                  <a:lnTo>
                    <a:pt x="75437" y="130175"/>
                  </a:lnTo>
                  <a:lnTo>
                    <a:pt x="105791" y="97917"/>
                  </a:lnTo>
                  <a:lnTo>
                    <a:pt x="139700" y="70104"/>
                  </a:lnTo>
                  <a:lnTo>
                    <a:pt x="177037" y="46609"/>
                  </a:lnTo>
                  <a:lnTo>
                    <a:pt x="217170" y="27686"/>
                  </a:lnTo>
                  <a:lnTo>
                    <a:pt x="259714" y="13462"/>
                  </a:lnTo>
                  <a:lnTo>
                    <a:pt x="304038" y="4191"/>
                  </a:lnTo>
                  <a:lnTo>
                    <a:pt x="349758" y="0"/>
                  </a:lnTo>
                  <a:lnTo>
                    <a:pt x="396367" y="889"/>
                  </a:lnTo>
                  <a:lnTo>
                    <a:pt x="443484" y="7239"/>
                  </a:lnTo>
                  <a:lnTo>
                    <a:pt x="490474" y="18923"/>
                  </a:lnTo>
                  <a:lnTo>
                    <a:pt x="536956" y="36322"/>
                  </a:lnTo>
                  <a:lnTo>
                    <a:pt x="581406" y="59182"/>
                  </a:lnTo>
                  <a:lnTo>
                    <a:pt x="622046" y="86106"/>
                  </a:lnTo>
                  <a:lnTo>
                    <a:pt x="658495" y="116840"/>
                  </a:lnTo>
                  <a:lnTo>
                    <a:pt x="690752" y="150876"/>
                  </a:lnTo>
                  <a:lnTo>
                    <a:pt x="718438" y="187706"/>
                  </a:lnTo>
                  <a:lnTo>
                    <a:pt x="741299" y="226822"/>
                  </a:lnTo>
                  <a:lnTo>
                    <a:pt x="759333" y="267843"/>
                  </a:lnTo>
                  <a:lnTo>
                    <a:pt x="772287" y="310261"/>
                  </a:lnTo>
                  <a:lnTo>
                    <a:pt x="779907" y="353568"/>
                  </a:lnTo>
                  <a:lnTo>
                    <a:pt x="782065" y="397510"/>
                  </a:lnTo>
                  <a:lnTo>
                    <a:pt x="778383" y="441325"/>
                  </a:lnTo>
                  <a:lnTo>
                    <a:pt x="768858" y="484886"/>
                  </a:lnTo>
                  <a:lnTo>
                    <a:pt x="753237" y="527431"/>
                  </a:lnTo>
                  <a:lnTo>
                    <a:pt x="732155" y="567563"/>
                  </a:lnTo>
                  <a:lnTo>
                    <a:pt x="706374" y="603631"/>
                  </a:lnTo>
                  <a:lnTo>
                    <a:pt x="676275" y="635762"/>
                  </a:lnTo>
                  <a:lnTo>
                    <a:pt x="642365" y="663702"/>
                  </a:lnTo>
                  <a:lnTo>
                    <a:pt x="605155" y="687070"/>
                  </a:lnTo>
                  <a:lnTo>
                    <a:pt x="565150" y="705993"/>
                  </a:lnTo>
                  <a:lnTo>
                    <a:pt x="522605" y="720090"/>
                  </a:lnTo>
                  <a:lnTo>
                    <a:pt x="478282" y="729361"/>
                  </a:lnTo>
                  <a:lnTo>
                    <a:pt x="432435" y="733679"/>
                  </a:lnTo>
                  <a:lnTo>
                    <a:pt x="385699" y="732663"/>
                  </a:lnTo>
                  <a:lnTo>
                    <a:pt x="338455" y="726186"/>
                  </a:lnTo>
                  <a:lnTo>
                    <a:pt x="291211" y="714248"/>
                  </a:lnTo>
                  <a:lnTo>
                    <a:pt x="244348" y="69659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35020" y="4559300"/>
              <a:ext cx="88900" cy="8890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50920" y="4655820"/>
              <a:ext cx="88900" cy="8890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87420" y="4803140"/>
              <a:ext cx="88898" cy="8890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68980" y="4706620"/>
              <a:ext cx="88900" cy="8890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0"/>
                  </a:moveTo>
                  <a:lnTo>
                    <a:pt x="270256" y="3429"/>
                  </a:lnTo>
                  <a:lnTo>
                    <a:pt x="225425" y="13589"/>
                  </a:lnTo>
                  <a:lnTo>
                    <a:pt x="183133" y="29845"/>
                  </a:lnTo>
                  <a:lnTo>
                    <a:pt x="144144" y="51689"/>
                  </a:lnTo>
                  <a:lnTo>
                    <a:pt x="108712" y="78740"/>
                  </a:lnTo>
                  <a:lnTo>
                    <a:pt x="77469" y="110363"/>
                  </a:lnTo>
                  <a:lnTo>
                    <a:pt x="50800" y="146177"/>
                  </a:lnTo>
                  <a:lnTo>
                    <a:pt x="29337" y="185547"/>
                  </a:lnTo>
                  <a:lnTo>
                    <a:pt x="13334" y="228092"/>
                  </a:lnTo>
                  <a:lnTo>
                    <a:pt x="3428" y="273304"/>
                  </a:lnTo>
                  <a:lnTo>
                    <a:pt x="0" y="320675"/>
                  </a:lnTo>
                  <a:lnTo>
                    <a:pt x="3428" y="368300"/>
                  </a:lnTo>
                  <a:lnTo>
                    <a:pt x="13334" y="413766"/>
                  </a:lnTo>
                  <a:lnTo>
                    <a:pt x="29337" y="456565"/>
                  </a:lnTo>
                  <a:lnTo>
                    <a:pt x="50800" y="496189"/>
                  </a:lnTo>
                  <a:lnTo>
                    <a:pt x="77469" y="532003"/>
                  </a:lnTo>
                  <a:lnTo>
                    <a:pt x="108712" y="563753"/>
                  </a:lnTo>
                  <a:lnTo>
                    <a:pt x="144144" y="590804"/>
                  </a:lnTo>
                  <a:lnTo>
                    <a:pt x="183133" y="612775"/>
                  </a:lnTo>
                  <a:lnTo>
                    <a:pt x="225425" y="629031"/>
                  </a:lnTo>
                  <a:lnTo>
                    <a:pt x="270256" y="639191"/>
                  </a:lnTo>
                  <a:lnTo>
                    <a:pt x="317500" y="642620"/>
                  </a:lnTo>
                  <a:lnTo>
                    <a:pt x="364363" y="639191"/>
                  </a:lnTo>
                  <a:lnTo>
                    <a:pt x="409194" y="629031"/>
                  </a:lnTo>
                  <a:lnTo>
                    <a:pt x="451357" y="612775"/>
                  </a:lnTo>
                  <a:lnTo>
                    <a:pt x="490346" y="590804"/>
                  </a:lnTo>
                  <a:lnTo>
                    <a:pt x="525780" y="563753"/>
                  </a:lnTo>
                  <a:lnTo>
                    <a:pt x="557149" y="532003"/>
                  </a:lnTo>
                  <a:lnTo>
                    <a:pt x="583819" y="496189"/>
                  </a:lnTo>
                  <a:lnTo>
                    <a:pt x="605536" y="456565"/>
                  </a:lnTo>
                  <a:lnTo>
                    <a:pt x="621538" y="413766"/>
                  </a:lnTo>
                  <a:lnTo>
                    <a:pt x="631570" y="368300"/>
                  </a:lnTo>
                  <a:lnTo>
                    <a:pt x="635000" y="320675"/>
                  </a:lnTo>
                  <a:lnTo>
                    <a:pt x="631570" y="273304"/>
                  </a:lnTo>
                  <a:lnTo>
                    <a:pt x="621538" y="228092"/>
                  </a:lnTo>
                  <a:lnTo>
                    <a:pt x="605536" y="185547"/>
                  </a:lnTo>
                  <a:lnTo>
                    <a:pt x="583819" y="146177"/>
                  </a:lnTo>
                  <a:lnTo>
                    <a:pt x="557149" y="110363"/>
                  </a:lnTo>
                  <a:lnTo>
                    <a:pt x="525780" y="78740"/>
                  </a:lnTo>
                  <a:lnTo>
                    <a:pt x="490346" y="51689"/>
                  </a:lnTo>
                  <a:lnTo>
                    <a:pt x="451357" y="29845"/>
                  </a:lnTo>
                  <a:lnTo>
                    <a:pt x="409194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642620"/>
                  </a:moveTo>
                  <a:lnTo>
                    <a:pt x="270256" y="639191"/>
                  </a:lnTo>
                  <a:lnTo>
                    <a:pt x="225425" y="629031"/>
                  </a:lnTo>
                  <a:lnTo>
                    <a:pt x="183133" y="612775"/>
                  </a:lnTo>
                  <a:lnTo>
                    <a:pt x="144144" y="590804"/>
                  </a:lnTo>
                  <a:lnTo>
                    <a:pt x="108712" y="563753"/>
                  </a:lnTo>
                  <a:lnTo>
                    <a:pt x="77469" y="532003"/>
                  </a:lnTo>
                  <a:lnTo>
                    <a:pt x="50800" y="496189"/>
                  </a:lnTo>
                  <a:lnTo>
                    <a:pt x="29337" y="456565"/>
                  </a:lnTo>
                  <a:lnTo>
                    <a:pt x="13334" y="413766"/>
                  </a:lnTo>
                  <a:lnTo>
                    <a:pt x="3428" y="368300"/>
                  </a:lnTo>
                  <a:lnTo>
                    <a:pt x="0" y="320675"/>
                  </a:lnTo>
                  <a:lnTo>
                    <a:pt x="3428" y="273304"/>
                  </a:lnTo>
                  <a:lnTo>
                    <a:pt x="13334" y="228092"/>
                  </a:lnTo>
                  <a:lnTo>
                    <a:pt x="29337" y="185547"/>
                  </a:lnTo>
                  <a:lnTo>
                    <a:pt x="50800" y="146177"/>
                  </a:lnTo>
                  <a:lnTo>
                    <a:pt x="77469" y="110363"/>
                  </a:lnTo>
                  <a:lnTo>
                    <a:pt x="108712" y="78740"/>
                  </a:lnTo>
                  <a:lnTo>
                    <a:pt x="144144" y="51689"/>
                  </a:lnTo>
                  <a:lnTo>
                    <a:pt x="183133" y="29845"/>
                  </a:lnTo>
                  <a:lnTo>
                    <a:pt x="225425" y="13589"/>
                  </a:lnTo>
                  <a:lnTo>
                    <a:pt x="270256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4" y="13589"/>
                  </a:lnTo>
                  <a:lnTo>
                    <a:pt x="451357" y="29845"/>
                  </a:lnTo>
                  <a:lnTo>
                    <a:pt x="490346" y="51689"/>
                  </a:lnTo>
                  <a:lnTo>
                    <a:pt x="525780" y="78740"/>
                  </a:lnTo>
                  <a:lnTo>
                    <a:pt x="557149" y="110363"/>
                  </a:lnTo>
                  <a:lnTo>
                    <a:pt x="583819" y="146177"/>
                  </a:lnTo>
                  <a:lnTo>
                    <a:pt x="605536" y="185547"/>
                  </a:lnTo>
                  <a:lnTo>
                    <a:pt x="621538" y="228092"/>
                  </a:lnTo>
                  <a:lnTo>
                    <a:pt x="631570" y="273304"/>
                  </a:lnTo>
                  <a:lnTo>
                    <a:pt x="635000" y="320675"/>
                  </a:lnTo>
                  <a:lnTo>
                    <a:pt x="631570" y="368300"/>
                  </a:lnTo>
                  <a:lnTo>
                    <a:pt x="621538" y="413766"/>
                  </a:lnTo>
                  <a:lnTo>
                    <a:pt x="605536" y="456565"/>
                  </a:lnTo>
                  <a:lnTo>
                    <a:pt x="583819" y="496189"/>
                  </a:lnTo>
                  <a:lnTo>
                    <a:pt x="557149" y="532003"/>
                  </a:lnTo>
                  <a:lnTo>
                    <a:pt x="525780" y="563753"/>
                  </a:lnTo>
                  <a:lnTo>
                    <a:pt x="490346" y="590804"/>
                  </a:lnTo>
                  <a:lnTo>
                    <a:pt x="451357" y="612775"/>
                  </a:lnTo>
                  <a:lnTo>
                    <a:pt x="409194" y="629031"/>
                  </a:lnTo>
                  <a:lnTo>
                    <a:pt x="364363" y="639191"/>
                  </a:lnTo>
                  <a:lnTo>
                    <a:pt x="317500" y="64262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24760" y="4645660"/>
              <a:ext cx="73660" cy="8128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15260" y="4645660"/>
              <a:ext cx="73660" cy="8128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5260" y="4787901"/>
              <a:ext cx="73660" cy="8127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24760" y="4787901"/>
              <a:ext cx="73660" cy="81278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17700" y="48387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17700" y="483870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077720" y="479298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077720" y="4792980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108200" y="48945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108200" y="48945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48180" y="49403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48180" y="4940300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6543675" y="2897822"/>
            <a:ext cx="533400" cy="1710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06045" algn="r">
              <a:lnSpc>
                <a:spcPct val="10000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42545" algn="r">
              <a:lnSpc>
                <a:spcPct val="100000"/>
              </a:lnSpc>
              <a:spcBef>
                <a:spcPts val="300"/>
              </a:spcBef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423795" y="5678804"/>
            <a:ext cx="206121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3106420"/>
            <a:ext cx="2379980" cy="2034539"/>
            <a:chOff x="1470660" y="3106420"/>
            <a:chExt cx="2379980" cy="2034539"/>
          </a:xfrm>
        </p:grpSpPr>
        <p:sp>
          <p:nvSpPr>
            <p:cNvPr id="3" name="object 3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5940" y="3342640"/>
              <a:ext cx="73660" cy="787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360" y="3543300"/>
              <a:ext cx="73660" cy="7873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5440" y="3502660"/>
              <a:ext cx="73660" cy="7873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60" y="3299461"/>
              <a:ext cx="73660" cy="8127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915920" y="38608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0"/>
                  </a:moveTo>
                  <a:lnTo>
                    <a:pt x="227203" y="3810"/>
                  </a:lnTo>
                  <a:lnTo>
                    <a:pt x="180467" y="14986"/>
                  </a:lnTo>
                  <a:lnTo>
                    <a:pt x="137287" y="32638"/>
                  </a:lnTo>
                  <a:lnTo>
                    <a:pt x="98679" y="56387"/>
                  </a:lnTo>
                  <a:lnTo>
                    <a:pt x="65278" y="85343"/>
                  </a:lnTo>
                  <a:lnTo>
                    <a:pt x="37973" y="118872"/>
                  </a:lnTo>
                  <a:lnTo>
                    <a:pt x="17399" y="156337"/>
                  </a:lnTo>
                  <a:lnTo>
                    <a:pt x="4444" y="197231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9" y="325119"/>
                  </a:lnTo>
                  <a:lnTo>
                    <a:pt x="37973" y="362838"/>
                  </a:lnTo>
                  <a:lnTo>
                    <a:pt x="65278" y="396620"/>
                  </a:lnTo>
                  <a:lnTo>
                    <a:pt x="98679" y="425704"/>
                  </a:lnTo>
                  <a:lnTo>
                    <a:pt x="137287" y="449580"/>
                  </a:lnTo>
                  <a:lnTo>
                    <a:pt x="180467" y="467487"/>
                  </a:lnTo>
                  <a:lnTo>
                    <a:pt x="227203" y="478663"/>
                  </a:lnTo>
                  <a:lnTo>
                    <a:pt x="276860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9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5" y="284225"/>
                  </a:lnTo>
                  <a:lnTo>
                    <a:pt x="553719" y="240664"/>
                  </a:lnTo>
                  <a:lnTo>
                    <a:pt x="549275" y="197231"/>
                  </a:lnTo>
                  <a:lnTo>
                    <a:pt x="536447" y="156337"/>
                  </a:lnTo>
                  <a:lnTo>
                    <a:pt x="516128" y="118872"/>
                  </a:lnTo>
                  <a:lnTo>
                    <a:pt x="488822" y="85343"/>
                  </a:lnTo>
                  <a:lnTo>
                    <a:pt x="455549" y="56387"/>
                  </a:lnTo>
                  <a:lnTo>
                    <a:pt x="416941" y="32638"/>
                  </a:lnTo>
                  <a:lnTo>
                    <a:pt x="373760" y="14986"/>
                  </a:lnTo>
                  <a:lnTo>
                    <a:pt x="326771" y="3810"/>
                  </a:lnTo>
                  <a:lnTo>
                    <a:pt x="276860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915920" y="38608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482600"/>
                  </a:moveTo>
                  <a:lnTo>
                    <a:pt x="227203" y="478663"/>
                  </a:lnTo>
                  <a:lnTo>
                    <a:pt x="180467" y="467487"/>
                  </a:lnTo>
                  <a:lnTo>
                    <a:pt x="137287" y="449580"/>
                  </a:lnTo>
                  <a:lnTo>
                    <a:pt x="98679" y="425704"/>
                  </a:lnTo>
                  <a:lnTo>
                    <a:pt x="65278" y="396620"/>
                  </a:lnTo>
                  <a:lnTo>
                    <a:pt x="37973" y="362838"/>
                  </a:lnTo>
                  <a:lnTo>
                    <a:pt x="17399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231"/>
                  </a:lnTo>
                  <a:lnTo>
                    <a:pt x="17399" y="156337"/>
                  </a:lnTo>
                  <a:lnTo>
                    <a:pt x="37973" y="118872"/>
                  </a:lnTo>
                  <a:lnTo>
                    <a:pt x="65278" y="85343"/>
                  </a:lnTo>
                  <a:lnTo>
                    <a:pt x="98679" y="56387"/>
                  </a:lnTo>
                  <a:lnTo>
                    <a:pt x="137287" y="32638"/>
                  </a:lnTo>
                  <a:lnTo>
                    <a:pt x="180467" y="14986"/>
                  </a:lnTo>
                  <a:lnTo>
                    <a:pt x="227203" y="3810"/>
                  </a:lnTo>
                  <a:lnTo>
                    <a:pt x="276860" y="0"/>
                  </a:lnTo>
                  <a:lnTo>
                    <a:pt x="326771" y="3810"/>
                  </a:lnTo>
                  <a:lnTo>
                    <a:pt x="373760" y="14986"/>
                  </a:lnTo>
                  <a:lnTo>
                    <a:pt x="416941" y="32638"/>
                  </a:lnTo>
                  <a:lnTo>
                    <a:pt x="455549" y="56387"/>
                  </a:lnTo>
                  <a:lnTo>
                    <a:pt x="488822" y="85343"/>
                  </a:lnTo>
                  <a:lnTo>
                    <a:pt x="516128" y="118872"/>
                  </a:lnTo>
                  <a:lnTo>
                    <a:pt x="536447" y="156337"/>
                  </a:lnTo>
                  <a:lnTo>
                    <a:pt x="549275" y="197231"/>
                  </a:lnTo>
                  <a:lnTo>
                    <a:pt x="553719" y="240664"/>
                  </a:lnTo>
                  <a:lnTo>
                    <a:pt x="549275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9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60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75940" y="4015740"/>
              <a:ext cx="66040" cy="6350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248660" y="402082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0"/>
                  </a:moveTo>
                  <a:lnTo>
                    <a:pt x="16255" y="2031"/>
                  </a:lnTo>
                  <a:lnTo>
                    <a:pt x="7619" y="7619"/>
                  </a:lnTo>
                  <a:lnTo>
                    <a:pt x="2031" y="16128"/>
                  </a:lnTo>
                  <a:lnTo>
                    <a:pt x="0" y="26669"/>
                  </a:lnTo>
                  <a:lnTo>
                    <a:pt x="2031" y="36702"/>
                  </a:lnTo>
                  <a:lnTo>
                    <a:pt x="7619" y="45211"/>
                  </a:lnTo>
                  <a:lnTo>
                    <a:pt x="16255" y="51180"/>
                  </a:lnTo>
                  <a:lnTo>
                    <a:pt x="27304" y="53339"/>
                  </a:lnTo>
                  <a:lnTo>
                    <a:pt x="37084" y="51180"/>
                  </a:lnTo>
                  <a:lnTo>
                    <a:pt x="45465" y="45211"/>
                  </a:lnTo>
                  <a:lnTo>
                    <a:pt x="51180" y="36702"/>
                  </a:lnTo>
                  <a:lnTo>
                    <a:pt x="53339" y="26669"/>
                  </a:lnTo>
                  <a:lnTo>
                    <a:pt x="51180" y="16128"/>
                  </a:lnTo>
                  <a:lnTo>
                    <a:pt x="45465" y="7619"/>
                  </a:lnTo>
                  <a:lnTo>
                    <a:pt x="37084" y="2031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48660" y="402082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53339"/>
                  </a:moveTo>
                  <a:lnTo>
                    <a:pt x="16255" y="51180"/>
                  </a:lnTo>
                  <a:lnTo>
                    <a:pt x="7619" y="45211"/>
                  </a:lnTo>
                  <a:lnTo>
                    <a:pt x="2031" y="36702"/>
                  </a:lnTo>
                  <a:lnTo>
                    <a:pt x="0" y="26669"/>
                  </a:lnTo>
                  <a:lnTo>
                    <a:pt x="2031" y="16128"/>
                  </a:lnTo>
                  <a:lnTo>
                    <a:pt x="7619" y="7619"/>
                  </a:lnTo>
                  <a:lnTo>
                    <a:pt x="16255" y="2031"/>
                  </a:lnTo>
                  <a:lnTo>
                    <a:pt x="27304" y="0"/>
                  </a:lnTo>
                  <a:lnTo>
                    <a:pt x="37084" y="2031"/>
                  </a:lnTo>
                  <a:lnTo>
                    <a:pt x="45465" y="7619"/>
                  </a:lnTo>
                  <a:lnTo>
                    <a:pt x="51180" y="16128"/>
                  </a:lnTo>
                  <a:lnTo>
                    <a:pt x="53339" y="26669"/>
                  </a:lnTo>
                  <a:lnTo>
                    <a:pt x="51180" y="36702"/>
                  </a:lnTo>
                  <a:lnTo>
                    <a:pt x="45465" y="45211"/>
                  </a:lnTo>
                  <a:lnTo>
                    <a:pt x="37084" y="51180"/>
                  </a:lnTo>
                  <a:lnTo>
                    <a:pt x="27304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48660" y="41275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0"/>
                  </a:moveTo>
                  <a:lnTo>
                    <a:pt x="16255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5" y="51307"/>
                  </a:lnTo>
                  <a:lnTo>
                    <a:pt x="27304" y="53339"/>
                  </a:lnTo>
                  <a:lnTo>
                    <a:pt x="37084" y="51307"/>
                  </a:lnTo>
                  <a:lnTo>
                    <a:pt x="45465" y="45719"/>
                  </a:lnTo>
                  <a:lnTo>
                    <a:pt x="51180" y="37211"/>
                  </a:lnTo>
                  <a:lnTo>
                    <a:pt x="53339" y="26669"/>
                  </a:lnTo>
                  <a:lnTo>
                    <a:pt x="51180" y="16637"/>
                  </a:lnTo>
                  <a:lnTo>
                    <a:pt x="45465" y="8127"/>
                  </a:lnTo>
                  <a:lnTo>
                    <a:pt x="37084" y="2158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248660" y="41275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4" y="53339"/>
                  </a:moveTo>
                  <a:lnTo>
                    <a:pt x="16255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5" y="2158"/>
                  </a:lnTo>
                  <a:lnTo>
                    <a:pt x="27304" y="0"/>
                  </a:lnTo>
                  <a:lnTo>
                    <a:pt x="37084" y="2158"/>
                  </a:lnTo>
                  <a:lnTo>
                    <a:pt x="45465" y="8127"/>
                  </a:lnTo>
                  <a:lnTo>
                    <a:pt x="51180" y="16637"/>
                  </a:lnTo>
                  <a:lnTo>
                    <a:pt x="53339" y="26669"/>
                  </a:lnTo>
                  <a:lnTo>
                    <a:pt x="51180" y="37211"/>
                  </a:lnTo>
                  <a:lnTo>
                    <a:pt x="45465" y="45719"/>
                  </a:lnTo>
                  <a:lnTo>
                    <a:pt x="37084" y="51307"/>
                  </a:lnTo>
                  <a:lnTo>
                    <a:pt x="27304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81020" y="41275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8575" y="0"/>
                  </a:moveTo>
                  <a:lnTo>
                    <a:pt x="17525" y="2158"/>
                  </a:lnTo>
                  <a:lnTo>
                    <a:pt x="8509" y="8127"/>
                  </a:lnTo>
                  <a:lnTo>
                    <a:pt x="2286" y="16637"/>
                  </a:lnTo>
                  <a:lnTo>
                    <a:pt x="0" y="26669"/>
                  </a:lnTo>
                  <a:lnTo>
                    <a:pt x="2286" y="37211"/>
                  </a:lnTo>
                  <a:lnTo>
                    <a:pt x="8509" y="45719"/>
                  </a:lnTo>
                  <a:lnTo>
                    <a:pt x="17525" y="51307"/>
                  </a:lnTo>
                  <a:lnTo>
                    <a:pt x="28575" y="53339"/>
                  </a:lnTo>
                  <a:lnTo>
                    <a:pt x="39369" y="51307"/>
                  </a:lnTo>
                  <a:lnTo>
                    <a:pt x="48132" y="45719"/>
                  </a:lnTo>
                  <a:lnTo>
                    <a:pt x="53848" y="37211"/>
                  </a:lnTo>
                  <a:lnTo>
                    <a:pt x="55880" y="26669"/>
                  </a:lnTo>
                  <a:lnTo>
                    <a:pt x="53848" y="16637"/>
                  </a:lnTo>
                  <a:lnTo>
                    <a:pt x="48132" y="8127"/>
                  </a:lnTo>
                  <a:lnTo>
                    <a:pt x="39369" y="2158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81020" y="41275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8575" y="53339"/>
                  </a:moveTo>
                  <a:lnTo>
                    <a:pt x="17525" y="51307"/>
                  </a:lnTo>
                  <a:lnTo>
                    <a:pt x="8509" y="45719"/>
                  </a:lnTo>
                  <a:lnTo>
                    <a:pt x="2286" y="37211"/>
                  </a:lnTo>
                  <a:lnTo>
                    <a:pt x="0" y="26669"/>
                  </a:lnTo>
                  <a:lnTo>
                    <a:pt x="2286" y="16637"/>
                  </a:lnTo>
                  <a:lnTo>
                    <a:pt x="8509" y="8127"/>
                  </a:lnTo>
                  <a:lnTo>
                    <a:pt x="17525" y="2158"/>
                  </a:lnTo>
                  <a:lnTo>
                    <a:pt x="28575" y="0"/>
                  </a:lnTo>
                  <a:lnTo>
                    <a:pt x="39369" y="2158"/>
                  </a:lnTo>
                  <a:lnTo>
                    <a:pt x="48132" y="8127"/>
                  </a:lnTo>
                  <a:lnTo>
                    <a:pt x="53848" y="16637"/>
                  </a:lnTo>
                  <a:lnTo>
                    <a:pt x="55880" y="26669"/>
                  </a:lnTo>
                  <a:lnTo>
                    <a:pt x="53848" y="37211"/>
                  </a:lnTo>
                  <a:lnTo>
                    <a:pt x="48132" y="45719"/>
                  </a:lnTo>
                  <a:lnTo>
                    <a:pt x="39369" y="51307"/>
                  </a:lnTo>
                  <a:lnTo>
                    <a:pt x="2857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423160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423160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13660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13660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063240" y="4358640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349758" y="0"/>
                  </a:moveTo>
                  <a:lnTo>
                    <a:pt x="304038" y="4191"/>
                  </a:lnTo>
                  <a:lnTo>
                    <a:pt x="259714" y="13462"/>
                  </a:lnTo>
                  <a:lnTo>
                    <a:pt x="217170" y="27686"/>
                  </a:lnTo>
                  <a:lnTo>
                    <a:pt x="177037" y="46609"/>
                  </a:lnTo>
                  <a:lnTo>
                    <a:pt x="139700" y="70104"/>
                  </a:lnTo>
                  <a:lnTo>
                    <a:pt x="105791" y="97917"/>
                  </a:lnTo>
                  <a:lnTo>
                    <a:pt x="75437" y="130175"/>
                  </a:lnTo>
                  <a:lnTo>
                    <a:pt x="49403" y="166497"/>
                  </a:lnTo>
                  <a:lnTo>
                    <a:pt x="28193" y="206883"/>
                  </a:lnTo>
                  <a:lnTo>
                    <a:pt x="12700" y="249428"/>
                  </a:lnTo>
                  <a:lnTo>
                    <a:pt x="3429" y="292862"/>
                  </a:lnTo>
                  <a:lnTo>
                    <a:pt x="0" y="336677"/>
                  </a:lnTo>
                  <a:lnTo>
                    <a:pt x="2286" y="380365"/>
                  </a:lnTo>
                  <a:lnTo>
                    <a:pt x="9906" y="423672"/>
                  </a:lnTo>
                  <a:lnTo>
                    <a:pt x="22860" y="465963"/>
                  </a:lnTo>
                  <a:lnTo>
                    <a:pt x="41021" y="506857"/>
                  </a:lnTo>
                  <a:lnTo>
                    <a:pt x="63881" y="545846"/>
                  </a:lnTo>
                  <a:lnTo>
                    <a:pt x="91440" y="582422"/>
                  </a:lnTo>
                  <a:lnTo>
                    <a:pt x="123443" y="616331"/>
                  </a:lnTo>
                  <a:lnTo>
                    <a:pt x="159766" y="646938"/>
                  </a:lnTo>
                  <a:lnTo>
                    <a:pt x="200151" y="673862"/>
                  </a:lnTo>
                  <a:lnTo>
                    <a:pt x="244348" y="696595"/>
                  </a:lnTo>
                  <a:lnTo>
                    <a:pt x="291211" y="714248"/>
                  </a:lnTo>
                  <a:lnTo>
                    <a:pt x="338455" y="726186"/>
                  </a:lnTo>
                  <a:lnTo>
                    <a:pt x="385699" y="732663"/>
                  </a:lnTo>
                  <a:lnTo>
                    <a:pt x="432435" y="733679"/>
                  </a:lnTo>
                  <a:lnTo>
                    <a:pt x="478282" y="729361"/>
                  </a:lnTo>
                  <a:lnTo>
                    <a:pt x="522605" y="720090"/>
                  </a:lnTo>
                  <a:lnTo>
                    <a:pt x="565150" y="705993"/>
                  </a:lnTo>
                  <a:lnTo>
                    <a:pt x="605155" y="687070"/>
                  </a:lnTo>
                  <a:lnTo>
                    <a:pt x="642365" y="663702"/>
                  </a:lnTo>
                  <a:lnTo>
                    <a:pt x="676275" y="635762"/>
                  </a:lnTo>
                  <a:lnTo>
                    <a:pt x="706374" y="603631"/>
                  </a:lnTo>
                  <a:lnTo>
                    <a:pt x="732155" y="567563"/>
                  </a:lnTo>
                  <a:lnTo>
                    <a:pt x="753237" y="527431"/>
                  </a:lnTo>
                  <a:lnTo>
                    <a:pt x="768858" y="484886"/>
                  </a:lnTo>
                  <a:lnTo>
                    <a:pt x="778383" y="441325"/>
                  </a:lnTo>
                  <a:lnTo>
                    <a:pt x="782065" y="397510"/>
                  </a:lnTo>
                  <a:lnTo>
                    <a:pt x="779907" y="353568"/>
                  </a:lnTo>
                  <a:lnTo>
                    <a:pt x="772287" y="310261"/>
                  </a:lnTo>
                  <a:lnTo>
                    <a:pt x="759333" y="267843"/>
                  </a:lnTo>
                  <a:lnTo>
                    <a:pt x="741299" y="226822"/>
                  </a:lnTo>
                  <a:lnTo>
                    <a:pt x="718438" y="187706"/>
                  </a:lnTo>
                  <a:lnTo>
                    <a:pt x="690752" y="150876"/>
                  </a:lnTo>
                  <a:lnTo>
                    <a:pt x="658495" y="116840"/>
                  </a:lnTo>
                  <a:lnTo>
                    <a:pt x="622046" y="86106"/>
                  </a:lnTo>
                  <a:lnTo>
                    <a:pt x="581406" y="59182"/>
                  </a:lnTo>
                  <a:lnTo>
                    <a:pt x="536956" y="36322"/>
                  </a:lnTo>
                  <a:lnTo>
                    <a:pt x="490474" y="18923"/>
                  </a:lnTo>
                  <a:lnTo>
                    <a:pt x="443484" y="7239"/>
                  </a:lnTo>
                  <a:lnTo>
                    <a:pt x="396367" y="889"/>
                  </a:lnTo>
                  <a:lnTo>
                    <a:pt x="34975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063240" y="4358640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244348" y="696595"/>
                  </a:moveTo>
                  <a:lnTo>
                    <a:pt x="200151" y="673862"/>
                  </a:lnTo>
                  <a:lnTo>
                    <a:pt x="159766" y="646938"/>
                  </a:lnTo>
                  <a:lnTo>
                    <a:pt x="123443" y="616331"/>
                  </a:lnTo>
                  <a:lnTo>
                    <a:pt x="91440" y="582422"/>
                  </a:lnTo>
                  <a:lnTo>
                    <a:pt x="63881" y="545846"/>
                  </a:lnTo>
                  <a:lnTo>
                    <a:pt x="41021" y="506857"/>
                  </a:lnTo>
                  <a:lnTo>
                    <a:pt x="22860" y="465963"/>
                  </a:lnTo>
                  <a:lnTo>
                    <a:pt x="9906" y="423672"/>
                  </a:lnTo>
                  <a:lnTo>
                    <a:pt x="2286" y="380365"/>
                  </a:lnTo>
                  <a:lnTo>
                    <a:pt x="0" y="336677"/>
                  </a:lnTo>
                  <a:lnTo>
                    <a:pt x="3429" y="292862"/>
                  </a:lnTo>
                  <a:lnTo>
                    <a:pt x="12700" y="249428"/>
                  </a:lnTo>
                  <a:lnTo>
                    <a:pt x="28193" y="206883"/>
                  </a:lnTo>
                  <a:lnTo>
                    <a:pt x="49403" y="166497"/>
                  </a:lnTo>
                  <a:lnTo>
                    <a:pt x="75437" y="130175"/>
                  </a:lnTo>
                  <a:lnTo>
                    <a:pt x="105791" y="97917"/>
                  </a:lnTo>
                  <a:lnTo>
                    <a:pt x="139700" y="70104"/>
                  </a:lnTo>
                  <a:lnTo>
                    <a:pt x="177037" y="46609"/>
                  </a:lnTo>
                  <a:lnTo>
                    <a:pt x="217170" y="27686"/>
                  </a:lnTo>
                  <a:lnTo>
                    <a:pt x="259714" y="13462"/>
                  </a:lnTo>
                  <a:lnTo>
                    <a:pt x="304038" y="4191"/>
                  </a:lnTo>
                  <a:lnTo>
                    <a:pt x="349758" y="0"/>
                  </a:lnTo>
                  <a:lnTo>
                    <a:pt x="396367" y="889"/>
                  </a:lnTo>
                  <a:lnTo>
                    <a:pt x="443484" y="7239"/>
                  </a:lnTo>
                  <a:lnTo>
                    <a:pt x="490474" y="18923"/>
                  </a:lnTo>
                  <a:lnTo>
                    <a:pt x="536956" y="36322"/>
                  </a:lnTo>
                  <a:lnTo>
                    <a:pt x="581406" y="59182"/>
                  </a:lnTo>
                  <a:lnTo>
                    <a:pt x="622046" y="86106"/>
                  </a:lnTo>
                  <a:lnTo>
                    <a:pt x="658495" y="116840"/>
                  </a:lnTo>
                  <a:lnTo>
                    <a:pt x="690752" y="150876"/>
                  </a:lnTo>
                  <a:lnTo>
                    <a:pt x="718438" y="187706"/>
                  </a:lnTo>
                  <a:lnTo>
                    <a:pt x="741299" y="226822"/>
                  </a:lnTo>
                  <a:lnTo>
                    <a:pt x="759333" y="267843"/>
                  </a:lnTo>
                  <a:lnTo>
                    <a:pt x="772287" y="310261"/>
                  </a:lnTo>
                  <a:lnTo>
                    <a:pt x="779907" y="353568"/>
                  </a:lnTo>
                  <a:lnTo>
                    <a:pt x="782065" y="397510"/>
                  </a:lnTo>
                  <a:lnTo>
                    <a:pt x="778383" y="441325"/>
                  </a:lnTo>
                  <a:lnTo>
                    <a:pt x="768858" y="484886"/>
                  </a:lnTo>
                  <a:lnTo>
                    <a:pt x="753237" y="527431"/>
                  </a:lnTo>
                  <a:lnTo>
                    <a:pt x="732155" y="567563"/>
                  </a:lnTo>
                  <a:lnTo>
                    <a:pt x="706374" y="603631"/>
                  </a:lnTo>
                  <a:lnTo>
                    <a:pt x="676275" y="635762"/>
                  </a:lnTo>
                  <a:lnTo>
                    <a:pt x="642365" y="663702"/>
                  </a:lnTo>
                  <a:lnTo>
                    <a:pt x="605155" y="687070"/>
                  </a:lnTo>
                  <a:lnTo>
                    <a:pt x="565150" y="705993"/>
                  </a:lnTo>
                  <a:lnTo>
                    <a:pt x="522605" y="720090"/>
                  </a:lnTo>
                  <a:lnTo>
                    <a:pt x="478282" y="729361"/>
                  </a:lnTo>
                  <a:lnTo>
                    <a:pt x="432435" y="733679"/>
                  </a:lnTo>
                  <a:lnTo>
                    <a:pt x="385699" y="732663"/>
                  </a:lnTo>
                  <a:lnTo>
                    <a:pt x="338455" y="726186"/>
                  </a:lnTo>
                  <a:lnTo>
                    <a:pt x="291211" y="714248"/>
                  </a:lnTo>
                  <a:lnTo>
                    <a:pt x="244348" y="69659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35020" y="4559300"/>
              <a:ext cx="88900" cy="8890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50920" y="4655820"/>
              <a:ext cx="88900" cy="8890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87420" y="4803140"/>
              <a:ext cx="88898" cy="8890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68980" y="4706620"/>
              <a:ext cx="88900" cy="8890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0"/>
                  </a:moveTo>
                  <a:lnTo>
                    <a:pt x="270256" y="3429"/>
                  </a:lnTo>
                  <a:lnTo>
                    <a:pt x="225425" y="13589"/>
                  </a:lnTo>
                  <a:lnTo>
                    <a:pt x="183133" y="29845"/>
                  </a:lnTo>
                  <a:lnTo>
                    <a:pt x="144144" y="51689"/>
                  </a:lnTo>
                  <a:lnTo>
                    <a:pt x="108712" y="78740"/>
                  </a:lnTo>
                  <a:lnTo>
                    <a:pt x="77469" y="110363"/>
                  </a:lnTo>
                  <a:lnTo>
                    <a:pt x="50800" y="146177"/>
                  </a:lnTo>
                  <a:lnTo>
                    <a:pt x="29337" y="185547"/>
                  </a:lnTo>
                  <a:lnTo>
                    <a:pt x="13334" y="228092"/>
                  </a:lnTo>
                  <a:lnTo>
                    <a:pt x="3428" y="273304"/>
                  </a:lnTo>
                  <a:lnTo>
                    <a:pt x="0" y="320675"/>
                  </a:lnTo>
                  <a:lnTo>
                    <a:pt x="3428" y="368300"/>
                  </a:lnTo>
                  <a:lnTo>
                    <a:pt x="13334" y="413766"/>
                  </a:lnTo>
                  <a:lnTo>
                    <a:pt x="29337" y="456565"/>
                  </a:lnTo>
                  <a:lnTo>
                    <a:pt x="50800" y="496189"/>
                  </a:lnTo>
                  <a:lnTo>
                    <a:pt x="77469" y="532003"/>
                  </a:lnTo>
                  <a:lnTo>
                    <a:pt x="108712" y="563753"/>
                  </a:lnTo>
                  <a:lnTo>
                    <a:pt x="144144" y="590804"/>
                  </a:lnTo>
                  <a:lnTo>
                    <a:pt x="183133" y="612775"/>
                  </a:lnTo>
                  <a:lnTo>
                    <a:pt x="225425" y="629031"/>
                  </a:lnTo>
                  <a:lnTo>
                    <a:pt x="270256" y="639191"/>
                  </a:lnTo>
                  <a:lnTo>
                    <a:pt x="317500" y="642620"/>
                  </a:lnTo>
                  <a:lnTo>
                    <a:pt x="364363" y="639191"/>
                  </a:lnTo>
                  <a:lnTo>
                    <a:pt x="409194" y="629031"/>
                  </a:lnTo>
                  <a:lnTo>
                    <a:pt x="451357" y="612775"/>
                  </a:lnTo>
                  <a:lnTo>
                    <a:pt x="490346" y="590804"/>
                  </a:lnTo>
                  <a:lnTo>
                    <a:pt x="525780" y="563753"/>
                  </a:lnTo>
                  <a:lnTo>
                    <a:pt x="557149" y="532003"/>
                  </a:lnTo>
                  <a:lnTo>
                    <a:pt x="583819" y="496189"/>
                  </a:lnTo>
                  <a:lnTo>
                    <a:pt x="605536" y="456565"/>
                  </a:lnTo>
                  <a:lnTo>
                    <a:pt x="621538" y="413766"/>
                  </a:lnTo>
                  <a:lnTo>
                    <a:pt x="631570" y="368300"/>
                  </a:lnTo>
                  <a:lnTo>
                    <a:pt x="635000" y="320675"/>
                  </a:lnTo>
                  <a:lnTo>
                    <a:pt x="631570" y="273304"/>
                  </a:lnTo>
                  <a:lnTo>
                    <a:pt x="621538" y="228092"/>
                  </a:lnTo>
                  <a:lnTo>
                    <a:pt x="605536" y="185547"/>
                  </a:lnTo>
                  <a:lnTo>
                    <a:pt x="583819" y="146177"/>
                  </a:lnTo>
                  <a:lnTo>
                    <a:pt x="557149" y="110363"/>
                  </a:lnTo>
                  <a:lnTo>
                    <a:pt x="525780" y="78740"/>
                  </a:lnTo>
                  <a:lnTo>
                    <a:pt x="490346" y="51689"/>
                  </a:lnTo>
                  <a:lnTo>
                    <a:pt x="451357" y="29845"/>
                  </a:lnTo>
                  <a:lnTo>
                    <a:pt x="409194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34188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642620"/>
                  </a:moveTo>
                  <a:lnTo>
                    <a:pt x="270256" y="639191"/>
                  </a:lnTo>
                  <a:lnTo>
                    <a:pt x="225425" y="629031"/>
                  </a:lnTo>
                  <a:lnTo>
                    <a:pt x="183133" y="612775"/>
                  </a:lnTo>
                  <a:lnTo>
                    <a:pt x="144144" y="590804"/>
                  </a:lnTo>
                  <a:lnTo>
                    <a:pt x="108712" y="563753"/>
                  </a:lnTo>
                  <a:lnTo>
                    <a:pt x="77469" y="532003"/>
                  </a:lnTo>
                  <a:lnTo>
                    <a:pt x="50800" y="496189"/>
                  </a:lnTo>
                  <a:lnTo>
                    <a:pt x="29337" y="456565"/>
                  </a:lnTo>
                  <a:lnTo>
                    <a:pt x="13334" y="413766"/>
                  </a:lnTo>
                  <a:lnTo>
                    <a:pt x="3428" y="368300"/>
                  </a:lnTo>
                  <a:lnTo>
                    <a:pt x="0" y="320675"/>
                  </a:lnTo>
                  <a:lnTo>
                    <a:pt x="3428" y="273304"/>
                  </a:lnTo>
                  <a:lnTo>
                    <a:pt x="13334" y="228092"/>
                  </a:lnTo>
                  <a:lnTo>
                    <a:pt x="29337" y="185547"/>
                  </a:lnTo>
                  <a:lnTo>
                    <a:pt x="50800" y="146177"/>
                  </a:lnTo>
                  <a:lnTo>
                    <a:pt x="77469" y="110363"/>
                  </a:lnTo>
                  <a:lnTo>
                    <a:pt x="108712" y="78740"/>
                  </a:lnTo>
                  <a:lnTo>
                    <a:pt x="144144" y="51689"/>
                  </a:lnTo>
                  <a:lnTo>
                    <a:pt x="183133" y="29845"/>
                  </a:lnTo>
                  <a:lnTo>
                    <a:pt x="225425" y="13589"/>
                  </a:lnTo>
                  <a:lnTo>
                    <a:pt x="270256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4" y="13589"/>
                  </a:lnTo>
                  <a:lnTo>
                    <a:pt x="451357" y="29845"/>
                  </a:lnTo>
                  <a:lnTo>
                    <a:pt x="490346" y="51689"/>
                  </a:lnTo>
                  <a:lnTo>
                    <a:pt x="525780" y="78740"/>
                  </a:lnTo>
                  <a:lnTo>
                    <a:pt x="557149" y="110363"/>
                  </a:lnTo>
                  <a:lnTo>
                    <a:pt x="583819" y="146177"/>
                  </a:lnTo>
                  <a:lnTo>
                    <a:pt x="605536" y="185547"/>
                  </a:lnTo>
                  <a:lnTo>
                    <a:pt x="621538" y="228092"/>
                  </a:lnTo>
                  <a:lnTo>
                    <a:pt x="631570" y="273304"/>
                  </a:lnTo>
                  <a:lnTo>
                    <a:pt x="635000" y="320675"/>
                  </a:lnTo>
                  <a:lnTo>
                    <a:pt x="631570" y="368300"/>
                  </a:lnTo>
                  <a:lnTo>
                    <a:pt x="621538" y="413766"/>
                  </a:lnTo>
                  <a:lnTo>
                    <a:pt x="605536" y="456565"/>
                  </a:lnTo>
                  <a:lnTo>
                    <a:pt x="583819" y="496189"/>
                  </a:lnTo>
                  <a:lnTo>
                    <a:pt x="557149" y="532003"/>
                  </a:lnTo>
                  <a:lnTo>
                    <a:pt x="525780" y="563753"/>
                  </a:lnTo>
                  <a:lnTo>
                    <a:pt x="490346" y="590804"/>
                  </a:lnTo>
                  <a:lnTo>
                    <a:pt x="451357" y="612775"/>
                  </a:lnTo>
                  <a:lnTo>
                    <a:pt x="409194" y="629031"/>
                  </a:lnTo>
                  <a:lnTo>
                    <a:pt x="364363" y="639191"/>
                  </a:lnTo>
                  <a:lnTo>
                    <a:pt x="317500" y="64262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24760" y="4645660"/>
              <a:ext cx="73660" cy="8128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15260" y="4645660"/>
              <a:ext cx="73660" cy="8128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5260" y="4787901"/>
              <a:ext cx="73660" cy="8127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24760" y="4787901"/>
              <a:ext cx="73660" cy="81278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917700" y="48387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917700" y="483870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077720" y="479298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077720" y="4792980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108200" y="48945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108200" y="48945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48180" y="49403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48180" y="4940300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6536055" y="2897822"/>
            <a:ext cx="533400" cy="2648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06045" algn="r">
              <a:lnSpc>
                <a:spcPts val="426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45085" algn="r">
              <a:lnSpc>
                <a:spcPts val="3950"/>
              </a:lnSpc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  <a:p>
            <a:pPr marR="55244" algn="r">
              <a:lnSpc>
                <a:spcPts val="3904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57785" algn="r">
              <a:lnSpc>
                <a:spcPts val="4210"/>
              </a:lnSpc>
            </a:pPr>
            <a:r>
              <a:rPr sz="3600" spc="-5" dirty="0"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423795" y="5678804"/>
            <a:ext cx="206121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3208020"/>
            <a:ext cx="1353820" cy="1356360"/>
            <a:chOff x="1470660" y="3208020"/>
            <a:chExt cx="1353820" cy="1356360"/>
          </a:xfrm>
        </p:grpSpPr>
        <p:sp>
          <p:nvSpPr>
            <p:cNvPr id="3" name="object 3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23160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423160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13660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13660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1760220" y="4645659"/>
            <a:ext cx="558800" cy="495300"/>
            <a:chOff x="1760220" y="4645659"/>
            <a:chExt cx="558800" cy="495300"/>
          </a:xfrm>
        </p:grpSpPr>
        <p:sp>
          <p:nvSpPr>
            <p:cNvPr id="24" name="object 24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17700" y="483869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17700" y="483869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077720" y="47929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077720" y="47929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108200" y="489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108200" y="489457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48180" y="49402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48180" y="4940299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2423795" y="5679440"/>
            <a:ext cx="20612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536055" y="2897822"/>
            <a:ext cx="533400" cy="2648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06045" algn="r">
              <a:lnSpc>
                <a:spcPts val="426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45085" algn="r">
              <a:lnSpc>
                <a:spcPts val="3950"/>
              </a:lnSpc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  <a:p>
            <a:pPr marR="55244" algn="r">
              <a:lnSpc>
                <a:spcPts val="3904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57785" algn="r">
              <a:lnSpc>
                <a:spcPts val="4210"/>
              </a:lnSpc>
            </a:pPr>
            <a:r>
              <a:rPr sz="3600" spc="-5" dirty="0"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310119" y="4150359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9050"/>
                </a:lnTo>
                <a:lnTo>
                  <a:pt x="98551" y="38607"/>
                </a:lnTo>
                <a:lnTo>
                  <a:pt x="107950" y="60959"/>
                </a:lnTo>
                <a:lnTo>
                  <a:pt x="107950" y="300989"/>
                </a:lnTo>
                <a:lnTo>
                  <a:pt x="117094" y="323214"/>
                </a:lnTo>
                <a:lnTo>
                  <a:pt x="141477" y="342264"/>
                </a:lnTo>
                <a:lnTo>
                  <a:pt x="176022" y="355600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729"/>
                </a:lnTo>
                <a:lnTo>
                  <a:pt x="117094" y="399288"/>
                </a:lnTo>
                <a:lnTo>
                  <a:pt x="107950" y="42163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7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7751826" y="4322445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2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3208020"/>
            <a:ext cx="1353820" cy="1356360"/>
            <a:chOff x="1470660" y="3208020"/>
            <a:chExt cx="1353820" cy="1356360"/>
          </a:xfrm>
        </p:grpSpPr>
        <p:sp>
          <p:nvSpPr>
            <p:cNvPr id="3" name="object 3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70760" y="37871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423160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423160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13660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13660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1760220" y="4645659"/>
            <a:ext cx="558800" cy="495300"/>
            <a:chOff x="1760220" y="4645659"/>
            <a:chExt cx="558800" cy="495300"/>
          </a:xfrm>
        </p:grpSpPr>
        <p:sp>
          <p:nvSpPr>
            <p:cNvPr id="24" name="object 24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17700" y="483869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917700" y="483869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077720" y="47929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077720" y="47929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108200" y="489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108200" y="489457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948180" y="49402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948180" y="4940299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2423795" y="5679440"/>
            <a:ext cx="20612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536055" y="2897822"/>
            <a:ext cx="542925" cy="3655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397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15570" algn="r">
              <a:lnSpc>
                <a:spcPts val="426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3975" algn="r">
              <a:lnSpc>
                <a:spcPts val="3950"/>
              </a:lnSpc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  <a:p>
            <a:pPr marR="64135" algn="r">
              <a:lnSpc>
                <a:spcPts val="3804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67945" algn="r">
              <a:lnSpc>
                <a:spcPts val="4000"/>
              </a:lnSpc>
            </a:pPr>
            <a:r>
              <a:rPr sz="3600" spc="-5" dirty="0"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6515" algn="r">
              <a:lnSpc>
                <a:spcPts val="4065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5080" algn="r">
              <a:lnSpc>
                <a:spcPts val="4175"/>
              </a:lnSpc>
            </a:pPr>
            <a:r>
              <a:rPr sz="3600" spc="-5" dirty="0">
                <a:latin typeface="Arial MT"/>
                <a:cs typeface="Arial MT"/>
              </a:rPr>
              <a:t>0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310119" y="4150359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9050"/>
                </a:lnTo>
                <a:lnTo>
                  <a:pt x="98551" y="38607"/>
                </a:lnTo>
                <a:lnTo>
                  <a:pt x="107950" y="60959"/>
                </a:lnTo>
                <a:lnTo>
                  <a:pt x="107950" y="300989"/>
                </a:lnTo>
                <a:lnTo>
                  <a:pt x="117094" y="323214"/>
                </a:lnTo>
                <a:lnTo>
                  <a:pt x="141477" y="342264"/>
                </a:lnTo>
                <a:lnTo>
                  <a:pt x="176022" y="355600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729"/>
                </a:lnTo>
                <a:lnTo>
                  <a:pt x="117094" y="399288"/>
                </a:lnTo>
                <a:lnTo>
                  <a:pt x="107950" y="42163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7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7751826" y="4322445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2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3795" y="5679440"/>
            <a:ext cx="20612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15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36055" y="2897822"/>
            <a:ext cx="542925" cy="3655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397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15570" algn="r">
              <a:lnSpc>
                <a:spcPts val="426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3975" algn="r">
              <a:lnSpc>
                <a:spcPts val="3950"/>
              </a:lnSpc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  <a:p>
            <a:pPr marR="64135" algn="r">
              <a:lnSpc>
                <a:spcPts val="3804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67945" algn="r">
              <a:lnSpc>
                <a:spcPts val="4000"/>
              </a:lnSpc>
            </a:pPr>
            <a:r>
              <a:rPr sz="3600" spc="-5" dirty="0"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6515" algn="r">
              <a:lnSpc>
                <a:spcPts val="4065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5080" algn="r">
              <a:lnSpc>
                <a:spcPts val="4175"/>
              </a:lnSpc>
            </a:pPr>
            <a:r>
              <a:rPr sz="3600" spc="-5" dirty="0">
                <a:latin typeface="Arial MT"/>
                <a:cs typeface="Arial MT"/>
              </a:rPr>
              <a:t>0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310119" y="4150359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9050"/>
                </a:lnTo>
                <a:lnTo>
                  <a:pt x="98551" y="38607"/>
                </a:lnTo>
                <a:lnTo>
                  <a:pt x="107950" y="60959"/>
                </a:lnTo>
                <a:lnTo>
                  <a:pt x="107950" y="300989"/>
                </a:lnTo>
                <a:lnTo>
                  <a:pt x="117094" y="323214"/>
                </a:lnTo>
                <a:lnTo>
                  <a:pt x="141477" y="342264"/>
                </a:lnTo>
                <a:lnTo>
                  <a:pt x="176022" y="355600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729"/>
                </a:lnTo>
                <a:lnTo>
                  <a:pt x="117094" y="399288"/>
                </a:lnTo>
                <a:lnTo>
                  <a:pt x="107950" y="42163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7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751826" y="4322445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2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10119" y="515620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3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299719"/>
                </a:lnTo>
                <a:lnTo>
                  <a:pt x="117094" y="322072"/>
                </a:lnTo>
                <a:lnTo>
                  <a:pt x="141477" y="341630"/>
                </a:lnTo>
                <a:lnTo>
                  <a:pt x="176022" y="355472"/>
                </a:lnTo>
                <a:lnTo>
                  <a:pt x="215900" y="360680"/>
                </a:lnTo>
                <a:lnTo>
                  <a:pt x="176022" y="365759"/>
                </a:lnTo>
                <a:lnTo>
                  <a:pt x="141477" y="379094"/>
                </a:lnTo>
                <a:lnTo>
                  <a:pt x="117094" y="398144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323"/>
                </a:lnTo>
                <a:lnTo>
                  <a:pt x="73913" y="702462"/>
                </a:lnTo>
                <a:lnTo>
                  <a:pt x="39370" y="716140"/>
                </a:lnTo>
                <a:lnTo>
                  <a:pt x="0" y="72136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751826" y="5328602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3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88235" y="5679440"/>
            <a:ext cx="25698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r>
              <a:rPr sz="4800" spc="-15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3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36055" y="2897822"/>
            <a:ext cx="542925" cy="3655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3970" algn="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Arial MT"/>
                <a:cs typeface="Arial MT"/>
              </a:rPr>
              <a:t>12</a:t>
            </a:r>
            <a:endParaRPr sz="3600">
              <a:latin typeface="Arial MT"/>
              <a:cs typeface="Arial MT"/>
            </a:endParaRPr>
          </a:p>
          <a:p>
            <a:pPr marR="115570" algn="r">
              <a:lnSpc>
                <a:spcPts val="4260"/>
              </a:lnSpc>
              <a:spcBef>
                <a:spcPts val="5"/>
              </a:spcBef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</a:t>
            </a:r>
            <a:r>
              <a:rPr sz="3600" u="heavy" spc="-5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3975" algn="r">
              <a:lnSpc>
                <a:spcPts val="3950"/>
              </a:lnSpc>
            </a:pPr>
            <a:r>
              <a:rPr sz="3600" dirty="0">
                <a:latin typeface="Arial MT"/>
                <a:cs typeface="Arial MT"/>
              </a:rPr>
              <a:t>8</a:t>
            </a:r>
            <a:endParaRPr sz="3600">
              <a:latin typeface="Arial MT"/>
              <a:cs typeface="Arial MT"/>
            </a:endParaRPr>
          </a:p>
          <a:p>
            <a:pPr marR="64135" algn="r">
              <a:lnSpc>
                <a:spcPts val="3804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67945" algn="r">
              <a:lnSpc>
                <a:spcPts val="4000"/>
              </a:lnSpc>
            </a:pPr>
            <a:r>
              <a:rPr sz="3600" spc="-5" dirty="0">
                <a:latin typeface="Arial MT"/>
                <a:cs typeface="Arial MT"/>
              </a:rPr>
              <a:t>4</a:t>
            </a:r>
            <a:endParaRPr sz="3600">
              <a:latin typeface="Arial MT"/>
              <a:cs typeface="Arial MT"/>
            </a:endParaRPr>
          </a:p>
          <a:p>
            <a:pPr marR="56515" algn="r">
              <a:lnSpc>
                <a:spcPts val="4065"/>
              </a:lnSpc>
            </a:pPr>
            <a:r>
              <a:rPr sz="3600" u="heavy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-4</a:t>
            </a:r>
            <a:endParaRPr sz="3600">
              <a:latin typeface="Arial MT"/>
              <a:cs typeface="Arial MT"/>
            </a:endParaRPr>
          </a:p>
          <a:p>
            <a:pPr marR="5080" algn="r">
              <a:lnSpc>
                <a:spcPts val="4175"/>
              </a:lnSpc>
            </a:pPr>
            <a:r>
              <a:rPr sz="3600" spc="-5" dirty="0">
                <a:latin typeface="Arial MT"/>
                <a:cs typeface="Arial MT"/>
              </a:rPr>
              <a:t>0</a:t>
            </a:r>
            <a:endParaRPr sz="3600">
              <a:latin typeface="Arial MT"/>
              <a:cs typeface="Arial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10119" y="306832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2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300989"/>
                </a:lnTo>
                <a:lnTo>
                  <a:pt x="117094" y="322579"/>
                </a:lnTo>
                <a:lnTo>
                  <a:pt x="141477" y="341756"/>
                </a:lnTo>
                <a:lnTo>
                  <a:pt x="176022" y="355472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602"/>
                </a:lnTo>
                <a:lnTo>
                  <a:pt x="117094" y="398779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6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751826" y="3239452"/>
            <a:ext cx="195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4F4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310119" y="4150359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9050"/>
                </a:lnTo>
                <a:lnTo>
                  <a:pt x="98551" y="38607"/>
                </a:lnTo>
                <a:lnTo>
                  <a:pt x="107950" y="60959"/>
                </a:lnTo>
                <a:lnTo>
                  <a:pt x="107950" y="300989"/>
                </a:lnTo>
                <a:lnTo>
                  <a:pt x="117094" y="323214"/>
                </a:lnTo>
                <a:lnTo>
                  <a:pt x="141477" y="342264"/>
                </a:lnTo>
                <a:lnTo>
                  <a:pt x="176022" y="355600"/>
                </a:lnTo>
                <a:lnTo>
                  <a:pt x="215900" y="360679"/>
                </a:lnTo>
                <a:lnTo>
                  <a:pt x="176022" y="365887"/>
                </a:lnTo>
                <a:lnTo>
                  <a:pt x="141477" y="379729"/>
                </a:lnTo>
                <a:lnTo>
                  <a:pt x="117094" y="399288"/>
                </a:lnTo>
                <a:lnTo>
                  <a:pt x="107950" y="421639"/>
                </a:lnTo>
                <a:lnTo>
                  <a:pt x="107950" y="661669"/>
                </a:lnTo>
                <a:lnTo>
                  <a:pt x="98551" y="683259"/>
                </a:lnTo>
                <a:lnTo>
                  <a:pt x="73913" y="702437"/>
                </a:lnTo>
                <a:lnTo>
                  <a:pt x="39370" y="716152"/>
                </a:lnTo>
                <a:lnTo>
                  <a:pt x="0" y="721359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751826" y="4322445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2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10119" y="5156200"/>
            <a:ext cx="215900" cy="721360"/>
          </a:xfrm>
          <a:custGeom>
            <a:avLst/>
            <a:gdLst/>
            <a:ahLst/>
            <a:cxnLst/>
            <a:rect l="l" t="t" r="r" b="b"/>
            <a:pathLst>
              <a:path w="215900" h="721360">
                <a:moveTo>
                  <a:pt x="0" y="0"/>
                </a:moveTo>
                <a:lnTo>
                  <a:pt x="39370" y="5206"/>
                </a:lnTo>
                <a:lnTo>
                  <a:pt x="73913" y="18923"/>
                </a:lnTo>
                <a:lnTo>
                  <a:pt x="98551" y="38100"/>
                </a:lnTo>
                <a:lnTo>
                  <a:pt x="107950" y="59689"/>
                </a:lnTo>
                <a:lnTo>
                  <a:pt x="107950" y="299719"/>
                </a:lnTo>
                <a:lnTo>
                  <a:pt x="117094" y="322072"/>
                </a:lnTo>
                <a:lnTo>
                  <a:pt x="141477" y="341630"/>
                </a:lnTo>
                <a:lnTo>
                  <a:pt x="176022" y="355472"/>
                </a:lnTo>
                <a:lnTo>
                  <a:pt x="215900" y="360680"/>
                </a:lnTo>
                <a:lnTo>
                  <a:pt x="176022" y="365759"/>
                </a:lnTo>
                <a:lnTo>
                  <a:pt x="141477" y="379094"/>
                </a:lnTo>
                <a:lnTo>
                  <a:pt x="117094" y="398144"/>
                </a:lnTo>
                <a:lnTo>
                  <a:pt x="107950" y="420369"/>
                </a:lnTo>
                <a:lnTo>
                  <a:pt x="107950" y="661669"/>
                </a:lnTo>
                <a:lnTo>
                  <a:pt x="98551" y="683323"/>
                </a:lnTo>
                <a:lnTo>
                  <a:pt x="73913" y="702462"/>
                </a:lnTo>
                <a:lnTo>
                  <a:pt x="39370" y="716140"/>
                </a:lnTo>
                <a:lnTo>
                  <a:pt x="0" y="72136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751826" y="5328602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4F4F"/>
                </a:solidFill>
                <a:latin typeface="Arial MT"/>
                <a:cs typeface="Arial MT"/>
              </a:rPr>
              <a:t>3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 marR="5080">
              <a:lnSpc>
                <a:spcPct val="100000"/>
              </a:lnSpc>
              <a:spcBef>
                <a:spcPts val="100"/>
              </a:spcBef>
              <a:tabLst>
                <a:tab pos="1933575" algn="l"/>
                <a:tab pos="3276600" algn="l"/>
              </a:tabLst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puede </a:t>
            </a:r>
            <a:r>
              <a:rPr spc="-5" dirty="0"/>
              <a:t>considerarse </a:t>
            </a:r>
            <a:r>
              <a:rPr dirty="0"/>
              <a:t> </a:t>
            </a:r>
            <a:r>
              <a:rPr spc="-5" dirty="0"/>
              <a:t>también	como	una</a:t>
            </a:r>
            <a:r>
              <a:rPr spc="-35" dirty="0"/>
              <a:t> </a:t>
            </a:r>
            <a:r>
              <a:rPr spc="-5" dirty="0"/>
              <a:t>resta</a:t>
            </a:r>
            <a:r>
              <a:rPr spc="-50" dirty="0"/>
              <a:t> </a:t>
            </a:r>
            <a:r>
              <a:rPr spc="-5" dirty="0"/>
              <a:t>repetida.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54760" y="1892300"/>
            <a:ext cx="756920" cy="2021839"/>
            <a:chOff x="1254760" y="1892300"/>
            <a:chExt cx="756920" cy="2021839"/>
          </a:xfrm>
        </p:grpSpPr>
        <p:sp>
          <p:nvSpPr>
            <p:cNvPr id="3" name="object 3"/>
            <p:cNvSpPr/>
            <p:nvPr/>
          </p:nvSpPr>
          <p:spPr>
            <a:xfrm>
              <a:off x="1259840" y="1897380"/>
              <a:ext cx="746760" cy="2011680"/>
            </a:xfrm>
            <a:custGeom>
              <a:avLst/>
              <a:gdLst/>
              <a:ahLst/>
              <a:cxnLst/>
              <a:rect l="l" t="t" r="r" b="b"/>
              <a:pathLst>
                <a:path w="746760" h="2011679">
                  <a:moveTo>
                    <a:pt x="398779" y="0"/>
                  </a:moveTo>
                  <a:lnTo>
                    <a:pt x="0" y="0"/>
                  </a:lnTo>
                  <a:lnTo>
                    <a:pt x="0" y="80010"/>
                  </a:lnTo>
                  <a:lnTo>
                    <a:pt x="120650" y="119380"/>
                  </a:lnTo>
                  <a:lnTo>
                    <a:pt x="120650" y="1892300"/>
                  </a:lnTo>
                  <a:lnTo>
                    <a:pt x="0" y="1931670"/>
                  </a:lnTo>
                  <a:lnTo>
                    <a:pt x="0" y="2011680"/>
                  </a:lnTo>
                  <a:lnTo>
                    <a:pt x="734060" y="2011680"/>
                  </a:lnTo>
                  <a:lnTo>
                    <a:pt x="746760" y="1435100"/>
                  </a:lnTo>
                  <a:lnTo>
                    <a:pt x="701040" y="1435100"/>
                  </a:lnTo>
                  <a:lnTo>
                    <a:pt x="657860" y="1852930"/>
                  </a:lnTo>
                  <a:lnTo>
                    <a:pt x="645160" y="1858010"/>
                  </a:lnTo>
                  <a:lnTo>
                    <a:pt x="581660" y="1873250"/>
                  </a:lnTo>
                  <a:lnTo>
                    <a:pt x="518159" y="1880870"/>
                  </a:lnTo>
                  <a:lnTo>
                    <a:pt x="439420" y="1883410"/>
                  </a:lnTo>
                  <a:lnTo>
                    <a:pt x="255269" y="1883410"/>
                  </a:lnTo>
                  <a:lnTo>
                    <a:pt x="255269" y="119380"/>
                  </a:lnTo>
                  <a:lnTo>
                    <a:pt x="398779" y="80010"/>
                  </a:lnTo>
                  <a:lnTo>
                    <a:pt x="39877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59840" y="1897380"/>
              <a:ext cx="746760" cy="2011680"/>
            </a:xfrm>
            <a:custGeom>
              <a:avLst/>
              <a:gdLst/>
              <a:ahLst/>
              <a:cxnLst/>
              <a:rect l="l" t="t" r="r" b="b"/>
              <a:pathLst>
                <a:path w="746760" h="2011679">
                  <a:moveTo>
                    <a:pt x="398779" y="80010"/>
                  </a:moveTo>
                  <a:lnTo>
                    <a:pt x="255269" y="119380"/>
                  </a:lnTo>
                  <a:lnTo>
                    <a:pt x="255269" y="1883410"/>
                  </a:lnTo>
                  <a:lnTo>
                    <a:pt x="439420" y="1883410"/>
                  </a:lnTo>
                  <a:lnTo>
                    <a:pt x="518159" y="1880870"/>
                  </a:lnTo>
                  <a:lnTo>
                    <a:pt x="581660" y="1873250"/>
                  </a:lnTo>
                  <a:lnTo>
                    <a:pt x="628649" y="1863090"/>
                  </a:lnTo>
                  <a:lnTo>
                    <a:pt x="701040" y="1435100"/>
                  </a:lnTo>
                  <a:lnTo>
                    <a:pt x="746760" y="1435100"/>
                  </a:lnTo>
                  <a:lnTo>
                    <a:pt x="734060" y="2011680"/>
                  </a:lnTo>
                  <a:lnTo>
                    <a:pt x="0" y="2011680"/>
                  </a:lnTo>
                  <a:lnTo>
                    <a:pt x="0" y="1931670"/>
                  </a:lnTo>
                  <a:lnTo>
                    <a:pt x="120650" y="1892300"/>
                  </a:lnTo>
                  <a:lnTo>
                    <a:pt x="120650" y="119380"/>
                  </a:lnTo>
                  <a:lnTo>
                    <a:pt x="0" y="80010"/>
                  </a:lnTo>
                  <a:lnTo>
                    <a:pt x="0" y="0"/>
                  </a:lnTo>
                  <a:lnTo>
                    <a:pt x="398779" y="0"/>
                  </a:lnTo>
                  <a:lnTo>
                    <a:pt x="398779" y="8001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2136139" y="2461260"/>
            <a:ext cx="574040" cy="1480820"/>
            <a:chOff x="2136139" y="2461260"/>
            <a:chExt cx="574040" cy="1480820"/>
          </a:xfrm>
        </p:grpSpPr>
        <p:sp>
          <p:nvSpPr>
            <p:cNvPr id="6" name="object 6"/>
            <p:cNvSpPr/>
            <p:nvPr/>
          </p:nvSpPr>
          <p:spPr>
            <a:xfrm>
              <a:off x="2141219" y="2580767"/>
              <a:ext cx="481965" cy="1358900"/>
            </a:xfrm>
            <a:custGeom>
              <a:avLst/>
              <a:gdLst/>
              <a:ahLst/>
              <a:cxnLst/>
              <a:rect l="l" t="t" r="r" b="b"/>
              <a:pathLst>
                <a:path w="481964" h="1358900">
                  <a:moveTo>
                    <a:pt x="440436" y="0"/>
                  </a:moveTo>
                  <a:lnTo>
                    <a:pt x="272415" y="0"/>
                  </a:lnTo>
                  <a:lnTo>
                    <a:pt x="286385" y="2540"/>
                  </a:lnTo>
                  <a:lnTo>
                    <a:pt x="292735" y="5080"/>
                  </a:lnTo>
                  <a:lnTo>
                    <a:pt x="297815" y="8890"/>
                  </a:lnTo>
                  <a:lnTo>
                    <a:pt x="302894" y="11430"/>
                  </a:lnTo>
                  <a:lnTo>
                    <a:pt x="309244" y="15240"/>
                  </a:lnTo>
                  <a:lnTo>
                    <a:pt x="314198" y="20320"/>
                  </a:lnTo>
                  <a:lnTo>
                    <a:pt x="318007" y="26670"/>
                  </a:lnTo>
                  <a:lnTo>
                    <a:pt x="323088" y="33020"/>
                  </a:lnTo>
                  <a:lnTo>
                    <a:pt x="342138" y="71120"/>
                  </a:lnTo>
                  <a:lnTo>
                    <a:pt x="352298" y="110617"/>
                  </a:lnTo>
                  <a:lnTo>
                    <a:pt x="354838" y="122047"/>
                  </a:lnTo>
                  <a:lnTo>
                    <a:pt x="357378" y="132207"/>
                  </a:lnTo>
                  <a:lnTo>
                    <a:pt x="363728" y="196977"/>
                  </a:lnTo>
                  <a:lnTo>
                    <a:pt x="366268" y="254254"/>
                  </a:lnTo>
                  <a:lnTo>
                    <a:pt x="366268" y="508381"/>
                  </a:lnTo>
                  <a:lnTo>
                    <a:pt x="268605" y="508381"/>
                  </a:lnTo>
                  <a:lnTo>
                    <a:pt x="250952" y="509650"/>
                  </a:lnTo>
                  <a:lnTo>
                    <a:pt x="234442" y="509650"/>
                  </a:lnTo>
                  <a:lnTo>
                    <a:pt x="201422" y="514731"/>
                  </a:lnTo>
                  <a:lnTo>
                    <a:pt x="153288" y="529971"/>
                  </a:lnTo>
                  <a:lnTo>
                    <a:pt x="96266" y="568198"/>
                  </a:lnTo>
                  <a:lnTo>
                    <a:pt x="89916" y="575818"/>
                  </a:lnTo>
                  <a:lnTo>
                    <a:pt x="83693" y="582168"/>
                  </a:lnTo>
                  <a:lnTo>
                    <a:pt x="77343" y="591058"/>
                  </a:lnTo>
                  <a:lnTo>
                    <a:pt x="70993" y="598678"/>
                  </a:lnTo>
                  <a:lnTo>
                    <a:pt x="65912" y="607568"/>
                  </a:lnTo>
                  <a:lnTo>
                    <a:pt x="39243" y="659638"/>
                  </a:lnTo>
                  <a:lnTo>
                    <a:pt x="35432" y="671068"/>
                  </a:lnTo>
                  <a:lnTo>
                    <a:pt x="30353" y="683768"/>
                  </a:lnTo>
                  <a:lnTo>
                    <a:pt x="19050" y="725805"/>
                  </a:lnTo>
                  <a:lnTo>
                    <a:pt x="16510" y="741045"/>
                  </a:lnTo>
                  <a:lnTo>
                    <a:pt x="12700" y="757555"/>
                  </a:lnTo>
                  <a:lnTo>
                    <a:pt x="5080" y="810895"/>
                  </a:lnTo>
                  <a:lnTo>
                    <a:pt x="0" y="891032"/>
                  </a:lnTo>
                  <a:lnTo>
                    <a:pt x="0" y="981202"/>
                  </a:lnTo>
                  <a:lnTo>
                    <a:pt x="1269" y="1024509"/>
                  </a:lnTo>
                  <a:lnTo>
                    <a:pt x="3810" y="1065149"/>
                  </a:lnTo>
                  <a:lnTo>
                    <a:pt x="7619" y="1104519"/>
                  </a:lnTo>
                  <a:lnTo>
                    <a:pt x="12700" y="1142746"/>
                  </a:lnTo>
                  <a:lnTo>
                    <a:pt x="22860" y="1193546"/>
                  </a:lnTo>
                  <a:lnTo>
                    <a:pt x="35432" y="1239266"/>
                  </a:lnTo>
                  <a:lnTo>
                    <a:pt x="46862" y="1265936"/>
                  </a:lnTo>
                  <a:lnTo>
                    <a:pt x="51943" y="1277366"/>
                  </a:lnTo>
                  <a:lnTo>
                    <a:pt x="59562" y="1288923"/>
                  </a:lnTo>
                  <a:lnTo>
                    <a:pt x="65912" y="1299083"/>
                  </a:lnTo>
                  <a:lnTo>
                    <a:pt x="72262" y="1310513"/>
                  </a:lnTo>
                  <a:lnTo>
                    <a:pt x="79882" y="1318133"/>
                  </a:lnTo>
                  <a:lnTo>
                    <a:pt x="114046" y="1347343"/>
                  </a:lnTo>
                  <a:lnTo>
                    <a:pt x="134366" y="1353693"/>
                  </a:lnTo>
                  <a:lnTo>
                    <a:pt x="144399" y="1357503"/>
                  </a:lnTo>
                  <a:lnTo>
                    <a:pt x="155829" y="1357503"/>
                  </a:lnTo>
                  <a:lnTo>
                    <a:pt x="167259" y="1358773"/>
                  </a:lnTo>
                  <a:lnTo>
                    <a:pt x="187579" y="1357503"/>
                  </a:lnTo>
                  <a:lnTo>
                    <a:pt x="205231" y="1353693"/>
                  </a:lnTo>
                  <a:lnTo>
                    <a:pt x="224281" y="1348613"/>
                  </a:lnTo>
                  <a:lnTo>
                    <a:pt x="233172" y="1344803"/>
                  </a:lnTo>
                  <a:lnTo>
                    <a:pt x="240792" y="1339723"/>
                  </a:lnTo>
                  <a:lnTo>
                    <a:pt x="257175" y="1330833"/>
                  </a:lnTo>
                  <a:lnTo>
                    <a:pt x="272415" y="1320673"/>
                  </a:lnTo>
                  <a:lnTo>
                    <a:pt x="286385" y="1309243"/>
                  </a:lnTo>
                  <a:lnTo>
                    <a:pt x="292735" y="1301623"/>
                  </a:lnTo>
                  <a:lnTo>
                    <a:pt x="299085" y="1296543"/>
                  </a:lnTo>
                  <a:lnTo>
                    <a:pt x="333248" y="1254506"/>
                  </a:lnTo>
                  <a:lnTo>
                    <a:pt x="349757" y="1225296"/>
                  </a:lnTo>
                  <a:lnTo>
                    <a:pt x="357378" y="1212596"/>
                  </a:lnTo>
                  <a:lnTo>
                    <a:pt x="363728" y="1198626"/>
                  </a:lnTo>
                  <a:lnTo>
                    <a:pt x="366522" y="1193546"/>
                  </a:lnTo>
                  <a:lnTo>
                    <a:pt x="215392" y="1193546"/>
                  </a:lnTo>
                  <a:lnTo>
                    <a:pt x="171069" y="1177036"/>
                  </a:lnTo>
                  <a:lnTo>
                    <a:pt x="146938" y="1142746"/>
                  </a:lnTo>
                  <a:lnTo>
                    <a:pt x="129286" y="1089279"/>
                  </a:lnTo>
                  <a:lnTo>
                    <a:pt x="121666" y="1043559"/>
                  </a:lnTo>
                  <a:lnTo>
                    <a:pt x="116586" y="990092"/>
                  </a:lnTo>
                  <a:lnTo>
                    <a:pt x="115316" y="959612"/>
                  </a:lnTo>
                  <a:lnTo>
                    <a:pt x="115316" y="882142"/>
                  </a:lnTo>
                  <a:lnTo>
                    <a:pt x="117856" y="841375"/>
                  </a:lnTo>
                  <a:lnTo>
                    <a:pt x="125475" y="771525"/>
                  </a:lnTo>
                  <a:lnTo>
                    <a:pt x="133096" y="730885"/>
                  </a:lnTo>
                  <a:lnTo>
                    <a:pt x="136906" y="719455"/>
                  </a:lnTo>
                  <a:lnTo>
                    <a:pt x="140588" y="706755"/>
                  </a:lnTo>
                  <a:lnTo>
                    <a:pt x="145669" y="696595"/>
                  </a:lnTo>
                  <a:lnTo>
                    <a:pt x="149479" y="686308"/>
                  </a:lnTo>
                  <a:lnTo>
                    <a:pt x="159638" y="668528"/>
                  </a:lnTo>
                  <a:lnTo>
                    <a:pt x="169799" y="653288"/>
                  </a:lnTo>
                  <a:lnTo>
                    <a:pt x="176149" y="648208"/>
                  </a:lnTo>
                  <a:lnTo>
                    <a:pt x="182499" y="641858"/>
                  </a:lnTo>
                  <a:lnTo>
                    <a:pt x="190119" y="636778"/>
                  </a:lnTo>
                  <a:lnTo>
                    <a:pt x="196469" y="631698"/>
                  </a:lnTo>
                  <a:lnTo>
                    <a:pt x="211581" y="624078"/>
                  </a:lnTo>
                  <a:lnTo>
                    <a:pt x="219202" y="621538"/>
                  </a:lnTo>
                  <a:lnTo>
                    <a:pt x="254635" y="613918"/>
                  </a:lnTo>
                  <a:lnTo>
                    <a:pt x="274955" y="612648"/>
                  </a:lnTo>
                  <a:lnTo>
                    <a:pt x="481456" y="612648"/>
                  </a:lnTo>
                  <a:lnTo>
                    <a:pt x="481456" y="241427"/>
                  </a:lnTo>
                  <a:lnTo>
                    <a:pt x="479044" y="190627"/>
                  </a:lnTo>
                  <a:lnTo>
                    <a:pt x="475234" y="143637"/>
                  </a:lnTo>
                  <a:lnTo>
                    <a:pt x="470154" y="101600"/>
                  </a:lnTo>
                  <a:lnTo>
                    <a:pt x="457454" y="46990"/>
                  </a:lnTo>
                  <a:lnTo>
                    <a:pt x="452374" y="31750"/>
                  </a:lnTo>
                  <a:lnTo>
                    <a:pt x="447294" y="15240"/>
                  </a:lnTo>
                  <a:lnTo>
                    <a:pt x="44043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1170" y="3767963"/>
              <a:ext cx="193929" cy="14109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216023" y="2466339"/>
              <a:ext cx="407034" cy="1308100"/>
            </a:xfrm>
            <a:custGeom>
              <a:avLst/>
              <a:gdLst/>
              <a:ahLst/>
              <a:cxnLst/>
              <a:rect l="l" t="t" r="r" b="b"/>
              <a:pathLst>
                <a:path w="407035" h="1308100">
                  <a:moveTo>
                    <a:pt x="365633" y="114427"/>
                  </a:moveTo>
                  <a:lnTo>
                    <a:pt x="361061" y="102997"/>
                  </a:lnTo>
                  <a:lnTo>
                    <a:pt x="354711" y="90297"/>
                  </a:lnTo>
                  <a:lnTo>
                    <a:pt x="339598" y="69850"/>
                  </a:lnTo>
                  <a:lnTo>
                    <a:pt x="333248" y="59690"/>
                  </a:lnTo>
                  <a:lnTo>
                    <a:pt x="325628" y="50800"/>
                  </a:lnTo>
                  <a:lnTo>
                    <a:pt x="316738" y="43180"/>
                  </a:lnTo>
                  <a:lnTo>
                    <a:pt x="309118" y="34290"/>
                  </a:lnTo>
                  <a:lnTo>
                    <a:pt x="300228" y="29210"/>
                  </a:lnTo>
                  <a:lnTo>
                    <a:pt x="291465" y="22860"/>
                  </a:lnTo>
                  <a:lnTo>
                    <a:pt x="281305" y="17780"/>
                  </a:lnTo>
                  <a:lnTo>
                    <a:pt x="262255" y="10160"/>
                  </a:lnTo>
                  <a:lnTo>
                    <a:pt x="241935" y="5080"/>
                  </a:lnTo>
                  <a:lnTo>
                    <a:pt x="220472" y="0"/>
                  </a:lnTo>
                  <a:lnTo>
                    <a:pt x="171069" y="0"/>
                  </a:lnTo>
                  <a:lnTo>
                    <a:pt x="144399" y="3810"/>
                  </a:lnTo>
                  <a:lnTo>
                    <a:pt x="119126" y="8890"/>
                  </a:lnTo>
                  <a:lnTo>
                    <a:pt x="93726" y="15240"/>
                  </a:lnTo>
                  <a:lnTo>
                    <a:pt x="0" y="52070"/>
                  </a:lnTo>
                  <a:lnTo>
                    <a:pt x="0" y="359664"/>
                  </a:lnTo>
                  <a:lnTo>
                    <a:pt x="39243" y="359664"/>
                  </a:lnTo>
                  <a:lnTo>
                    <a:pt x="63373" y="184277"/>
                  </a:lnTo>
                  <a:lnTo>
                    <a:pt x="75946" y="169037"/>
                  </a:lnTo>
                  <a:lnTo>
                    <a:pt x="106426" y="144907"/>
                  </a:lnTo>
                  <a:lnTo>
                    <a:pt x="139319" y="124587"/>
                  </a:lnTo>
                  <a:lnTo>
                    <a:pt x="148209" y="122047"/>
                  </a:lnTo>
                  <a:lnTo>
                    <a:pt x="157099" y="118237"/>
                  </a:lnTo>
                  <a:lnTo>
                    <a:pt x="164719" y="115697"/>
                  </a:lnTo>
                  <a:lnTo>
                    <a:pt x="173609" y="115697"/>
                  </a:lnTo>
                  <a:lnTo>
                    <a:pt x="182372" y="114427"/>
                  </a:lnTo>
                  <a:lnTo>
                    <a:pt x="365633" y="114427"/>
                  </a:lnTo>
                  <a:close/>
                </a:path>
                <a:path w="407035" h="1308100">
                  <a:moveTo>
                    <a:pt x="406654" y="727075"/>
                  </a:moveTo>
                  <a:lnTo>
                    <a:pt x="291465" y="727075"/>
                  </a:lnTo>
                  <a:lnTo>
                    <a:pt x="291465" y="1225296"/>
                  </a:lnTo>
                  <a:lnTo>
                    <a:pt x="273685" y="1241806"/>
                  </a:lnTo>
                  <a:lnTo>
                    <a:pt x="239395" y="1271143"/>
                  </a:lnTo>
                  <a:lnTo>
                    <a:pt x="203962" y="1294003"/>
                  </a:lnTo>
                  <a:lnTo>
                    <a:pt x="193802" y="1297813"/>
                  </a:lnTo>
                  <a:lnTo>
                    <a:pt x="184912" y="1302893"/>
                  </a:lnTo>
                  <a:lnTo>
                    <a:pt x="173609" y="1304163"/>
                  </a:lnTo>
                  <a:lnTo>
                    <a:pt x="163449" y="1306703"/>
                  </a:lnTo>
                  <a:lnTo>
                    <a:pt x="140589" y="1307973"/>
                  </a:lnTo>
                  <a:lnTo>
                    <a:pt x="291719" y="1307973"/>
                  </a:lnTo>
                  <a:lnTo>
                    <a:pt x="295148" y="1301623"/>
                  </a:lnTo>
                  <a:lnTo>
                    <a:pt x="406654" y="1301623"/>
                  </a:lnTo>
                  <a:lnTo>
                    <a:pt x="406654" y="727075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15539" y="2461260"/>
              <a:ext cx="213360" cy="38862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36140" y="2461259"/>
              <a:ext cx="574040" cy="1480820"/>
            </a:xfrm>
            <a:custGeom>
              <a:avLst/>
              <a:gdLst/>
              <a:ahLst/>
              <a:cxnLst/>
              <a:rect l="l" t="t" r="r" b="b"/>
              <a:pathLst>
                <a:path w="574039" h="1480820">
                  <a:moveTo>
                    <a:pt x="378460" y="728980"/>
                  </a:moveTo>
                  <a:lnTo>
                    <a:pt x="373380" y="728980"/>
                  </a:lnTo>
                  <a:lnTo>
                    <a:pt x="368300" y="728980"/>
                  </a:lnTo>
                  <a:lnTo>
                    <a:pt x="368300" y="737870"/>
                  </a:lnTo>
                  <a:lnTo>
                    <a:pt x="368300" y="1227963"/>
                  </a:lnTo>
                  <a:lnTo>
                    <a:pt x="351790" y="1243330"/>
                  </a:lnTo>
                  <a:lnTo>
                    <a:pt x="335280" y="1259840"/>
                  </a:lnTo>
                  <a:lnTo>
                    <a:pt x="301498" y="1286129"/>
                  </a:lnTo>
                  <a:lnTo>
                    <a:pt x="300990" y="1285240"/>
                  </a:lnTo>
                  <a:lnTo>
                    <a:pt x="293497" y="1290701"/>
                  </a:lnTo>
                  <a:lnTo>
                    <a:pt x="293370" y="1290320"/>
                  </a:lnTo>
                  <a:lnTo>
                    <a:pt x="283210" y="1295400"/>
                  </a:lnTo>
                  <a:lnTo>
                    <a:pt x="283464" y="1295781"/>
                  </a:lnTo>
                  <a:lnTo>
                    <a:pt x="264160" y="1303020"/>
                  </a:lnTo>
                  <a:lnTo>
                    <a:pt x="264287" y="1303274"/>
                  </a:lnTo>
                  <a:lnTo>
                    <a:pt x="254000" y="1305687"/>
                  </a:lnTo>
                  <a:lnTo>
                    <a:pt x="243840" y="1306830"/>
                  </a:lnTo>
                  <a:lnTo>
                    <a:pt x="220980" y="1308100"/>
                  </a:lnTo>
                  <a:lnTo>
                    <a:pt x="210820" y="1308100"/>
                  </a:lnTo>
                  <a:lnTo>
                    <a:pt x="200660" y="1304290"/>
                  </a:lnTo>
                  <a:lnTo>
                    <a:pt x="190500" y="1299210"/>
                  </a:lnTo>
                  <a:lnTo>
                    <a:pt x="189992" y="1299972"/>
                  </a:lnTo>
                  <a:lnTo>
                    <a:pt x="181610" y="1292860"/>
                  </a:lnTo>
                  <a:lnTo>
                    <a:pt x="172720" y="1283970"/>
                  </a:lnTo>
                  <a:lnTo>
                    <a:pt x="167805" y="1287246"/>
                  </a:lnTo>
                  <a:lnTo>
                    <a:pt x="168275" y="1286510"/>
                  </a:lnTo>
                  <a:lnTo>
                    <a:pt x="172085" y="1283970"/>
                  </a:lnTo>
                  <a:lnTo>
                    <a:pt x="164592" y="1272540"/>
                  </a:lnTo>
                  <a:lnTo>
                    <a:pt x="156972" y="1259713"/>
                  </a:lnTo>
                  <a:lnTo>
                    <a:pt x="150749" y="1244473"/>
                  </a:lnTo>
                  <a:lnTo>
                    <a:pt x="144526" y="1228217"/>
                  </a:lnTo>
                  <a:lnTo>
                    <a:pt x="145669" y="1227963"/>
                  </a:lnTo>
                  <a:lnTo>
                    <a:pt x="135636" y="1185926"/>
                  </a:lnTo>
                  <a:lnTo>
                    <a:pt x="130683" y="1137539"/>
                  </a:lnTo>
                  <a:lnTo>
                    <a:pt x="130683" y="1078992"/>
                  </a:lnTo>
                  <a:lnTo>
                    <a:pt x="126873" y="1078992"/>
                  </a:lnTo>
                  <a:lnTo>
                    <a:pt x="125603" y="1045972"/>
                  </a:lnTo>
                  <a:lnTo>
                    <a:pt x="126873" y="1001395"/>
                  </a:lnTo>
                  <a:lnTo>
                    <a:pt x="128143" y="980948"/>
                  </a:lnTo>
                  <a:lnTo>
                    <a:pt x="128143" y="960628"/>
                  </a:lnTo>
                  <a:lnTo>
                    <a:pt x="130683" y="941578"/>
                  </a:lnTo>
                  <a:lnTo>
                    <a:pt x="131953" y="924941"/>
                  </a:lnTo>
                  <a:lnTo>
                    <a:pt x="134366" y="908431"/>
                  </a:lnTo>
                  <a:lnTo>
                    <a:pt x="135636" y="891921"/>
                  </a:lnTo>
                  <a:lnTo>
                    <a:pt x="137922" y="877824"/>
                  </a:lnTo>
                  <a:lnTo>
                    <a:pt x="138176" y="877951"/>
                  </a:lnTo>
                  <a:lnTo>
                    <a:pt x="141986" y="863854"/>
                  </a:lnTo>
                  <a:lnTo>
                    <a:pt x="155702" y="816737"/>
                  </a:lnTo>
                  <a:lnTo>
                    <a:pt x="174625" y="782447"/>
                  </a:lnTo>
                  <a:lnTo>
                    <a:pt x="192151" y="764667"/>
                  </a:lnTo>
                  <a:lnTo>
                    <a:pt x="191643" y="764032"/>
                  </a:lnTo>
                  <a:lnTo>
                    <a:pt x="198501" y="759460"/>
                  </a:lnTo>
                  <a:lnTo>
                    <a:pt x="204724" y="754380"/>
                  </a:lnTo>
                  <a:lnTo>
                    <a:pt x="210947" y="750570"/>
                  </a:lnTo>
                  <a:lnTo>
                    <a:pt x="219316" y="747763"/>
                  </a:lnTo>
                  <a:lnTo>
                    <a:pt x="219710" y="749300"/>
                  </a:lnTo>
                  <a:lnTo>
                    <a:pt x="227330" y="746760"/>
                  </a:lnTo>
                  <a:lnTo>
                    <a:pt x="243840" y="741680"/>
                  </a:lnTo>
                  <a:lnTo>
                    <a:pt x="262890" y="739140"/>
                  </a:lnTo>
                  <a:lnTo>
                    <a:pt x="281940" y="737870"/>
                  </a:lnTo>
                  <a:lnTo>
                    <a:pt x="368300" y="737870"/>
                  </a:lnTo>
                  <a:lnTo>
                    <a:pt x="368300" y="728980"/>
                  </a:lnTo>
                  <a:lnTo>
                    <a:pt x="261620" y="728980"/>
                  </a:lnTo>
                  <a:lnTo>
                    <a:pt x="242570" y="732790"/>
                  </a:lnTo>
                  <a:lnTo>
                    <a:pt x="224790" y="737870"/>
                  </a:lnTo>
                  <a:lnTo>
                    <a:pt x="224028" y="738124"/>
                  </a:lnTo>
                  <a:lnTo>
                    <a:pt x="223520" y="736600"/>
                  </a:lnTo>
                  <a:lnTo>
                    <a:pt x="216027" y="739140"/>
                  </a:lnTo>
                  <a:lnTo>
                    <a:pt x="214757" y="739140"/>
                  </a:lnTo>
                  <a:lnTo>
                    <a:pt x="199644" y="746760"/>
                  </a:lnTo>
                  <a:lnTo>
                    <a:pt x="193421" y="751840"/>
                  </a:lnTo>
                  <a:lnTo>
                    <a:pt x="192151" y="751840"/>
                  </a:lnTo>
                  <a:lnTo>
                    <a:pt x="185928" y="756920"/>
                  </a:lnTo>
                  <a:lnTo>
                    <a:pt x="179578" y="763270"/>
                  </a:lnTo>
                  <a:lnTo>
                    <a:pt x="156972" y="793877"/>
                  </a:lnTo>
                  <a:lnTo>
                    <a:pt x="152019" y="804037"/>
                  </a:lnTo>
                  <a:lnTo>
                    <a:pt x="146939" y="812927"/>
                  </a:lnTo>
                  <a:lnTo>
                    <a:pt x="131953" y="862584"/>
                  </a:lnTo>
                  <a:lnTo>
                    <a:pt x="124333" y="905891"/>
                  </a:lnTo>
                  <a:lnTo>
                    <a:pt x="123063" y="923671"/>
                  </a:lnTo>
                  <a:lnTo>
                    <a:pt x="120650" y="941578"/>
                  </a:lnTo>
                  <a:lnTo>
                    <a:pt x="118110" y="980948"/>
                  </a:lnTo>
                  <a:lnTo>
                    <a:pt x="118110" y="1001395"/>
                  </a:lnTo>
                  <a:lnTo>
                    <a:pt x="116840" y="1045972"/>
                  </a:lnTo>
                  <a:lnTo>
                    <a:pt x="116840" y="1137539"/>
                  </a:lnTo>
                  <a:lnTo>
                    <a:pt x="120650" y="1137539"/>
                  </a:lnTo>
                  <a:lnTo>
                    <a:pt x="123063" y="1164336"/>
                  </a:lnTo>
                  <a:lnTo>
                    <a:pt x="130683" y="1210183"/>
                  </a:lnTo>
                  <a:lnTo>
                    <a:pt x="135636" y="1230503"/>
                  </a:lnTo>
                  <a:lnTo>
                    <a:pt x="136906" y="1230503"/>
                  </a:lnTo>
                  <a:lnTo>
                    <a:pt x="141986" y="1248283"/>
                  </a:lnTo>
                  <a:lnTo>
                    <a:pt x="148209" y="1263650"/>
                  </a:lnTo>
                  <a:lnTo>
                    <a:pt x="148209" y="1264920"/>
                  </a:lnTo>
                  <a:lnTo>
                    <a:pt x="149479" y="1264920"/>
                  </a:lnTo>
                  <a:lnTo>
                    <a:pt x="156972" y="1277620"/>
                  </a:lnTo>
                  <a:lnTo>
                    <a:pt x="164592" y="1289050"/>
                  </a:lnTo>
                  <a:lnTo>
                    <a:pt x="164592" y="1290320"/>
                  </a:lnTo>
                  <a:lnTo>
                    <a:pt x="165100" y="1290320"/>
                  </a:lnTo>
                  <a:lnTo>
                    <a:pt x="165862" y="1290320"/>
                  </a:lnTo>
                  <a:lnTo>
                    <a:pt x="166370" y="1290320"/>
                  </a:lnTo>
                  <a:lnTo>
                    <a:pt x="175260" y="1299210"/>
                  </a:lnTo>
                  <a:lnTo>
                    <a:pt x="175260" y="1300480"/>
                  </a:lnTo>
                  <a:lnTo>
                    <a:pt x="185420" y="1306830"/>
                  </a:lnTo>
                  <a:lnTo>
                    <a:pt x="185420" y="1308100"/>
                  </a:lnTo>
                  <a:lnTo>
                    <a:pt x="196850" y="1313180"/>
                  </a:lnTo>
                  <a:lnTo>
                    <a:pt x="208280" y="1316990"/>
                  </a:lnTo>
                  <a:lnTo>
                    <a:pt x="222250" y="1318260"/>
                  </a:lnTo>
                  <a:lnTo>
                    <a:pt x="256540" y="1314450"/>
                  </a:lnTo>
                  <a:lnTo>
                    <a:pt x="267970" y="1311910"/>
                  </a:lnTo>
                  <a:lnTo>
                    <a:pt x="278130" y="1308100"/>
                  </a:lnTo>
                  <a:lnTo>
                    <a:pt x="287020" y="1304290"/>
                  </a:lnTo>
                  <a:lnTo>
                    <a:pt x="288290" y="1304290"/>
                  </a:lnTo>
                  <a:lnTo>
                    <a:pt x="306070" y="1294130"/>
                  </a:lnTo>
                  <a:lnTo>
                    <a:pt x="306070" y="1292860"/>
                  </a:lnTo>
                  <a:lnTo>
                    <a:pt x="323850" y="1280160"/>
                  </a:lnTo>
                  <a:lnTo>
                    <a:pt x="341630" y="1266190"/>
                  </a:lnTo>
                  <a:lnTo>
                    <a:pt x="359410" y="1250950"/>
                  </a:lnTo>
                  <a:lnTo>
                    <a:pt x="375920" y="1233170"/>
                  </a:lnTo>
                  <a:lnTo>
                    <a:pt x="378460" y="1231900"/>
                  </a:lnTo>
                  <a:lnTo>
                    <a:pt x="378460" y="728980"/>
                  </a:lnTo>
                  <a:close/>
                </a:path>
                <a:path w="574039" h="1480820">
                  <a:moveTo>
                    <a:pt x="574040" y="1376680"/>
                  </a:moveTo>
                  <a:lnTo>
                    <a:pt x="571500" y="1374140"/>
                  </a:lnTo>
                  <a:lnTo>
                    <a:pt x="493014" y="1338961"/>
                  </a:lnTo>
                  <a:lnTo>
                    <a:pt x="493014" y="388620"/>
                  </a:lnTo>
                  <a:lnTo>
                    <a:pt x="482854" y="388620"/>
                  </a:lnTo>
                  <a:lnTo>
                    <a:pt x="482854" y="1343660"/>
                  </a:lnTo>
                  <a:lnTo>
                    <a:pt x="565150" y="1381887"/>
                  </a:lnTo>
                  <a:lnTo>
                    <a:pt x="565150" y="1442720"/>
                  </a:lnTo>
                  <a:lnTo>
                    <a:pt x="393827" y="1442720"/>
                  </a:lnTo>
                  <a:lnTo>
                    <a:pt x="381508" y="1305560"/>
                  </a:lnTo>
                  <a:lnTo>
                    <a:pt x="380238" y="1289050"/>
                  </a:lnTo>
                  <a:lnTo>
                    <a:pt x="366268" y="1314450"/>
                  </a:lnTo>
                  <a:lnTo>
                    <a:pt x="359918" y="1328420"/>
                  </a:lnTo>
                  <a:lnTo>
                    <a:pt x="352298" y="1341120"/>
                  </a:lnTo>
                  <a:lnTo>
                    <a:pt x="344678" y="1355090"/>
                  </a:lnTo>
                  <a:lnTo>
                    <a:pt x="336296" y="1369568"/>
                  </a:lnTo>
                  <a:lnTo>
                    <a:pt x="335915" y="1369060"/>
                  </a:lnTo>
                  <a:lnTo>
                    <a:pt x="325755" y="1384300"/>
                  </a:lnTo>
                  <a:lnTo>
                    <a:pt x="314325" y="1398270"/>
                  </a:lnTo>
                  <a:lnTo>
                    <a:pt x="301625" y="1410970"/>
                  </a:lnTo>
                  <a:lnTo>
                    <a:pt x="302260" y="1411605"/>
                  </a:lnTo>
                  <a:lnTo>
                    <a:pt x="296545" y="1417320"/>
                  </a:lnTo>
                  <a:lnTo>
                    <a:pt x="288925" y="1423670"/>
                  </a:lnTo>
                  <a:lnTo>
                    <a:pt x="289560" y="1424178"/>
                  </a:lnTo>
                  <a:lnTo>
                    <a:pt x="275082" y="1435100"/>
                  </a:lnTo>
                  <a:lnTo>
                    <a:pt x="275590" y="1435608"/>
                  </a:lnTo>
                  <a:lnTo>
                    <a:pt x="261112" y="1445260"/>
                  </a:lnTo>
                  <a:lnTo>
                    <a:pt x="244602" y="1454150"/>
                  </a:lnTo>
                  <a:lnTo>
                    <a:pt x="244856" y="1454531"/>
                  </a:lnTo>
                  <a:lnTo>
                    <a:pt x="236982" y="1457960"/>
                  </a:lnTo>
                  <a:lnTo>
                    <a:pt x="229489" y="1461770"/>
                  </a:lnTo>
                  <a:lnTo>
                    <a:pt x="211709" y="1467739"/>
                  </a:lnTo>
                  <a:lnTo>
                    <a:pt x="211709" y="1466850"/>
                  </a:lnTo>
                  <a:lnTo>
                    <a:pt x="192659" y="1470660"/>
                  </a:lnTo>
                  <a:lnTo>
                    <a:pt x="173736" y="1471930"/>
                  </a:lnTo>
                  <a:lnTo>
                    <a:pt x="162306" y="1470660"/>
                  </a:lnTo>
                  <a:lnTo>
                    <a:pt x="152146" y="1470660"/>
                  </a:lnTo>
                  <a:lnTo>
                    <a:pt x="141986" y="1468120"/>
                  </a:lnTo>
                  <a:lnTo>
                    <a:pt x="122809" y="1460881"/>
                  </a:lnTo>
                  <a:lnTo>
                    <a:pt x="123063" y="1460500"/>
                  </a:lnTo>
                  <a:lnTo>
                    <a:pt x="114173" y="1455420"/>
                  </a:lnTo>
                  <a:lnTo>
                    <a:pt x="113538" y="1456182"/>
                  </a:lnTo>
                  <a:lnTo>
                    <a:pt x="105918" y="1449705"/>
                  </a:lnTo>
                  <a:lnTo>
                    <a:pt x="106553" y="1449070"/>
                  </a:lnTo>
                  <a:lnTo>
                    <a:pt x="97663" y="1441450"/>
                  </a:lnTo>
                  <a:lnTo>
                    <a:pt x="90043" y="1433830"/>
                  </a:lnTo>
                  <a:lnTo>
                    <a:pt x="82423" y="1424940"/>
                  </a:lnTo>
                  <a:lnTo>
                    <a:pt x="82042" y="1425448"/>
                  </a:lnTo>
                  <a:lnTo>
                    <a:pt x="76073" y="1414780"/>
                  </a:lnTo>
                  <a:lnTo>
                    <a:pt x="69850" y="1404620"/>
                  </a:lnTo>
                  <a:lnTo>
                    <a:pt x="63500" y="1393190"/>
                  </a:lnTo>
                  <a:lnTo>
                    <a:pt x="62992" y="1393444"/>
                  </a:lnTo>
                  <a:lnTo>
                    <a:pt x="57150" y="1381760"/>
                  </a:lnTo>
                  <a:lnTo>
                    <a:pt x="56438" y="1382229"/>
                  </a:lnTo>
                  <a:lnTo>
                    <a:pt x="51689" y="1370330"/>
                  </a:lnTo>
                  <a:lnTo>
                    <a:pt x="41275" y="1342390"/>
                  </a:lnTo>
                  <a:lnTo>
                    <a:pt x="41021" y="1342517"/>
                  </a:lnTo>
                  <a:lnTo>
                    <a:pt x="37465" y="1327150"/>
                  </a:lnTo>
                  <a:lnTo>
                    <a:pt x="33528" y="1311910"/>
                  </a:lnTo>
                  <a:lnTo>
                    <a:pt x="25781" y="1278890"/>
                  </a:lnTo>
                  <a:lnTo>
                    <a:pt x="23241" y="1261110"/>
                  </a:lnTo>
                  <a:lnTo>
                    <a:pt x="14224" y="1184910"/>
                  </a:lnTo>
                  <a:lnTo>
                    <a:pt x="11684" y="1144270"/>
                  </a:lnTo>
                  <a:lnTo>
                    <a:pt x="9017" y="1056640"/>
                  </a:lnTo>
                  <a:lnTo>
                    <a:pt x="9017" y="1033780"/>
                  </a:lnTo>
                  <a:lnTo>
                    <a:pt x="10287" y="1010920"/>
                  </a:lnTo>
                  <a:lnTo>
                    <a:pt x="11684" y="990600"/>
                  </a:lnTo>
                  <a:lnTo>
                    <a:pt x="11684" y="969010"/>
                  </a:lnTo>
                  <a:lnTo>
                    <a:pt x="14224" y="949960"/>
                  </a:lnTo>
                  <a:lnTo>
                    <a:pt x="15494" y="930910"/>
                  </a:lnTo>
                  <a:lnTo>
                    <a:pt x="18034" y="911860"/>
                  </a:lnTo>
                  <a:lnTo>
                    <a:pt x="25781" y="862330"/>
                  </a:lnTo>
                  <a:lnTo>
                    <a:pt x="33274" y="832993"/>
                  </a:lnTo>
                  <a:lnTo>
                    <a:pt x="33528" y="833120"/>
                  </a:lnTo>
                  <a:lnTo>
                    <a:pt x="37465" y="819150"/>
                  </a:lnTo>
                  <a:lnTo>
                    <a:pt x="36322" y="818896"/>
                  </a:lnTo>
                  <a:lnTo>
                    <a:pt x="41275" y="805180"/>
                  </a:lnTo>
                  <a:lnTo>
                    <a:pt x="45212" y="792480"/>
                  </a:lnTo>
                  <a:lnTo>
                    <a:pt x="49022" y="781050"/>
                  </a:lnTo>
                  <a:lnTo>
                    <a:pt x="54229" y="770890"/>
                  </a:lnTo>
                  <a:lnTo>
                    <a:pt x="59436" y="759460"/>
                  </a:lnTo>
                  <a:lnTo>
                    <a:pt x="64516" y="749300"/>
                  </a:lnTo>
                  <a:lnTo>
                    <a:pt x="70993" y="740410"/>
                  </a:lnTo>
                  <a:lnTo>
                    <a:pt x="70993" y="739140"/>
                  </a:lnTo>
                  <a:lnTo>
                    <a:pt x="76200" y="730250"/>
                  </a:lnTo>
                  <a:lnTo>
                    <a:pt x="75311" y="729691"/>
                  </a:lnTo>
                  <a:lnTo>
                    <a:pt x="80137" y="721360"/>
                  </a:lnTo>
                  <a:lnTo>
                    <a:pt x="92837" y="705993"/>
                  </a:lnTo>
                  <a:lnTo>
                    <a:pt x="92202" y="705485"/>
                  </a:lnTo>
                  <a:lnTo>
                    <a:pt x="99187" y="699643"/>
                  </a:lnTo>
                  <a:lnTo>
                    <a:pt x="105537" y="692023"/>
                  </a:lnTo>
                  <a:lnTo>
                    <a:pt x="118364" y="680593"/>
                  </a:lnTo>
                  <a:lnTo>
                    <a:pt x="131953" y="669544"/>
                  </a:lnTo>
                  <a:lnTo>
                    <a:pt x="132334" y="670433"/>
                  </a:lnTo>
                  <a:lnTo>
                    <a:pt x="146431" y="661543"/>
                  </a:lnTo>
                  <a:lnTo>
                    <a:pt x="161671" y="653923"/>
                  </a:lnTo>
                  <a:lnTo>
                    <a:pt x="177038" y="647446"/>
                  </a:lnTo>
                  <a:lnTo>
                    <a:pt x="192024" y="642493"/>
                  </a:lnTo>
                  <a:lnTo>
                    <a:pt x="192278" y="643636"/>
                  </a:lnTo>
                  <a:lnTo>
                    <a:pt x="208915" y="638556"/>
                  </a:lnTo>
                  <a:lnTo>
                    <a:pt x="208788" y="638429"/>
                  </a:lnTo>
                  <a:lnTo>
                    <a:pt x="240792" y="634746"/>
                  </a:lnTo>
                  <a:lnTo>
                    <a:pt x="257302" y="633476"/>
                  </a:lnTo>
                  <a:lnTo>
                    <a:pt x="378460" y="633476"/>
                  </a:lnTo>
                  <a:lnTo>
                    <a:pt x="378460" y="405638"/>
                  </a:lnTo>
                  <a:lnTo>
                    <a:pt x="377190" y="373888"/>
                  </a:lnTo>
                  <a:lnTo>
                    <a:pt x="377190" y="344551"/>
                  </a:lnTo>
                  <a:lnTo>
                    <a:pt x="374650" y="315341"/>
                  </a:lnTo>
                  <a:lnTo>
                    <a:pt x="373380" y="289814"/>
                  </a:lnTo>
                  <a:lnTo>
                    <a:pt x="370840" y="264414"/>
                  </a:lnTo>
                  <a:lnTo>
                    <a:pt x="368300" y="251714"/>
                  </a:lnTo>
                  <a:lnTo>
                    <a:pt x="367030" y="240284"/>
                  </a:lnTo>
                  <a:lnTo>
                    <a:pt x="364490" y="228727"/>
                  </a:lnTo>
                  <a:lnTo>
                    <a:pt x="359283" y="208407"/>
                  </a:lnTo>
                  <a:lnTo>
                    <a:pt x="359283" y="207137"/>
                  </a:lnTo>
                  <a:lnTo>
                    <a:pt x="355473" y="198247"/>
                  </a:lnTo>
                  <a:lnTo>
                    <a:pt x="352933" y="189357"/>
                  </a:lnTo>
                  <a:lnTo>
                    <a:pt x="352933" y="188087"/>
                  </a:lnTo>
                  <a:lnTo>
                    <a:pt x="349123" y="180467"/>
                  </a:lnTo>
                  <a:lnTo>
                    <a:pt x="346583" y="171450"/>
                  </a:lnTo>
                  <a:lnTo>
                    <a:pt x="342773" y="163830"/>
                  </a:lnTo>
                  <a:lnTo>
                    <a:pt x="342773" y="162560"/>
                  </a:lnTo>
                  <a:lnTo>
                    <a:pt x="337693" y="156210"/>
                  </a:lnTo>
                  <a:lnTo>
                    <a:pt x="337693" y="154940"/>
                  </a:lnTo>
                  <a:lnTo>
                    <a:pt x="333883" y="149860"/>
                  </a:lnTo>
                  <a:lnTo>
                    <a:pt x="333883" y="148590"/>
                  </a:lnTo>
                  <a:lnTo>
                    <a:pt x="328904" y="142519"/>
                  </a:lnTo>
                  <a:lnTo>
                    <a:pt x="328676" y="142240"/>
                  </a:lnTo>
                  <a:lnTo>
                    <a:pt x="313690" y="127254"/>
                  </a:lnTo>
                  <a:lnTo>
                    <a:pt x="312420" y="127254"/>
                  </a:lnTo>
                  <a:lnTo>
                    <a:pt x="307340" y="123444"/>
                  </a:lnTo>
                  <a:lnTo>
                    <a:pt x="294640" y="118364"/>
                  </a:lnTo>
                  <a:lnTo>
                    <a:pt x="287020" y="115824"/>
                  </a:lnTo>
                  <a:lnTo>
                    <a:pt x="280670" y="114554"/>
                  </a:lnTo>
                  <a:lnTo>
                    <a:pt x="262890" y="114554"/>
                  </a:lnTo>
                  <a:lnTo>
                    <a:pt x="246380" y="117094"/>
                  </a:lnTo>
                  <a:lnTo>
                    <a:pt x="245110" y="117094"/>
                  </a:lnTo>
                  <a:lnTo>
                    <a:pt x="236220" y="119634"/>
                  </a:lnTo>
                  <a:lnTo>
                    <a:pt x="228600" y="123444"/>
                  </a:lnTo>
                  <a:lnTo>
                    <a:pt x="219710" y="125984"/>
                  </a:lnTo>
                  <a:lnTo>
                    <a:pt x="210820" y="129794"/>
                  </a:lnTo>
                  <a:lnTo>
                    <a:pt x="201930" y="134874"/>
                  </a:lnTo>
                  <a:lnTo>
                    <a:pt x="185420" y="146304"/>
                  </a:lnTo>
                  <a:lnTo>
                    <a:pt x="184150" y="146304"/>
                  </a:lnTo>
                  <a:lnTo>
                    <a:pt x="168910" y="157734"/>
                  </a:lnTo>
                  <a:lnTo>
                    <a:pt x="162560" y="164084"/>
                  </a:lnTo>
                  <a:lnTo>
                    <a:pt x="161290" y="164084"/>
                  </a:lnTo>
                  <a:lnTo>
                    <a:pt x="154940" y="171704"/>
                  </a:lnTo>
                  <a:lnTo>
                    <a:pt x="147320" y="178054"/>
                  </a:lnTo>
                  <a:lnTo>
                    <a:pt x="147320" y="179324"/>
                  </a:lnTo>
                  <a:lnTo>
                    <a:pt x="140970" y="186944"/>
                  </a:lnTo>
                  <a:lnTo>
                    <a:pt x="139700" y="186944"/>
                  </a:lnTo>
                  <a:lnTo>
                    <a:pt x="139700" y="188341"/>
                  </a:lnTo>
                  <a:lnTo>
                    <a:pt x="116078" y="360045"/>
                  </a:lnTo>
                  <a:lnTo>
                    <a:pt x="86360" y="360045"/>
                  </a:lnTo>
                  <a:lnTo>
                    <a:pt x="86360" y="59563"/>
                  </a:lnTo>
                  <a:lnTo>
                    <a:pt x="176276" y="24257"/>
                  </a:lnTo>
                  <a:lnTo>
                    <a:pt x="176530" y="25400"/>
                  </a:lnTo>
                  <a:lnTo>
                    <a:pt x="200660" y="17780"/>
                  </a:lnTo>
                  <a:lnTo>
                    <a:pt x="252730" y="10160"/>
                  </a:lnTo>
                  <a:lnTo>
                    <a:pt x="280670" y="10160"/>
                  </a:lnTo>
                  <a:lnTo>
                    <a:pt x="280670" y="0"/>
                  </a:lnTo>
                  <a:lnTo>
                    <a:pt x="251460" y="1270"/>
                  </a:lnTo>
                  <a:lnTo>
                    <a:pt x="224790" y="3810"/>
                  </a:lnTo>
                  <a:lnTo>
                    <a:pt x="199390" y="8890"/>
                  </a:lnTo>
                  <a:lnTo>
                    <a:pt x="173990" y="15240"/>
                  </a:lnTo>
                  <a:lnTo>
                    <a:pt x="173990" y="16510"/>
                  </a:lnTo>
                  <a:lnTo>
                    <a:pt x="80010" y="53467"/>
                  </a:lnTo>
                  <a:lnTo>
                    <a:pt x="76200" y="53467"/>
                  </a:lnTo>
                  <a:lnTo>
                    <a:pt x="76200" y="370205"/>
                  </a:lnTo>
                  <a:lnTo>
                    <a:pt x="124460" y="370205"/>
                  </a:lnTo>
                  <a:lnTo>
                    <a:pt x="125730" y="366395"/>
                  </a:lnTo>
                  <a:lnTo>
                    <a:pt x="148590" y="190881"/>
                  </a:lnTo>
                  <a:lnTo>
                    <a:pt x="167640" y="171704"/>
                  </a:lnTo>
                  <a:lnTo>
                    <a:pt x="175260" y="165354"/>
                  </a:lnTo>
                  <a:lnTo>
                    <a:pt x="190500" y="153924"/>
                  </a:lnTo>
                  <a:lnTo>
                    <a:pt x="214122" y="137668"/>
                  </a:lnTo>
                  <a:lnTo>
                    <a:pt x="214630" y="138684"/>
                  </a:lnTo>
                  <a:lnTo>
                    <a:pt x="223520" y="134874"/>
                  </a:lnTo>
                  <a:lnTo>
                    <a:pt x="223266" y="134366"/>
                  </a:lnTo>
                  <a:lnTo>
                    <a:pt x="231140" y="131064"/>
                  </a:lnTo>
                  <a:lnTo>
                    <a:pt x="240030" y="128524"/>
                  </a:lnTo>
                  <a:lnTo>
                    <a:pt x="247650" y="125984"/>
                  </a:lnTo>
                  <a:lnTo>
                    <a:pt x="255270" y="125984"/>
                  </a:lnTo>
                  <a:lnTo>
                    <a:pt x="264160" y="123444"/>
                  </a:lnTo>
                  <a:lnTo>
                    <a:pt x="278130" y="123444"/>
                  </a:lnTo>
                  <a:lnTo>
                    <a:pt x="284480" y="125984"/>
                  </a:lnTo>
                  <a:lnTo>
                    <a:pt x="292100" y="127254"/>
                  </a:lnTo>
                  <a:lnTo>
                    <a:pt x="297180" y="128524"/>
                  </a:lnTo>
                  <a:lnTo>
                    <a:pt x="302260" y="132334"/>
                  </a:lnTo>
                  <a:lnTo>
                    <a:pt x="307594" y="134493"/>
                  </a:lnTo>
                  <a:lnTo>
                    <a:pt x="307340" y="134874"/>
                  </a:lnTo>
                  <a:lnTo>
                    <a:pt x="312420" y="138684"/>
                  </a:lnTo>
                  <a:lnTo>
                    <a:pt x="317500" y="143764"/>
                  </a:lnTo>
                  <a:lnTo>
                    <a:pt x="321094" y="148564"/>
                  </a:lnTo>
                  <a:lnTo>
                    <a:pt x="329946" y="160020"/>
                  </a:lnTo>
                  <a:lnTo>
                    <a:pt x="333883" y="167640"/>
                  </a:lnTo>
                  <a:lnTo>
                    <a:pt x="334264" y="167386"/>
                  </a:lnTo>
                  <a:lnTo>
                    <a:pt x="337693" y="175387"/>
                  </a:lnTo>
                  <a:lnTo>
                    <a:pt x="341503" y="183007"/>
                  </a:lnTo>
                  <a:lnTo>
                    <a:pt x="346583" y="200787"/>
                  </a:lnTo>
                  <a:lnTo>
                    <a:pt x="349885" y="209677"/>
                  </a:lnTo>
                  <a:lnTo>
                    <a:pt x="349123" y="209677"/>
                  </a:lnTo>
                  <a:lnTo>
                    <a:pt x="351663" y="219837"/>
                  </a:lnTo>
                  <a:lnTo>
                    <a:pt x="355473" y="231267"/>
                  </a:lnTo>
                  <a:lnTo>
                    <a:pt x="356743" y="241554"/>
                  </a:lnTo>
                  <a:lnTo>
                    <a:pt x="359283" y="252984"/>
                  </a:lnTo>
                  <a:lnTo>
                    <a:pt x="361823" y="277114"/>
                  </a:lnTo>
                  <a:lnTo>
                    <a:pt x="364490" y="289814"/>
                  </a:lnTo>
                  <a:lnTo>
                    <a:pt x="368300" y="373888"/>
                  </a:lnTo>
                  <a:lnTo>
                    <a:pt x="368300" y="623316"/>
                  </a:lnTo>
                  <a:lnTo>
                    <a:pt x="273939" y="623316"/>
                  </a:lnTo>
                  <a:lnTo>
                    <a:pt x="257302" y="624586"/>
                  </a:lnTo>
                  <a:lnTo>
                    <a:pt x="239522" y="624586"/>
                  </a:lnTo>
                  <a:lnTo>
                    <a:pt x="206375" y="629666"/>
                  </a:lnTo>
                  <a:lnTo>
                    <a:pt x="189738" y="633476"/>
                  </a:lnTo>
                  <a:lnTo>
                    <a:pt x="189738" y="634746"/>
                  </a:lnTo>
                  <a:lnTo>
                    <a:pt x="173228" y="638556"/>
                  </a:lnTo>
                  <a:lnTo>
                    <a:pt x="157861" y="644906"/>
                  </a:lnTo>
                  <a:lnTo>
                    <a:pt x="142621" y="652653"/>
                  </a:lnTo>
                  <a:lnTo>
                    <a:pt x="142621" y="653923"/>
                  </a:lnTo>
                  <a:lnTo>
                    <a:pt x="141351" y="653923"/>
                  </a:lnTo>
                  <a:lnTo>
                    <a:pt x="127254" y="661543"/>
                  </a:lnTo>
                  <a:lnTo>
                    <a:pt x="127254" y="662813"/>
                  </a:lnTo>
                  <a:lnTo>
                    <a:pt x="113284" y="672973"/>
                  </a:lnTo>
                  <a:lnTo>
                    <a:pt x="112014" y="672973"/>
                  </a:lnTo>
                  <a:lnTo>
                    <a:pt x="99187" y="684403"/>
                  </a:lnTo>
                  <a:lnTo>
                    <a:pt x="99187" y="685673"/>
                  </a:lnTo>
                  <a:lnTo>
                    <a:pt x="97917" y="685673"/>
                  </a:lnTo>
                  <a:lnTo>
                    <a:pt x="91567" y="692023"/>
                  </a:lnTo>
                  <a:lnTo>
                    <a:pt x="92202" y="692658"/>
                  </a:lnTo>
                  <a:lnTo>
                    <a:pt x="85217" y="699643"/>
                  </a:lnTo>
                  <a:lnTo>
                    <a:pt x="78867" y="707263"/>
                  </a:lnTo>
                  <a:lnTo>
                    <a:pt x="72390" y="716280"/>
                  </a:lnTo>
                  <a:lnTo>
                    <a:pt x="67310" y="725170"/>
                  </a:lnTo>
                  <a:lnTo>
                    <a:pt x="67310" y="726440"/>
                  </a:lnTo>
                  <a:lnTo>
                    <a:pt x="60960" y="735330"/>
                  </a:lnTo>
                  <a:lnTo>
                    <a:pt x="61683" y="735825"/>
                  </a:lnTo>
                  <a:lnTo>
                    <a:pt x="56769" y="744220"/>
                  </a:lnTo>
                  <a:lnTo>
                    <a:pt x="55499" y="744220"/>
                  </a:lnTo>
                  <a:lnTo>
                    <a:pt x="45212" y="767080"/>
                  </a:lnTo>
                  <a:lnTo>
                    <a:pt x="41275" y="777240"/>
                  </a:lnTo>
                  <a:lnTo>
                    <a:pt x="41275" y="778510"/>
                  </a:lnTo>
                  <a:lnTo>
                    <a:pt x="36195" y="789940"/>
                  </a:lnTo>
                  <a:lnTo>
                    <a:pt x="28448" y="815340"/>
                  </a:lnTo>
                  <a:lnTo>
                    <a:pt x="27178" y="815340"/>
                  </a:lnTo>
                  <a:lnTo>
                    <a:pt x="23241" y="829310"/>
                  </a:lnTo>
                  <a:lnTo>
                    <a:pt x="23241" y="830580"/>
                  </a:lnTo>
                  <a:lnTo>
                    <a:pt x="20701" y="844550"/>
                  </a:lnTo>
                  <a:lnTo>
                    <a:pt x="12954" y="876300"/>
                  </a:lnTo>
                  <a:lnTo>
                    <a:pt x="7747" y="910590"/>
                  </a:lnTo>
                  <a:lnTo>
                    <a:pt x="6477" y="930910"/>
                  </a:lnTo>
                  <a:lnTo>
                    <a:pt x="3937" y="948690"/>
                  </a:lnTo>
                  <a:lnTo>
                    <a:pt x="1270" y="990600"/>
                  </a:lnTo>
                  <a:lnTo>
                    <a:pt x="1270" y="1010920"/>
                  </a:lnTo>
                  <a:lnTo>
                    <a:pt x="0" y="1033780"/>
                  </a:lnTo>
                  <a:lnTo>
                    <a:pt x="0" y="1101090"/>
                  </a:lnTo>
                  <a:lnTo>
                    <a:pt x="2540" y="1144270"/>
                  </a:lnTo>
                  <a:lnTo>
                    <a:pt x="5207" y="1184910"/>
                  </a:lnTo>
                  <a:lnTo>
                    <a:pt x="9017" y="1224280"/>
                  </a:lnTo>
                  <a:lnTo>
                    <a:pt x="10287" y="1244600"/>
                  </a:lnTo>
                  <a:lnTo>
                    <a:pt x="12954" y="1262380"/>
                  </a:lnTo>
                  <a:lnTo>
                    <a:pt x="20701" y="1297940"/>
                  </a:lnTo>
                  <a:lnTo>
                    <a:pt x="24511" y="1314450"/>
                  </a:lnTo>
                  <a:lnTo>
                    <a:pt x="32258" y="1344930"/>
                  </a:lnTo>
                  <a:lnTo>
                    <a:pt x="32258" y="1346200"/>
                  </a:lnTo>
                  <a:lnTo>
                    <a:pt x="42672" y="1374140"/>
                  </a:lnTo>
                  <a:lnTo>
                    <a:pt x="47752" y="1386840"/>
                  </a:lnTo>
                  <a:lnTo>
                    <a:pt x="54229" y="1399540"/>
                  </a:lnTo>
                  <a:lnTo>
                    <a:pt x="55016" y="1399032"/>
                  </a:lnTo>
                  <a:lnTo>
                    <a:pt x="60960" y="1409700"/>
                  </a:lnTo>
                  <a:lnTo>
                    <a:pt x="68580" y="1419860"/>
                  </a:lnTo>
                  <a:lnTo>
                    <a:pt x="74803" y="1431290"/>
                  </a:lnTo>
                  <a:lnTo>
                    <a:pt x="82423" y="1440180"/>
                  </a:lnTo>
                  <a:lnTo>
                    <a:pt x="98933" y="1456690"/>
                  </a:lnTo>
                  <a:lnTo>
                    <a:pt x="100203" y="1456690"/>
                  </a:lnTo>
                  <a:lnTo>
                    <a:pt x="117983" y="1469390"/>
                  </a:lnTo>
                  <a:lnTo>
                    <a:pt x="128016" y="1473200"/>
                  </a:lnTo>
                  <a:lnTo>
                    <a:pt x="129286" y="1473200"/>
                  </a:lnTo>
                  <a:lnTo>
                    <a:pt x="139446" y="1475740"/>
                  </a:lnTo>
                  <a:lnTo>
                    <a:pt x="149606" y="1479550"/>
                  </a:lnTo>
                  <a:lnTo>
                    <a:pt x="162306" y="1480820"/>
                  </a:lnTo>
                  <a:lnTo>
                    <a:pt x="195199" y="1480820"/>
                  </a:lnTo>
                  <a:lnTo>
                    <a:pt x="212979" y="1477010"/>
                  </a:lnTo>
                  <a:lnTo>
                    <a:pt x="214249" y="1475740"/>
                  </a:lnTo>
                  <a:lnTo>
                    <a:pt x="232029" y="1470660"/>
                  </a:lnTo>
                  <a:lnTo>
                    <a:pt x="249682" y="1463040"/>
                  </a:lnTo>
                  <a:lnTo>
                    <a:pt x="266192" y="1452880"/>
                  </a:lnTo>
                  <a:lnTo>
                    <a:pt x="281432" y="1442720"/>
                  </a:lnTo>
                  <a:lnTo>
                    <a:pt x="295275" y="1431290"/>
                  </a:lnTo>
                  <a:lnTo>
                    <a:pt x="296545" y="1431290"/>
                  </a:lnTo>
                  <a:lnTo>
                    <a:pt x="296545" y="1430020"/>
                  </a:lnTo>
                  <a:lnTo>
                    <a:pt x="309245" y="1417320"/>
                  </a:lnTo>
                  <a:lnTo>
                    <a:pt x="320675" y="1404620"/>
                  </a:lnTo>
                  <a:lnTo>
                    <a:pt x="320675" y="1403350"/>
                  </a:lnTo>
                  <a:lnTo>
                    <a:pt x="343408" y="1375410"/>
                  </a:lnTo>
                  <a:lnTo>
                    <a:pt x="352298" y="1360170"/>
                  </a:lnTo>
                  <a:lnTo>
                    <a:pt x="361188" y="1346200"/>
                  </a:lnTo>
                  <a:lnTo>
                    <a:pt x="367538" y="1332230"/>
                  </a:lnTo>
                  <a:lnTo>
                    <a:pt x="368808" y="1332230"/>
                  </a:lnTo>
                  <a:lnTo>
                    <a:pt x="373126" y="1323594"/>
                  </a:lnTo>
                  <a:lnTo>
                    <a:pt x="385318" y="1447800"/>
                  </a:lnTo>
                  <a:lnTo>
                    <a:pt x="385318" y="1451610"/>
                  </a:lnTo>
                  <a:lnTo>
                    <a:pt x="574040" y="1451610"/>
                  </a:lnTo>
                  <a:lnTo>
                    <a:pt x="574040" y="13766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3129279" y="1772920"/>
            <a:ext cx="655320" cy="2169160"/>
            <a:chOff x="3129279" y="1772920"/>
            <a:chExt cx="655320" cy="2169160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29279" y="1772920"/>
              <a:ext cx="650240" cy="216916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693159" y="1778000"/>
              <a:ext cx="10160" cy="2026920"/>
            </a:xfrm>
            <a:custGeom>
              <a:avLst/>
              <a:gdLst/>
              <a:ahLst/>
              <a:cxnLst/>
              <a:rect l="l" t="t" r="r" b="b"/>
              <a:pathLst>
                <a:path w="10160" h="2026920">
                  <a:moveTo>
                    <a:pt x="10161" y="0"/>
                  </a:moveTo>
                  <a:lnTo>
                    <a:pt x="0" y="0"/>
                  </a:lnTo>
                  <a:lnTo>
                    <a:pt x="0" y="2026920"/>
                  </a:lnTo>
                  <a:lnTo>
                    <a:pt x="10161" y="2026920"/>
                  </a:lnTo>
                  <a:lnTo>
                    <a:pt x="101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81399" y="3789680"/>
              <a:ext cx="203200" cy="12446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256267" y="2580639"/>
              <a:ext cx="333375" cy="1206500"/>
            </a:xfrm>
            <a:custGeom>
              <a:avLst/>
              <a:gdLst/>
              <a:ahLst/>
              <a:cxnLst/>
              <a:rect l="l" t="t" r="r" b="b"/>
              <a:pathLst>
                <a:path w="333375" h="1206500">
                  <a:moveTo>
                    <a:pt x="332752" y="26670"/>
                  </a:moveTo>
                  <a:lnTo>
                    <a:pt x="328942" y="25400"/>
                  </a:lnTo>
                  <a:lnTo>
                    <a:pt x="322592" y="22517"/>
                  </a:lnTo>
                  <a:lnTo>
                    <a:pt x="322592" y="32639"/>
                  </a:lnTo>
                  <a:lnTo>
                    <a:pt x="322592" y="1141272"/>
                  </a:lnTo>
                  <a:lnTo>
                    <a:pt x="311162" y="1150620"/>
                  </a:lnTo>
                  <a:lnTo>
                    <a:pt x="295922" y="1160780"/>
                  </a:lnTo>
                  <a:lnTo>
                    <a:pt x="296430" y="1161288"/>
                  </a:lnTo>
                  <a:lnTo>
                    <a:pt x="281190" y="1170686"/>
                  </a:lnTo>
                  <a:lnTo>
                    <a:pt x="280682" y="1169670"/>
                  </a:lnTo>
                  <a:lnTo>
                    <a:pt x="262902" y="1179830"/>
                  </a:lnTo>
                  <a:lnTo>
                    <a:pt x="245122" y="1187450"/>
                  </a:lnTo>
                  <a:lnTo>
                    <a:pt x="226072" y="1192530"/>
                  </a:lnTo>
                  <a:lnTo>
                    <a:pt x="205752" y="1196340"/>
                  </a:lnTo>
                  <a:lnTo>
                    <a:pt x="186702" y="1197610"/>
                  </a:lnTo>
                  <a:lnTo>
                    <a:pt x="167652" y="1195197"/>
                  </a:lnTo>
                  <a:lnTo>
                    <a:pt x="157492" y="1192530"/>
                  </a:lnTo>
                  <a:lnTo>
                    <a:pt x="157238" y="1193292"/>
                  </a:lnTo>
                  <a:lnTo>
                    <a:pt x="148602" y="1189990"/>
                  </a:lnTo>
                  <a:lnTo>
                    <a:pt x="139712" y="1184910"/>
                  </a:lnTo>
                  <a:lnTo>
                    <a:pt x="139204" y="1185799"/>
                  </a:lnTo>
                  <a:lnTo>
                    <a:pt x="132092" y="1179830"/>
                  </a:lnTo>
                  <a:lnTo>
                    <a:pt x="121932" y="1174750"/>
                  </a:lnTo>
                  <a:lnTo>
                    <a:pt x="115582" y="1168400"/>
                  </a:lnTo>
                  <a:lnTo>
                    <a:pt x="106692" y="1160780"/>
                  </a:lnTo>
                  <a:lnTo>
                    <a:pt x="99072" y="1151890"/>
                  </a:lnTo>
                  <a:lnTo>
                    <a:pt x="84213" y="1132078"/>
                  </a:lnTo>
                  <a:lnTo>
                    <a:pt x="85102" y="1131570"/>
                  </a:lnTo>
                  <a:lnTo>
                    <a:pt x="77482" y="1117600"/>
                  </a:lnTo>
                  <a:lnTo>
                    <a:pt x="58432" y="1074420"/>
                  </a:lnTo>
                  <a:lnTo>
                    <a:pt x="47129" y="1039114"/>
                  </a:lnTo>
                  <a:lnTo>
                    <a:pt x="48272" y="1038860"/>
                  </a:lnTo>
                  <a:lnTo>
                    <a:pt x="43192" y="1018540"/>
                  </a:lnTo>
                  <a:lnTo>
                    <a:pt x="33032" y="975360"/>
                  </a:lnTo>
                  <a:lnTo>
                    <a:pt x="25400" y="927100"/>
                  </a:lnTo>
                  <a:lnTo>
                    <a:pt x="22872" y="900430"/>
                  </a:lnTo>
                  <a:lnTo>
                    <a:pt x="19050" y="873760"/>
                  </a:lnTo>
                  <a:lnTo>
                    <a:pt x="16522" y="843280"/>
                  </a:lnTo>
                  <a:lnTo>
                    <a:pt x="16522" y="781050"/>
                  </a:lnTo>
                  <a:lnTo>
                    <a:pt x="12700" y="781050"/>
                  </a:lnTo>
                  <a:lnTo>
                    <a:pt x="10172" y="711200"/>
                  </a:lnTo>
                  <a:lnTo>
                    <a:pt x="8902" y="635647"/>
                  </a:lnTo>
                  <a:lnTo>
                    <a:pt x="10172" y="561340"/>
                  </a:lnTo>
                  <a:lnTo>
                    <a:pt x="15252" y="424180"/>
                  </a:lnTo>
                  <a:lnTo>
                    <a:pt x="20332" y="363220"/>
                  </a:lnTo>
                  <a:lnTo>
                    <a:pt x="26682" y="306070"/>
                  </a:lnTo>
                  <a:lnTo>
                    <a:pt x="34302" y="255270"/>
                  </a:lnTo>
                  <a:lnTo>
                    <a:pt x="43192" y="207010"/>
                  </a:lnTo>
                  <a:lnTo>
                    <a:pt x="53086" y="166243"/>
                  </a:lnTo>
                  <a:lnTo>
                    <a:pt x="53352" y="166370"/>
                  </a:lnTo>
                  <a:lnTo>
                    <a:pt x="59702" y="146050"/>
                  </a:lnTo>
                  <a:lnTo>
                    <a:pt x="64782" y="128270"/>
                  </a:lnTo>
                  <a:lnTo>
                    <a:pt x="71132" y="111760"/>
                  </a:lnTo>
                  <a:lnTo>
                    <a:pt x="78244" y="96266"/>
                  </a:lnTo>
                  <a:lnTo>
                    <a:pt x="78752" y="96520"/>
                  </a:lnTo>
                  <a:lnTo>
                    <a:pt x="86372" y="82550"/>
                  </a:lnTo>
                  <a:lnTo>
                    <a:pt x="85356" y="82042"/>
                  </a:lnTo>
                  <a:lnTo>
                    <a:pt x="92722" y="68580"/>
                  </a:lnTo>
                  <a:lnTo>
                    <a:pt x="99834" y="57912"/>
                  </a:lnTo>
                  <a:lnTo>
                    <a:pt x="100342" y="58420"/>
                  </a:lnTo>
                  <a:lnTo>
                    <a:pt x="109232" y="46990"/>
                  </a:lnTo>
                  <a:lnTo>
                    <a:pt x="108597" y="46355"/>
                  </a:lnTo>
                  <a:lnTo>
                    <a:pt x="116852" y="38100"/>
                  </a:lnTo>
                  <a:lnTo>
                    <a:pt x="125742" y="30480"/>
                  </a:lnTo>
                  <a:lnTo>
                    <a:pt x="134505" y="23876"/>
                  </a:lnTo>
                  <a:lnTo>
                    <a:pt x="134632" y="24130"/>
                  </a:lnTo>
                  <a:lnTo>
                    <a:pt x="144538" y="17907"/>
                  </a:lnTo>
                  <a:lnTo>
                    <a:pt x="144792" y="19050"/>
                  </a:lnTo>
                  <a:lnTo>
                    <a:pt x="154952" y="13970"/>
                  </a:lnTo>
                  <a:lnTo>
                    <a:pt x="163842" y="10668"/>
                  </a:lnTo>
                  <a:lnTo>
                    <a:pt x="163842" y="11430"/>
                  </a:lnTo>
                  <a:lnTo>
                    <a:pt x="186194" y="8890"/>
                  </a:lnTo>
                  <a:lnTo>
                    <a:pt x="222262" y="11430"/>
                  </a:lnTo>
                  <a:lnTo>
                    <a:pt x="259092" y="15240"/>
                  </a:lnTo>
                  <a:lnTo>
                    <a:pt x="278142" y="19050"/>
                  </a:lnTo>
                  <a:lnTo>
                    <a:pt x="294652" y="24130"/>
                  </a:lnTo>
                  <a:lnTo>
                    <a:pt x="311162" y="27940"/>
                  </a:lnTo>
                  <a:lnTo>
                    <a:pt x="322592" y="32639"/>
                  </a:lnTo>
                  <a:lnTo>
                    <a:pt x="322592" y="22517"/>
                  </a:lnTo>
                  <a:lnTo>
                    <a:pt x="314972" y="19050"/>
                  </a:lnTo>
                  <a:lnTo>
                    <a:pt x="313702" y="19050"/>
                  </a:lnTo>
                  <a:lnTo>
                    <a:pt x="260362" y="6350"/>
                  </a:lnTo>
                  <a:lnTo>
                    <a:pt x="204482" y="0"/>
                  </a:lnTo>
                  <a:lnTo>
                    <a:pt x="174002" y="0"/>
                  </a:lnTo>
                  <a:lnTo>
                    <a:pt x="162572" y="1270"/>
                  </a:lnTo>
                  <a:lnTo>
                    <a:pt x="162572" y="2540"/>
                  </a:lnTo>
                  <a:lnTo>
                    <a:pt x="151142" y="5080"/>
                  </a:lnTo>
                  <a:lnTo>
                    <a:pt x="130822" y="15240"/>
                  </a:lnTo>
                  <a:lnTo>
                    <a:pt x="129552" y="16510"/>
                  </a:lnTo>
                  <a:lnTo>
                    <a:pt x="120662" y="22860"/>
                  </a:lnTo>
                  <a:lnTo>
                    <a:pt x="111772" y="30480"/>
                  </a:lnTo>
                  <a:lnTo>
                    <a:pt x="110502" y="30480"/>
                  </a:lnTo>
                  <a:lnTo>
                    <a:pt x="110502" y="31750"/>
                  </a:lnTo>
                  <a:lnTo>
                    <a:pt x="101612" y="40640"/>
                  </a:lnTo>
                  <a:lnTo>
                    <a:pt x="93992" y="52070"/>
                  </a:lnTo>
                  <a:lnTo>
                    <a:pt x="92722" y="52070"/>
                  </a:lnTo>
                  <a:lnTo>
                    <a:pt x="85102" y="63500"/>
                  </a:lnTo>
                  <a:lnTo>
                    <a:pt x="85102" y="64770"/>
                  </a:lnTo>
                  <a:lnTo>
                    <a:pt x="77482" y="77470"/>
                  </a:lnTo>
                  <a:lnTo>
                    <a:pt x="69850" y="91440"/>
                  </a:lnTo>
                  <a:lnTo>
                    <a:pt x="62242" y="107950"/>
                  </a:lnTo>
                  <a:lnTo>
                    <a:pt x="55892" y="125730"/>
                  </a:lnTo>
                  <a:lnTo>
                    <a:pt x="50800" y="143510"/>
                  </a:lnTo>
                  <a:lnTo>
                    <a:pt x="44450" y="162560"/>
                  </a:lnTo>
                  <a:lnTo>
                    <a:pt x="44450" y="163830"/>
                  </a:lnTo>
                  <a:lnTo>
                    <a:pt x="34302" y="205740"/>
                  </a:lnTo>
                  <a:lnTo>
                    <a:pt x="25400" y="254000"/>
                  </a:lnTo>
                  <a:lnTo>
                    <a:pt x="17792" y="304800"/>
                  </a:lnTo>
                  <a:lnTo>
                    <a:pt x="17792" y="306070"/>
                  </a:lnTo>
                  <a:lnTo>
                    <a:pt x="11442" y="363220"/>
                  </a:lnTo>
                  <a:lnTo>
                    <a:pt x="6350" y="424180"/>
                  </a:lnTo>
                  <a:lnTo>
                    <a:pt x="2552" y="490220"/>
                  </a:lnTo>
                  <a:lnTo>
                    <a:pt x="0" y="561340"/>
                  </a:lnTo>
                  <a:lnTo>
                    <a:pt x="0" y="635000"/>
                  </a:lnTo>
                  <a:lnTo>
                    <a:pt x="0" y="636270"/>
                  </a:lnTo>
                  <a:lnTo>
                    <a:pt x="0" y="711200"/>
                  </a:lnTo>
                  <a:lnTo>
                    <a:pt x="3822" y="781050"/>
                  </a:lnTo>
                  <a:lnTo>
                    <a:pt x="3822" y="844550"/>
                  </a:lnTo>
                  <a:lnTo>
                    <a:pt x="7632" y="844550"/>
                  </a:lnTo>
                  <a:lnTo>
                    <a:pt x="10172" y="875030"/>
                  </a:lnTo>
                  <a:lnTo>
                    <a:pt x="12700" y="901700"/>
                  </a:lnTo>
                  <a:lnTo>
                    <a:pt x="20332" y="953770"/>
                  </a:lnTo>
                  <a:lnTo>
                    <a:pt x="24142" y="976642"/>
                  </a:lnTo>
                  <a:lnTo>
                    <a:pt x="24142" y="977900"/>
                  </a:lnTo>
                  <a:lnTo>
                    <a:pt x="27952" y="999490"/>
                  </a:lnTo>
                  <a:lnTo>
                    <a:pt x="33032" y="1021092"/>
                  </a:lnTo>
                  <a:lnTo>
                    <a:pt x="38100" y="1041400"/>
                  </a:lnTo>
                  <a:lnTo>
                    <a:pt x="44450" y="1060450"/>
                  </a:lnTo>
                  <a:lnTo>
                    <a:pt x="49542" y="1076960"/>
                  </a:lnTo>
                  <a:lnTo>
                    <a:pt x="55892" y="1093470"/>
                  </a:lnTo>
                  <a:lnTo>
                    <a:pt x="62242" y="1108710"/>
                  </a:lnTo>
                  <a:lnTo>
                    <a:pt x="69850" y="1122680"/>
                  </a:lnTo>
                  <a:lnTo>
                    <a:pt x="76212" y="1135380"/>
                  </a:lnTo>
                  <a:lnTo>
                    <a:pt x="76212" y="1136650"/>
                  </a:lnTo>
                  <a:lnTo>
                    <a:pt x="83832" y="1146810"/>
                  </a:lnTo>
                  <a:lnTo>
                    <a:pt x="91452" y="1158240"/>
                  </a:lnTo>
                  <a:lnTo>
                    <a:pt x="99072" y="1167130"/>
                  </a:lnTo>
                  <a:lnTo>
                    <a:pt x="100342" y="1167130"/>
                  </a:lnTo>
                  <a:lnTo>
                    <a:pt x="100342" y="1168400"/>
                  </a:lnTo>
                  <a:lnTo>
                    <a:pt x="107962" y="1176020"/>
                  </a:lnTo>
                  <a:lnTo>
                    <a:pt x="116852" y="1182370"/>
                  </a:lnTo>
                  <a:lnTo>
                    <a:pt x="127012" y="1188720"/>
                  </a:lnTo>
                  <a:lnTo>
                    <a:pt x="134632" y="1193800"/>
                  </a:lnTo>
                  <a:lnTo>
                    <a:pt x="135902" y="1193800"/>
                  </a:lnTo>
                  <a:lnTo>
                    <a:pt x="144792" y="1197610"/>
                  </a:lnTo>
                  <a:lnTo>
                    <a:pt x="154952" y="1201420"/>
                  </a:lnTo>
                  <a:lnTo>
                    <a:pt x="154952" y="1202690"/>
                  </a:lnTo>
                  <a:lnTo>
                    <a:pt x="165112" y="1205230"/>
                  </a:lnTo>
                  <a:lnTo>
                    <a:pt x="175272" y="1205230"/>
                  </a:lnTo>
                  <a:lnTo>
                    <a:pt x="185432" y="1206500"/>
                  </a:lnTo>
                  <a:lnTo>
                    <a:pt x="228612" y="1201420"/>
                  </a:lnTo>
                  <a:lnTo>
                    <a:pt x="285762" y="1178560"/>
                  </a:lnTo>
                  <a:lnTo>
                    <a:pt x="316776" y="1157516"/>
                  </a:lnTo>
                  <a:lnTo>
                    <a:pt x="317512" y="1158240"/>
                  </a:lnTo>
                  <a:lnTo>
                    <a:pt x="330212" y="1148080"/>
                  </a:lnTo>
                  <a:lnTo>
                    <a:pt x="332752" y="1146810"/>
                  </a:lnTo>
                  <a:lnTo>
                    <a:pt x="332752" y="266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3976370" y="2200655"/>
            <a:ext cx="15240" cy="1270"/>
          </a:xfrm>
          <a:custGeom>
            <a:avLst/>
            <a:gdLst/>
            <a:ahLst/>
            <a:cxnLst/>
            <a:rect l="l" t="t" r="r" b="b"/>
            <a:pathLst>
              <a:path w="15239" h="1269">
                <a:moveTo>
                  <a:pt x="15239" y="0"/>
                </a:moveTo>
                <a:lnTo>
                  <a:pt x="0" y="0"/>
                </a:lnTo>
                <a:lnTo>
                  <a:pt x="3809" y="1270"/>
                </a:lnTo>
                <a:lnTo>
                  <a:pt x="11429" y="1270"/>
                </a:lnTo>
                <a:lnTo>
                  <a:pt x="15239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25240" y="2500248"/>
            <a:ext cx="340360" cy="1409065"/>
          </a:xfrm>
          <a:custGeom>
            <a:avLst/>
            <a:gdLst/>
            <a:ahLst/>
            <a:cxnLst/>
            <a:rect l="l" t="t" r="r" b="b"/>
            <a:pathLst>
              <a:path w="340360" h="1409064">
                <a:moveTo>
                  <a:pt x="228600" y="0"/>
                </a:moveTo>
                <a:lnTo>
                  <a:pt x="19050" y="0"/>
                </a:lnTo>
                <a:lnTo>
                  <a:pt x="19050" y="67310"/>
                </a:lnTo>
                <a:lnTo>
                  <a:pt x="111760" y="105283"/>
                </a:lnTo>
                <a:lnTo>
                  <a:pt x="111760" y="1304798"/>
                </a:lnTo>
                <a:lnTo>
                  <a:pt x="0" y="1341501"/>
                </a:lnTo>
                <a:lnTo>
                  <a:pt x="0" y="1408811"/>
                </a:lnTo>
                <a:lnTo>
                  <a:pt x="340360" y="1408811"/>
                </a:lnTo>
                <a:lnTo>
                  <a:pt x="340360" y="1341501"/>
                </a:lnTo>
                <a:lnTo>
                  <a:pt x="228600" y="1304798"/>
                </a:lnTo>
                <a:lnTo>
                  <a:pt x="228600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03979" y="1871979"/>
            <a:ext cx="162560" cy="332739"/>
          </a:xfrm>
          <a:prstGeom prst="rect">
            <a:avLst/>
          </a:prstGeom>
        </p:spPr>
      </p:pic>
      <p:grpSp>
        <p:nvGrpSpPr>
          <p:cNvPr id="19" name="object 19"/>
          <p:cNvGrpSpPr/>
          <p:nvPr/>
        </p:nvGrpSpPr>
        <p:grpSpPr>
          <a:xfrm>
            <a:off x="3822700" y="2494279"/>
            <a:ext cx="1089660" cy="1450340"/>
            <a:chOff x="3822700" y="2494279"/>
            <a:chExt cx="1089660" cy="1450340"/>
          </a:xfrm>
        </p:grpSpPr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53840" y="3802379"/>
              <a:ext cx="116839" cy="11176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825240" y="3906519"/>
              <a:ext cx="340360" cy="7620"/>
            </a:xfrm>
            <a:custGeom>
              <a:avLst/>
              <a:gdLst/>
              <a:ahLst/>
              <a:cxnLst/>
              <a:rect l="l" t="t" r="r" b="b"/>
              <a:pathLst>
                <a:path w="340360" h="7620">
                  <a:moveTo>
                    <a:pt x="34036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0360" y="7620"/>
                  </a:lnTo>
                  <a:lnTo>
                    <a:pt x="3403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22700" y="3802379"/>
              <a:ext cx="119379" cy="11176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934460" y="2606039"/>
              <a:ext cx="7620" cy="1198880"/>
            </a:xfrm>
            <a:custGeom>
              <a:avLst/>
              <a:gdLst/>
              <a:ahLst/>
              <a:cxnLst/>
              <a:rect l="l" t="t" r="r" b="b"/>
              <a:pathLst>
                <a:path w="7620" h="1198879">
                  <a:moveTo>
                    <a:pt x="7620" y="0"/>
                  </a:moveTo>
                  <a:lnTo>
                    <a:pt x="0" y="0"/>
                  </a:lnTo>
                  <a:lnTo>
                    <a:pt x="0" y="1198880"/>
                  </a:lnTo>
                  <a:lnTo>
                    <a:pt x="7620" y="1198880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40479" y="2494279"/>
              <a:ext cx="218439" cy="11430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4051300" y="2499359"/>
              <a:ext cx="7620" cy="1308100"/>
            </a:xfrm>
            <a:custGeom>
              <a:avLst/>
              <a:gdLst/>
              <a:ahLst/>
              <a:cxnLst/>
              <a:rect l="l" t="t" r="r" b="b"/>
              <a:pathLst>
                <a:path w="7620" h="1308100">
                  <a:moveTo>
                    <a:pt x="7620" y="0"/>
                  </a:moveTo>
                  <a:lnTo>
                    <a:pt x="0" y="0"/>
                  </a:lnTo>
                  <a:lnTo>
                    <a:pt x="0" y="1306829"/>
                  </a:lnTo>
                  <a:lnTo>
                    <a:pt x="3301" y="1308100"/>
                  </a:lnTo>
                  <a:lnTo>
                    <a:pt x="4317" y="1304289"/>
                  </a:lnTo>
                  <a:lnTo>
                    <a:pt x="7620" y="1304289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193540" y="2499359"/>
              <a:ext cx="713740" cy="1440180"/>
            </a:xfrm>
            <a:custGeom>
              <a:avLst/>
              <a:gdLst/>
              <a:ahLst/>
              <a:cxnLst/>
              <a:rect l="l" t="t" r="r" b="b"/>
              <a:pathLst>
                <a:path w="713739" h="1440179">
                  <a:moveTo>
                    <a:pt x="713739" y="0"/>
                  </a:moveTo>
                  <a:lnTo>
                    <a:pt x="471550" y="0"/>
                  </a:lnTo>
                  <a:lnTo>
                    <a:pt x="471550" y="67310"/>
                  </a:lnTo>
                  <a:lnTo>
                    <a:pt x="575563" y="105410"/>
                  </a:lnTo>
                  <a:lnTo>
                    <a:pt x="392938" y="1082039"/>
                  </a:lnTo>
                  <a:lnTo>
                    <a:pt x="201549" y="107950"/>
                  </a:lnTo>
                  <a:lnTo>
                    <a:pt x="305562" y="67310"/>
                  </a:lnTo>
                  <a:lnTo>
                    <a:pt x="305562" y="0"/>
                  </a:lnTo>
                  <a:lnTo>
                    <a:pt x="0" y="0"/>
                  </a:lnTo>
                  <a:lnTo>
                    <a:pt x="0" y="67310"/>
                  </a:lnTo>
                  <a:lnTo>
                    <a:pt x="67183" y="105410"/>
                  </a:lnTo>
                  <a:lnTo>
                    <a:pt x="337185" y="1440179"/>
                  </a:lnTo>
                  <a:lnTo>
                    <a:pt x="389255" y="1440179"/>
                  </a:lnTo>
                  <a:lnTo>
                    <a:pt x="651637" y="97789"/>
                  </a:lnTo>
                  <a:lnTo>
                    <a:pt x="713739" y="67310"/>
                  </a:lnTo>
                  <a:lnTo>
                    <a:pt x="71373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193540" y="2499359"/>
              <a:ext cx="713740" cy="1440180"/>
            </a:xfrm>
            <a:custGeom>
              <a:avLst/>
              <a:gdLst/>
              <a:ahLst/>
              <a:cxnLst/>
              <a:rect l="l" t="t" r="r" b="b"/>
              <a:pathLst>
                <a:path w="713739" h="1440179">
                  <a:moveTo>
                    <a:pt x="651637" y="97789"/>
                  </a:moveTo>
                  <a:lnTo>
                    <a:pt x="389255" y="1440179"/>
                  </a:lnTo>
                  <a:lnTo>
                    <a:pt x="337185" y="1440179"/>
                  </a:lnTo>
                  <a:lnTo>
                    <a:pt x="67183" y="105410"/>
                  </a:lnTo>
                  <a:lnTo>
                    <a:pt x="0" y="67310"/>
                  </a:lnTo>
                  <a:lnTo>
                    <a:pt x="0" y="0"/>
                  </a:lnTo>
                  <a:lnTo>
                    <a:pt x="305562" y="0"/>
                  </a:lnTo>
                  <a:lnTo>
                    <a:pt x="305562" y="67310"/>
                  </a:lnTo>
                  <a:lnTo>
                    <a:pt x="201549" y="107950"/>
                  </a:lnTo>
                  <a:lnTo>
                    <a:pt x="392938" y="1082039"/>
                  </a:lnTo>
                  <a:lnTo>
                    <a:pt x="575563" y="105410"/>
                  </a:lnTo>
                  <a:lnTo>
                    <a:pt x="471550" y="67310"/>
                  </a:lnTo>
                  <a:lnTo>
                    <a:pt x="471550" y="0"/>
                  </a:lnTo>
                  <a:lnTo>
                    <a:pt x="713739" y="0"/>
                  </a:lnTo>
                  <a:lnTo>
                    <a:pt x="713739" y="67310"/>
                  </a:lnTo>
                  <a:lnTo>
                    <a:pt x="651637" y="9778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/>
          <p:nvPr/>
        </p:nvSpPr>
        <p:spPr>
          <a:xfrm>
            <a:off x="5088890" y="2200655"/>
            <a:ext cx="15240" cy="1270"/>
          </a:xfrm>
          <a:custGeom>
            <a:avLst/>
            <a:gdLst/>
            <a:ahLst/>
            <a:cxnLst/>
            <a:rect l="l" t="t" r="r" b="b"/>
            <a:pathLst>
              <a:path w="15239" h="1269">
                <a:moveTo>
                  <a:pt x="15239" y="0"/>
                </a:moveTo>
                <a:lnTo>
                  <a:pt x="0" y="0"/>
                </a:lnTo>
                <a:lnTo>
                  <a:pt x="3810" y="1270"/>
                </a:lnTo>
                <a:lnTo>
                  <a:pt x="11430" y="1270"/>
                </a:lnTo>
                <a:lnTo>
                  <a:pt x="15239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37759" y="2500248"/>
            <a:ext cx="340360" cy="1409065"/>
          </a:xfrm>
          <a:custGeom>
            <a:avLst/>
            <a:gdLst/>
            <a:ahLst/>
            <a:cxnLst/>
            <a:rect l="l" t="t" r="r" b="b"/>
            <a:pathLst>
              <a:path w="340360" h="1409064">
                <a:moveTo>
                  <a:pt x="227329" y="0"/>
                </a:moveTo>
                <a:lnTo>
                  <a:pt x="19050" y="0"/>
                </a:lnTo>
                <a:lnTo>
                  <a:pt x="19050" y="67310"/>
                </a:lnTo>
                <a:lnTo>
                  <a:pt x="111760" y="105283"/>
                </a:lnTo>
                <a:lnTo>
                  <a:pt x="111760" y="1304798"/>
                </a:lnTo>
                <a:lnTo>
                  <a:pt x="0" y="1341501"/>
                </a:lnTo>
                <a:lnTo>
                  <a:pt x="0" y="1408811"/>
                </a:lnTo>
                <a:lnTo>
                  <a:pt x="340360" y="1408811"/>
                </a:lnTo>
                <a:lnTo>
                  <a:pt x="340360" y="1341501"/>
                </a:lnTo>
                <a:lnTo>
                  <a:pt x="227329" y="1304798"/>
                </a:lnTo>
                <a:lnTo>
                  <a:pt x="227329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object 3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16500" y="1871979"/>
            <a:ext cx="160020" cy="332739"/>
          </a:xfrm>
          <a:prstGeom prst="rect">
            <a:avLst/>
          </a:prstGeom>
        </p:spPr>
      </p:pic>
      <p:grpSp>
        <p:nvGrpSpPr>
          <p:cNvPr id="31" name="object 31"/>
          <p:cNvGrpSpPr/>
          <p:nvPr/>
        </p:nvGrpSpPr>
        <p:grpSpPr>
          <a:xfrm>
            <a:off x="4935220" y="2494279"/>
            <a:ext cx="347980" cy="1419860"/>
            <a:chOff x="4935220" y="2494279"/>
            <a:chExt cx="347980" cy="1419860"/>
          </a:xfrm>
        </p:grpSpPr>
        <p:pic>
          <p:nvPicPr>
            <p:cNvPr id="32" name="object 3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63820" y="3802379"/>
              <a:ext cx="119379" cy="111760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4937760" y="3906519"/>
              <a:ext cx="340360" cy="7620"/>
            </a:xfrm>
            <a:custGeom>
              <a:avLst/>
              <a:gdLst/>
              <a:ahLst/>
              <a:cxnLst/>
              <a:rect l="l" t="t" r="r" b="b"/>
              <a:pathLst>
                <a:path w="340360" h="7620">
                  <a:moveTo>
                    <a:pt x="34036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0360" y="7620"/>
                  </a:lnTo>
                  <a:lnTo>
                    <a:pt x="3403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935220" y="3802379"/>
              <a:ext cx="119379" cy="111760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5044440" y="2606039"/>
              <a:ext cx="10160" cy="1198880"/>
            </a:xfrm>
            <a:custGeom>
              <a:avLst/>
              <a:gdLst/>
              <a:ahLst/>
              <a:cxnLst/>
              <a:rect l="l" t="t" r="r" b="b"/>
              <a:pathLst>
                <a:path w="10160" h="1198879">
                  <a:moveTo>
                    <a:pt x="10159" y="0"/>
                  </a:moveTo>
                  <a:lnTo>
                    <a:pt x="0" y="0"/>
                  </a:lnTo>
                  <a:lnTo>
                    <a:pt x="0" y="1198880"/>
                  </a:lnTo>
                  <a:lnTo>
                    <a:pt x="10159" y="1198880"/>
                  </a:lnTo>
                  <a:lnTo>
                    <a:pt x="101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953000" y="2494279"/>
              <a:ext cx="218439" cy="114300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5163820" y="2499359"/>
              <a:ext cx="7620" cy="1308100"/>
            </a:xfrm>
            <a:custGeom>
              <a:avLst/>
              <a:gdLst/>
              <a:ahLst/>
              <a:cxnLst/>
              <a:rect l="l" t="t" r="r" b="b"/>
              <a:pathLst>
                <a:path w="7620" h="1308100">
                  <a:moveTo>
                    <a:pt x="7619" y="0"/>
                  </a:moveTo>
                  <a:lnTo>
                    <a:pt x="0" y="0"/>
                  </a:lnTo>
                  <a:lnTo>
                    <a:pt x="0" y="1306829"/>
                  </a:lnTo>
                  <a:lnTo>
                    <a:pt x="2158" y="1308100"/>
                  </a:lnTo>
                  <a:lnTo>
                    <a:pt x="3301" y="1304289"/>
                  </a:lnTo>
                  <a:lnTo>
                    <a:pt x="7619" y="1304289"/>
                  </a:lnTo>
                  <a:lnTo>
                    <a:pt x="761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5359400" y="2456179"/>
            <a:ext cx="457200" cy="1488440"/>
            <a:chOff x="5359400" y="2456179"/>
            <a:chExt cx="457200" cy="1488440"/>
          </a:xfrm>
        </p:grpSpPr>
        <p:sp>
          <p:nvSpPr>
            <p:cNvPr id="39" name="object 39"/>
            <p:cNvSpPr/>
            <p:nvPr/>
          </p:nvSpPr>
          <p:spPr>
            <a:xfrm>
              <a:off x="5364480" y="2461259"/>
              <a:ext cx="447040" cy="1478280"/>
            </a:xfrm>
            <a:custGeom>
              <a:avLst/>
              <a:gdLst/>
              <a:ahLst/>
              <a:cxnLst/>
              <a:rect l="l" t="t" r="r" b="b"/>
              <a:pathLst>
                <a:path w="447039" h="1478279">
                  <a:moveTo>
                    <a:pt x="219075" y="0"/>
                  </a:moveTo>
                  <a:lnTo>
                    <a:pt x="183387" y="3810"/>
                  </a:lnTo>
                  <a:lnTo>
                    <a:pt x="173228" y="6350"/>
                  </a:lnTo>
                  <a:lnTo>
                    <a:pt x="161798" y="11429"/>
                  </a:lnTo>
                  <a:lnTo>
                    <a:pt x="151511" y="15239"/>
                  </a:lnTo>
                  <a:lnTo>
                    <a:pt x="110744" y="40639"/>
                  </a:lnTo>
                  <a:lnTo>
                    <a:pt x="76454" y="80010"/>
                  </a:lnTo>
                  <a:lnTo>
                    <a:pt x="54737" y="116839"/>
                  </a:lnTo>
                  <a:lnTo>
                    <a:pt x="47117" y="130810"/>
                  </a:lnTo>
                  <a:lnTo>
                    <a:pt x="42037" y="144779"/>
                  </a:lnTo>
                  <a:lnTo>
                    <a:pt x="35687" y="161289"/>
                  </a:lnTo>
                  <a:lnTo>
                    <a:pt x="29337" y="176529"/>
                  </a:lnTo>
                  <a:lnTo>
                    <a:pt x="25527" y="194310"/>
                  </a:lnTo>
                  <a:lnTo>
                    <a:pt x="20320" y="210819"/>
                  </a:lnTo>
                  <a:lnTo>
                    <a:pt x="8890" y="269239"/>
                  </a:lnTo>
                  <a:lnTo>
                    <a:pt x="3810" y="309879"/>
                  </a:lnTo>
                  <a:lnTo>
                    <a:pt x="0" y="377189"/>
                  </a:lnTo>
                  <a:lnTo>
                    <a:pt x="0" y="425450"/>
                  </a:lnTo>
                  <a:lnTo>
                    <a:pt x="5080" y="514350"/>
                  </a:lnTo>
                  <a:lnTo>
                    <a:pt x="11430" y="552450"/>
                  </a:lnTo>
                  <a:lnTo>
                    <a:pt x="26797" y="615950"/>
                  </a:lnTo>
                  <a:lnTo>
                    <a:pt x="42037" y="657860"/>
                  </a:lnTo>
                  <a:lnTo>
                    <a:pt x="53467" y="680719"/>
                  </a:lnTo>
                  <a:lnTo>
                    <a:pt x="58547" y="692150"/>
                  </a:lnTo>
                  <a:lnTo>
                    <a:pt x="64897" y="702310"/>
                  </a:lnTo>
                  <a:lnTo>
                    <a:pt x="72644" y="713739"/>
                  </a:lnTo>
                  <a:lnTo>
                    <a:pt x="85344" y="731519"/>
                  </a:lnTo>
                  <a:lnTo>
                    <a:pt x="92964" y="739139"/>
                  </a:lnTo>
                  <a:lnTo>
                    <a:pt x="99314" y="748029"/>
                  </a:lnTo>
                  <a:lnTo>
                    <a:pt x="108204" y="754379"/>
                  </a:lnTo>
                  <a:lnTo>
                    <a:pt x="138811" y="782319"/>
                  </a:lnTo>
                  <a:lnTo>
                    <a:pt x="154050" y="795019"/>
                  </a:lnTo>
                  <a:lnTo>
                    <a:pt x="169418" y="806450"/>
                  </a:lnTo>
                  <a:lnTo>
                    <a:pt x="231775" y="849629"/>
                  </a:lnTo>
                  <a:lnTo>
                    <a:pt x="247142" y="861060"/>
                  </a:lnTo>
                  <a:lnTo>
                    <a:pt x="273812" y="889000"/>
                  </a:lnTo>
                  <a:lnTo>
                    <a:pt x="303149" y="930910"/>
                  </a:lnTo>
                  <a:lnTo>
                    <a:pt x="312039" y="952500"/>
                  </a:lnTo>
                  <a:lnTo>
                    <a:pt x="317119" y="963929"/>
                  </a:lnTo>
                  <a:lnTo>
                    <a:pt x="331089" y="1012189"/>
                  </a:lnTo>
                  <a:lnTo>
                    <a:pt x="338836" y="1074419"/>
                  </a:lnTo>
                  <a:lnTo>
                    <a:pt x="338836" y="1092200"/>
                  </a:lnTo>
                  <a:lnTo>
                    <a:pt x="340106" y="1109979"/>
                  </a:lnTo>
                  <a:lnTo>
                    <a:pt x="337566" y="1169670"/>
                  </a:lnTo>
                  <a:lnTo>
                    <a:pt x="336296" y="1183639"/>
                  </a:lnTo>
                  <a:lnTo>
                    <a:pt x="333629" y="1196339"/>
                  </a:lnTo>
                  <a:lnTo>
                    <a:pt x="331089" y="1221739"/>
                  </a:lnTo>
                  <a:lnTo>
                    <a:pt x="326009" y="1244600"/>
                  </a:lnTo>
                  <a:lnTo>
                    <a:pt x="322199" y="1254759"/>
                  </a:lnTo>
                  <a:lnTo>
                    <a:pt x="319659" y="1264920"/>
                  </a:lnTo>
                  <a:lnTo>
                    <a:pt x="308229" y="1291589"/>
                  </a:lnTo>
                  <a:lnTo>
                    <a:pt x="304419" y="1299209"/>
                  </a:lnTo>
                  <a:lnTo>
                    <a:pt x="299339" y="1305559"/>
                  </a:lnTo>
                  <a:lnTo>
                    <a:pt x="294259" y="1313179"/>
                  </a:lnTo>
                  <a:lnTo>
                    <a:pt x="261112" y="1344929"/>
                  </a:lnTo>
                  <a:lnTo>
                    <a:pt x="219075" y="1358900"/>
                  </a:lnTo>
                  <a:lnTo>
                    <a:pt x="192278" y="1358900"/>
                  </a:lnTo>
                  <a:lnTo>
                    <a:pt x="150241" y="1347470"/>
                  </a:lnTo>
                  <a:lnTo>
                    <a:pt x="114681" y="1322070"/>
                  </a:lnTo>
                  <a:lnTo>
                    <a:pt x="106934" y="1313179"/>
                  </a:lnTo>
                  <a:lnTo>
                    <a:pt x="99314" y="1305559"/>
                  </a:lnTo>
                  <a:lnTo>
                    <a:pt x="91694" y="1296670"/>
                  </a:lnTo>
                  <a:lnTo>
                    <a:pt x="85344" y="1286509"/>
                  </a:lnTo>
                  <a:lnTo>
                    <a:pt x="78994" y="1277620"/>
                  </a:lnTo>
                  <a:lnTo>
                    <a:pt x="72644" y="1267459"/>
                  </a:lnTo>
                  <a:lnTo>
                    <a:pt x="67564" y="1257300"/>
                  </a:lnTo>
                  <a:lnTo>
                    <a:pt x="33147" y="1060450"/>
                  </a:lnTo>
                  <a:lnTo>
                    <a:pt x="1270" y="1060450"/>
                  </a:lnTo>
                  <a:lnTo>
                    <a:pt x="1270" y="1407159"/>
                  </a:lnTo>
                  <a:lnTo>
                    <a:pt x="13970" y="1416050"/>
                  </a:lnTo>
                  <a:lnTo>
                    <a:pt x="21590" y="1421129"/>
                  </a:lnTo>
                  <a:lnTo>
                    <a:pt x="30607" y="1427479"/>
                  </a:lnTo>
                  <a:lnTo>
                    <a:pt x="78994" y="1450339"/>
                  </a:lnTo>
                  <a:lnTo>
                    <a:pt x="137541" y="1469389"/>
                  </a:lnTo>
                  <a:lnTo>
                    <a:pt x="202565" y="1478279"/>
                  </a:lnTo>
                  <a:lnTo>
                    <a:pt x="234315" y="1477009"/>
                  </a:lnTo>
                  <a:lnTo>
                    <a:pt x="277622" y="1466850"/>
                  </a:lnTo>
                  <a:lnTo>
                    <a:pt x="314579" y="1447800"/>
                  </a:lnTo>
                  <a:lnTo>
                    <a:pt x="347725" y="1419859"/>
                  </a:lnTo>
                  <a:lnTo>
                    <a:pt x="374396" y="1386839"/>
                  </a:lnTo>
                  <a:lnTo>
                    <a:pt x="405003" y="1329689"/>
                  </a:lnTo>
                  <a:lnTo>
                    <a:pt x="410083" y="1314450"/>
                  </a:lnTo>
                  <a:lnTo>
                    <a:pt x="416433" y="1297939"/>
                  </a:lnTo>
                  <a:lnTo>
                    <a:pt x="421513" y="1281429"/>
                  </a:lnTo>
                  <a:lnTo>
                    <a:pt x="425450" y="1262379"/>
                  </a:lnTo>
                  <a:lnTo>
                    <a:pt x="430530" y="1244600"/>
                  </a:lnTo>
                  <a:lnTo>
                    <a:pt x="433070" y="1225550"/>
                  </a:lnTo>
                  <a:lnTo>
                    <a:pt x="436880" y="1205229"/>
                  </a:lnTo>
                  <a:lnTo>
                    <a:pt x="441960" y="1164589"/>
                  </a:lnTo>
                  <a:lnTo>
                    <a:pt x="444500" y="1141729"/>
                  </a:lnTo>
                  <a:lnTo>
                    <a:pt x="447040" y="1097279"/>
                  </a:lnTo>
                  <a:lnTo>
                    <a:pt x="447040" y="1002029"/>
                  </a:lnTo>
                  <a:lnTo>
                    <a:pt x="444500" y="957579"/>
                  </a:lnTo>
                  <a:lnTo>
                    <a:pt x="439420" y="916939"/>
                  </a:lnTo>
                  <a:lnTo>
                    <a:pt x="436880" y="899160"/>
                  </a:lnTo>
                  <a:lnTo>
                    <a:pt x="431800" y="881379"/>
                  </a:lnTo>
                  <a:lnTo>
                    <a:pt x="429260" y="863600"/>
                  </a:lnTo>
                  <a:lnTo>
                    <a:pt x="425450" y="847089"/>
                  </a:lnTo>
                  <a:lnTo>
                    <a:pt x="420243" y="831850"/>
                  </a:lnTo>
                  <a:lnTo>
                    <a:pt x="415163" y="817879"/>
                  </a:lnTo>
                  <a:lnTo>
                    <a:pt x="410083" y="802639"/>
                  </a:lnTo>
                  <a:lnTo>
                    <a:pt x="405003" y="788669"/>
                  </a:lnTo>
                  <a:lnTo>
                    <a:pt x="399923" y="775969"/>
                  </a:lnTo>
                  <a:lnTo>
                    <a:pt x="393573" y="764539"/>
                  </a:lnTo>
                  <a:lnTo>
                    <a:pt x="382143" y="741679"/>
                  </a:lnTo>
                  <a:lnTo>
                    <a:pt x="374396" y="730250"/>
                  </a:lnTo>
                  <a:lnTo>
                    <a:pt x="368046" y="720089"/>
                  </a:lnTo>
                  <a:lnTo>
                    <a:pt x="360425" y="711200"/>
                  </a:lnTo>
                  <a:lnTo>
                    <a:pt x="308229" y="656589"/>
                  </a:lnTo>
                  <a:lnTo>
                    <a:pt x="276352" y="629919"/>
                  </a:lnTo>
                  <a:lnTo>
                    <a:pt x="212725" y="584200"/>
                  </a:lnTo>
                  <a:lnTo>
                    <a:pt x="197358" y="572769"/>
                  </a:lnTo>
                  <a:lnTo>
                    <a:pt x="157987" y="530860"/>
                  </a:lnTo>
                  <a:lnTo>
                    <a:pt x="131191" y="487679"/>
                  </a:lnTo>
                  <a:lnTo>
                    <a:pt x="123571" y="466089"/>
                  </a:lnTo>
                  <a:lnTo>
                    <a:pt x="118491" y="455929"/>
                  </a:lnTo>
                  <a:lnTo>
                    <a:pt x="115950" y="444500"/>
                  </a:lnTo>
                  <a:lnTo>
                    <a:pt x="112141" y="431800"/>
                  </a:lnTo>
                  <a:lnTo>
                    <a:pt x="109474" y="419100"/>
                  </a:lnTo>
                  <a:lnTo>
                    <a:pt x="104394" y="359410"/>
                  </a:lnTo>
                  <a:lnTo>
                    <a:pt x="104394" y="317500"/>
                  </a:lnTo>
                  <a:lnTo>
                    <a:pt x="106934" y="293369"/>
                  </a:lnTo>
                  <a:lnTo>
                    <a:pt x="108204" y="271779"/>
                  </a:lnTo>
                  <a:lnTo>
                    <a:pt x="109474" y="261619"/>
                  </a:lnTo>
                  <a:lnTo>
                    <a:pt x="112141" y="251460"/>
                  </a:lnTo>
                  <a:lnTo>
                    <a:pt x="113411" y="240029"/>
                  </a:lnTo>
                  <a:lnTo>
                    <a:pt x="123571" y="204469"/>
                  </a:lnTo>
                  <a:lnTo>
                    <a:pt x="127381" y="196850"/>
                  </a:lnTo>
                  <a:lnTo>
                    <a:pt x="129921" y="187960"/>
                  </a:lnTo>
                  <a:lnTo>
                    <a:pt x="133731" y="180339"/>
                  </a:lnTo>
                  <a:lnTo>
                    <a:pt x="137541" y="173989"/>
                  </a:lnTo>
                  <a:lnTo>
                    <a:pt x="142621" y="166369"/>
                  </a:lnTo>
                  <a:lnTo>
                    <a:pt x="150241" y="153669"/>
                  </a:lnTo>
                  <a:lnTo>
                    <a:pt x="160528" y="143510"/>
                  </a:lnTo>
                  <a:lnTo>
                    <a:pt x="170687" y="134619"/>
                  </a:lnTo>
                  <a:lnTo>
                    <a:pt x="193548" y="124460"/>
                  </a:lnTo>
                  <a:lnTo>
                    <a:pt x="207645" y="120650"/>
                  </a:lnTo>
                  <a:lnTo>
                    <a:pt x="238125" y="120650"/>
                  </a:lnTo>
                  <a:lnTo>
                    <a:pt x="247142" y="121919"/>
                  </a:lnTo>
                  <a:lnTo>
                    <a:pt x="254762" y="124460"/>
                  </a:lnTo>
                  <a:lnTo>
                    <a:pt x="263652" y="127000"/>
                  </a:lnTo>
                  <a:lnTo>
                    <a:pt x="271272" y="130810"/>
                  </a:lnTo>
                  <a:lnTo>
                    <a:pt x="280162" y="134619"/>
                  </a:lnTo>
                  <a:lnTo>
                    <a:pt x="287782" y="138429"/>
                  </a:lnTo>
                  <a:lnTo>
                    <a:pt x="327279" y="173989"/>
                  </a:lnTo>
                  <a:lnTo>
                    <a:pt x="366775" y="354329"/>
                  </a:lnTo>
                  <a:lnTo>
                    <a:pt x="399923" y="354329"/>
                  </a:lnTo>
                  <a:lnTo>
                    <a:pt x="399923" y="46989"/>
                  </a:lnTo>
                  <a:lnTo>
                    <a:pt x="312039" y="15239"/>
                  </a:lnTo>
                  <a:lnTo>
                    <a:pt x="289052" y="8889"/>
                  </a:lnTo>
                  <a:lnTo>
                    <a:pt x="266192" y="3810"/>
                  </a:lnTo>
                  <a:lnTo>
                    <a:pt x="243205" y="1269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364480" y="2461259"/>
              <a:ext cx="447040" cy="1478280"/>
            </a:xfrm>
            <a:custGeom>
              <a:avLst/>
              <a:gdLst/>
              <a:ahLst/>
              <a:cxnLst/>
              <a:rect l="l" t="t" r="r" b="b"/>
              <a:pathLst>
                <a:path w="447039" h="1478279">
                  <a:moveTo>
                    <a:pt x="447040" y="1051560"/>
                  </a:moveTo>
                  <a:lnTo>
                    <a:pt x="447040" y="1074419"/>
                  </a:lnTo>
                  <a:lnTo>
                    <a:pt x="447040" y="1097279"/>
                  </a:lnTo>
                  <a:lnTo>
                    <a:pt x="445770" y="1120139"/>
                  </a:lnTo>
                  <a:lnTo>
                    <a:pt x="444500" y="1141729"/>
                  </a:lnTo>
                  <a:lnTo>
                    <a:pt x="441960" y="1164589"/>
                  </a:lnTo>
                  <a:lnTo>
                    <a:pt x="439420" y="1184909"/>
                  </a:lnTo>
                  <a:lnTo>
                    <a:pt x="436880" y="1205229"/>
                  </a:lnTo>
                  <a:lnTo>
                    <a:pt x="433070" y="1225550"/>
                  </a:lnTo>
                  <a:lnTo>
                    <a:pt x="430530" y="1244600"/>
                  </a:lnTo>
                  <a:lnTo>
                    <a:pt x="425450" y="1262379"/>
                  </a:lnTo>
                  <a:lnTo>
                    <a:pt x="421513" y="1281429"/>
                  </a:lnTo>
                  <a:lnTo>
                    <a:pt x="416433" y="1297939"/>
                  </a:lnTo>
                  <a:lnTo>
                    <a:pt x="410083" y="1314450"/>
                  </a:lnTo>
                  <a:lnTo>
                    <a:pt x="405003" y="1329689"/>
                  </a:lnTo>
                  <a:lnTo>
                    <a:pt x="397383" y="1346200"/>
                  </a:lnTo>
                  <a:lnTo>
                    <a:pt x="391033" y="1360170"/>
                  </a:lnTo>
                  <a:lnTo>
                    <a:pt x="383413" y="1372870"/>
                  </a:lnTo>
                  <a:lnTo>
                    <a:pt x="356616" y="1409700"/>
                  </a:lnTo>
                  <a:lnTo>
                    <a:pt x="326009" y="1438909"/>
                  </a:lnTo>
                  <a:lnTo>
                    <a:pt x="290322" y="1460500"/>
                  </a:lnTo>
                  <a:lnTo>
                    <a:pt x="277622" y="1466850"/>
                  </a:lnTo>
                  <a:lnTo>
                    <a:pt x="263652" y="1470659"/>
                  </a:lnTo>
                  <a:lnTo>
                    <a:pt x="248412" y="1474470"/>
                  </a:lnTo>
                  <a:lnTo>
                    <a:pt x="234315" y="1477009"/>
                  </a:lnTo>
                  <a:lnTo>
                    <a:pt x="202565" y="1478279"/>
                  </a:lnTo>
                  <a:lnTo>
                    <a:pt x="185928" y="1477009"/>
                  </a:lnTo>
                  <a:lnTo>
                    <a:pt x="169418" y="1475739"/>
                  </a:lnTo>
                  <a:lnTo>
                    <a:pt x="78994" y="1450339"/>
                  </a:lnTo>
                  <a:lnTo>
                    <a:pt x="30607" y="1427479"/>
                  </a:lnTo>
                  <a:lnTo>
                    <a:pt x="21590" y="1421129"/>
                  </a:lnTo>
                  <a:lnTo>
                    <a:pt x="13970" y="1416050"/>
                  </a:lnTo>
                  <a:lnTo>
                    <a:pt x="1270" y="1407159"/>
                  </a:lnTo>
                  <a:lnTo>
                    <a:pt x="1270" y="1060450"/>
                  </a:lnTo>
                  <a:lnTo>
                    <a:pt x="33147" y="1060450"/>
                  </a:lnTo>
                  <a:lnTo>
                    <a:pt x="67564" y="1257300"/>
                  </a:lnTo>
                  <a:lnTo>
                    <a:pt x="72644" y="1267459"/>
                  </a:lnTo>
                  <a:lnTo>
                    <a:pt x="78994" y="1277620"/>
                  </a:lnTo>
                  <a:lnTo>
                    <a:pt x="85344" y="1286509"/>
                  </a:lnTo>
                  <a:lnTo>
                    <a:pt x="91694" y="1296670"/>
                  </a:lnTo>
                  <a:lnTo>
                    <a:pt x="99314" y="1305559"/>
                  </a:lnTo>
                  <a:lnTo>
                    <a:pt x="106934" y="1313179"/>
                  </a:lnTo>
                  <a:lnTo>
                    <a:pt x="114681" y="1322070"/>
                  </a:lnTo>
                  <a:lnTo>
                    <a:pt x="123571" y="1329689"/>
                  </a:lnTo>
                  <a:lnTo>
                    <a:pt x="132461" y="1336039"/>
                  </a:lnTo>
                  <a:lnTo>
                    <a:pt x="141350" y="1342389"/>
                  </a:lnTo>
                  <a:lnTo>
                    <a:pt x="150241" y="1347470"/>
                  </a:lnTo>
                  <a:lnTo>
                    <a:pt x="160528" y="1351279"/>
                  </a:lnTo>
                  <a:lnTo>
                    <a:pt x="170687" y="1355089"/>
                  </a:lnTo>
                  <a:lnTo>
                    <a:pt x="180848" y="1357629"/>
                  </a:lnTo>
                  <a:lnTo>
                    <a:pt x="192278" y="1358900"/>
                  </a:lnTo>
                  <a:lnTo>
                    <a:pt x="203835" y="1358900"/>
                  </a:lnTo>
                  <a:lnTo>
                    <a:pt x="219075" y="1358900"/>
                  </a:lnTo>
                  <a:lnTo>
                    <a:pt x="261112" y="1344929"/>
                  </a:lnTo>
                  <a:lnTo>
                    <a:pt x="290322" y="1319529"/>
                  </a:lnTo>
                  <a:lnTo>
                    <a:pt x="294259" y="1313179"/>
                  </a:lnTo>
                  <a:lnTo>
                    <a:pt x="299339" y="1305559"/>
                  </a:lnTo>
                  <a:lnTo>
                    <a:pt x="304419" y="1299209"/>
                  </a:lnTo>
                  <a:lnTo>
                    <a:pt x="308229" y="1291589"/>
                  </a:lnTo>
                  <a:lnTo>
                    <a:pt x="312039" y="1282700"/>
                  </a:lnTo>
                  <a:lnTo>
                    <a:pt x="315849" y="1273809"/>
                  </a:lnTo>
                  <a:lnTo>
                    <a:pt x="319659" y="1264920"/>
                  </a:lnTo>
                  <a:lnTo>
                    <a:pt x="322199" y="1254759"/>
                  </a:lnTo>
                  <a:lnTo>
                    <a:pt x="326009" y="1244600"/>
                  </a:lnTo>
                  <a:lnTo>
                    <a:pt x="328549" y="1233170"/>
                  </a:lnTo>
                  <a:lnTo>
                    <a:pt x="331089" y="1221739"/>
                  </a:lnTo>
                  <a:lnTo>
                    <a:pt x="332359" y="1209039"/>
                  </a:lnTo>
                  <a:lnTo>
                    <a:pt x="333629" y="1196339"/>
                  </a:lnTo>
                  <a:lnTo>
                    <a:pt x="336296" y="1183639"/>
                  </a:lnTo>
                  <a:lnTo>
                    <a:pt x="337566" y="1169670"/>
                  </a:lnTo>
                  <a:lnTo>
                    <a:pt x="338836" y="1141729"/>
                  </a:lnTo>
                  <a:lnTo>
                    <a:pt x="340106" y="1109979"/>
                  </a:lnTo>
                  <a:lnTo>
                    <a:pt x="338836" y="1092200"/>
                  </a:lnTo>
                  <a:lnTo>
                    <a:pt x="338836" y="1074419"/>
                  </a:lnTo>
                  <a:lnTo>
                    <a:pt x="333629" y="1026160"/>
                  </a:lnTo>
                  <a:lnTo>
                    <a:pt x="324739" y="986789"/>
                  </a:lnTo>
                  <a:lnTo>
                    <a:pt x="312039" y="952500"/>
                  </a:lnTo>
                  <a:lnTo>
                    <a:pt x="308229" y="941069"/>
                  </a:lnTo>
                  <a:lnTo>
                    <a:pt x="286512" y="904239"/>
                  </a:lnTo>
                  <a:lnTo>
                    <a:pt x="261112" y="875029"/>
                  </a:lnTo>
                  <a:lnTo>
                    <a:pt x="231775" y="849629"/>
                  </a:lnTo>
                  <a:lnTo>
                    <a:pt x="169418" y="806450"/>
                  </a:lnTo>
                  <a:lnTo>
                    <a:pt x="154050" y="795019"/>
                  </a:lnTo>
                  <a:lnTo>
                    <a:pt x="138811" y="782319"/>
                  </a:lnTo>
                  <a:lnTo>
                    <a:pt x="123571" y="768350"/>
                  </a:lnTo>
                  <a:lnTo>
                    <a:pt x="108204" y="754379"/>
                  </a:lnTo>
                  <a:lnTo>
                    <a:pt x="99314" y="748029"/>
                  </a:lnTo>
                  <a:lnTo>
                    <a:pt x="92964" y="739139"/>
                  </a:lnTo>
                  <a:lnTo>
                    <a:pt x="85344" y="731519"/>
                  </a:lnTo>
                  <a:lnTo>
                    <a:pt x="78994" y="722629"/>
                  </a:lnTo>
                  <a:lnTo>
                    <a:pt x="72644" y="713739"/>
                  </a:lnTo>
                  <a:lnTo>
                    <a:pt x="64897" y="702310"/>
                  </a:lnTo>
                  <a:lnTo>
                    <a:pt x="58547" y="692150"/>
                  </a:lnTo>
                  <a:lnTo>
                    <a:pt x="53467" y="680719"/>
                  </a:lnTo>
                  <a:lnTo>
                    <a:pt x="47117" y="669289"/>
                  </a:lnTo>
                  <a:lnTo>
                    <a:pt x="42037" y="657860"/>
                  </a:lnTo>
                  <a:lnTo>
                    <a:pt x="36957" y="643889"/>
                  </a:lnTo>
                  <a:lnTo>
                    <a:pt x="31877" y="631189"/>
                  </a:lnTo>
                  <a:lnTo>
                    <a:pt x="26797" y="615950"/>
                  </a:lnTo>
                  <a:lnTo>
                    <a:pt x="22987" y="600710"/>
                  </a:lnTo>
                  <a:lnTo>
                    <a:pt x="19050" y="585469"/>
                  </a:lnTo>
                  <a:lnTo>
                    <a:pt x="15240" y="568960"/>
                  </a:lnTo>
                  <a:lnTo>
                    <a:pt x="11430" y="552450"/>
                  </a:lnTo>
                  <a:lnTo>
                    <a:pt x="5080" y="514350"/>
                  </a:lnTo>
                  <a:lnTo>
                    <a:pt x="2540" y="471169"/>
                  </a:lnTo>
                  <a:lnTo>
                    <a:pt x="0" y="425450"/>
                  </a:lnTo>
                  <a:lnTo>
                    <a:pt x="0" y="401319"/>
                  </a:lnTo>
                  <a:lnTo>
                    <a:pt x="0" y="377189"/>
                  </a:lnTo>
                  <a:lnTo>
                    <a:pt x="1270" y="354329"/>
                  </a:lnTo>
                  <a:lnTo>
                    <a:pt x="2540" y="332739"/>
                  </a:lnTo>
                  <a:lnTo>
                    <a:pt x="3810" y="309879"/>
                  </a:lnTo>
                  <a:lnTo>
                    <a:pt x="6350" y="289560"/>
                  </a:lnTo>
                  <a:lnTo>
                    <a:pt x="8890" y="269239"/>
                  </a:lnTo>
                  <a:lnTo>
                    <a:pt x="12700" y="248919"/>
                  </a:lnTo>
                  <a:lnTo>
                    <a:pt x="16510" y="229869"/>
                  </a:lnTo>
                  <a:lnTo>
                    <a:pt x="20320" y="210819"/>
                  </a:lnTo>
                  <a:lnTo>
                    <a:pt x="25527" y="194310"/>
                  </a:lnTo>
                  <a:lnTo>
                    <a:pt x="29337" y="176529"/>
                  </a:lnTo>
                  <a:lnTo>
                    <a:pt x="35687" y="161289"/>
                  </a:lnTo>
                  <a:lnTo>
                    <a:pt x="42037" y="144779"/>
                  </a:lnTo>
                  <a:lnTo>
                    <a:pt x="47117" y="130810"/>
                  </a:lnTo>
                  <a:lnTo>
                    <a:pt x="54737" y="116839"/>
                  </a:lnTo>
                  <a:lnTo>
                    <a:pt x="61087" y="104139"/>
                  </a:lnTo>
                  <a:lnTo>
                    <a:pt x="68834" y="91439"/>
                  </a:lnTo>
                  <a:lnTo>
                    <a:pt x="76454" y="80010"/>
                  </a:lnTo>
                  <a:lnTo>
                    <a:pt x="85344" y="69850"/>
                  </a:lnTo>
                  <a:lnTo>
                    <a:pt x="92964" y="59689"/>
                  </a:lnTo>
                  <a:lnTo>
                    <a:pt x="101854" y="49529"/>
                  </a:lnTo>
                  <a:lnTo>
                    <a:pt x="110744" y="40639"/>
                  </a:lnTo>
                  <a:lnTo>
                    <a:pt x="121031" y="33019"/>
                  </a:lnTo>
                  <a:lnTo>
                    <a:pt x="131191" y="26669"/>
                  </a:lnTo>
                  <a:lnTo>
                    <a:pt x="141350" y="20319"/>
                  </a:lnTo>
                  <a:lnTo>
                    <a:pt x="151511" y="15239"/>
                  </a:lnTo>
                  <a:lnTo>
                    <a:pt x="161798" y="11429"/>
                  </a:lnTo>
                  <a:lnTo>
                    <a:pt x="173228" y="6350"/>
                  </a:lnTo>
                  <a:lnTo>
                    <a:pt x="183387" y="3810"/>
                  </a:lnTo>
                  <a:lnTo>
                    <a:pt x="194818" y="2539"/>
                  </a:lnTo>
                  <a:lnTo>
                    <a:pt x="207645" y="1269"/>
                  </a:lnTo>
                  <a:lnTo>
                    <a:pt x="219075" y="0"/>
                  </a:lnTo>
                  <a:lnTo>
                    <a:pt x="266192" y="3810"/>
                  </a:lnTo>
                  <a:lnTo>
                    <a:pt x="312039" y="15239"/>
                  </a:lnTo>
                  <a:lnTo>
                    <a:pt x="399923" y="46989"/>
                  </a:lnTo>
                  <a:lnTo>
                    <a:pt x="399923" y="354329"/>
                  </a:lnTo>
                  <a:lnTo>
                    <a:pt x="366775" y="354329"/>
                  </a:lnTo>
                  <a:lnTo>
                    <a:pt x="337566" y="190500"/>
                  </a:lnTo>
                  <a:lnTo>
                    <a:pt x="332359" y="181610"/>
                  </a:lnTo>
                  <a:lnTo>
                    <a:pt x="303149" y="148589"/>
                  </a:lnTo>
                  <a:lnTo>
                    <a:pt x="271272" y="130810"/>
                  </a:lnTo>
                  <a:lnTo>
                    <a:pt x="263652" y="127000"/>
                  </a:lnTo>
                  <a:lnTo>
                    <a:pt x="254762" y="124460"/>
                  </a:lnTo>
                  <a:lnTo>
                    <a:pt x="247142" y="121919"/>
                  </a:lnTo>
                  <a:lnTo>
                    <a:pt x="238125" y="120650"/>
                  </a:lnTo>
                  <a:lnTo>
                    <a:pt x="220345" y="120650"/>
                  </a:lnTo>
                  <a:lnTo>
                    <a:pt x="207645" y="120650"/>
                  </a:lnTo>
                  <a:lnTo>
                    <a:pt x="193548" y="124460"/>
                  </a:lnTo>
                  <a:lnTo>
                    <a:pt x="182118" y="129539"/>
                  </a:lnTo>
                  <a:lnTo>
                    <a:pt x="170687" y="134619"/>
                  </a:lnTo>
                  <a:lnTo>
                    <a:pt x="160528" y="143510"/>
                  </a:lnTo>
                  <a:lnTo>
                    <a:pt x="155321" y="148589"/>
                  </a:lnTo>
                  <a:lnTo>
                    <a:pt x="150241" y="153669"/>
                  </a:lnTo>
                  <a:lnTo>
                    <a:pt x="146431" y="160019"/>
                  </a:lnTo>
                  <a:lnTo>
                    <a:pt x="142621" y="166369"/>
                  </a:lnTo>
                  <a:lnTo>
                    <a:pt x="137541" y="173989"/>
                  </a:lnTo>
                  <a:lnTo>
                    <a:pt x="133731" y="180339"/>
                  </a:lnTo>
                  <a:lnTo>
                    <a:pt x="129921" y="187960"/>
                  </a:lnTo>
                  <a:lnTo>
                    <a:pt x="127381" y="196850"/>
                  </a:lnTo>
                  <a:lnTo>
                    <a:pt x="123571" y="204469"/>
                  </a:lnTo>
                  <a:lnTo>
                    <a:pt x="121031" y="213360"/>
                  </a:lnTo>
                  <a:lnTo>
                    <a:pt x="118491" y="222250"/>
                  </a:lnTo>
                  <a:lnTo>
                    <a:pt x="115950" y="231139"/>
                  </a:lnTo>
                  <a:lnTo>
                    <a:pt x="113411" y="240029"/>
                  </a:lnTo>
                  <a:lnTo>
                    <a:pt x="112141" y="251460"/>
                  </a:lnTo>
                  <a:lnTo>
                    <a:pt x="109474" y="261619"/>
                  </a:lnTo>
                  <a:lnTo>
                    <a:pt x="108204" y="271779"/>
                  </a:lnTo>
                  <a:lnTo>
                    <a:pt x="106934" y="293369"/>
                  </a:lnTo>
                  <a:lnTo>
                    <a:pt x="104394" y="317500"/>
                  </a:lnTo>
                  <a:lnTo>
                    <a:pt x="104394" y="342900"/>
                  </a:lnTo>
                  <a:lnTo>
                    <a:pt x="104394" y="359410"/>
                  </a:lnTo>
                  <a:lnTo>
                    <a:pt x="105664" y="374650"/>
                  </a:lnTo>
                  <a:lnTo>
                    <a:pt x="109474" y="419100"/>
                  </a:lnTo>
                  <a:lnTo>
                    <a:pt x="115950" y="444500"/>
                  </a:lnTo>
                  <a:lnTo>
                    <a:pt x="118491" y="455929"/>
                  </a:lnTo>
                  <a:lnTo>
                    <a:pt x="123571" y="466089"/>
                  </a:lnTo>
                  <a:lnTo>
                    <a:pt x="127381" y="477519"/>
                  </a:lnTo>
                  <a:lnTo>
                    <a:pt x="131191" y="487679"/>
                  </a:lnTo>
                  <a:lnTo>
                    <a:pt x="136271" y="496569"/>
                  </a:lnTo>
                  <a:lnTo>
                    <a:pt x="141350" y="505460"/>
                  </a:lnTo>
                  <a:lnTo>
                    <a:pt x="146431" y="514350"/>
                  </a:lnTo>
                  <a:lnTo>
                    <a:pt x="152781" y="523239"/>
                  </a:lnTo>
                  <a:lnTo>
                    <a:pt x="157987" y="530860"/>
                  </a:lnTo>
                  <a:lnTo>
                    <a:pt x="164337" y="538479"/>
                  </a:lnTo>
                  <a:lnTo>
                    <a:pt x="197358" y="572769"/>
                  </a:lnTo>
                  <a:lnTo>
                    <a:pt x="276352" y="629919"/>
                  </a:lnTo>
                  <a:lnTo>
                    <a:pt x="291719" y="642619"/>
                  </a:lnTo>
                  <a:lnTo>
                    <a:pt x="308229" y="656589"/>
                  </a:lnTo>
                  <a:lnTo>
                    <a:pt x="323469" y="670560"/>
                  </a:lnTo>
                  <a:lnTo>
                    <a:pt x="338836" y="684529"/>
                  </a:lnTo>
                  <a:lnTo>
                    <a:pt x="346456" y="692150"/>
                  </a:lnTo>
                  <a:lnTo>
                    <a:pt x="354075" y="701039"/>
                  </a:lnTo>
                  <a:lnTo>
                    <a:pt x="360425" y="711200"/>
                  </a:lnTo>
                  <a:lnTo>
                    <a:pt x="368046" y="720089"/>
                  </a:lnTo>
                  <a:lnTo>
                    <a:pt x="374396" y="730250"/>
                  </a:lnTo>
                  <a:lnTo>
                    <a:pt x="382143" y="741679"/>
                  </a:lnTo>
                  <a:lnTo>
                    <a:pt x="387223" y="751839"/>
                  </a:lnTo>
                  <a:lnTo>
                    <a:pt x="393573" y="764539"/>
                  </a:lnTo>
                  <a:lnTo>
                    <a:pt x="399923" y="775969"/>
                  </a:lnTo>
                  <a:lnTo>
                    <a:pt x="405003" y="788669"/>
                  </a:lnTo>
                  <a:lnTo>
                    <a:pt x="410083" y="802639"/>
                  </a:lnTo>
                  <a:lnTo>
                    <a:pt x="415163" y="817879"/>
                  </a:lnTo>
                  <a:lnTo>
                    <a:pt x="420243" y="831850"/>
                  </a:lnTo>
                  <a:lnTo>
                    <a:pt x="425450" y="847089"/>
                  </a:lnTo>
                  <a:lnTo>
                    <a:pt x="429260" y="863600"/>
                  </a:lnTo>
                  <a:lnTo>
                    <a:pt x="431800" y="881379"/>
                  </a:lnTo>
                  <a:lnTo>
                    <a:pt x="436880" y="899160"/>
                  </a:lnTo>
                  <a:lnTo>
                    <a:pt x="441960" y="937260"/>
                  </a:lnTo>
                  <a:lnTo>
                    <a:pt x="445770" y="979169"/>
                  </a:lnTo>
                  <a:lnTo>
                    <a:pt x="447040" y="1002029"/>
                  </a:lnTo>
                  <a:lnTo>
                    <a:pt x="447040" y="1026160"/>
                  </a:lnTo>
                  <a:lnTo>
                    <a:pt x="447040" y="105156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/>
          <p:nvPr/>
        </p:nvSpPr>
        <p:spPr>
          <a:xfrm>
            <a:off x="6044691" y="2200655"/>
            <a:ext cx="13970" cy="1270"/>
          </a:xfrm>
          <a:custGeom>
            <a:avLst/>
            <a:gdLst/>
            <a:ahLst/>
            <a:cxnLst/>
            <a:rect l="l" t="t" r="r" b="b"/>
            <a:pathLst>
              <a:path w="13970" h="1269">
                <a:moveTo>
                  <a:pt x="13843" y="0"/>
                </a:moveTo>
                <a:lnTo>
                  <a:pt x="0" y="0"/>
                </a:lnTo>
                <a:lnTo>
                  <a:pt x="3683" y="1270"/>
                </a:lnTo>
                <a:lnTo>
                  <a:pt x="10033" y="1270"/>
                </a:lnTo>
                <a:lnTo>
                  <a:pt x="13843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892800" y="2500248"/>
            <a:ext cx="340360" cy="1409065"/>
          </a:xfrm>
          <a:custGeom>
            <a:avLst/>
            <a:gdLst/>
            <a:ahLst/>
            <a:cxnLst/>
            <a:rect l="l" t="t" r="r" b="b"/>
            <a:pathLst>
              <a:path w="340360" h="1409064">
                <a:moveTo>
                  <a:pt x="227711" y="0"/>
                </a:moveTo>
                <a:lnTo>
                  <a:pt x="18923" y="0"/>
                </a:lnTo>
                <a:lnTo>
                  <a:pt x="18923" y="67310"/>
                </a:lnTo>
                <a:lnTo>
                  <a:pt x="112649" y="105283"/>
                </a:lnTo>
                <a:lnTo>
                  <a:pt x="112649" y="1304798"/>
                </a:lnTo>
                <a:lnTo>
                  <a:pt x="0" y="1341501"/>
                </a:lnTo>
                <a:lnTo>
                  <a:pt x="0" y="1408811"/>
                </a:lnTo>
                <a:lnTo>
                  <a:pt x="340360" y="1408811"/>
                </a:lnTo>
                <a:lnTo>
                  <a:pt x="340360" y="1341501"/>
                </a:lnTo>
                <a:lnTo>
                  <a:pt x="227711" y="1304798"/>
                </a:lnTo>
                <a:lnTo>
                  <a:pt x="227711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object 4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971540" y="1871979"/>
            <a:ext cx="160020" cy="332739"/>
          </a:xfrm>
          <a:prstGeom prst="rect">
            <a:avLst/>
          </a:prstGeom>
        </p:spPr>
      </p:pic>
      <p:grpSp>
        <p:nvGrpSpPr>
          <p:cNvPr id="44" name="object 44"/>
          <p:cNvGrpSpPr/>
          <p:nvPr/>
        </p:nvGrpSpPr>
        <p:grpSpPr>
          <a:xfrm>
            <a:off x="5887720" y="2494279"/>
            <a:ext cx="350520" cy="1419860"/>
            <a:chOff x="5887720" y="2494279"/>
            <a:chExt cx="350520" cy="1419860"/>
          </a:xfrm>
        </p:grpSpPr>
        <p:pic>
          <p:nvPicPr>
            <p:cNvPr id="45" name="object 4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118860" y="3802379"/>
              <a:ext cx="119378" cy="111760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5892800" y="3906519"/>
              <a:ext cx="340360" cy="7620"/>
            </a:xfrm>
            <a:custGeom>
              <a:avLst/>
              <a:gdLst/>
              <a:ahLst/>
              <a:cxnLst/>
              <a:rect l="l" t="t" r="r" b="b"/>
              <a:pathLst>
                <a:path w="340360" h="7620">
                  <a:moveTo>
                    <a:pt x="34036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40360" y="7620"/>
                  </a:lnTo>
                  <a:lnTo>
                    <a:pt x="3403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887720" y="3802379"/>
              <a:ext cx="121920" cy="111760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5999480" y="2606039"/>
              <a:ext cx="10160" cy="1198880"/>
            </a:xfrm>
            <a:custGeom>
              <a:avLst/>
              <a:gdLst/>
              <a:ahLst/>
              <a:cxnLst/>
              <a:rect l="l" t="t" r="r" b="b"/>
              <a:pathLst>
                <a:path w="10160" h="1198879">
                  <a:moveTo>
                    <a:pt x="10161" y="0"/>
                  </a:moveTo>
                  <a:lnTo>
                    <a:pt x="0" y="0"/>
                  </a:lnTo>
                  <a:lnTo>
                    <a:pt x="0" y="1198880"/>
                  </a:lnTo>
                  <a:lnTo>
                    <a:pt x="10161" y="1198880"/>
                  </a:lnTo>
                  <a:lnTo>
                    <a:pt x="101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4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908040" y="2494279"/>
              <a:ext cx="215900" cy="114300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6116320" y="2499359"/>
              <a:ext cx="10160" cy="1308100"/>
            </a:xfrm>
            <a:custGeom>
              <a:avLst/>
              <a:gdLst/>
              <a:ahLst/>
              <a:cxnLst/>
              <a:rect l="l" t="t" r="r" b="b"/>
              <a:pathLst>
                <a:path w="10160" h="1308100">
                  <a:moveTo>
                    <a:pt x="10159" y="0"/>
                  </a:moveTo>
                  <a:lnTo>
                    <a:pt x="0" y="0"/>
                  </a:lnTo>
                  <a:lnTo>
                    <a:pt x="0" y="1306829"/>
                  </a:lnTo>
                  <a:lnTo>
                    <a:pt x="3809" y="1308100"/>
                  </a:lnTo>
                  <a:lnTo>
                    <a:pt x="5079" y="1304289"/>
                  </a:lnTo>
                  <a:lnTo>
                    <a:pt x="10159" y="1304289"/>
                  </a:lnTo>
                  <a:lnTo>
                    <a:pt x="101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/>
          <p:nvPr/>
        </p:nvSpPr>
        <p:spPr>
          <a:xfrm>
            <a:off x="6541769" y="1772920"/>
            <a:ext cx="284480" cy="457200"/>
          </a:xfrm>
          <a:custGeom>
            <a:avLst/>
            <a:gdLst/>
            <a:ahLst/>
            <a:cxnLst/>
            <a:rect l="l" t="t" r="r" b="b"/>
            <a:pathLst>
              <a:path w="284479" h="457200">
                <a:moveTo>
                  <a:pt x="284479" y="0"/>
                </a:moveTo>
                <a:lnTo>
                  <a:pt x="137159" y="0"/>
                </a:lnTo>
                <a:lnTo>
                  <a:pt x="0" y="408939"/>
                </a:lnTo>
                <a:lnTo>
                  <a:pt x="0" y="457200"/>
                </a:lnTo>
                <a:lnTo>
                  <a:pt x="38100" y="457200"/>
                </a:lnTo>
                <a:lnTo>
                  <a:pt x="284479" y="55879"/>
                </a:lnTo>
                <a:lnTo>
                  <a:pt x="284479" y="0"/>
                </a:lnTo>
                <a:close/>
              </a:path>
            </a:pathLst>
          </a:custGeom>
          <a:solidFill>
            <a:srgbClr val="97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2" name="object 5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309359" y="2456179"/>
            <a:ext cx="614680" cy="1485900"/>
          </a:xfrm>
          <a:prstGeom prst="rect">
            <a:avLst/>
          </a:prstGeom>
        </p:spPr>
      </p:pic>
      <p:sp>
        <p:nvSpPr>
          <p:cNvPr id="53" name="object 53"/>
          <p:cNvSpPr/>
          <p:nvPr/>
        </p:nvSpPr>
        <p:spPr>
          <a:xfrm>
            <a:off x="6537947" y="1767839"/>
            <a:ext cx="295275" cy="467359"/>
          </a:xfrm>
          <a:custGeom>
            <a:avLst/>
            <a:gdLst/>
            <a:ahLst/>
            <a:cxnLst/>
            <a:rect l="l" t="t" r="r" b="b"/>
            <a:pathLst>
              <a:path w="295275" h="467360">
                <a:moveTo>
                  <a:pt x="294652" y="0"/>
                </a:moveTo>
                <a:lnTo>
                  <a:pt x="285762" y="0"/>
                </a:lnTo>
                <a:lnTo>
                  <a:pt x="285762" y="10160"/>
                </a:lnTo>
                <a:lnTo>
                  <a:pt x="285762" y="58420"/>
                </a:lnTo>
                <a:lnTo>
                  <a:pt x="40906" y="457200"/>
                </a:lnTo>
                <a:lnTo>
                  <a:pt x="10172" y="457200"/>
                </a:lnTo>
                <a:lnTo>
                  <a:pt x="10172" y="414020"/>
                </a:lnTo>
                <a:lnTo>
                  <a:pt x="9283" y="414020"/>
                </a:lnTo>
                <a:lnTo>
                  <a:pt x="144792" y="10160"/>
                </a:lnTo>
                <a:lnTo>
                  <a:pt x="285762" y="10160"/>
                </a:lnTo>
                <a:lnTo>
                  <a:pt x="285762" y="0"/>
                </a:lnTo>
                <a:lnTo>
                  <a:pt x="138442" y="0"/>
                </a:lnTo>
                <a:lnTo>
                  <a:pt x="0" y="411480"/>
                </a:lnTo>
                <a:lnTo>
                  <a:pt x="0" y="462280"/>
                </a:lnTo>
                <a:lnTo>
                  <a:pt x="0" y="467360"/>
                </a:lnTo>
                <a:lnTo>
                  <a:pt x="5092" y="467360"/>
                </a:lnTo>
                <a:lnTo>
                  <a:pt x="43192" y="467360"/>
                </a:lnTo>
                <a:lnTo>
                  <a:pt x="45732" y="467360"/>
                </a:lnTo>
                <a:lnTo>
                  <a:pt x="47002" y="464820"/>
                </a:lnTo>
                <a:lnTo>
                  <a:pt x="51676" y="457200"/>
                </a:lnTo>
                <a:lnTo>
                  <a:pt x="293382" y="63500"/>
                </a:lnTo>
                <a:lnTo>
                  <a:pt x="294652" y="62230"/>
                </a:lnTo>
                <a:lnTo>
                  <a:pt x="2946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4" name="object 54"/>
          <p:cNvGrpSpPr/>
          <p:nvPr/>
        </p:nvGrpSpPr>
        <p:grpSpPr>
          <a:xfrm>
            <a:off x="7000240" y="2456179"/>
            <a:ext cx="670560" cy="1457960"/>
            <a:chOff x="7000240" y="2456179"/>
            <a:chExt cx="670560" cy="1457960"/>
          </a:xfrm>
        </p:grpSpPr>
        <p:sp>
          <p:nvSpPr>
            <p:cNvPr id="55" name="object 55"/>
            <p:cNvSpPr/>
            <p:nvPr/>
          </p:nvSpPr>
          <p:spPr>
            <a:xfrm>
              <a:off x="7005320" y="2461259"/>
              <a:ext cx="660400" cy="1447800"/>
            </a:xfrm>
            <a:custGeom>
              <a:avLst/>
              <a:gdLst/>
              <a:ahLst/>
              <a:cxnLst/>
              <a:rect l="l" t="t" r="r" b="b"/>
              <a:pathLst>
                <a:path w="660400" h="1447800">
                  <a:moveTo>
                    <a:pt x="419100" y="0"/>
                  </a:moveTo>
                  <a:lnTo>
                    <a:pt x="408939" y="0"/>
                  </a:lnTo>
                  <a:lnTo>
                    <a:pt x="396239" y="1269"/>
                  </a:lnTo>
                  <a:lnTo>
                    <a:pt x="383539" y="3810"/>
                  </a:lnTo>
                  <a:lnTo>
                    <a:pt x="369570" y="8889"/>
                  </a:lnTo>
                  <a:lnTo>
                    <a:pt x="354329" y="15239"/>
                  </a:lnTo>
                  <a:lnTo>
                    <a:pt x="340359" y="22860"/>
                  </a:lnTo>
                  <a:lnTo>
                    <a:pt x="325120" y="30479"/>
                  </a:lnTo>
                  <a:lnTo>
                    <a:pt x="311150" y="40639"/>
                  </a:lnTo>
                  <a:lnTo>
                    <a:pt x="295909" y="52069"/>
                  </a:lnTo>
                  <a:lnTo>
                    <a:pt x="281939" y="63500"/>
                  </a:lnTo>
                  <a:lnTo>
                    <a:pt x="267970" y="76200"/>
                  </a:lnTo>
                  <a:lnTo>
                    <a:pt x="254000" y="87629"/>
                  </a:lnTo>
                  <a:lnTo>
                    <a:pt x="214629" y="127000"/>
                  </a:lnTo>
                  <a:lnTo>
                    <a:pt x="204470" y="139700"/>
                  </a:lnTo>
                  <a:lnTo>
                    <a:pt x="193039" y="152400"/>
                  </a:lnTo>
                  <a:lnTo>
                    <a:pt x="186689" y="38100"/>
                  </a:lnTo>
                  <a:lnTo>
                    <a:pt x="0" y="38100"/>
                  </a:lnTo>
                  <a:lnTo>
                    <a:pt x="0" y="105410"/>
                  </a:lnTo>
                  <a:lnTo>
                    <a:pt x="78739" y="143510"/>
                  </a:lnTo>
                  <a:lnTo>
                    <a:pt x="78739" y="1343659"/>
                  </a:lnTo>
                  <a:lnTo>
                    <a:pt x="0" y="1380489"/>
                  </a:lnTo>
                  <a:lnTo>
                    <a:pt x="0" y="1447800"/>
                  </a:lnTo>
                  <a:lnTo>
                    <a:pt x="283209" y="1447800"/>
                  </a:lnTo>
                  <a:lnTo>
                    <a:pt x="283209" y="1380489"/>
                  </a:lnTo>
                  <a:lnTo>
                    <a:pt x="195579" y="1343659"/>
                  </a:lnTo>
                  <a:lnTo>
                    <a:pt x="195579" y="219710"/>
                  </a:lnTo>
                  <a:lnTo>
                    <a:pt x="226059" y="205739"/>
                  </a:lnTo>
                  <a:lnTo>
                    <a:pt x="265429" y="191769"/>
                  </a:lnTo>
                  <a:lnTo>
                    <a:pt x="318770" y="177800"/>
                  </a:lnTo>
                  <a:lnTo>
                    <a:pt x="328929" y="177800"/>
                  </a:lnTo>
                  <a:lnTo>
                    <a:pt x="339089" y="175260"/>
                  </a:lnTo>
                  <a:lnTo>
                    <a:pt x="349250" y="175260"/>
                  </a:lnTo>
                  <a:lnTo>
                    <a:pt x="364489" y="176529"/>
                  </a:lnTo>
                  <a:lnTo>
                    <a:pt x="406400" y="198119"/>
                  </a:lnTo>
                  <a:lnTo>
                    <a:pt x="433070" y="238760"/>
                  </a:lnTo>
                  <a:lnTo>
                    <a:pt x="443229" y="266700"/>
                  </a:lnTo>
                  <a:lnTo>
                    <a:pt x="447039" y="275589"/>
                  </a:lnTo>
                  <a:lnTo>
                    <a:pt x="458470" y="332739"/>
                  </a:lnTo>
                  <a:lnTo>
                    <a:pt x="463550" y="384810"/>
                  </a:lnTo>
                  <a:lnTo>
                    <a:pt x="466089" y="443229"/>
                  </a:lnTo>
                  <a:lnTo>
                    <a:pt x="466089" y="1343659"/>
                  </a:lnTo>
                  <a:lnTo>
                    <a:pt x="378459" y="1380489"/>
                  </a:lnTo>
                  <a:lnTo>
                    <a:pt x="378459" y="1447800"/>
                  </a:lnTo>
                  <a:lnTo>
                    <a:pt x="660400" y="1447800"/>
                  </a:lnTo>
                  <a:lnTo>
                    <a:pt x="660400" y="1380489"/>
                  </a:lnTo>
                  <a:lnTo>
                    <a:pt x="581659" y="1343659"/>
                  </a:lnTo>
                  <a:lnTo>
                    <a:pt x="581659" y="415289"/>
                  </a:lnTo>
                  <a:lnTo>
                    <a:pt x="580389" y="388619"/>
                  </a:lnTo>
                  <a:lnTo>
                    <a:pt x="580389" y="361950"/>
                  </a:lnTo>
                  <a:lnTo>
                    <a:pt x="576579" y="288289"/>
                  </a:lnTo>
                  <a:lnTo>
                    <a:pt x="574039" y="265429"/>
                  </a:lnTo>
                  <a:lnTo>
                    <a:pt x="571500" y="245110"/>
                  </a:lnTo>
                  <a:lnTo>
                    <a:pt x="567689" y="224789"/>
                  </a:lnTo>
                  <a:lnTo>
                    <a:pt x="565150" y="204469"/>
                  </a:lnTo>
                  <a:lnTo>
                    <a:pt x="561339" y="185419"/>
                  </a:lnTo>
                  <a:lnTo>
                    <a:pt x="557529" y="168910"/>
                  </a:lnTo>
                  <a:lnTo>
                    <a:pt x="552450" y="152400"/>
                  </a:lnTo>
                  <a:lnTo>
                    <a:pt x="548639" y="135889"/>
                  </a:lnTo>
                  <a:lnTo>
                    <a:pt x="533400" y="95250"/>
                  </a:lnTo>
                  <a:lnTo>
                    <a:pt x="508000" y="52069"/>
                  </a:lnTo>
                  <a:lnTo>
                    <a:pt x="478789" y="22860"/>
                  </a:lnTo>
                  <a:lnTo>
                    <a:pt x="436879" y="3810"/>
                  </a:lnTo>
                  <a:lnTo>
                    <a:pt x="427989" y="2539"/>
                  </a:lnTo>
                  <a:lnTo>
                    <a:pt x="419100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7005320" y="2461259"/>
              <a:ext cx="660400" cy="1447800"/>
            </a:xfrm>
            <a:custGeom>
              <a:avLst/>
              <a:gdLst/>
              <a:ahLst/>
              <a:cxnLst/>
              <a:rect l="l" t="t" r="r" b="b"/>
              <a:pathLst>
                <a:path w="660400" h="1447800">
                  <a:moveTo>
                    <a:pt x="193039" y="152400"/>
                  </a:moveTo>
                  <a:lnTo>
                    <a:pt x="204470" y="139700"/>
                  </a:lnTo>
                  <a:lnTo>
                    <a:pt x="214629" y="127000"/>
                  </a:lnTo>
                  <a:lnTo>
                    <a:pt x="240029" y="101600"/>
                  </a:lnTo>
                  <a:lnTo>
                    <a:pt x="254000" y="87629"/>
                  </a:lnTo>
                  <a:lnTo>
                    <a:pt x="267970" y="76200"/>
                  </a:lnTo>
                  <a:lnTo>
                    <a:pt x="281939" y="63500"/>
                  </a:lnTo>
                  <a:lnTo>
                    <a:pt x="295909" y="52069"/>
                  </a:lnTo>
                  <a:lnTo>
                    <a:pt x="311150" y="40639"/>
                  </a:lnTo>
                  <a:lnTo>
                    <a:pt x="325120" y="30479"/>
                  </a:lnTo>
                  <a:lnTo>
                    <a:pt x="340359" y="22860"/>
                  </a:lnTo>
                  <a:lnTo>
                    <a:pt x="354329" y="15239"/>
                  </a:lnTo>
                  <a:lnTo>
                    <a:pt x="369570" y="8889"/>
                  </a:lnTo>
                  <a:lnTo>
                    <a:pt x="383539" y="3810"/>
                  </a:lnTo>
                  <a:lnTo>
                    <a:pt x="396239" y="1269"/>
                  </a:lnTo>
                  <a:lnTo>
                    <a:pt x="408939" y="0"/>
                  </a:lnTo>
                  <a:lnTo>
                    <a:pt x="419100" y="0"/>
                  </a:lnTo>
                  <a:lnTo>
                    <a:pt x="427989" y="2539"/>
                  </a:lnTo>
                  <a:lnTo>
                    <a:pt x="436879" y="3810"/>
                  </a:lnTo>
                  <a:lnTo>
                    <a:pt x="478789" y="22860"/>
                  </a:lnTo>
                  <a:lnTo>
                    <a:pt x="486409" y="29210"/>
                  </a:lnTo>
                  <a:lnTo>
                    <a:pt x="494029" y="35560"/>
                  </a:lnTo>
                  <a:lnTo>
                    <a:pt x="501650" y="43179"/>
                  </a:lnTo>
                  <a:lnTo>
                    <a:pt x="508000" y="52069"/>
                  </a:lnTo>
                  <a:lnTo>
                    <a:pt x="514350" y="62229"/>
                  </a:lnTo>
                  <a:lnTo>
                    <a:pt x="520700" y="72389"/>
                  </a:lnTo>
                  <a:lnTo>
                    <a:pt x="538479" y="107950"/>
                  </a:lnTo>
                  <a:lnTo>
                    <a:pt x="552450" y="152400"/>
                  </a:lnTo>
                  <a:lnTo>
                    <a:pt x="565150" y="204469"/>
                  </a:lnTo>
                  <a:lnTo>
                    <a:pt x="567689" y="224789"/>
                  </a:lnTo>
                  <a:lnTo>
                    <a:pt x="571500" y="245110"/>
                  </a:lnTo>
                  <a:lnTo>
                    <a:pt x="576579" y="288289"/>
                  </a:lnTo>
                  <a:lnTo>
                    <a:pt x="579120" y="336550"/>
                  </a:lnTo>
                  <a:lnTo>
                    <a:pt x="580389" y="361950"/>
                  </a:lnTo>
                  <a:lnTo>
                    <a:pt x="580389" y="388619"/>
                  </a:lnTo>
                  <a:lnTo>
                    <a:pt x="581659" y="415289"/>
                  </a:lnTo>
                  <a:lnTo>
                    <a:pt x="581659" y="1343659"/>
                  </a:lnTo>
                  <a:lnTo>
                    <a:pt x="660400" y="1380489"/>
                  </a:lnTo>
                  <a:lnTo>
                    <a:pt x="660400" y="1447800"/>
                  </a:lnTo>
                  <a:lnTo>
                    <a:pt x="378459" y="1447800"/>
                  </a:lnTo>
                  <a:lnTo>
                    <a:pt x="378459" y="1380489"/>
                  </a:lnTo>
                  <a:lnTo>
                    <a:pt x="466089" y="1343659"/>
                  </a:lnTo>
                  <a:lnTo>
                    <a:pt x="466089" y="443229"/>
                  </a:lnTo>
                  <a:lnTo>
                    <a:pt x="463550" y="384810"/>
                  </a:lnTo>
                  <a:lnTo>
                    <a:pt x="458470" y="332739"/>
                  </a:lnTo>
                  <a:lnTo>
                    <a:pt x="449579" y="285750"/>
                  </a:lnTo>
                  <a:lnTo>
                    <a:pt x="443229" y="266700"/>
                  </a:lnTo>
                  <a:lnTo>
                    <a:pt x="440689" y="256539"/>
                  </a:lnTo>
                  <a:lnTo>
                    <a:pt x="436879" y="247650"/>
                  </a:lnTo>
                  <a:lnTo>
                    <a:pt x="433070" y="238760"/>
                  </a:lnTo>
                  <a:lnTo>
                    <a:pt x="429259" y="231139"/>
                  </a:lnTo>
                  <a:lnTo>
                    <a:pt x="425450" y="223519"/>
                  </a:lnTo>
                  <a:lnTo>
                    <a:pt x="420370" y="215900"/>
                  </a:lnTo>
                  <a:lnTo>
                    <a:pt x="416559" y="210819"/>
                  </a:lnTo>
                  <a:lnTo>
                    <a:pt x="411479" y="203200"/>
                  </a:lnTo>
                  <a:lnTo>
                    <a:pt x="406400" y="198119"/>
                  </a:lnTo>
                  <a:lnTo>
                    <a:pt x="401320" y="194310"/>
                  </a:lnTo>
                  <a:lnTo>
                    <a:pt x="394970" y="189229"/>
                  </a:lnTo>
                  <a:lnTo>
                    <a:pt x="388620" y="185419"/>
                  </a:lnTo>
                  <a:lnTo>
                    <a:pt x="377189" y="180339"/>
                  </a:lnTo>
                  <a:lnTo>
                    <a:pt x="364489" y="176529"/>
                  </a:lnTo>
                  <a:lnTo>
                    <a:pt x="349250" y="175260"/>
                  </a:lnTo>
                  <a:lnTo>
                    <a:pt x="339089" y="175260"/>
                  </a:lnTo>
                  <a:lnTo>
                    <a:pt x="328929" y="177800"/>
                  </a:lnTo>
                  <a:lnTo>
                    <a:pt x="318770" y="177800"/>
                  </a:lnTo>
                  <a:lnTo>
                    <a:pt x="308609" y="180339"/>
                  </a:lnTo>
                  <a:lnTo>
                    <a:pt x="265429" y="191769"/>
                  </a:lnTo>
                  <a:lnTo>
                    <a:pt x="226059" y="205739"/>
                  </a:lnTo>
                  <a:lnTo>
                    <a:pt x="195579" y="219710"/>
                  </a:lnTo>
                  <a:lnTo>
                    <a:pt x="195579" y="1343659"/>
                  </a:lnTo>
                  <a:lnTo>
                    <a:pt x="283209" y="1380489"/>
                  </a:lnTo>
                  <a:lnTo>
                    <a:pt x="283209" y="1447800"/>
                  </a:lnTo>
                  <a:lnTo>
                    <a:pt x="0" y="1447800"/>
                  </a:lnTo>
                  <a:lnTo>
                    <a:pt x="0" y="1380489"/>
                  </a:lnTo>
                  <a:lnTo>
                    <a:pt x="78739" y="1343659"/>
                  </a:lnTo>
                  <a:lnTo>
                    <a:pt x="78739" y="143510"/>
                  </a:lnTo>
                  <a:lnTo>
                    <a:pt x="0" y="105410"/>
                  </a:lnTo>
                  <a:lnTo>
                    <a:pt x="0" y="38100"/>
                  </a:lnTo>
                  <a:lnTo>
                    <a:pt x="186689" y="38100"/>
                  </a:lnTo>
                  <a:lnTo>
                    <a:pt x="193039" y="1524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1857" y="474916"/>
            <a:ext cx="686180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Comic Sans MS"/>
                <a:cs typeface="Comic Sans MS"/>
              </a:rPr>
              <a:t>TÉRMINOS</a:t>
            </a:r>
            <a:r>
              <a:rPr b="1" spc="-10" dirty="0">
                <a:latin typeface="Comic Sans MS"/>
                <a:cs typeface="Comic Sans MS"/>
              </a:rPr>
              <a:t> </a:t>
            </a:r>
            <a:r>
              <a:rPr b="1" dirty="0">
                <a:latin typeface="Comic Sans MS"/>
                <a:cs typeface="Comic Sans MS"/>
              </a:rPr>
              <a:t>DE</a:t>
            </a:r>
            <a:r>
              <a:rPr b="1" spc="-30" dirty="0">
                <a:latin typeface="Comic Sans MS"/>
                <a:cs typeface="Comic Sans MS"/>
              </a:rPr>
              <a:t> </a:t>
            </a:r>
            <a:r>
              <a:rPr b="1" spc="-5" dirty="0">
                <a:latin typeface="Comic Sans MS"/>
                <a:cs typeface="Comic Sans MS"/>
              </a:rPr>
              <a:t>LA</a:t>
            </a:r>
            <a:r>
              <a:rPr b="1" spc="-55" dirty="0">
                <a:latin typeface="Comic Sans MS"/>
                <a:cs typeface="Comic Sans MS"/>
              </a:rPr>
              <a:t> </a:t>
            </a:r>
            <a:r>
              <a:rPr b="1" spc="-5" dirty="0">
                <a:latin typeface="Comic Sans MS"/>
                <a:cs typeface="Comic Sans MS"/>
              </a:rPr>
              <a:t>DIVISIÓN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10613" y="4030916"/>
            <a:ext cx="15551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 MT"/>
                <a:cs typeface="Arial MT"/>
              </a:rPr>
              <a:t>dividendo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47564" y="4030916"/>
            <a:ext cx="106108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 MT"/>
                <a:cs typeface="Arial MT"/>
              </a:rPr>
              <a:t>d</a:t>
            </a:r>
            <a:r>
              <a:rPr sz="2800" spc="-5" dirty="0">
                <a:latin typeface="Arial MT"/>
                <a:cs typeface="Arial MT"/>
              </a:rPr>
              <a:t>i</a:t>
            </a:r>
            <a:r>
              <a:rPr sz="2800" spc="35" dirty="0">
                <a:latin typeface="Arial MT"/>
                <a:cs typeface="Arial MT"/>
              </a:rPr>
              <a:t>v</a:t>
            </a:r>
            <a:r>
              <a:rPr sz="2800" spc="-5" dirty="0">
                <a:latin typeface="Arial MT"/>
                <a:cs typeface="Arial MT"/>
              </a:rPr>
              <a:t>i</a:t>
            </a:r>
            <a:r>
              <a:rPr sz="2800" spc="15" dirty="0">
                <a:latin typeface="Arial MT"/>
                <a:cs typeface="Arial MT"/>
              </a:rPr>
              <a:t>s</a:t>
            </a:r>
            <a:r>
              <a:rPr sz="2800" dirty="0">
                <a:latin typeface="Arial MT"/>
                <a:cs typeface="Arial MT"/>
              </a:rPr>
              <a:t>or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75229" y="2363152"/>
            <a:ext cx="320611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latin typeface="Arial MT"/>
                <a:cs typeface="Arial MT"/>
              </a:rPr>
              <a:t>21</a:t>
            </a:r>
            <a:r>
              <a:rPr sz="6000" spc="-25" dirty="0">
                <a:latin typeface="Arial MT"/>
                <a:cs typeface="Arial MT"/>
              </a:rPr>
              <a:t> </a:t>
            </a:r>
            <a:r>
              <a:rPr sz="6000" dirty="0">
                <a:latin typeface="Arial MT"/>
                <a:cs typeface="Arial MT"/>
              </a:rPr>
              <a:t>:</a:t>
            </a:r>
            <a:r>
              <a:rPr sz="6000" spc="-45" dirty="0">
                <a:latin typeface="Arial MT"/>
                <a:cs typeface="Arial MT"/>
              </a:rPr>
              <a:t> </a:t>
            </a:r>
            <a:r>
              <a:rPr sz="6000" dirty="0">
                <a:latin typeface="Arial MT"/>
                <a:cs typeface="Arial MT"/>
              </a:rPr>
              <a:t>3</a:t>
            </a:r>
            <a:r>
              <a:rPr sz="6000" spc="-25" dirty="0">
                <a:latin typeface="Arial MT"/>
                <a:cs typeface="Arial MT"/>
              </a:rPr>
              <a:t> </a:t>
            </a:r>
            <a:r>
              <a:rPr sz="6000" dirty="0">
                <a:latin typeface="Arial MT"/>
                <a:cs typeface="Arial MT"/>
              </a:rPr>
              <a:t>=</a:t>
            </a:r>
            <a:r>
              <a:rPr sz="6000" spc="-160" dirty="0">
                <a:latin typeface="Arial MT"/>
                <a:cs typeface="Arial MT"/>
              </a:rPr>
              <a:t> </a:t>
            </a:r>
            <a:r>
              <a:rPr sz="6000" dirty="0">
                <a:latin typeface="Arial MT"/>
                <a:cs typeface="Arial MT"/>
              </a:rPr>
              <a:t>7</a:t>
            </a:r>
            <a:endParaRPr sz="6000">
              <a:latin typeface="Arial MT"/>
              <a:cs typeface="Arial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77539" y="3429000"/>
            <a:ext cx="251460" cy="515620"/>
          </a:xfrm>
          <a:custGeom>
            <a:avLst/>
            <a:gdLst/>
            <a:ahLst/>
            <a:cxnLst/>
            <a:rect l="l" t="t" r="r" b="b"/>
            <a:pathLst>
              <a:path w="251460" h="515620">
                <a:moveTo>
                  <a:pt x="238887" y="0"/>
                </a:moveTo>
                <a:lnTo>
                  <a:pt x="93472" y="124713"/>
                </a:lnTo>
                <a:lnTo>
                  <a:pt x="145923" y="147192"/>
                </a:lnTo>
                <a:lnTo>
                  <a:pt x="0" y="492760"/>
                </a:lnTo>
                <a:lnTo>
                  <a:pt x="51816" y="515619"/>
                </a:lnTo>
                <a:lnTo>
                  <a:pt x="198627" y="169672"/>
                </a:lnTo>
                <a:lnTo>
                  <a:pt x="251460" y="192277"/>
                </a:lnTo>
                <a:lnTo>
                  <a:pt x="238887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87900" y="3429000"/>
            <a:ext cx="312420" cy="447040"/>
          </a:xfrm>
          <a:custGeom>
            <a:avLst/>
            <a:gdLst/>
            <a:ahLst/>
            <a:cxnLst/>
            <a:rect l="l" t="t" r="r" b="b"/>
            <a:pathLst>
              <a:path w="312420" h="447039">
                <a:moveTo>
                  <a:pt x="0" y="0"/>
                </a:moveTo>
                <a:lnTo>
                  <a:pt x="24129" y="190500"/>
                </a:lnTo>
                <a:lnTo>
                  <a:pt x="71627" y="158623"/>
                </a:lnTo>
                <a:lnTo>
                  <a:pt x="265429" y="447039"/>
                </a:lnTo>
                <a:lnTo>
                  <a:pt x="312420" y="415289"/>
                </a:lnTo>
                <a:lnTo>
                  <a:pt x="119507" y="126619"/>
                </a:lnTo>
                <a:lnTo>
                  <a:pt x="166370" y="9525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511795" y="2734309"/>
            <a:ext cx="135255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 MT"/>
                <a:cs typeface="Arial MT"/>
              </a:rPr>
              <a:t>co</a:t>
            </a:r>
            <a:r>
              <a:rPr sz="2800" spc="15" dirty="0">
                <a:latin typeface="Arial MT"/>
                <a:cs typeface="Arial MT"/>
              </a:rPr>
              <a:t>c</a:t>
            </a:r>
            <a:r>
              <a:rPr sz="2800" spc="-10" dirty="0">
                <a:latin typeface="Arial MT"/>
                <a:cs typeface="Arial MT"/>
              </a:rPr>
              <a:t>i</a:t>
            </a:r>
            <a:r>
              <a:rPr sz="2800" spc="-5" dirty="0">
                <a:latin typeface="Arial MT"/>
                <a:cs typeface="Arial MT"/>
              </a:rPr>
              <a:t>ente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588759" y="2910839"/>
            <a:ext cx="502920" cy="172720"/>
          </a:xfrm>
          <a:custGeom>
            <a:avLst/>
            <a:gdLst/>
            <a:ahLst/>
            <a:cxnLst/>
            <a:rect l="l" t="t" r="r" b="b"/>
            <a:pathLst>
              <a:path w="502920" h="172719">
                <a:moveTo>
                  <a:pt x="170561" y="0"/>
                </a:moveTo>
                <a:lnTo>
                  <a:pt x="0" y="86995"/>
                </a:lnTo>
                <a:lnTo>
                  <a:pt x="171831" y="172720"/>
                </a:lnTo>
                <a:lnTo>
                  <a:pt x="171450" y="115188"/>
                </a:lnTo>
                <a:lnTo>
                  <a:pt x="502920" y="115188"/>
                </a:lnTo>
                <a:lnTo>
                  <a:pt x="502920" y="57531"/>
                </a:lnTo>
                <a:lnTo>
                  <a:pt x="171069" y="57531"/>
                </a:lnTo>
                <a:lnTo>
                  <a:pt x="17056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62400" y="4267200"/>
            <a:ext cx="312420" cy="447040"/>
          </a:xfrm>
          <a:custGeom>
            <a:avLst/>
            <a:gdLst/>
            <a:ahLst/>
            <a:cxnLst/>
            <a:rect l="l" t="t" r="r" b="b"/>
            <a:pathLst>
              <a:path w="312420" h="447039">
                <a:moveTo>
                  <a:pt x="0" y="0"/>
                </a:moveTo>
                <a:lnTo>
                  <a:pt x="24129" y="190500"/>
                </a:lnTo>
                <a:lnTo>
                  <a:pt x="71627" y="158623"/>
                </a:lnTo>
                <a:lnTo>
                  <a:pt x="265429" y="447039"/>
                </a:lnTo>
                <a:lnTo>
                  <a:pt x="312420" y="415289"/>
                </a:lnTo>
                <a:lnTo>
                  <a:pt x="119507" y="126618"/>
                </a:lnTo>
                <a:lnTo>
                  <a:pt x="166370" y="9525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607689" y="3290506"/>
            <a:ext cx="1097280" cy="1954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latin typeface="Arial MT"/>
                <a:cs typeface="Arial MT"/>
              </a:rPr>
              <a:t>0</a:t>
            </a:r>
            <a:endParaRPr sz="6000">
              <a:latin typeface="Arial MT"/>
              <a:cs typeface="Arial MT"/>
            </a:endParaRPr>
          </a:p>
          <a:p>
            <a:pPr marL="292100">
              <a:lnSpc>
                <a:spcPct val="100000"/>
              </a:lnSpc>
              <a:spcBef>
                <a:spcPts val="4625"/>
              </a:spcBef>
            </a:pPr>
            <a:r>
              <a:rPr sz="2800" dirty="0">
                <a:latin typeface="Arial MT"/>
                <a:cs typeface="Arial MT"/>
              </a:rPr>
              <a:t>r</a:t>
            </a:r>
            <a:r>
              <a:rPr sz="2800" spc="5" dirty="0">
                <a:latin typeface="Arial MT"/>
                <a:cs typeface="Arial MT"/>
              </a:rPr>
              <a:t>e</a:t>
            </a:r>
            <a:r>
              <a:rPr sz="2800" dirty="0">
                <a:latin typeface="Arial MT"/>
                <a:cs typeface="Arial MT"/>
              </a:rPr>
              <a:t>sto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2400" y="1292860"/>
            <a:ext cx="2999740" cy="50292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538480" y="217805"/>
            <a:ext cx="6918959" cy="911860"/>
            <a:chOff x="1102360" y="1668779"/>
            <a:chExt cx="6918959" cy="91186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15060" y="1681479"/>
              <a:ext cx="6891020" cy="88138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660640" y="2034539"/>
              <a:ext cx="241300" cy="2286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759710" y="2010409"/>
              <a:ext cx="1859280" cy="233679"/>
            </a:xfrm>
            <a:custGeom>
              <a:avLst/>
              <a:gdLst/>
              <a:ahLst/>
              <a:cxnLst/>
              <a:rect l="l" t="t" r="r" b="b"/>
              <a:pathLst>
                <a:path w="1859279" h="233680">
                  <a:moveTo>
                    <a:pt x="1802384" y="2031"/>
                  </a:moveTo>
                  <a:lnTo>
                    <a:pt x="1763267" y="8889"/>
                  </a:lnTo>
                  <a:lnTo>
                    <a:pt x="1723263" y="29337"/>
                  </a:lnTo>
                  <a:lnTo>
                    <a:pt x="1696339" y="50418"/>
                  </a:lnTo>
                  <a:lnTo>
                    <a:pt x="1698498" y="92710"/>
                  </a:lnTo>
                  <a:lnTo>
                    <a:pt x="1700149" y="135127"/>
                  </a:lnTo>
                  <a:lnTo>
                    <a:pt x="1701038" y="177545"/>
                  </a:lnTo>
                  <a:lnTo>
                    <a:pt x="1701291" y="219963"/>
                  </a:lnTo>
                  <a:lnTo>
                    <a:pt x="1719579" y="225170"/>
                  </a:lnTo>
                  <a:lnTo>
                    <a:pt x="1737740" y="228980"/>
                  </a:lnTo>
                  <a:lnTo>
                    <a:pt x="1755902" y="231139"/>
                  </a:lnTo>
                  <a:lnTo>
                    <a:pt x="1774063" y="231901"/>
                  </a:lnTo>
                  <a:lnTo>
                    <a:pt x="1794002" y="229997"/>
                  </a:lnTo>
                  <a:lnTo>
                    <a:pt x="1838705" y="201929"/>
                  </a:lnTo>
                  <a:lnTo>
                    <a:pt x="1858010" y="150749"/>
                  </a:lnTo>
                  <a:lnTo>
                    <a:pt x="1859279" y="128904"/>
                  </a:lnTo>
                  <a:lnTo>
                    <a:pt x="1859026" y="103250"/>
                  </a:lnTo>
                  <a:lnTo>
                    <a:pt x="1856486" y="64897"/>
                  </a:lnTo>
                  <a:lnTo>
                    <a:pt x="1835403" y="14604"/>
                  </a:lnTo>
                  <a:lnTo>
                    <a:pt x="1820672" y="5206"/>
                  </a:lnTo>
                  <a:lnTo>
                    <a:pt x="1802384" y="2031"/>
                  </a:lnTo>
                  <a:close/>
                </a:path>
                <a:path w="1859279" h="233680">
                  <a:moveTo>
                    <a:pt x="104012" y="0"/>
                  </a:moveTo>
                  <a:lnTo>
                    <a:pt x="58927" y="11302"/>
                  </a:lnTo>
                  <a:lnTo>
                    <a:pt x="24510" y="45974"/>
                  </a:lnTo>
                  <a:lnTo>
                    <a:pt x="6095" y="88264"/>
                  </a:lnTo>
                  <a:lnTo>
                    <a:pt x="0" y="137032"/>
                  </a:lnTo>
                  <a:lnTo>
                    <a:pt x="1777" y="160274"/>
                  </a:lnTo>
                  <a:lnTo>
                    <a:pt x="15620" y="197992"/>
                  </a:lnTo>
                  <a:lnTo>
                    <a:pt x="51688" y="228345"/>
                  </a:lnTo>
                  <a:lnTo>
                    <a:pt x="79375" y="233552"/>
                  </a:lnTo>
                  <a:lnTo>
                    <a:pt x="96519" y="232028"/>
                  </a:lnTo>
                  <a:lnTo>
                    <a:pt x="141223" y="209295"/>
                  </a:lnTo>
                  <a:lnTo>
                    <a:pt x="164083" y="176022"/>
                  </a:lnTo>
                  <a:lnTo>
                    <a:pt x="173100" y="132587"/>
                  </a:lnTo>
                  <a:lnTo>
                    <a:pt x="170687" y="74675"/>
                  </a:lnTo>
                  <a:lnTo>
                    <a:pt x="158495" y="33274"/>
                  </a:lnTo>
                  <a:lnTo>
                    <a:pt x="136270" y="8381"/>
                  </a:lnTo>
                  <a:lnTo>
                    <a:pt x="104012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49700" y="1983739"/>
              <a:ext cx="208279" cy="12953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78000" y="1983739"/>
              <a:ext cx="208280" cy="12953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33170" y="1832609"/>
              <a:ext cx="5402580" cy="734060"/>
            </a:xfrm>
            <a:custGeom>
              <a:avLst/>
              <a:gdLst/>
              <a:ahLst/>
              <a:cxnLst/>
              <a:rect l="l" t="t" r="r" b="b"/>
              <a:pathLst>
                <a:path w="5402580" h="734060">
                  <a:moveTo>
                    <a:pt x="3794379" y="165862"/>
                  </a:moveTo>
                  <a:lnTo>
                    <a:pt x="3742054" y="176784"/>
                  </a:lnTo>
                  <a:lnTo>
                    <a:pt x="3696843" y="209423"/>
                  </a:lnTo>
                  <a:lnTo>
                    <a:pt x="3665474" y="256539"/>
                  </a:lnTo>
                  <a:lnTo>
                    <a:pt x="3655059" y="310514"/>
                  </a:lnTo>
                  <a:lnTo>
                    <a:pt x="3656329" y="336168"/>
                  </a:lnTo>
                  <a:lnTo>
                    <a:pt x="3666108" y="377443"/>
                  </a:lnTo>
                  <a:lnTo>
                    <a:pt x="3699255" y="413765"/>
                  </a:lnTo>
                  <a:lnTo>
                    <a:pt x="3733673" y="420624"/>
                  </a:lnTo>
                  <a:lnTo>
                    <a:pt x="3746246" y="420115"/>
                  </a:lnTo>
                  <a:lnTo>
                    <a:pt x="3792981" y="407542"/>
                  </a:lnTo>
                  <a:lnTo>
                    <a:pt x="3824604" y="387476"/>
                  </a:lnTo>
                  <a:lnTo>
                    <a:pt x="3819144" y="341756"/>
                  </a:lnTo>
                  <a:lnTo>
                    <a:pt x="3815333" y="302260"/>
                  </a:lnTo>
                  <a:lnTo>
                    <a:pt x="3813048" y="268859"/>
                  </a:lnTo>
                  <a:lnTo>
                    <a:pt x="3812285" y="241680"/>
                  </a:lnTo>
                  <a:lnTo>
                    <a:pt x="3812413" y="234823"/>
                  </a:lnTo>
                  <a:lnTo>
                    <a:pt x="3816477" y="193548"/>
                  </a:lnTo>
                  <a:lnTo>
                    <a:pt x="3819652" y="173609"/>
                  </a:lnTo>
                  <a:lnTo>
                    <a:pt x="3814191" y="170941"/>
                  </a:lnTo>
                  <a:lnTo>
                    <a:pt x="3809365" y="168910"/>
                  </a:lnTo>
                  <a:lnTo>
                    <a:pt x="3805174" y="167639"/>
                  </a:lnTo>
                  <a:lnTo>
                    <a:pt x="3800982" y="166497"/>
                  </a:lnTo>
                  <a:lnTo>
                    <a:pt x="3797300" y="165862"/>
                  </a:lnTo>
                  <a:lnTo>
                    <a:pt x="3794379" y="165862"/>
                  </a:lnTo>
                  <a:close/>
                </a:path>
                <a:path w="5402580" h="734060">
                  <a:moveTo>
                    <a:pt x="1149858" y="160147"/>
                  </a:moveTo>
                  <a:lnTo>
                    <a:pt x="1100709" y="172465"/>
                  </a:lnTo>
                  <a:lnTo>
                    <a:pt x="1054989" y="197865"/>
                  </a:lnTo>
                  <a:lnTo>
                    <a:pt x="1037971" y="234823"/>
                  </a:lnTo>
                  <a:lnTo>
                    <a:pt x="1037844" y="272288"/>
                  </a:lnTo>
                  <a:lnTo>
                    <a:pt x="1037971" y="321817"/>
                  </a:lnTo>
                  <a:lnTo>
                    <a:pt x="1038098" y="383413"/>
                  </a:lnTo>
                  <a:lnTo>
                    <a:pt x="1090168" y="401447"/>
                  </a:lnTo>
                  <a:lnTo>
                    <a:pt x="1134237" y="407542"/>
                  </a:lnTo>
                  <a:lnTo>
                    <a:pt x="1159129" y="405384"/>
                  </a:lnTo>
                  <a:lnTo>
                    <a:pt x="1201928" y="387857"/>
                  </a:lnTo>
                  <a:lnTo>
                    <a:pt x="1234567" y="353949"/>
                  </a:lnTo>
                  <a:lnTo>
                    <a:pt x="1251331" y="309752"/>
                  </a:lnTo>
                  <a:lnTo>
                    <a:pt x="1253363" y="284225"/>
                  </a:lnTo>
                  <a:lnTo>
                    <a:pt x="1251712" y="258825"/>
                  </a:lnTo>
                  <a:lnTo>
                    <a:pt x="1237996" y="214756"/>
                  </a:lnTo>
                  <a:lnTo>
                    <a:pt x="1210437" y="180339"/>
                  </a:lnTo>
                  <a:lnTo>
                    <a:pt x="1172464" y="162432"/>
                  </a:lnTo>
                  <a:lnTo>
                    <a:pt x="1149858" y="160147"/>
                  </a:lnTo>
                  <a:close/>
                </a:path>
                <a:path w="5402580" h="734060">
                  <a:moveTo>
                    <a:pt x="1635379" y="70738"/>
                  </a:moveTo>
                  <a:lnTo>
                    <a:pt x="1674241" y="74929"/>
                  </a:lnTo>
                  <a:lnTo>
                    <a:pt x="1739265" y="107695"/>
                  </a:lnTo>
                  <a:lnTo>
                    <a:pt x="1765554" y="136398"/>
                  </a:lnTo>
                  <a:lnTo>
                    <a:pt x="1798066" y="202437"/>
                  </a:lnTo>
                  <a:lnTo>
                    <a:pt x="1806321" y="240791"/>
                  </a:lnTo>
                  <a:lnTo>
                    <a:pt x="1808988" y="282575"/>
                  </a:lnTo>
                  <a:lnTo>
                    <a:pt x="1805813" y="328422"/>
                  </a:lnTo>
                  <a:lnTo>
                    <a:pt x="1796288" y="370713"/>
                  </a:lnTo>
                  <a:lnTo>
                    <a:pt x="1780413" y="409575"/>
                  </a:lnTo>
                  <a:lnTo>
                    <a:pt x="1758188" y="444880"/>
                  </a:lnTo>
                  <a:lnTo>
                    <a:pt x="1727327" y="477647"/>
                  </a:lnTo>
                  <a:lnTo>
                    <a:pt x="1691640" y="501014"/>
                  </a:lnTo>
                  <a:lnTo>
                    <a:pt x="1651000" y="515112"/>
                  </a:lnTo>
                  <a:lnTo>
                    <a:pt x="1605407" y="519811"/>
                  </a:lnTo>
                  <a:lnTo>
                    <a:pt x="1568958" y="516509"/>
                  </a:lnTo>
                  <a:lnTo>
                    <a:pt x="1503807" y="490474"/>
                  </a:lnTo>
                  <a:lnTo>
                    <a:pt x="1448943" y="436879"/>
                  </a:lnTo>
                  <a:lnTo>
                    <a:pt x="1429766" y="401319"/>
                  </a:lnTo>
                  <a:lnTo>
                    <a:pt x="1417574" y="360934"/>
                  </a:lnTo>
                  <a:lnTo>
                    <a:pt x="1412621" y="315722"/>
                  </a:lnTo>
                  <a:lnTo>
                    <a:pt x="1414653" y="271779"/>
                  </a:lnTo>
                  <a:lnTo>
                    <a:pt x="1423543" y="230124"/>
                  </a:lnTo>
                  <a:lnTo>
                    <a:pt x="1439418" y="191007"/>
                  </a:lnTo>
                  <a:lnTo>
                    <a:pt x="1462151" y="154431"/>
                  </a:lnTo>
                  <a:lnTo>
                    <a:pt x="1496314" y="117855"/>
                  </a:lnTo>
                  <a:lnTo>
                    <a:pt x="1536573" y="91693"/>
                  </a:lnTo>
                  <a:lnTo>
                    <a:pt x="1582928" y="76073"/>
                  </a:lnTo>
                  <a:lnTo>
                    <a:pt x="1635379" y="70738"/>
                  </a:lnTo>
                  <a:close/>
                </a:path>
                <a:path w="5402580" h="734060">
                  <a:moveTo>
                    <a:pt x="3789045" y="67944"/>
                  </a:moveTo>
                  <a:lnTo>
                    <a:pt x="3830954" y="73405"/>
                  </a:lnTo>
                  <a:lnTo>
                    <a:pt x="3879088" y="89915"/>
                  </a:lnTo>
                  <a:lnTo>
                    <a:pt x="3925316" y="118363"/>
                  </a:lnTo>
                  <a:lnTo>
                    <a:pt x="3940809" y="151129"/>
                  </a:lnTo>
                  <a:lnTo>
                    <a:pt x="3940175" y="158114"/>
                  </a:lnTo>
                  <a:lnTo>
                    <a:pt x="3938524" y="164718"/>
                  </a:lnTo>
                  <a:lnTo>
                    <a:pt x="3935603" y="170941"/>
                  </a:lnTo>
                  <a:lnTo>
                    <a:pt x="3931412" y="176656"/>
                  </a:lnTo>
                  <a:lnTo>
                    <a:pt x="3929506" y="185292"/>
                  </a:lnTo>
                  <a:lnTo>
                    <a:pt x="3924046" y="230250"/>
                  </a:lnTo>
                  <a:lnTo>
                    <a:pt x="3922776" y="274827"/>
                  </a:lnTo>
                  <a:lnTo>
                    <a:pt x="3923410" y="310768"/>
                  </a:lnTo>
                  <a:lnTo>
                    <a:pt x="3928999" y="366522"/>
                  </a:lnTo>
                  <a:lnTo>
                    <a:pt x="3944874" y="411479"/>
                  </a:lnTo>
                  <a:lnTo>
                    <a:pt x="3952748" y="428498"/>
                  </a:lnTo>
                  <a:lnTo>
                    <a:pt x="3959732" y="443991"/>
                  </a:lnTo>
                  <a:lnTo>
                    <a:pt x="3964685" y="455802"/>
                  </a:lnTo>
                  <a:lnTo>
                    <a:pt x="3967606" y="463930"/>
                  </a:lnTo>
                  <a:lnTo>
                    <a:pt x="3968623" y="468249"/>
                  </a:lnTo>
                  <a:lnTo>
                    <a:pt x="3967606" y="478536"/>
                  </a:lnTo>
                  <a:lnTo>
                    <a:pt x="3943477" y="510159"/>
                  </a:lnTo>
                  <a:lnTo>
                    <a:pt x="3913885" y="518160"/>
                  </a:lnTo>
                  <a:lnTo>
                    <a:pt x="3903091" y="515874"/>
                  </a:lnTo>
                  <a:lnTo>
                    <a:pt x="3889502" y="509015"/>
                  </a:lnTo>
                  <a:lnTo>
                    <a:pt x="3873119" y="497713"/>
                  </a:lnTo>
                  <a:lnTo>
                    <a:pt x="3854069" y="481711"/>
                  </a:lnTo>
                  <a:lnTo>
                    <a:pt x="3835780" y="490219"/>
                  </a:lnTo>
                  <a:lnTo>
                    <a:pt x="3787775" y="508888"/>
                  </a:lnTo>
                  <a:lnTo>
                    <a:pt x="3749548" y="517525"/>
                  </a:lnTo>
                  <a:lnTo>
                    <a:pt x="3739006" y="518160"/>
                  </a:lnTo>
                  <a:lnTo>
                    <a:pt x="3692779" y="514857"/>
                  </a:lnTo>
                  <a:lnTo>
                    <a:pt x="3652647" y="504951"/>
                  </a:lnTo>
                  <a:lnTo>
                    <a:pt x="3591052" y="465327"/>
                  </a:lnTo>
                  <a:lnTo>
                    <a:pt x="3553968" y="399414"/>
                  </a:lnTo>
                  <a:lnTo>
                    <a:pt x="3544697" y="356615"/>
                  </a:lnTo>
                  <a:lnTo>
                    <a:pt x="3541649" y="307213"/>
                  </a:lnTo>
                  <a:lnTo>
                    <a:pt x="3546221" y="259587"/>
                  </a:lnTo>
                  <a:lnTo>
                    <a:pt x="3559809" y="215645"/>
                  </a:lnTo>
                  <a:lnTo>
                    <a:pt x="3582670" y="175132"/>
                  </a:lnTo>
                  <a:lnTo>
                    <a:pt x="3614547" y="138175"/>
                  </a:lnTo>
                  <a:lnTo>
                    <a:pt x="3652774" y="107441"/>
                  </a:lnTo>
                  <a:lnTo>
                    <a:pt x="3694556" y="85598"/>
                  </a:lnTo>
                  <a:lnTo>
                    <a:pt x="3740023" y="72389"/>
                  </a:lnTo>
                  <a:lnTo>
                    <a:pt x="3789045" y="67944"/>
                  </a:lnTo>
                  <a:close/>
                </a:path>
                <a:path w="5402580" h="734060">
                  <a:moveTo>
                    <a:pt x="2839593" y="67563"/>
                  </a:moveTo>
                  <a:lnTo>
                    <a:pt x="2904744" y="73278"/>
                  </a:lnTo>
                  <a:lnTo>
                    <a:pt x="2957830" y="90550"/>
                  </a:lnTo>
                  <a:lnTo>
                    <a:pt x="3004185" y="129159"/>
                  </a:lnTo>
                  <a:lnTo>
                    <a:pt x="3019679" y="184657"/>
                  </a:lnTo>
                  <a:lnTo>
                    <a:pt x="3016504" y="206628"/>
                  </a:lnTo>
                  <a:lnTo>
                    <a:pt x="2991358" y="246634"/>
                  </a:lnTo>
                  <a:lnTo>
                    <a:pt x="2954909" y="273557"/>
                  </a:lnTo>
                  <a:lnTo>
                    <a:pt x="2908935" y="296799"/>
                  </a:lnTo>
                  <a:lnTo>
                    <a:pt x="2739263" y="372363"/>
                  </a:lnTo>
                  <a:lnTo>
                    <a:pt x="2749550" y="382269"/>
                  </a:lnTo>
                  <a:lnTo>
                    <a:pt x="2786760" y="404367"/>
                  </a:lnTo>
                  <a:lnTo>
                    <a:pt x="2833116" y="414274"/>
                  </a:lnTo>
                  <a:lnTo>
                    <a:pt x="2850642" y="414909"/>
                  </a:lnTo>
                  <a:lnTo>
                    <a:pt x="2877058" y="413512"/>
                  </a:lnTo>
                  <a:lnTo>
                    <a:pt x="2901315" y="409320"/>
                  </a:lnTo>
                  <a:lnTo>
                    <a:pt x="2923413" y="402209"/>
                  </a:lnTo>
                  <a:lnTo>
                    <a:pt x="2943479" y="392429"/>
                  </a:lnTo>
                  <a:lnTo>
                    <a:pt x="2959735" y="383666"/>
                  </a:lnTo>
                  <a:lnTo>
                    <a:pt x="2974085" y="377316"/>
                  </a:lnTo>
                  <a:lnTo>
                    <a:pt x="3016631" y="374903"/>
                  </a:lnTo>
                  <a:lnTo>
                    <a:pt x="3040507" y="413765"/>
                  </a:lnTo>
                  <a:lnTo>
                    <a:pt x="3036316" y="435990"/>
                  </a:lnTo>
                  <a:lnTo>
                    <a:pt x="3002153" y="474090"/>
                  </a:lnTo>
                  <a:lnTo>
                    <a:pt x="2943097" y="500634"/>
                  </a:lnTo>
                  <a:lnTo>
                    <a:pt x="2882265" y="512825"/>
                  </a:lnTo>
                  <a:lnTo>
                    <a:pt x="2850642" y="514350"/>
                  </a:lnTo>
                  <a:lnTo>
                    <a:pt x="2803906" y="511555"/>
                  </a:lnTo>
                  <a:lnTo>
                    <a:pt x="2761615" y="502792"/>
                  </a:lnTo>
                  <a:lnTo>
                    <a:pt x="2723896" y="488188"/>
                  </a:lnTo>
                  <a:lnTo>
                    <a:pt x="2690495" y="467740"/>
                  </a:lnTo>
                  <a:lnTo>
                    <a:pt x="2660396" y="439292"/>
                  </a:lnTo>
                  <a:lnTo>
                    <a:pt x="2638933" y="405638"/>
                  </a:lnTo>
                  <a:lnTo>
                    <a:pt x="2625979" y="366649"/>
                  </a:lnTo>
                  <a:lnTo>
                    <a:pt x="2621660" y="322325"/>
                  </a:lnTo>
                  <a:lnTo>
                    <a:pt x="2625090" y="272541"/>
                  </a:lnTo>
                  <a:lnTo>
                    <a:pt x="2635377" y="226694"/>
                  </a:lnTo>
                  <a:lnTo>
                    <a:pt x="2652395" y="184912"/>
                  </a:lnTo>
                  <a:lnTo>
                    <a:pt x="2676144" y="147065"/>
                  </a:lnTo>
                  <a:lnTo>
                    <a:pt x="2709164" y="112267"/>
                  </a:lnTo>
                  <a:lnTo>
                    <a:pt x="2747264" y="87502"/>
                  </a:lnTo>
                  <a:lnTo>
                    <a:pt x="2790825" y="72643"/>
                  </a:lnTo>
                  <a:lnTo>
                    <a:pt x="2839593" y="67563"/>
                  </a:lnTo>
                  <a:close/>
                </a:path>
                <a:path w="5402580" h="734060">
                  <a:moveTo>
                    <a:pt x="667131" y="67563"/>
                  </a:moveTo>
                  <a:lnTo>
                    <a:pt x="732282" y="73278"/>
                  </a:lnTo>
                  <a:lnTo>
                    <a:pt x="785368" y="90550"/>
                  </a:lnTo>
                  <a:lnTo>
                    <a:pt x="831723" y="129159"/>
                  </a:lnTo>
                  <a:lnTo>
                    <a:pt x="847217" y="184657"/>
                  </a:lnTo>
                  <a:lnTo>
                    <a:pt x="844042" y="206628"/>
                  </a:lnTo>
                  <a:lnTo>
                    <a:pt x="818896" y="246634"/>
                  </a:lnTo>
                  <a:lnTo>
                    <a:pt x="782447" y="273557"/>
                  </a:lnTo>
                  <a:lnTo>
                    <a:pt x="736473" y="296799"/>
                  </a:lnTo>
                  <a:lnTo>
                    <a:pt x="566801" y="372363"/>
                  </a:lnTo>
                  <a:lnTo>
                    <a:pt x="577088" y="382269"/>
                  </a:lnTo>
                  <a:lnTo>
                    <a:pt x="614299" y="404367"/>
                  </a:lnTo>
                  <a:lnTo>
                    <a:pt x="660654" y="414274"/>
                  </a:lnTo>
                  <a:lnTo>
                    <a:pt x="678180" y="414909"/>
                  </a:lnTo>
                  <a:lnTo>
                    <a:pt x="704596" y="413512"/>
                  </a:lnTo>
                  <a:lnTo>
                    <a:pt x="728853" y="409320"/>
                  </a:lnTo>
                  <a:lnTo>
                    <a:pt x="750951" y="402209"/>
                  </a:lnTo>
                  <a:lnTo>
                    <a:pt x="771017" y="392429"/>
                  </a:lnTo>
                  <a:lnTo>
                    <a:pt x="787273" y="383666"/>
                  </a:lnTo>
                  <a:lnTo>
                    <a:pt x="801624" y="377316"/>
                  </a:lnTo>
                  <a:lnTo>
                    <a:pt x="844169" y="374903"/>
                  </a:lnTo>
                  <a:lnTo>
                    <a:pt x="868044" y="413765"/>
                  </a:lnTo>
                  <a:lnTo>
                    <a:pt x="863854" y="435990"/>
                  </a:lnTo>
                  <a:lnTo>
                    <a:pt x="829691" y="474090"/>
                  </a:lnTo>
                  <a:lnTo>
                    <a:pt x="770636" y="500634"/>
                  </a:lnTo>
                  <a:lnTo>
                    <a:pt x="709803" y="512825"/>
                  </a:lnTo>
                  <a:lnTo>
                    <a:pt x="678180" y="514350"/>
                  </a:lnTo>
                  <a:lnTo>
                    <a:pt x="631444" y="511555"/>
                  </a:lnTo>
                  <a:lnTo>
                    <a:pt x="589153" y="502792"/>
                  </a:lnTo>
                  <a:lnTo>
                    <a:pt x="551434" y="488188"/>
                  </a:lnTo>
                  <a:lnTo>
                    <a:pt x="518032" y="467740"/>
                  </a:lnTo>
                  <a:lnTo>
                    <a:pt x="487934" y="439292"/>
                  </a:lnTo>
                  <a:lnTo>
                    <a:pt x="466471" y="405638"/>
                  </a:lnTo>
                  <a:lnTo>
                    <a:pt x="453517" y="366649"/>
                  </a:lnTo>
                  <a:lnTo>
                    <a:pt x="449199" y="322325"/>
                  </a:lnTo>
                  <a:lnTo>
                    <a:pt x="452628" y="272541"/>
                  </a:lnTo>
                  <a:lnTo>
                    <a:pt x="462915" y="226694"/>
                  </a:lnTo>
                  <a:lnTo>
                    <a:pt x="479932" y="184912"/>
                  </a:lnTo>
                  <a:lnTo>
                    <a:pt x="503681" y="147065"/>
                  </a:lnTo>
                  <a:lnTo>
                    <a:pt x="536702" y="112267"/>
                  </a:lnTo>
                  <a:lnTo>
                    <a:pt x="574802" y="87502"/>
                  </a:lnTo>
                  <a:lnTo>
                    <a:pt x="618363" y="72643"/>
                  </a:lnTo>
                  <a:lnTo>
                    <a:pt x="667131" y="67563"/>
                  </a:lnTo>
                  <a:close/>
                </a:path>
                <a:path w="5402580" h="734060">
                  <a:moveTo>
                    <a:pt x="4904232" y="66293"/>
                  </a:moveTo>
                  <a:lnTo>
                    <a:pt x="4944745" y="81787"/>
                  </a:lnTo>
                  <a:lnTo>
                    <a:pt x="4960747" y="120776"/>
                  </a:lnTo>
                  <a:lnTo>
                    <a:pt x="4960493" y="140207"/>
                  </a:lnTo>
                  <a:lnTo>
                    <a:pt x="4959731" y="161925"/>
                  </a:lnTo>
                  <a:lnTo>
                    <a:pt x="4958333" y="185800"/>
                  </a:lnTo>
                  <a:lnTo>
                    <a:pt x="4956556" y="212089"/>
                  </a:lnTo>
                  <a:lnTo>
                    <a:pt x="4954778" y="238505"/>
                  </a:lnTo>
                  <a:lnTo>
                    <a:pt x="4953508" y="262509"/>
                  </a:lnTo>
                  <a:lnTo>
                    <a:pt x="4952746" y="284225"/>
                  </a:lnTo>
                  <a:lnTo>
                    <a:pt x="4952492" y="303529"/>
                  </a:lnTo>
                  <a:lnTo>
                    <a:pt x="4952492" y="316991"/>
                  </a:lnTo>
                  <a:lnTo>
                    <a:pt x="4952873" y="333882"/>
                  </a:lnTo>
                  <a:lnTo>
                    <a:pt x="4953254" y="354456"/>
                  </a:lnTo>
                  <a:lnTo>
                    <a:pt x="4953889" y="378587"/>
                  </a:lnTo>
                  <a:lnTo>
                    <a:pt x="4954524" y="402589"/>
                  </a:lnTo>
                  <a:lnTo>
                    <a:pt x="4955032" y="423037"/>
                  </a:lnTo>
                  <a:lnTo>
                    <a:pt x="4955285" y="439927"/>
                  </a:lnTo>
                  <a:lnTo>
                    <a:pt x="4955413" y="453389"/>
                  </a:lnTo>
                  <a:lnTo>
                    <a:pt x="4954397" y="464819"/>
                  </a:lnTo>
                  <a:lnTo>
                    <a:pt x="4930902" y="499237"/>
                  </a:lnTo>
                  <a:lnTo>
                    <a:pt x="4898898" y="507873"/>
                  </a:lnTo>
                  <a:lnTo>
                    <a:pt x="4887087" y="506984"/>
                  </a:lnTo>
                  <a:lnTo>
                    <a:pt x="4851273" y="484377"/>
                  </a:lnTo>
                  <a:lnTo>
                    <a:pt x="4842256" y="439927"/>
                  </a:lnTo>
                  <a:lnTo>
                    <a:pt x="4842002" y="423037"/>
                  </a:lnTo>
                  <a:lnTo>
                    <a:pt x="4841494" y="402589"/>
                  </a:lnTo>
                  <a:lnTo>
                    <a:pt x="4840224" y="354456"/>
                  </a:lnTo>
                  <a:lnTo>
                    <a:pt x="4839462" y="303529"/>
                  </a:lnTo>
                  <a:lnTo>
                    <a:pt x="4839716" y="284225"/>
                  </a:lnTo>
                  <a:lnTo>
                    <a:pt x="4840478" y="262509"/>
                  </a:lnTo>
                  <a:lnTo>
                    <a:pt x="4841748" y="238505"/>
                  </a:lnTo>
                  <a:lnTo>
                    <a:pt x="4843526" y="212089"/>
                  </a:lnTo>
                  <a:lnTo>
                    <a:pt x="4845304" y="185800"/>
                  </a:lnTo>
                  <a:lnTo>
                    <a:pt x="4846574" y="161925"/>
                  </a:lnTo>
                  <a:lnTo>
                    <a:pt x="4847335" y="140207"/>
                  </a:lnTo>
                  <a:lnTo>
                    <a:pt x="4847590" y="120776"/>
                  </a:lnTo>
                  <a:lnTo>
                    <a:pt x="4848606" y="109474"/>
                  </a:lnTo>
                  <a:lnTo>
                    <a:pt x="4872228" y="74929"/>
                  </a:lnTo>
                  <a:lnTo>
                    <a:pt x="4892421" y="67310"/>
                  </a:lnTo>
                  <a:lnTo>
                    <a:pt x="4904232" y="66293"/>
                  </a:lnTo>
                  <a:close/>
                </a:path>
                <a:path w="5402580" h="734060">
                  <a:moveTo>
                    <a:pt x="5320791" y="63880"/>
                  </a:moveTo>
                  <a:lnTo>
                    <a:pt x="5356479" y="70738"/>
                  </a:lnTo>
                  <a:lnTo>
                    <a:pt x="5382133" y="91186"/>
                  </a:lnTo>
                  <a:lnTo>
                    <a:pt x="5397500" y="125222"/>
                  </a:lnTo>
                  <a:lnTo>
                    <a:pt x="5402580" y="172847"/>
                  </a:lnTo>
                  <a:lnTo>
                    <a:pt x="5402580" y="182372"/>
                  </a:lnTo>
                  <a:lnTo>
                    <a:pt x="5397246" y="227711"/>
                  </a:lnTo>
                  <a:lnTo>
                    <a:pt x="5368798" y="259079"/>
                  </a:lnTo>
                  <a:lnTo>
                    <a:pt x="5345303" y="263016"/>
                  </a:lnTo>
                  <a:lnTo>
                    <a:pt x="5322697" y="259714"/>
                  </a:lnTo>
                  <a:lnTo>
                    <a:pt x="5306568" y="249681"/>
                  </a:lnTo>
                  <a:lnTo>
                    <a:pt x="5296915" y="233044"/>
                  </a:lnTo>
                  <a:lnTo>
                    <a:pt x="5293740" y="209676"/>
                  </a:lnTo>
                  <a:lnTo>
                    <a:pt x="5291708" y="168275"/>
                  </a:lnTo>
                  <a:lnTo>
                    <a:pt x="5248909" y="179831"/>
                  </a:lnTo>
                  <a:lnTo>
                    <a:pt x="5212588" y="199389"/>
                  </a:lnTo>
                  <a:lnTo>
                    <a:pt x="5182997" y="227075"/>
                  </a:lnTo>
                  <a:lnTo>
                    <a:pt x="5159756" y="263016"/>
                  </a:lnTo>
                  <a:lnTo>
                    <a:pt x="5160137" y="469011"/>
                  </a:lnTo>
                  <a:lnTo>
                    <a:pt x="5159248" y="480187"/>
                  </a:lnTo>
                  <a:lnTo>
                    <a:pt x="5135753" y="514476"/>
                  </a:lnTo>
                  <a:lnTo>
                    <a:pt x="5103749" y="523113"/>
                  </a:lnTo>
                  <a:lnTo>
                    <a:pt x="5091683" y="521969"/>
                  </a:lnTo>
                  <a:lnTo>
                    <a:pt x="5058664" y="498855"/>
                  </a:lnTo>
                  <a:lnTo>
                    <a:pt x="5051298" y="469011"/>
                  </a:lnTo>
                  <a:lnTo>
                    <a:pt x="5051298" y="200660"/>
                  </a:lnTo>
                  <a:lnTo>
                    <a:pt x="5051298" y="193548"/>
                  </a:lnTo>
                  <a:lnTo>
                    <a:pt x="5051552" y="184912"/>
                  </a:lnTo>
                  <a:lnTo>
                    <a:pt x="5051806" y="174625"/>
                  </a:lnTo>
                  <a:lnTo>
                    <a:pt x="5052187" y="162813"/>
                  </a:lnTo>
                  <a:lnTo>
                    <a:pt x="5052568" y="151002"/>
                  </a:lnTo>
                  <a:lnTo>
                    <a:pt x="5052822" y="140715"/>
                  </a:lnTo>
                  <a:lnTo>
                    <a:pt x="5052949" y="132079"/>
                  </a:lnTo>
                  <a:lnTo>
                    <a:pt x="5052949" y="124967"/>
                  </a:lnTo>
                  <a:lnTo>
                    <a:pt x="5053838" y="113918"/>
                  </a:lnTo>
                  <a:lnTo>
                    <a:pt x="5074284" y="79882"/>
                  </a:lnTo>
                  <a:lnTo>
                    <a:pt x="5105781" y="71247"/>
                  </a:lnTo>
                  <a:lnTo>
                    <a:pt x="5126228" y="74167"/>
                  </a:lnTo>
                  <a:lnTo>
                    <a:pt x="5141976" y="82930"/>
                  </a:lnTo>
                  <a:lnTo>
                    <a:pt x="5153152" y="97536"/>
                  </a:lnTo>
                  <a:lnTo>
                    <a:pt x="5159756" y="117982"/>
                  </a:lnTo>
                  <a:lnTo>
                    <a:pt x="5196967" y="94234"/>
                  </a:lnTo>
                  <a:lnTo>
                    <a:pt x="5236337" y="77469"/>
                  </a:lnTo>
                  <a:lnTo>
                    <a:pt x="5277484" y="67310"/>
                  </a:lnTo>
                  <a:lnTo>
                    <a:pt x="5320791" y="63880"/>
                  </a:lnTo>
                  <a:close/>
                </a:path>
                <a:path w="5402580" h="734060">
                  <a:moveTo>
                    <a:pt x="4288663" y="63880"/>
                  </a:moveTo>
                  <a:lnTo>
                    <a:pt x="4324477" y="70738"/>
                  </a:lnTo>
                  <a:lnTo>
                    <a:pt x="4350004" y="91186"/>
                  </a:lnTo>
                  <a:lnTo>
                    <a:pt x="4365371" y="125222"/>
                  </a:lnTo>
                  <a:lnTo>
                    <a:pt x="4370451" y="172847"/>
                  </a:lnTo>
                  <a:lnTo>
                    <a:pt x="4370451" y="182372"/>
                  </a:lnTo>
                  <a:lnTo>
                    <a:pt x="4365117" y="227711"/>
                  </a:lnTo>
                  <a:lnTo>
                    <a:pt x="4336669" y="259079"/>
                  </a:lnTo>
                  <a:lnTo>
                    <a:pt x="4313174" y="263016"/>
                  </a:lnTo>
                  <a:lnTo>
                    <a:pt x="4290568" y="259714"/>
                  </a:lnTo>
                  <a:lnTo>
                    <a:pt x="4274439" y="249681"/>
                  </a:lnTo>
                  <a:lnTo>
                    <a:pt x="4264787" y="233044"/>
                  </a:lnTo>
                  <a:lnTo>
                    <a:pt x="4261612" y="209676"/>
                  </a:lnTo>
                  <a:lnTo>
                    <a:pt x="4259580" y="168275"/>
                  </a:lnTo>
                  <a:lnTo>
                    <a:pt x="4216781" y="179831"/>
                  </a:lnTo>
                  <a:lnTo>
                    <a:pt x="4180458" y="199389"/>
                  </a:lnTo>
                  <a:lnTo>
                    <a:pt x="4150868" y="227075"/>
                  </a:lnTo>
                  <a:lnTo>
                    <a:pt x="4127627" y="263016"/>
                  </a:lnTo>
                  <a:lnTo>
                    <a:pt x="4128007" y="469011"/>
                  </a:lnTo>
                  <a:lnTo>
                    <a:pt x="4127119" y="480187"/>
                  </a:lnTo>
                  <a:lnTo>
                    <a:pt x="4103624" y="514476"/>
                  </a:lnTo>
                  <a:lnTo>
                    <a:pt x="4071620" y="523113"/>
                  </a:lnTo>
                  <a:lnTo>
                    <a:pt x="4059681" y="521969"/>
                  </a:lnTo>
                  <a:lnTo>
                    <a:pt x="4026534" y="498855"/>
                  </a:lnTo>
                  <a:lnTo>
                    <a:pt x="4019169" y="469011"/>
                  </a:lnTo>
                  <a:lnTo>
                    <a:pt x="4019169" y="200660"/>
                  </a:lnTo>
                  <a:lnTo>
                    <a:pt x="4019296" y="193548"/>
                  </a:lnTo>
                  <a:lnTo>
                    <a:pt x="4019423" y="184912"/>
                  </a:lnTo>
                  <a:lnTo>
                    <a:pt x="4019677" y="174625"/>
                  </a:lnTo>
                  <a:lnTo>
                    <a:pt x="4020057" y="162813"/>
                  </a:lnTo>
                  <a:lnTo>
                    <a:pt x="4020439" y="151002"/>
                  </a:lnTo>
                  <a:lnTo>
                    <a:pt x="4020693" y="140715"/>
                  </a:lnTo>
                  <a:lnTo>
                    <a:pt x="4020820" y="132079"/>
                  </a:lnTo>
                  <a:lnTo>
                    <a:pt x="4020820" y="124967"/>
                  </a:lnTo>
                  <a:lnTo>
                    <a:pt x="4021708" y="113918"/>
                  </a:lnTo>
                  <a:lnTo>
                    <a:pt x="4042155" y="79882"/>
                  </a:lnTo>
                  <a:lnTo>
                    <a:pt x="4073652" y="71247"/>
                  </a:lnTo>
                  <a:lnTo>
                    <a:pt x="4094099" y="74167"/>
                  </a:lnTo>
                  <a:lnTo>
                    <a:pt x="4109847" y="82930"/>
                  </a:lnTo>
                  <a:lnTo>
                    <a:pt x="4121150" y="97536"/>
                  </a:lnTo>
                  <a:lnTo>
                    <a:pt x="4127627" y="117982"/>
                  </a:lnTo>
                  <a:lnTo>
                    <a:pt x="4164965" y="94234"/>
                  </a:lnTo>
                  <a:lnTo>
                    <a:pt x="4204208" y="77469"/>
                  </a:lnTo>
                  <a:lnTo>
                    <a:pt x="4245483" y="67310"/>
                  </a:lnTo>
                  <a:lnTo>
                    <a:pt x="4288663" y="63880"/>
                  </a:lnTo>
                  <a:close/>
                </a:path>
                <a:path w="5402580" h="734060">
                  <a:moveTo>
                    <a:pt x="2503424" y="63880"/>
                  </a:moveTo>
                  <a:lnTo>
                    <a:pt x="2539238" y="70738"/>
                  </a:lnTo>
                  <a:lnTo>
                    <a:pt x="2564765" y="91186"/>
                  </a:lnTo>
                  <a:lnTo>
                    <a:pt x="2580132" y="125222"/>
                  </a:lnTo>
                  <a:lnTo>
                    <a:pt x="2585212" y="172847"/>
                  </a:lnTo>
                  <a:lnTo>
                    <a:pt x="2585212" y="182372"/>
                  </a:lnTo>
                  <a:lnTo>
                    <a:pt x="2579878" y="227711"/>
                  </a:lnTo>
                  <a:lnTo>
                    <a:pt x="2551430" y="259079"/>
                  </a:lnTo>
                  <a:lnTo>
                    <a:pt x="2527935" y="263016"/>
                  </a:lnTo>
                  <a:lnTo>
                    <a:pt x="2505329" y="259714"/>
                  </a:lnTo>
                  <a:lnTo>
                    <a:pt x="2489200" y="249681"/>
                  </a:lnTo>
                  <a:lnTo>
                    <a:pt x="2479547" y="233044"/>
                  </a:lnTo>
                  <a:lnTo>
                    <a:pt x="2476372" y="209676"/>
                  </a:lnTo>
                  <a:lnTo>
                    <a:pt x="2474341" y="168275"/>
                  </a:lnTo>
                  <a:lnTo>
                    <a:pt x="2431542" y="179831"/>
                  </a:lnTo>
                  <a:lnTo>
                    <a:pt x="2395347" y="199389"/>
                  </a:lnTo>
                  <a:lnTo>
                    <a:pt x="2365629" y="227075"/>
                  </a:lnTo>
                  <a:lnTo>
                    <a:pt x="2342515" y="263016"/>
                  </a:lnTo>
                  <a:lnTo>
                    <a:pt x="2342896" y="469011"/>
                  </a:lnTo>
                  <a:lnTo>
                    <a:pt x="2341880" y="480187"/>
                  </a:lnTo>
                  <a:lnTo>
                    <a:pt x="2318385" y="514476"/>
                  </a:lnTo>
                  <a:lnTo>
                    <a:pt x="2286381" y="523113"/>
                  </a:lnTo>
                  <a:lnTo>
                    <a:pt x="2274443" y="521969"/>
                  </a:lnTo>
                  <a:lnTo>
                    <a:pt x="2241296" y="498855"/>
                  </a:lnTo>
                  <a:lnTo>
                    <a:pt x="2233930" y="469011"/>
                  </a:lnTo>
                  <a:lnTo>
                    <a:pt x="2233930" y="200660"/>
                  </a:lnTo>
                  <a:lnTo>
                    <a:pt x="2234057" y="193548"/>
                  </a:lnTo>
                  <a:lnTo>
                    <a:pt x="2234184" y="184912"/>
                  </a:lnTo>
                  <a:lnTo>
                    <a:pt x="2234438" y="174625"/>
                  </a:lnTo>
                  <a:lnTo>
                    <a:pt x="2234819" y="162813"/>
                  </a:lnTo>
                  <a:lnTo>
                    <a:pt x="2235200" y="151002"/>
                  </a:lnTo>
                  <a:lnTo>
                    <a:pt x="2235454" y="140715"/>
                  </a:lnTo>
                  <a:lnTo>
                    <a:pt x="2235581" y="132079"/>
                  </a:lnTo>
                  <a:lnTo>
                    <a:pt x="2235581" y="124967"/>
                  </a:lnTo>
                  <a:lnTo>
                    <a:pt x="2236470" y="113918"/>
                  </a:lnTo>
                  <a:lnTo>
                    <a:pt x="2256917" y="79882"/>
                  </a:lnTo>
                  <a:lnTo>
                    <a:pt x="2288413" y="71247"/>
                  </a:lnTo>
                  <a:lnTo>
                    <a:pt x="2308860" y="74167"/>
                  </a:lnTo>
                  <a:lnTo>
                    <a:pt x="2324608" y="82930"/>
                  </a:lnTo>
                  <a:lnTo>
                    <a:pt x="2335910" y="97536"/>
                  </a:lnTo>
                  <a:lnTo>
                    <a:pt x="2342515" y="117982"/>
                  </a:lnTo>
                  <a:lnTo>
                    <a:pt x="2379726" y="94234"/>
                  </a:lnTo>
                  <a:lnTo>
                    <a:pt x="2418969" y="77469"/>
                  </a:lnTo>
                  <a:lnTo>
                    <a:pt x="2460244" y="67310"/>
                  </a:lnTo>
                  <a:lnTo>
                    <a:pt x="2503424" y="63880"/>
                  </a:lnTo>
                  <a:close/>
                </a:path>
                <a:path w="5402580" h="734060">
                  <a:moveTo>
                    <a:pt x="3165475" y="45465"/>
                  </a:moveTo>
                  <a:lnTo>
                    <a:pt x="3203956" y="60960"/>
                  </a:lnTo>
                  <a:lnTo>
                    <a:pt x="3219577" y="98298"/>
                  </a:lnTo>
                  <a:lnTo>
                    <a:pt x="3219196" y="102362"/>
                  </a:lnTo>
                  <a:lnTo>
                    <a:pt x="3232912" y="95123"/>
                  </a:lnTo>
                  <a:lnTo>
                    <a:pt x="3274187" y="79248"/>
                  </a:lnTo>
                  <a:lnTo>
                    <a:pt x="3315843" y="72136"/>
                  </a:lnTo>
                  <a:lnTo>
                    <a:pt x="3329685" y="71627"/>
                  </a:lnTo>
                  <a:lnTo>
                    <a:pt x="3373628" y="76707"/>
                  </a:lnTo>
                  <a:lnTo>
                    <a:pt x="3411220" y="91566"/>
                  </a:lnTo>
                  <a:lnTo>
                    <a:pt x="3442334" y="116586"/>
                  </a:lnTo>
                  <a:lnTo>
                    <a:pt x="3467227" y="151511"/>
                  </a:lnTo>
                  <a:lnTo>
                    <a:pt x="3491483" y="220599"/>
                  </a:lnTo>
                  <a:lnTo>
                    <a:pt x="3497579" y="261874"/>
                  </a:lnTo>
                  <a:lnTo>
                    <a:pt x="3499612" y="307593"/>
                  </a:lnTo>
                  <a:lnTo>
                    <a:pt x="3496437" y="350519"/>
                  </a:lnTo>
                  <a:lnTo>
                    <a:pt x="3486784" y="389636"/>
                  </a:lnTo>
                  <a:lnTo>
                    <a:pt x="3470782" y="424941"/>
                  </a:lnTo>
                  <a:lnTo>
                    <a:pt x="3448430" y="456311"/>
                  </a:lnTo>
                  <a:lnTo>
                    <a:pt x="3418585" y="484124"/>
                  </a:lnTo>
                  <a:lnTo>
                    <a:pt x="3384169" y="503936"/>
                  </a:lnTo>
                  <a:lnTo>
                    <a:pt x="3345179" y="515747"/>
                  </a:lnTo>
                  <a:lnTo>
                    <a:pt x="3301365" y="519811"/>
                  </a:lnTo>
                  <a:lnTo>
                    <a:pt x="3283584" y="519302"/>
                  </a:lnTo>
                  <a:lnTo>
                    <a:pt x="3265297" y="517778"/>
                  </a:lnTo>
                  <a:lnTo>
                    <a:pt x="3246501" y="515238"/>
                  </a:lnTo>
                  <a:lnTo>
                    <a:pt x="3227324" y="511555"/>
                  </a:lnTo>
                  <a:lnTo>
                    <a:pt x="3226943" y="678814"/>
                  </a:lnTo>
                  <a:lnTo>
                    <a:pt x="3210941" y="718057"/>
                  </a:lnTo>
                  <a:lnTo>
                    <a:pt x="3170428" y="733678"/>
                  </a:lnTo>
                  <a:lnTo>
                    <a:pt x="3158617" y="732663"/>
                  </a:lnTo>
                  <a:lnTo>
                    <a:pt x="3122930" y="709676"/>
                  </a:lnTo>
                  <a:lnTo>
                    <a:pt x="3113913" y="678814"/>
                  </a:lnTo>
                  <a:lnTo>
                    <a:pt x="3113913" y="662051"/>
                  </a:lnTo>
                  <a:lnTo>
                    <a:pt x="3114040" y="630936"/>
                  </a:lnTo>
                  <a:lnTo>
                    <a:pt x="3114294" y="585597"/>
                  </a:lnTo>
                  <a:lnTo>
                    <a:pt x="3114802" y="526034"/>
                  </a:lnTo>
                  <a:lnTo>
                    <a:pt x="3115056" y="478663"/>
                  </a:lnTo>
                  <a:lnTo>
                    <a:pt x="3115183" y="435863"/>
                  </a:lnTo>
                  <a:lnTo>
                    <a:pt x="3115056" y="397763"/>
                  </a:lnTo>
                  <a:lnTo>
                    <a:pt x="3114802" y="364109"/>
                  </a:lnTo>
                  <a:lnTo>
                    <a:pt x="3113913" y="321437"/>
                  </a:lnTo>
                  <a:lnTo>
                    <a:pt x="3112643" y="281813"/>
                  </a:lnTo>
                  <a:lnTo>
                    <a:pt x="3109087" y="211709"/>
                  </a:lnTo>
                  <a:lnTo>
                    <a:pt x="3103245" y="133350"/>
                  </a:lnTo>
                  <a:lnTo>
                    <a:pt x="3102864" y="131063"/>
                  </a:lnTo>
                  <a:lnTo>
                    <a:pt x="3103753" y="114680"/>
                  </a:lnTo>
                  <a:lnTo>
                    <a:pt x="3118104" y="72770"/>
                  </a:lnTo>
                  <a:lnTo>
                    <a:pt x="3151378" y="47243"/>
                  </a:lnTo>
                  <a:lnTo>
                    <a:pt x="3165475" y="45465"/>
                  </a:lnTo>
                  <a:close/>
                </a:path>
                <a:path w="5402580" h="734060">
                  <a:moveTo>
                    <a:pt x="0" y="0"/>
                  </a:moveTo>
                  <a:lnTo>
                    <a:pt x="0" y="405511"/>
                  </a:lnTo>
                  <a:lnTo>
                    <a:pt x="8280" y="410337"/>
                  </a:lnTo>
                  <a:lnTo>
                    <a:pt x="47243" y="423163"/>
                  </a:lnTo>
                  <a:lnTo>
                    <a:pt x="82677" y="425957"/>
                  </a:lnTo>
                  <a:lnTo>
                    <a:pt x="123825" y="424434"/>
                  </a:lnTo>
                  <a:lnTo>
                    <a:pt x="187198" y="412114"/>
                  </a:lnTo>
                  <a:lnTo>
                    <a:pt x="226949" y="388747"/>
                  </a:lnTo>
                  <a:lnTo>
                    <a:pt x="255905" y="356869"/>
                  </a:lnTo>
                  <a:lnTo>
                    <a:pt x="276987" y="317626"/>
                  </a:lnTo>
                  <a:lnTo>
                    <a:pt x="287655" y="275843"/>
                  </a:lnTo>
                  <a:lnTo>
                    <a:pt x="289052" y="254380"/>
                  </a:lnTo>
                  <a:lnTo>
                    <a:pt x="284226" y="214756"/>
                  </a:lnTo>
                  <a:lnTo>
                    <a:pt x="270002" y="177418"/>
                  </a:lnTo>
                  <a:lnTo>
                    <a:pt x="246380" y="142366"/>
                  </a:lnTo>
                  <a:lnTo>
                    <a:pt x="213106" y="109347"/>
                  </a:lnTo>
                  <a:lnTo>
                    <a:pt x="170307" y="78739"/>
                  </a:lnTo>
                  <a:lnTo>
                    <a:pt x="107823" y="46481"/>
                  </a:lnTo>
                  <a:lnTo>
                    <a:pt x="59563" y="25018"/>
                  </a:lnTo>
                  <a:lnTo>
                    <a:pt x="0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680960" y="1788159"/>
              <a:ext cx="193040" cy="175260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629910" y="1756409"/>
              <a:ext cx="378460" cy="596900"/>
            </a:xfrm>
            <a:custGeom>
              <a:avLst/>
              <a:gdLst/>
              <a:ahLst/>
              <a:cxnLst/>
              <a:rect l="l" t="t" r="r" b="b"/>
              <a:pathLst>
                <a:path w="378460" h="596900">
                  <a:moveTo>
                    <a:pt x="179577" y="0"/>
                  </a:moveTo>
                  <a:lnTo>
                    <a:pt x="206120" y="6350"/>
                  </a:lnTo>
                  <a:lnTo>
                    <a:pt x="225170" y="25400"/>
                  </a:lnTo>
                  <a:lnTo>
                    <a:pt x="236474" y="57276"/>
                  </a:lnTo>
                  <a:lnTo>
                    <a:pt x="240284" y="101726"/>
                  </a:lnTo>
                  <a:lnTo>
                    <a:pt x="239394" y="135254"/>
                  </a:lnTo>
                  <a:lnTo>
                    <a:pt x="251587" y="133603"/>
                  </a:lnTo>
                  <a:lnTo>
                    <a:pt x="262509" y="132461"/>
                  </a:lnTo>
                  <a:lnTo>
                    <a:pt x="272414" y="131825"/>
                  </a:lnTo>
                  <a:lnTo>
                    <a:pt x="280924" y="131572"/>
                  </a:lnTo>
                  <a:lnTo>
                    <a:pt x="302640" y="131952"/>
                  </a:lnTo>
                  <a:lnTo>
                    <a:pt x="345439" y="137667"/>
                  </a:lnTo>
                  <a:lnTo>
                    <a:pt x="376174" y="169925"/>
                  </a:lnTo>
                  <a:lnTo>
                    <a:pt x="378205" y="187451"/>
                  </a:lnTo>
                  <a:lnTo>
                    <a:pt x="377189" y="198627"/>
                  </a:lnTo>
                  <a:lnTo>
                    <a:pt x="353694" y="233044"/>
                  </a:lnTo>
                  <a:lnTo>
                    <a:pt x="321690" y="241807"/>
                  </a:lnTo>
                  <a:lnTo>
                    <a:pt x="315849" y="241807"/>
                  </a:lnTo>
                  <a:lnTo>
                    <a:pt x="308990" y="241553"/>
                  </a:lnTo>
                  <a:lnTo>
                    <a:pt x="301243" y="241173"/>
                  </a:lnTo>
                  <a:lnTo>
                    <a:pt x="293497" y="240791"/>
                  </a:lnTo>
                  <a:lnTo>
                    <a:pt x="286765" y="240537"/>
                  </a:lnTo>
                  <a:lnTo>
                    <a:pt x="280924" y="240537"/>
                  </a:lnTo>
                  <a:lnTo>
                    <a:pt x="272161" y="240791"/>
                  </a:lnTo>
                  <a:lnTo>
                    <a:pt x="262763" y="241426"/>
                  </a:lnTo>
                  <a:lnTo>
                    <a:pt x="252602" y="242442"/>
                  </a:lnTo>
                  <a:lnTo>
                    <a:pt x="241807" y="243839"/>
                  </a:lnTo>
                  <a:lnTo>
                    <a:pt x="245110" y="319150"/>
                  </a:lnTo>
                  <a:lnTo>
                    <a:pt x="247395" y="380238"/>
                  </a:lnTo>
                  <a:lnTo>
                    <a:pt x="248792" y="426974"/>
                  </a:lnTo>
                  <a:lnTo>
                    <a:pt x="249300" y="459486"/>
                  </a:lnTo>
                  <a:lnTo>
                    <a:pt x="249300" y="463041"/>
                  </a:lnTo>
                  <a:lnTo>
                    <a:pt x="249554" y="469645"/>
                  </a:lnTo>
                  <a:lnTo>
                    <a:pt x="249809" y="479298"/>
                  </a:lnTo>
                  <a:lnTo>
                    <a:pt x="250062" y="488950"/>
                  </a:lnTo>
                  <a:lnTo>
                    <a:pt x="250189" y="496824"/>
                  </a:lnTo>
                  <a:lnTo>
                    <a:pt x="250189" y="502792"/>
                  </a:lnTo>
                  <a:lnTo>
                    <a:pt x="246379" y="543813"/>
                  </a:lnTo>
                  <a:lnTo>
                    <a:pt x="235203" y="573151"/>
                  </a:lnTo>
                  <a:lnTo>
                    <a:pt x="216662" y="590803"/>
                  </a:lnTo>
                  <a:lnTo>
                    <a:pt x="190626" y="596645"/>
                  </a:lnTo>
                  <a:lnTo>
                    <a:pt x="179704" y="595756"/>
                  </a:lnTo>
                  <a:lnTo>
                    <a:pt x="143637" y="575055"/>
                  </a:lnTo>
                  <a:lnTo>
                    <a:pt x="133603" y="546100"/>
                  </a:lnTo>
                  <a:lnTo>
                    <a:pt x="133603" y="537844"/>
                  </a:lnTo>
                  <a:lnTo>
                    <a:pt x="133857" y="527685"/>
                  </a:lnTo>
                  <a:lnTo>
                    <a:pt x="134238" y="515747"/>
                  </a:lnTo>
                  <a:lnTo>
                    <a:pt x="134747" y="502030"/>
                  </a:lnTo>
                  <a:lnTo>
                    <a:pt x="135254" y="488188"/>
                  </a:lnTo>
                  <a:lnTo>
                    <a:pt x="135636" y="476250"/>
                  </a:lnTo>
                  <a:lnTo>
                    <a:pt x="135889" y="466089"/>
                  </a:lnTo>
                  <a:lnTo>
                    <a:pt x="136016" y="457835"/>
                  </a:lnTo>
                  <a:lnTo>
                    <a:pt x="135509" y="426085"/>
                  </a:lnTo>
                  <a:lnTo>
                    <a:pt x="134112" y="380238"/>
                  </a:lnTo>
                  <a:lnTo>
                    <a:pt x="131825" y="320293"/>
                  </a:lnTo>
                  <a:lnTo>
                    <a:pt x="128524" y="246252"/>
                  </a:lnTo>
                  <a:lnTo>
                    <a:pt x="114173" y="245363"/>
                  </a:lnTo>
                  <a:lnTo>
                    <a:pt x="96647" y="243966"/>
                  </a:lnTo>
                  <a:lnTo>
                    <a:pt x="51562" y="239522"/>
                  </a:lnTo>
                  <a:lnTo>
                    <a:pt x="12953" y="223519"/>
                  </a:lnTo>
                  <a:lnTo>
                    <a:pt x="0" y="186689"/>
                  </a:lnTo>
                  <a:lnTo>
                    <a:pt x="1015" y="175640"/>
                  </a:lnTo>
                  <a:lnTo>
                    <a:pt x="24002" y="140969"/>
                  </a:lnTo>
                  <a:lnTo>
                    <a:pt x="55879" y="131952"/>
                  </a:lnTo>
                  <a:lnTo>
                    <a:pt x="65912" y="132206"/>
                  </a:lnTo>
                  <a:lnTo>
                    <a:pt x="80899" y="133223"/>
                  </a:lnTo>
                  <a:lnTo>
                    <a:pt x="100837" y="134747"/>
                  </a:lnTo>
                  <a:lnTo>
                    <a:pt x="125602" y="136905"/>
                  </a:lnTo>
                  <a:lnTo>
                    <a:pt x="125349" y="129286"/>
                  </a:lnTo>
                  <a:lnTo>
                    <a:pt x="124967" y="119506"/>
                  </a:lnTo>
                  <a:lnTo>
                    <a:pt x="124332" y="107568"/>
                  </a:lnTo>
                  <a:lnTo>
                    <a:pt x="123570" y="93472"/>
                  </a:lnTo>
                  <a:lnTo>
                    <a:pt x="122936" y="81279"/>
                  </a:lnTo>
                  <a:lnTo>
                    <a:pt x="122427" y="70357"/>
                  </a:lnTo>
                  <a:lnTo>
                    <a:pt x="122047" y="60960"/>
                  </a:lnTo>
                  <a:lnTo>
                    <a:pt x="121919" y="53086"/>
                  </a:lnTo>
                  <a:lnTo>
                    <a:pt x="123062" y="42163"/>
                  </a:lnTo>
                  <a:lnTo>
                    <a:pt x="147700" y="8509"/>
                  </a:lnTo>
                  <a:lnTo>
                    <a:pt x="168020" y="888"/>
                  </a:lnTo>
                  <a:lnTo>
                    <a:pt x="179577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070600" y="1699259"/>
              <a:ext cx="157479" cy="14986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116330" y="1682749"/>
              <a:ext cx="6891020" cy="685800"/>
            </a:xfrm>
            <a:custGeom>
              <a:avLst/>
              <a:gdLst/>
              <a:ahLst/>
              <a:cxnLst/>
              <a:rect l="l" t="t" r="r" b="b"/>
              <a:pathLst>
                <a:path w="6891020" h="685800">
                  <a:moveTo>
                    <a:pt x="6669786" y="19938"/>
                  </a:moveTo>
                  <a:lnTo>
                    <a:pt x="6715633" y="22987"/>
                  </a:lnTo>
                  <a:lnTo>
                    <a:pt x="6755384" y="32638"/>
                  </a:lnTo>
                  <a:lnTo>
                    <a:pt x="6816344" y="72136"/>
                  </a:lnTo>
                  <a:lnTo>
                    <a:pt x="6847713" y="126364"/>
                  </a:lnTo>
                  <a:lnTo>
                    <a:pt x="6858127" y="197358"/>
                  </a:lnTo>
                  <a:lnTo>
                    <a:pt x="6857111" y="218566"/>
                  </a:lnTo>
                  <a:lnTo>
                    <a:pt x="6842125" y="269113"/>
                  </a:lnTo>
                  <a:lnTo>
                    <a:pt x="6809867" y="302895"/>
                  </a:lnTo>
                  <a:lnTo>
                    <a:pt x="6794246" y="312927"/>
                  </a:lnTo>
                  <a:lnTo>
                    <a:pt x="6817487" y="327405"/>
                  </a:lnTo>
                  <a:lnTo>
                    <a:pt x="6853301" y="359790"/>
                  </a:lnTo>
                  <a:lnTo>
                    <a:pt x="6876796" y="399796"/>
                  </a:lnTo>
                  <a:lnTo>
                    <a:pt x="6889242" y="453644"/>
                  </a:lnTo>
                  <a:lnTo>
                    <a:pt x="6890766" y="485394"/>
                  </a:lnTo>
                  <a:lnTo>
                    <a:pt x="6886575" y="526796"/>
                  </a:lnTo>
                  <a:lnTo>
                    <a:pt x="6873748" y="563499"/>
                  </a:lnTo>
                  <a:lnTo>
                    <a:pt x="6852412" y="595502"/>
                  </a:lnTo>
                  <a:lnTo>
                    <a:pt x="6822440" y="622680"/>
                  </a:lnTo>
                  <a:lnTo>
                    <a:pt x="6789420" y="642112"/>
                  </a:lnTo>
                  <a:lnTo>
                    <a:pt x="6752209" y="656082"/>
                  </a:lnTo>
                  <a:lnTo>
                    <a:pt x="6710680" y="664463"/>
                  </a:lnTo>
                  <a:lnTo>
                    <a:pt x="6664833" y="667258"/>
                  </a:lnTo>
                  <a:lnTo>
                    <a:pt x="6621399" y="664845"/>
                  </a:lnTo>
                  <a:lnTo>
                    <a:pt x="6582156" y="657605"/>
                  </a:lnTo>
                  <a:lnTo>
                    <a:pt x="6515862" y="628776"/>
                  </a:lnTo>
                  <a:lnTo>
                    <a:pt x="6486271" y="603630"/>
                  </a:lnTo>
                  <a:lnTo>
                    <a:pt x="6451854" y="537845"/>
                  </a:lnTo>
                  <a:lnTo>
                    <a:pt x="6447155" y="497332"/>
                  </a:lnTo>
                  <a:lnTo>
                    <a:pt x="6451346" y="441071"/>
                  </a:lnTo>
                  <a:lnTo>
                    <a:pt x="6465951" y="393573"/>
                  </a:lnTo>
                  <a:lnTo>
                    <a:pt x="6490970" y="354457"/>
                  </a:lnTo>
                  <a:lnTo>
                    <a:pt x="6526530" y="323976"/>
                  </a:lnTo>
                  <a:lnTo>
                    <a:pt x="6500622" y="298958"/>
                  </a:lnTo>
                  <a:lnTo>
                    <a:pt x="6482080" y="270890"/>
                  </a:lnTo>
                  <a:lnTo>
                    <a:pt x="6470904" y="239649"/>
                  </a:lnTo>
                  <a:lnTo>
                    <a:pt x="6467221" y="205486"/>
                  </a:lnTo>
                  <a:lnTo>
                    <a:pt x="6471031" y="166877"/>
                  </a:lnTo>
                  <a:lnTo>
                    <a:pt x="6501765" y="99949"/>
                  </a:lnTo>
                  <a:lnTo>
                    <a:pt x="6528562" y="71627"/>
                  </a:lnTo>
                  <a:lnTo>
                    <a:pt x="6593205" y="33274"/>
                  </a:lnTo>
                  <a:lnTo>
                    <a:pt x="6629908" y="23495"/>
                  </a:lnTo>
                  <a:lnTo>
                    <a:pt x="6669786" y="19938"/>
                  </a:lnTo>
                  <a:close/>
                </a:path>
                <a:path w="6891020" h="685800">
                  <a:moveTo>
                    <a:pt x="72034" y="7747"/>
                  </a:moveTo>
                  <a:lnTo>
                    <a:pt x="115328" y="21971"/>
                  </a:lnTo>
                  <a:lnTo>
                    <a:pt x="168528" y="46609"/>
                  </a:lnTo>
                  <a:lnTo>
                    <a:pt x="190500" y="56769"/>
                  </a:lnTo>
                  <a:lnTo>
                    <a:pt x="206120" y="63626"/>
                  </a:lnTo>
                  <a:lnTo>
                    <a:pt x="215391" y="67055"/>
                  </a:lnTo>
                  <a:lnTo>
                    <a:pt x="261873" y="84327"/>
                  </a:lnTo>
                  <a:lnTo>
                    <a:pt x="305561" y="105028"/>
                  </a:lnTo>
                  <a:lnTo>
                    <a:pt x="346582" y="129159"/>
                  </a:lnTo>
                  <a:lnTo>
                    <a:pt x="384682" y="156717"/>
                  </a:lnTo>
                  <a:lnTo>
                    <a:pt x="419988" y="187578"/>
                  </a:lnTo>
                  <a:lnTo>
                    <a:pt x="456438" y="227329"/>
                  </a:lnTo>
                  <a:lnTo>
                    <a:pt x="484758" y="268604"/>
                  </a:lnTo>
                  <a:lnTo>
                    <a:pt x="504951" y="311530"/>
                  </a:lnTo>
                  <a:lnTo>
                    <a:pt x="517017" y="355980"/>
                  </a:lnTo>
                  <a:lnTo>
                    <a:pt x="521081" y="402209"/>
                  </a:lnTo>
                  <a:lnTo>
                    <a:pt x="518921" y="437261"/>
                  </a:lnTo>
                  <a:lnTo>
                    <a:pt x="501522" y="504571"/>
                  </a:lnTo>
                  <a:lnTo>
                    <a:pt x="467232" y="567944"/>
                  </a:lnTo>
                  <a:lnTo>
                    <a:pt x="419607" y="620140"/>
                  </a:lnTo>
                  <a:lnTo>
                    <a:pt x="353567" y="660780"/>
                  </a:lnTo>
                  <a:lnTo>
                    <a:pt x="309117" y="674624"/>
                  </a:lnTo>
                  <a:lnTo>
                    <a:pt x="257936" y="682878"/>
                  </a:lnTo>
                  <a:lnTo>
                    <a:pt x="199770" y="685673"/>
                  </a:lnTo>
                  <a:lnTo>
                    <a:pt x="184276" y="685164"/>
                  </a:lnTo>
                  <a:lnTo>
                    <a:pt x="130987" y="677163"/>
                  </a:lnTo>
                  <a:lnTo>
                    <a:pt x="88925" y="664845"/>
                  </a:lnTo>
                  <a:lnTo>
                    <a:pt x="56895" y="649224"/>
                  </a:lnTo>
                  <a:lnTo>
                    <a:pt x="45300" y="648080"/>
                  </a:lnTo>
                  <a:lnTo>
                    <a:pt x="9207" y="624077"/>
                  </a:lnTo>
                  <a:lnTo>
                    <a:pt x="0" y="593471"/>
                  </a:lnTo>
                  <a:lnTo>
                    <a:pt x="241" y="570484"/>
                  </a:lnTo>
                  <a:lnTo>
                    <a:pt x="965" y="542289"/>
                  </a:lnTo>
                  <a:lnTo>
                    <a:pt x="2184" y="509015"/>
                  </a:lnTo>
                  <a:lnTo>
                    <a:pt x="3886" y="470535"/>
                  </a:lnTo>
                  <a:lnTo>
                    <a:pt x="5587" y="432180"/>
                  </a:lnTo>
                  <a:lnTo>
                    <a:pt x="6807" y="398907"/>
                  </a:lnTo>
                  <a:lnTo>
                    <a:pt x="7531" y="370839"/>
                  </a:lnTo>
                  <a:lnTo>
                    <a:pt x="7772" y="347852"/>
                  </a:lnTo>
                  <a:lnTo>
                    <a:pt x="7658" y="322199"/>
                  </a:lnTo>
                  <a:lnTo>
                    <a:pt x="7315" y="290829"/>
                  </a:lnTo>
                  <a:lnTo>
                    <a:pt x="6743" y="253873"/>
                  </a:lnTo>
                  <a:lnTo>
                    <a:pt x="5930" y="211327"/>
                  </a:lnTo>
                  <a:lnTo>
                    <a:pt x="5118" y="168655"/>
                  </a:lnTo>
                  <a:lnTo>
                    <a:pt x="4546" y="131699"/>
                  </a:lnTo>
                  <a:lnTo>
                    <a:pt x="4203" y="100457"/>
                  </a:lnTo>
                  <a:lnTo>
                    <a:pt x="4089" y="74929"/>
                  </a:lnTo>
                  <a:lnTo>
                    <a:pt x="5448" y="63626"/>
                  </a:lnTo>
                  <a:lnTo>
                    <a:pt x="25781" y="29972"/>
                  </a:lnTo>
                  <a:lnTo>
                    <a:pt x="59931" y="9144"/>
                  </a:lnTo>
                  <a:lnTo>
                    <a:pt x="72034" y="7747"/>
                  </a:lnTo>
                  <a:close/>
                </a:path>
                <a:path w="6891020" h="685800">
                  <a:moveTo>
                    <a:pt x="6182106" y="6476"/>
                  </a:moveTo>
                  <a:lnTo>
                    <a:pt x="6198362" y="9271"/>
                  </a:lnTo>
                  <a:lnTo>
                    <a:pt x="6209919" y="17525"/>
                  </a:lnTo>
                  <a:lnTo>
                    <a:pt x="6216777" y="31369"/>
                  </a:lnTo>
                  <a:lnTo>
                    <a:pt x="6219063" y="50673"/>
                  </a:lnTo>
                  <a:lnTo>
                    <a:pt x="6218809" y="77597"/>
                  </a:lnTo>
                  <a:lnTo>
                    <a:pt x="6218047" y="109474"/>
                  </a:lnTo>
                  <a:lnTo>
                    <a:pt x="6216777" y="146303"/>
                  </a:lnTo>
                  <a:lnTo>
                    <a:pt x="6214872" y="187960"/>
                  </a:lnTo>
                  <a:lnTo>
                    <a:pt x="6213475" y="226440"/>
                  </a:lnTo>
                  <a:lnTo>
                    <a:pt x="6212332" y="270890"/>
                  </a:lnTo>
                  <a:lnTo>
                    <a:pt x="6211570" y="321437"/>
                  </a:lnTo>
                  <a:lnTo>
                    <a:pt x="6211062" y="378078"/>
                  </a:lnTo>
                  <a:lnTo>
                    <a:pt x="6210808" y="440689"/>
                  </a:lnTo>
                  <a:lnTo>
                    <a:pt x="6210808" y="539876"/>
                  </a:lnTo>
                  <a:lnTo>
                    <a:pt x="6237859" y="539876"/>
                  </a:lnTo>
                  <a:lnTo>
                    <a:pt x="6249289" y="540765"/>
                  </a:lnTo>
                  <a:lnTo>
                    <a:pt x="6284849" y="563117"/>
                  </a:lnTo>
                  <a:lnTo>
                    <a:pt x="6293993" y="592709"/>
                  </a:lnTo>
                  <a:lnTo>
                    <a:pt x="6292977" y="603503"/>
                  </a:lnTo>
                  <a:lnTo>
                    <a:pt x="6269228" y="637032"/>
                  </a:lnTo>
                  <a:lnTo>
                    <a:pt x="6237859" y="645540"/>
                  </a:lnTo>
                  <a:lnTo>
                    <a:pt x="6075299" y="645160"/>
                  </a:lnTo>
                  <a:lnTo>
                    <a:pt x="6041517" y="642112"/>
                  </a:lnTo>
                  <a:lnTo>
                    <a:pt x="6017260" y="632967"/>
                  </a:lnTo>
                  <a:lnTo>
                    <a:pt x="6002782" y="617727"/>
                  </a:lnTo>
                  <a:lnTo>
                    <a:pt x="5997956" y="596391"/>
                  </a:lnTo>
                  <a:lnTo>
                    <a:pt x="6003417" y="572388"/>
                  </a:lnTo>
                  <a:lnTo>
                    <a:pt x="6046597" y="544957"/>
                  </a:lnTo>
                  <a:lnTo>
                    <a:pt x="6089777" y="541527"/>
                  </a:lnTo>
                  <a:lnTo>
                    <a:pt x="6102350" y="541909"/>
                  </a:lnTo>
                  <a:lnTo>
                    <a:pt x="6102350" y="178562"/>
                  </a:lnTo>
                  <a:lnTo>
                    <a:pt x="6086094" y="189357"/>
                  </a:lnTo>
                  <a:lnTo>
                    <a:pt x="6073013" y="196976"/>
                  </a:lnTo>
                  <a:lnTo>
                    <a:pt x="6062980" y="201549"/>
                  </a:lnTo>
                  <a:lnTo>
                    <a:pt x="6056122" y="203073"/>
                  </a:lnTo>
                  <a:lnTo>
                    <a:pt x="6045073" y="202057"/>
                  </a:lnTo>
                  <a:lnTo>
                    <a:pt x="6008878" y="178180"/>
                  </a:lnTo>
                  <a:lnTo>
                    <a:pt x="5999226" y="148589"/>
                  </a:lnTo>
                  <a:lnTo>
                    <a:pt x="6001004" y="137287"/>
                  </a:lnTo>
                  <a:lnTo>
                    <a:pt x="6006084" y="125857"/>
                  </a:lnTo>
                  <a:lnTo>
                    <a:pt x="6014720" y="114173"/>
                  </a:lnTo>
                  <a:lnTo>
                    <a:pt x="6026658" y="102362"/>
                  </a:lnTo>
                  <a:lnTo>
                    <a:pt x="6072886" y="68834"/>
                  </a:lnTo>
                  <a:lnTo>
                    <a:pt x="6122797" y="28575"/>
                  </a:lnTo>
                  <a:lnTo>
                    <a:pt x="6138037" y="18923"/>
                  </a:lnTo>
                  <a:lnTo>
                    <a:pt x="6153023" y="12064"/>
                  </a:lnTo>
                  <a:lnTo>
                    <a:pt x="6167755" y="7874"/>
                  </a:lnTo>
                  <a:lnTo>
                    <a:pt x="6182106" y="6476"/>
                  </a:lnTo>
                  <a:close/>
                </a:path>
                <a:path w="6891020" h="685800">
                  <a:moveTo>
                    <a:pt x="1113663" y="0"/>
                  </a:moveTo>
                  <a:lnTo>
                    <a:pt x="1132713" y="2921"/>
                  </a:lnTo>
                  <a:lnTo>
                    <a:pt x="1146428" y="11811"/>
                  </a:lnTo>
                  <a:lnTo>
                    <a:pt x="1154683" y="26670"/>
                  </a:lnTo>
                  <a:lnTo>
                    <a:pt x="1157351" y="47371"/>
                  </a:lnTo>
                  <a:lnTo>
                    <a:pt x="1157351" y="50926"/>
                  </a:lnTo>
                  <a:lnTo>
                    <a:pt x="1156970" y="56641"/>
                  </a:lnTo>
                  <a:lnTo>
                    <a:pt x="1155953" y="64388"/>
                  </a:lnTo>
                  <a:lnTo>
                    <a:pt x="1155064" y="72262"/>
                  </a:lnTo>
                  <a:lnTo>
                    <a:pt x="1154557" y="77977"/>
                  </a:lnTo>
                  <a:lnTo>
                    <a:pt x="1154557" y="81534"/>
                  </a:lnTo>
                  <a:lnTo>
                    <a:pt x="1154557" y="238378"/>
                  </a:lnTo>
                  <a:lnTo>
                    <a:pt x="1198499" y="217932"/>
                  </a:lnTo>
                  <a:lnTo>
                    <a:pt x="1240027" y="206883"/>
                  </a:lnTo>
                  <a:lnTo>
                    <a:pt x="1266317" y="204724"/>
                  </a:lnTo>
                  <a:lnTo>
                    <a:pt x="1312164" y="209169"/>
                  </a:lnTo>
                  <a:lnTo>
                    <a:pt x="1353312" y="222250"/>
                  </a:lnTo>
                  <a:lnTo>
                    <a:pt x="1389888" y="244221"/>
                  </a:lnTo>
                  <a:lnTo>
                    <a:pt x="1421764" y="274827"/>
                  </a:lnTo>
                  <a:lnTo>
                    <a:pt x="1446021" y="309372"/>
                  </a:lnTo>
                  <a:lnTo>
                    <a:pt x="1463294" y="347345"/>
                  </a:lnTo>
                  <a:lnTo>
                    <a:pt x="1473581" y="388747"/>
                  </a:lnTo>
                  <a:lnTo>
                    <a:pt x="1477137" y="433704"/>
                  </a:lnTo>
                  <a:lnTo>
                    <a:pt x="1473072" y="479425"/>
                  </a:lnTo>
                  <a:lnTo>
                    <a:pt x="1461008" y="521588"/>
                  </a:lnTo>
                  <a:lnTo>
                    <a:pt x="1440942" y="559942"/>
                  </a:lnTo>
                  <a:lnTo>
                    <a:pt x="1412747" y="594740"/>
                  </a:lnTo>
                  <a:lnTo>
                    <a:pt x="1378203" y="624332"/>
                  </a:lnTo>
                  <a:lnTo>
                    <a:pt x="1339595" y="645413"/>
                  </a:lnTo>
                  <a:lnTo>
                    <a:pt x="1297051" y="658113"/>
                  </a:lnTo>
                  <a:lnTo>
                    <a:pt x="1250695" y="662432"/>
                  </a:lnTo>
                  <a:lnTo>
                    <a:pt x="1222375" y="661162"/>
                  </a:lnTo>
                  <a:lnTo>
                    <a:pt x="1194815" y="657351"/>
                  </a:lnTo>
                  <a:lnTo>
                    <a:pt x="1168019" y="651128"/>
                  </a:lnTo>
                  <a:lnTo>
                    <a:pt x="1141857" y="642365"/>
                  </a:lnTo>
                  <a:lnTo>
                    <a:pt x="1133856" y="648970"/>
                  </a:lnTo>
                  <a:lnTo>
                    <a:pt x="1125093" y="653669"/>
                  </a:lnTo>
                  <a:lnTo>
                    <a:pt x="1115440" y="656463"/>
                  </a:lnTo>
                  <a:lnTo>
                    <a:pt x="1105027" y="657478"/>
                  </a:lnTo>
                  <a:lnTo>
                    <a:pt x="1094358" y="656463"/>
                  </a:lnTo>
                  <a:lnTo>
                    <a:pt x="1060322" y="634873"/>
                  </a:lnTo>
                  <a:lnTo>
                    <a:pt x="1051433" y="605789"/>
                  </a:lnTo>
                  <a:lnTo>
                    <a:pt x="1051433" y="600201"/>
                  </a:lnTo>
                  <a:lnTo>
                    <a:pt x="1053592" y="558038"/>
                  </a:lnTo>
                  <a:lnTo>
                    <a:pt x="1053719" y="551179"/>
                  </a:lnTo>
                  <a:lnTo>
                    <a:pt x="1053845" y="545591"/>
                  </a:lnTo>
                  <a:lnTo>
                    <a:pt x="1053845" y="81534"/>
                  </a:lnTo>
                  <a:lnTo>
                    <a:pt x="1054608" y="67183"/>
                  </a:lnTo>
                  <a:lnTo>
                    <a:pt x="1066927" y="28955"/>
                  </a:lnTo>
                  <a:lnTo>
                    <a:pt x="1099439" y="1777"/>
                  </a:lnTo>
                  <a:lnTo>
                    <a:pt x="111366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313690" y="1350009"/>
            <a:ext cx="3947160" cy="736600"/>
            <a:chOff x="863600" y="2661920"/>
            <a:chExt cx="3947160" cy="736600"/>
          </a:xfrm>
        </p:grpSpPr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76300" y="2674620"/>
              <a:ext cx="3916679" cy="70866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108450" y="3016250"/>
              <a:ext cx="172720" cy="233679"/>
            </a:xfrm>
            <a:custGeom>
              <a:avLst/>
              <a:gdLst/>
              <a:ahLst/>
              <a:cxnLst/>
              <a:rect l="l" t="t" r="r" b="b"/>
              <a:pathLst>
                <a:path w="172720" h="233680">
                  <a:moveTo>
                    <a:pt x="103632" y="0"/>
                  </a:moveTo>
                  <a:lnTo>
                    <a:pt x="58674" y="11302"/>
                  </a:lnTo>
                  <a:lnTo>
                    <a:pt x="24384" y="45974"/>
                  </a:lnTo>
                  <a:lnTo>
                    <a:pt x="6096" y="88264"/>
                  </a:lnTo>
                  <a:lnTo>
                    <a:pt x="0" y="137033"/>
                  </a:lnTo>
                  <a:lnTo>
                    <a:pt x="1777" y="160274"/>
                  </a:lnTo>
                  <a:lnTo>
                    <a:pt x="15621" y="197992"/>
                  </a:lnTo>
                  <a:lnTo>
                    <a:pt x="51562" y="228346"/>
                  </a:lnTo>
                  <a:lnTo>
                    <a:pt x="79121" y="233552"/>
                  </a:lnTo>
                  <a:lnTo>
                    <a:pt x="96265" y="232028"/>
                  </a:lnTo>
                  <a:lnTo>
                    <a:pt x="140715" y="209296"/>
                  </a:lnTo>
                  <a:lnTo>
                    <a:pt x="163575" y="176022"/>
                  </a:lnTo>
                  <a:lnTo>
                    <a:pt x="172465" y="132587"/>
                  </a:lnTo>
                  <a:lnTo>
                    <a:pt x="170179" y="74675"/>
                  </a:lnTo>
                  <a:lnTo>
                    <a:pt x="157987" y="33274"/>
                  </a:lnTo>
                  <a:lnTo>
                    <a:pt x="135762" y="8382"/>
                  </a:lnTo>
                  <a:lnTo>
                    <a:pt x="103632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393439" y="2989580"/>
              <a:ext cx="208279" cy="12953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877570" y="2675890"/>
              <a:ext cx="3919220" cy="708660"/>
            </a:xfrm>
            <a:custGeom>
              <a:avLst/>
              <a:gdLst/>
              <a:ahLst/>
              <a:cxnLst/>
              <a:rect l="l" t="t" r="r" b="b"/>
              <a:pathLst>
                <a:path w="3919220" h="708660">
                  <a:moveTo>
                    <a:pt x="1560957" y="327660"/>
                  </a:moveTo>
                  <a:lnTo>
                    <a:pt x="1508760" y="338582"/>
                  </a:lnTo>
                  <a:lnTo>
                    <a:pt x="1463548" y="371348"/>
                  </a:lnTo>
                  <a:lnTo>
                    <a:pt x="1432179" y="418338"/>
                  </a:lnTo>
                  <a:lnTo>
                    <a:pt x="1421765" y="472313"/>
                  </a:lnTo>
                  <a:lnTo>
                    <a:pt x="1423035" y="498094"/>
                  </a:lnTo>
                  <a:lnTo>
                    <a:pt x="1432814" y="539369"/>
                  </a:lnTo>
                  <a:lnTo>
                    <a:pt x="1465961" y="575563"/>
                  </a:lnTo>
                  <a:lnTo>
                    <a:pt x="1500378" y="582422"/>
                  </a:lnTo>
                  <a:lnTo>
                    <a:pt x="1512951" y="581913"/>
                  </a:lnTo>
                  <a:lnTo>
                    <a:pt x="1559687" y="569340"/>
                  </a:lnTo>
                  <a:lnTo>
                    <a:pt x="1591183" y="549275"/>
                  </a:lnTo>
                  <a:lnTo>
                    <a:pt x="1585849" y="503555"/>
                  </a:lnTo>
                  <a:lnTo>
                    <a:pt x="1582039" y="464058"/>
                  </a:lnTo>
                  <a:lnTo>
                    <a:pt x="1579626" y="430784"/>
                  </a:lnTo>
                  <a:lnTo>
                    <a:pt x="1578864" y="403479"/>
                  </a:lnTo>
                  <a:lnTo>
                    <a:pt x="1578991" y="396621"/>
                  </a:lnTo>
                  <a:lnTo>
                    <a:pt x="1583055" y="355346"/>
                  </a:lnTo>
                  <a:lnTo>
                    <a:pt x="1586230" y="335407"/>
                  </a:lnTo>
                  <a:lnTo>
                    <a:pt x="1580769" y="332739"/>
                  </a:lnTo>
                  <a:lnTo>
                    <a:pt x="1575943" y="330708"/>
                  </a:lnTo>
                  <a:lnTo>
                    <a:pt x="1571752" y="329438"/>
                  </a:lnTo>
                  <a:lnTo>
                    <a:pt x="1567561" y="328295"/>
                  </a:lnTo>
                  <a:lnTo>
                    <a:pt x="1563878" y="327660"/>
                  </a:lnTo>
                  <a:lnTo>
                    <a:pt x="1560957" y="327660"/>
                  </a:lnTo>
                  <a:close/>
                </a:path>
                <a:path w="3919220" h="708660">
                  <a:moveTo>
                    <a:pt x="692150" y="327660"/>
                  </a:moveTo>
                  <a:lnTo>
                    <a:pt x="639953" y="338582"/>
                  </a:lnTo>
                  <a:lnTo>
                    <a:pt x="594741" y="371348"/>
                  </a:lnTo>
                  <a:lnTo>
                    <a:pt x="563372" y="418338"/>
                  </a:lnTo>
                  <a:lnTo>
                    <a:pt x="552958" y="472313"/>
                  </a:lnTo>
                  <a:lnTo>
                    <a:pt x="554228" y="498094"/>
                  </a:lnTo>
                  <a:lnTo>
                    <a:pt x="564007" y="539369"/>
                  </a:lnTo>
                  <a:lnTo>
                    <a:pt x="597154" y="575563"/>
                  </a:lnTo>
                  <a:lnTo>
                    <a:pt x="631571" y="582422"/>
                  </a:lnTo>
                  <a:lnTo>
                    <a:pt x="644144" y="581913"/>
                  </a:lnTo>
                  <a:lnTo>
                    <a:pt x="690880" y="569340"/>
                  </a:lnTo>
                  <a:lnTo>
                    <a:pt x="722376" y="549275"/>
                  </a:lnTo>
                  <a:lnTo>
                    <a:pt x="717042" y="503555"/>
                  </a:lnTo>
                  <a:lnTo>
                    <a:pt x="713232" y="464058"/>
                  </a:lnTo>
                  <a:lnTo>
                    <a:pt x="710819" y="430784"/>
                  </a:lnTo>
                  <a:lnTo>
                    <a:pt x="710057" y="403479"/>
                  </a:lnTo>
                  <a:lnTo>
                    <a:pt x="710184" y="396621"/>
                  </a:lnTo>
                  <a:lnTo>
                    <a:pt x="714248" y="355346"/>
                  </a:lnTo>
                  <a:lnTo>
                    <a:pt x="717423" y="335407"/>
                  </a:lnTo>
                  <a:lnTo>
                    <a:pt x="711962" y="332739"/>
                  </a:lnTo>
                  <a:lnTo>
                    <a:pt x="707136" y="330708"/>
                  </a:lnTo>
                  <a:lnTo>
                    <a:pt x="702945" y="329438"/>
                  </a:lnTo>
                  <a:lnTo>
                    <a:pt x="698754" y="328295"/>
                  </a:lnTo>
                  <a:lnTo>
                    <a:pt x="695071" y="327660"/>
                  </a:lnTo>
                  <a:lnTo>
                    <a:pt x="692150" y="327660"/>
                  </a:lnTo>
                  <a:close/>
                </a:path>
                <a:path w="3919220" h="708660">
                  <a:moveTo>
                    <a:pt x="1903222" y="258318"/>
                  </a:moveTo>
                  <a:lnTo>
                    <a:pt x="1903349" y="258699"/>
                  </a:lnTo>
                  <a:lnTo>
                    <a:pt x="1903349" y="259714"/>
                  </a:lnTo>
                  <a:lnTo>
                    <a:pt x="1903222" y="258445"/>
                  </a:lnTo>
                  <a:close/>
                </a:path>
                <a:path w="3919220" h="708660">
                  <a:moveTo>
                    <a:pt x="3341116" y="232663"/>
                  </a:moveTo>
                  <a:lnTo>
                    <a:pt x="3379978" y="236727"/>
                  </a:lnTo>
                  <a:lnTo>
                    <a:pt x="3445002" y="269494"/>
                  </a:lnTo>
                  <a:lnTo>
                    <a:pt x="3471291" y="298196"/>
                  </a:lnTo>
                  <a:lnTo>
                    <a:pt x="3503803" y="364236"/>
                  </a:lnTo>
                  <a:lnTo>
                    <a:pt x="3511930" y="402589"/>
                  </a:lnTo>
                  <a:lnTo>
                    <a:pt x="3514725" y="444373"/>
                  </a:lnTo>
                  <a:lnTo>
                    <a:pt x="3511550" y="490220"/>
                  </a:lnTo>
                  <a:lnTo>
                    <a:pt x="3502025" y="532511"/>
                  </a:lnTo>
                  <a:lnTo>
                    <a:pt x="3486150" y="571373"/>
                  </a:lnTo>
                  <a:lnTo>
                    <a:pt x="3463925" y="606679"/>
                  </a:lnTo>
                  <a:lnTo>
                    <a:pt x="3433064" y="639445"/>
                  </a:lnTo>
                  <a:lnTo>
                    <a:pt x="3397377" y="662939"/>
                  </a:lnTo>
                  <a:lnTo>
                    <a:pt x="3356737" y="676910"/>
                  </a:lnTo>
                  <a:lnTo>
                    <a:pt x="3311271" y="681609"/>
                  </a:lnTo>
                  <a:lnTo>
                    <a:pt x="3274695" y="678307"/>
                  </a:lnTo>
                  <a:lnTo>
                    <a:pt x="3209544" y="652399"/>
                  </a:lnTo>
                  <a:lnTo>
                    <a:pt x="3154680" y="598677"/>
                  </a:lnTo>
                  <a:lnTo>
                    <a:pt x="3135503" y="563118"/>
                  </a:lnTo>
                  <a:lnTo>
                    <a:pt x="3123438" y="522732"/>
                  </a:lnTo>
                  <a:lnTo>
                    <a:pt x="3118358" y="477520"/>
                  </a:lnTo>
                  <a:lnTo>
                    <a:pt x="3120390" y="433577"/>
                  </a:lnTo>
                  <a:lnTo>
                    <a:pt x="3129407" y="392049"/>
                  </a:lnTo>
                  <a:lnTo>
                    <a:pt x="3145155" y="352933"/>
                  </a:lnTo>
                  <a:lnTo>
                    <a:pt x="3167888" y="316230"/>
                  </a:lnTo>
                  <a:lnTo>
                    <a:pt x="3202051" y="279654"/>
                  </a:lnTo>
                  <a:lnTo>
                    <a:pt x="3242310" y="253492"/>
                  </a:lnTo>
                  <a:lnTo>
                    <a:pt x="3288665" y="237871"/>
                  </a:lnTo>
                  <a:lnTo>
                    <a:pt x="3341116" y="232663"/>
                  </a:lnTo>
                  <a:close/>
                </a:path>
                <a:path w="3919220" h="708660">
                  <a:moveTo>
                    <a:pt x="1555623" y="229870"/>
                  </a:moveTo>
                  <a:lnTo>
                    <a:pt x="1597533" y="235331"/>
                  </a:lnTo>
                  <a:lnTo>
                    <a:pt x="1645666" y="251713"/>
                  </a:lnTo>
                  <a:lnTo>
                    <a:pt x="1692021" y="280162"/>
                  </a:lnTo>
                  <a:lnTo>
                    <a:pt x="1707388" y="312927"/>
                  </a:lnTo>
                  <a:lnTo>
                    <a:pt x="1706880" y="320039"/>
                  </a:lnTo>
                  <a:lnTo>
                    <a:pt x="1705102" y="326644"/>
                  </a:lnTo>
                  <a:lnTo>
                    <a:pt x="1702181" y="332739"/>
                  </a:lnTo>
                  <a:lnTo>
                    <a:pt x="1697990" y="338455"/>
                  </a:lnTo>
                  <a:lnTo>
                    <a:pt x="1696085" y="347090"/>
                  </a:lnTo>
                  <a:lnTo>
                    <a:pt x="1690751" y="392049"/>
                  </a:lnTo>
                  <a:lnTo>
                    <a:pt x="1689354" y="436625"/>
                  </a:lnTo>
                  <a:lnTo>
                    <a:pt x="1690116" y="472694"/>
                  </a:lnTo>
                  <a:lnTo>
                    <a:pt x="1695577" y="528447"/>
                  </a:lnTo>
                  <a:lnTo>
                    <a:pt x="1711579" y="573277"/>
                  </a:lnTo>
                  <a:lnTo>
                    <a:pt x="1719326" y="590296"/>
                  </a:lnTo>
                  <a:lnTo>
                    <a:pt x="1726311" y="605917"/>
                  </a:lnTo>
                  <a:lnTo>
                    <a:pt x="1731391" y="617727"/>
                  </a:lnTo>
                  <a:lnTo>
                    <a:pt x="1734312" y="625729"/>
                  </a:lnTo>
                  <a:lnTo>
                    <a:pt x="1735328" y="630047"/>
                  </a:lnTo>
                  <a:lnTo>
                    <a:pt x="1734185" y="640461"/>
                  </a:lnTo>
                  <a:lnTo>
                    <a:pt x="1710182" y="671957"/>
                  </a:lnTo>
                  <a:lnTo>
                    <a:pt x="1680464" y="679958"/>
                  </a:lnTo>
                  <a:lnTo>
                    <a:pt x="1669669" y="677672"/>
                  </a:lnTo>
                  <a:lnTo>
                    <a:pt x="1656080" y="670813"/>
                  </a:lnTo>
                  <a:lnTo>
                    <a:pt x="1639824" y="659511"/>
                  </a:lnTo>
                  <a:lnTo>
                    <a:pt x="1620647" y="643636"/>
                  </a:lnTo>
                  <a:lnTo>
                    <a:pt x="1602359" y="652018"/>
                  </a:lnTo>
                  <a:lnTo>
                    <a:pt x="1554353" y="670813"/>
                  </a:lnTo>
                  <a:lnTo>
                    <a:pt x="1516253" y="679323"/>
                  </a:lnTo>
                  <a:lnTo>
                    <a:pt x="1505712" y="679958"/>
                  </a:lnTo>
                  <a:lnTo>
                    <a:pt x="1459484" y="676656"/>
                  </a:lnTo>
                  <a:lnTo>
                    <a:pt x="1419352" y="666750"/>
                  </a:lnTo>
                  <a:lnTo>
                    <a:pt x="1357757" y="627126"/>
                  </a:lnTo>
                  <a:lnTo>
                    <a:pt x="1320673" y="561213"/>
                  </a:lnTo>
                  <a:lnTo>
                    <a:pt x="1311402" y="518413"/>
                  </a:lnTo>
                  <a:lnTo>
                    <a:pt x="1308354" y="469011"/>
                  </a:lnTo>
                  <a:lnTo>
                    <a:pt x="1312926" y="421513"/>
                  </a:lnTo>
                  <a:lnTo>
                    <a:pt x="1326515" y="377444"/>
                  </a:lnTo>
                  <a:lnTo>
                    <a:pt x="1349375" y="336931"/>
                  </a:lnTo>
                  <a:lnTo>
                    <a:pt x="1381252" y="299974"/>
                  </a:lnTo>
                  <a:lnTo>
                    <a:pt x="1419479" y="269239"/>
                  </a:lnTo>
                  <a:lnTo>
                    <a:pt x="1461262" y="247396"/>
                  </a:lnTo>
                  <a:lnTo>
                    <a:pt x="1506728" y="234187"/>
                  </a:lnTo>
                  <a:lnTo>
                    <a:pt x="1555623" y="229870"/>
                  </a:lnTo>
                  <a:close/>
                </a:path>
                <a:path w="3919220" h="708660">
                  <a:moveTo>
                    <a:pt x="686816" y="229870"/>
                  </a:moveTo>
                  <a:lnTo>
                    <a:pt x="728726" y="235331"/>
                  </a:lnTo>
                  <a:lnTo>
                    <a:pt x="776859" y="251713"/>
                  </a:lnTo>
                  <a:lnTo>
                    <a:pt x="823213" y="280162"/>
                  </a:lnTo>
                  <a:lnTo>
                    <a:pt x="838581" y="312927"/>
                  </a:lnTo>
                  <a:lnTo>
                    <a:pt x="838073" y="320039"/>
                  </a:lnTo>
                  <a:lnTo>
                    <a:pt x="836294" y="326644"/>
                  </a:lnTo>
                  <a:lnTo>
                    <a:pt x="833374" y="332739"/>
                  </a:lnTo>
                  <a:lnTo>
                    <a:pt x="829182" y="338455"/>
                  </a:lnTo>
                  <a:lnTo>
                    <a:pt x="827278" y="347090"/>
                  </a:lnTo>
                  <a:lnTo>
                    <a:pt x="821817" y="392049"/>
                  </a:lnTo>
                  <a:lnTo>
                    <a:pt x="820547" y="436625"/>
                  </a:lnTo>
                  <a:lnTo>
                    <a:pt x="821309" y="472694"/>
                  </a:lnTo>
                  <a:lnTo>
                    <a:pt x="826769" y="528447"/>
                  </a:lnTo>
                  <a:lnTo>
                    <a:pt x="842772" y="573277"/>
                  </a:lnTo>
                  <a:lnTo>
                    <a:pt x="850519" y="590296"/>
                  </a:lnTo>
                  <a:lnTo>
                    <a:pt x="857504" y="605917"/>
                  </a:lnTo>
                  <a:lnTo>
                    <a:pt x="862457" y="617727"/>
                  </a:lnTo>
                  <a:lnTo>
                    <a:pt x="865505" y="625729"/>
                  </a:lnTo>
                  <a:lnTo>
                    <a:pt x="866394" y="630047"/>
                  </a:lnTo>
                  <a:lnTo>
                    <a:pt x="865378" y="640461"/>
                  </a:lnTo>
                  <a:lnTo>
                    <a:pt x="841375" y="671957"/>
                  </a:lnTo>
                  <a:lnTo>
                    <a:pt x="811657" y="679958"/>
                  </a:lnTo>
                  <a:lnTo>
                    <a:pt x="800862" y="677672"/>
                  </a:lnTo>
                  <a:lnTo>
                    <a:pt x="787273" y="670813"/>
                  </a:lnTo>
                  <a:lnTo>
                    <a:pt x="771017" y="659511"/>
                  </a:lnTo>
                  <a:lnTo>
                    <a:pt x="751840" y="643636"/>
                  </a:lnTo>
                  <a:lnTo>
                    <a:pt x="733552" y="652018"/>
                  </a:lnTo>
                  <a:lnTo>
                    <a:pt x="685546" y="670813"/>
                  </a:lnTo>
                  <a:lnTo>
                    <a:pt x="647446" y="679323"/>
                  </a:lnTo>
                  <a:lnTo>
                    <a:pt x="636905" y="679958"/>
                  </a:lnTo>
                  <a:lnTo>
                    <a:pt x="590677" y="676656"/>
                  </a:lnTo>
                  <a:lnTo>
                    <a:pt x="550545" y="666750"/>
                  </a:lnTo>
                  <a:lnTo>
                    <a:pt x="488950" y="627126"/>
                  </a:lnTo>
                  <a:lnTo>
                    <a:pt x="451866" y="561213"/>
                  </a:lnTo>
                  <a:lnTo>
                    <a:pt x="442595" y="518413"/>
                  </a:lnTo>
                  <a:lnTo>
                    <a:pt x="439547" y="469011"/>
                  </a:lnTo>
                  <a:lnTo>
                    <a:pt x="444119" y="421513"/>
                  </a:lnTo>
                  <a:lnTo>
                    <a:pt x="457708" y="377444"/>
                  </a:lnTo>
                  <a:lnTo>
                    <a:pt x="480568" y="336931"/>
                  </a:lnTo>
                  <a:lnTo>
                    <a:pt x="512445" y="299974"/>
                  </a:lnTo>
                  <a:lnTo>
                    <a:pt x="550672" y="269239"/>
                  </a:lnTo>
                  <a:lnTo>
                    <a:pt x="592455" y="247396"/>
                  </a:lnTo>
                  <a:lnTo>
                    <a:pt x="637794" y="234187"/>
                  </a:lnTo>
                  <a:lnTo>
                    <a:pt x="686816" y="229870"/>
                  </a:lnTo>
                  <a:close/>
                </a:path>
                <a:path w="3919220" h="708660">
                  <a:moveTo>
                    <a:pt x="2639822" y="229488"/>
                  </a:moveTo>
                  <a:lnTo>
                    <a:pt x="2704846" y="235204"/>
                  </a:lnTo>
                  <a:lnTo>
                    <a:pt x="2758059" y="252349"/>
                  </a:lnTo>
                  <a:lnTo>
                    <a:pt x="2804414" y="291084"/>
                  </a:lnTo>
                  <a:lnTo>
                    <a:pt x="2819908" y="346456"/>
                  </a:lnTo>
                  <a:lnTo>
                    <a:pt x="2816733" y="368426"/>
                  </a:lnTo>
                  <a:lnTo>
                    <a:pt x="2791460" y="408432"/>
                  </a:lnTo>
                  <a:lnTo>
                    <a:pt x="2755138" y="435356"/>
                  </a:lnTo>
                  <a:lnTo>
                    <a:pt x="2709037" y="458724"/>
                  </a:lnTo>
                  <a:lnTo>
                    <a:pt x="2539492" y="534162"/>
                  </a:lnTo>
                  <a:lnTo>
                    <a:pt x="2549779" y="544195"/>
                  </a:lnTo>
                  <a:lnTo>
                    <a:pt x="2586990" y="566165"/>
                  </a:lnTo>
                  <a:lnTo>
                    <a:pt x="2633345" y="576072"/>
                  </a:lnTo>
                  <a:lnTo>
                    <a:pt x="2650871" y="576707"/>
                  </a:lnTo>
                  <a:lnTo>
                    <a:pt x="2677160" y="575310"/>
                  </a:lnTo>
                  <a:lnTo>
                    <a:pt x="2701417" y="571119"/>
                  </a:lnTo>
                  <a:lnTo>
                    <a:pt x="2723642" y="564007"/>
                  </a:lnTo>
                  <a:lnTo>
                    <a:pt x="2743708" y="554227"/>
                  </a:lnTo>
                  <a:lnTo>
                    <a:pt x="2759837" y="545464"/>
                  </a:lnTo>
                  <a:lnTo>
                    <a:pt x="2774315" y="539114"/>
                  </a:lnTo>
                  <a:lnTo>
                    <a:pt x="2816733" y="536701"/>
                  </a:lnTo>
                  <a:lnTo>
                    <a:pt x="2840735" y="575563"/>
                  </a:lnTo>
                  <a:lnTo>
                    <a:pt x="2836418" y="597788"/>
                  </a:lnTo>
                  <a:lnTo>
                    <a:pt x="2802255" y="635888"/>
                  </a:lnTo>
                  <a:lnTo>
                    <a:pt x="2743327" y="662432"/>
                  </a:lnTo>
                  <a:lnTo>
                    <a:pt x="2682494" y="674751"/>
                  </a:lnTo>
                  <a:lnTo>
                    <a:pt x="2650871" y="676275"/>
                  </a:lnTo>
                  <a:lnTo>
                    <a:pt x="2604135" y="673354"/>
                  </a:lnTo>
                  <a:lnTo>
                    <a:pt x="2561844" y="664590"/>
                  </a:lnTo>
                  <a:lnTo>
                    <a:pt x="2524125" y="649986"/>
                  </a:lnTo>
                  <a:lnTo>
                    <a:pt x="2490724" y="629538"/>
                  </a:lnTo>
                  <a:lnTo>
                    <a:pt x="2460625" y="601090"/>
                  </a:lnTo>
                  <a:lnTo>
                    <a:pt x="2439162" y="567436"/>
                  </a:lnTo>
                  <a:lnTo>
                    <a:pt x="2426208" y="528447"/>
                  </a:lnTo>
                  <a:lnTo>
                    <a:pt x="2421890" y="484124"/>
                  </a:lnTo>
                  <a:lnTo>
                    <a:pt x="2425319" y="434339"/>
                  </a:lnTo>
                  <a:lnTo>
                    <a:pt x="2435606" y="388493"/>
                  </a:lnTo>
                  <a:lnTo>
                    <a:pt x="2452624" y="346710"/>
                  </a:lnTo>
                  <a:lnTo>
                    <a:pt x="2476372" y="308863"/>
                  </a:lnTo>
                  <a:lnTo>
                    <a:pt x="2509393" y="274065"/>
                  </a:lnTo>
                  <a:lnTo>
                    <a:pt x="2547493" y="249300"/>
                  </a:lnTo>
                  <a:lnTo>
                    <a:pt x="2591054" y="234442"/>
                  </a:lnTo>
                  <a:lnTo>
                    <a:pt x="2639822" y="229488"/>
                  </a:lnTo>
                  <a:close/>
                </a:path>
                <a:path w="3919220" h="708660">
                  <a:moveTo>
                    <a:pt x="1186434" y="225806"/>
                  </a:moveTo>
                  <a:lnTo>
                    <a:pt x="1222121" y="232537"/>
                  </a:lnTo>
                  <a:lnTo>
                    <a:pt x="1247775" y="252984"/>
                  </a:lnTo>
                  <a:lnTo>
                    <a:pt x="1263142" y="287020"/>
                  </a:lnTo>
                  <a:lnTo>
                    <a:pt x="1268222" y="334645"/>
                  </a:lnTo>
                  <a:lnTo>
                    <a:pt x="1268222" y="344170"/>
                  </a:lnTo>
                  <a:lnTo>
                    <a:pt x="1262888" y="389509"/>
                  </a:lnTo>
                  <a:lnTo>
                    <a:pt x="1234440" y="420877"/>
                  </a:lnTo>
                  <a:lnTo>
                    <a:pt x="1210945" y="424814"/>
                  </a:lnTo>
                  <a:lnTo>
                    <a:pt x="1188339" y="421513"/>
                  </a:lnTo>
                  <a:lnTo>
                    <a:pt x="1172210" y="411480"/>
                  </a:lnTo>
                  <a:lnTo>
                    <a:pt x="1162558" y="394843"/>
                  </a:lnTo>
                  <a:lnTo>
                    <a:pt x="1159383" y="371601"/>
                  </a:lnTo>
                  <a:lnTo>
                    <a:pt x="1157351" y="330073"/>
                  </a:lnTo>
                  <a:lnTo>
                    <a:pt x="1114552" y="341630"/>
                  </a:lnTo>
                  <a:lnTo>
                    <a:pt x="1078357" y="361188"/>
                  </a:lnTo>
                  <a:lnTo>
                    <a:pt x="1048639" y="389000"/>
                  </a:lnTo>
                  <a:lnTo>
                    <a:pt x="1025525" y="424814"/>
                  </a:lnTo>
                  <a:lnTo>
                    <a:pt x="1025906" y="630809"/>
                  </a:lnTo>
                  <a:lnTo>
                    <a:pt x="1024890" y="641985"/>
                  </a:lnTo>
                  <a:lnTo>
                    <a:pt x="1001394" y="676275"/>
                  </a:lnTo>
                  <a:lnTo>
                    <a:pt x="969518" y="684911"/>
                  </a:lnTo>
                  <a:lnTo>
                    <a:pt x="957453" y="683895"/>
                  </a:lnTo>
                  <a:lnTo>
                    <a:pt x="924432" y="660654"/>
                  </a:lnTo>
                  <a:lnTo>
                    <a:pt x="916940" y="630809"/>
                  </a:lnTo>
                  <a:lnTo>
                    <a:pt x="916940" y="362585"/>
                  </a:lnTo>
                  <a:lnTo>
                    <a:pt x="917067" y="355346"/>
                  </a:lnTo>
                  <a:lnTo>
                    <a:pt x="917194" y="346710"/>
                  </a:lnTo>
                  <a:lnTo>
                    <a:pt x="917448" y="336423"/>
                  </a:lnTo>
                  <a:lnTo>
                    <a:pt x="917829" y="324612"/>
                  </a:lnTo>
                  <a:lnTo>
                    <a:pt x="918210" y="312800"/>
                  </a:lnTo>
                  <a:lnTo>
                    <a:pt x="918463" y="302513"/>
                  </a:lnTo>
                  <a:lnTo>
                    <a:pt x="918591" y="293877"/>
                  </a:lnTo>
                  <a:lnTo>
                    <a:pt x="918591" y="286765"/>
                  </a:lnTo>
                  <a:lnTo>
                    <a:pt x="919480" y="275717"/>
                  </a:lnTo>
                  <a:lnTo>
                    <a:pt x="939927" y="241681"/>
                  </a:lnTo>
                  <a:lnTo>
                    <a:pt x="971550" y="233172"/>
                  </a:lnTo>
                  <a:lnTo>
                    <a:pt x="991869" y="236093"/>
                  </a:lnTo>
                  <a:lnTo>
                    <a:pt x="1007618" y="244729"/>
                  </a:lnTo>
                  <a:lnTo>
                    <a:pt x="1018921" y="259334"/>
                  </a:lnTo>
                  <a:lnTo>
                    <a:pt x="1025525" y="279781"/>
                  </a:lnTo>
                  <a:lnTo>
                    <a:pt x="1062736" y="256159"/>
                  </a:lnTo>
                  <a:lnTo>
                    <a:pt x="1101979" y="239268"/>
                  </a:lnTo>
                  <a:lnTo>
                    <a:pt x="1143127" y="229108"/>
                  </a:lnTo>
                  <a:lnTo>
                    <a:pt x="1186434" y="225806"/>
                  </a:lnTo>
                  <a:close/>
                </a:path>
                <a:path w="3919220" h="708660">
                  <a:moveTo>
                    <a:pt x="210007" y="222123"/>
                  </a:moveTo>
                  <a:lnTo>
                    <a:pt x="256146" y="227837"/>
                  </a:lnTo>
                  <a:lnTo>
                    <a:pt x="309473" y="244983"/>
                  </a:lnTo>
                  <a:lnTo>
                    <a:pt x="361353" y="275336"/>
                  </a:lnTo>
                  <a:lnTo>
                    <a:pt x="378650" y="310007"/>
                  </a:lnTo>
                  <a:lnTo>
                    <a:pt x="377774" y="319786"/>
                  </a:lnTo>
                  <a:lnTo>
                    <a:pt x="356819" y="353060"/>
                  </a:lnTo>
                  <a:lnTo>
                    <a:pt x="326656" y="362585"/>
                  </a:lnTo>
                  <a:lnTo>
                    <a:pt x="317411" y="361314"/>
                  </a:lnTo>
                  <a:lnTo>
                    <a:pt x="307263" y="357759"/>
                  </a:lnTo>
                  <a:lnTo>
                    <a:pt x="296227" y="351789"/>
                  </a:lnTo>
                  <a:lnTo>
                    <a:pt x="284302" y="343408"/>
                  </a:lnTo>
                  <a:lnTo>
                    <a:pt x="270370" y="335152"/>
                  </a:lnTo>
                  <a:lnTo>
                    <a:pt x="253339" y="329184"/>
                  </a:lnTo>
                  <a:lnTo>
                    <a:pt x="233210" y="325627"/>
                  </a:lnTo>
                  <a:lnTo>
                    <a:pt x="210007" y="324358"/>
                  </a:lnTo>
                  <a:lnTo>
                    <a:pt x="193903" y="328295"/>
                  </a:lnTo>
                  <a:lnTo>
                    <a:pt x="159727" y="359156"/>
                  </a:lnTo>
                  <a:lnTo>
                    <a:pt x="126238" y="415163"/>
                  </a:lnTo>
                  <a:lnTo>
                    <a:pt x="108635" y="466725"/>
                  </a:lnTo>
                  <a:lnTo>
                    <a:pt x="106426" y="489458"/>
                  </a:lnTo>
                  <a:lnTo>
                    <a:pt x="108381" y="509905"/>
                  </a:lnTo>
                  <a:lnTo>
                    <a:pt x="137541" y="557149"/>
                  </a:lnTo>
                  <a:lnTo>
                    <a:pt x="171716" y="574548"/>
                  </a:lnTo>
                  <a:lnTo>
                    <a:pt x="215328" y="580389"/>
                  </a:lnTo>
                  <a:lnTo>
                    <a:pt x="229806" y="579120"/>
                  </a:lnTo>
                  <a:lnTo>
                    <a:pt x="245821" y="575183"/>
                  </a:lnTo>
                  <a:lnTo>
                    <a:pt x="263372" y="568706"/>
                  </a:lnTo>
                  <a:lnTo>
                    <a:pt x="282460" y="559562"/>
                  </a:lnTo>
                  <a:lnTo>
                    <a:pt x="300494" y="550418"/>
                  </a:lnTo>
                  <a:lnTo>
                    <a:pt x="314896" y="543940"/>
                  </a:lnTo>
                  <a:lnTo>
                    <a:pt x="353314" y="542671"/>
                  </a:lnTo>
                  <a:lnTo>
                    <a:pt x="382485" y="571754"/>
                  </a:lnTo>
                  <a:lnTo>
                    <a:pt x="386422" y="591058"/>
                  </a:lnTo>
                  <a:lnTo>
                    <a:pt x="382066" y="607060"/>
                  </a:lnTo>
                  <a:lnTo>
                    <a:pt x="347281" y="639063"/>
                  </a:lnTo>
                  <a:lnTo>
                    <a:pt x="287159" y="667385"/>
                  </a:lnTo>
                  <a:lnTo>
                    <a:pt x="236397" y="681482"/>
                  </a:lnTo>
                  <a:lnTo>
                    <a:pt x="215328" y="683260"/>
                  </a:lnTo>
                  <a:lnTo>
                    <a:pt x="172110" y="680085"/>
                  </a:lnTo>
                  <a:lnTo>
                    <a:pt x="132524" y="670433"/>
                  </a:lnTo>
                  <a:lnTo>
                    <a:pt x="96583" y="654431"/>
                  </a:lnTo>
                  <a:lnTo>
                    <a:pt x="64274" y="631951"/>
                  </a:lnTo>
                  <a:lnTo>
                    <a:pt x="36156" y="602869"/>
                  </a:lnTo>
                  <a:lnTo>
                    <a:pt x="16065" y="569340"/>
                  </a:lnTo>
                  <a:lnTo>
                    <a:pt x="4013" y="531622"/>
                  </a:lnTo>
                  <a:lnTo>
                    <a:pt x="0" y="489458"/>
                  </a:lnTo>
                  <a:lnTo>
                    <a:pt x="3606" y="448437"/>
                  </a:lnTo>
                  <a:lnTo>
                    <a:pt x="14427" y="406654"/>
                  </a:lnTo>
                  <a:lnTo>
                    <a:pt x="32461" y="364236"/>
                  </a:lnTo>
                  <a:lnTo>
                    <a:pt x="57721" y="321056"/>
                  </a:lnTo>
                  <a:lnTo>
                    <a:pt x="91795" y="277749"/>
                  </a:lnTo>
                  <a:lnTo>
                    <a:pt x="128536" y="246761"/>
                  </a:lnTo>
                  <a:lnTo>
                    <a:pt x="167944" y="228219"/>
                  </a:lnTo>
                  <a:lnTo>
                    <a:pt x="210007" y="222123"/>
                  </a:lnTo>
                  <a:close/>
                </a:path>
                <a:path w="3919220" h="708660">
                  <a:moveTo>
                    <a:pt x="3823334" y="220472"/>
                  </a:moveTo>
                  <a:lnTo>
                    <a:pt x="3872738" y="226313"/>
                  </a:lnTo>
                  <a:lnTo>
                    <a:pt x="3904233" y="251460"/>
                  </a:lnTo>
                  <a:lnTo>
                    <a:pt x="3910965" y="283845"/>
                  </a:lnTo>
                  <a:lnTo>
                    <a:pt x="3908552" y="316102"/>
                  </a:lnTo>
                  <a:lnTo>
                    <a:pt x="3901058" y="339217"/>
                  </a:lnTo>
                  <a:lnTo>
                    <a:pt x="3888613" y="352933"/>
                  </a:lnTo>
                  <a:lnTo>
                    <a:pt x="3871214" y="357632"/>
                  </a:lnTo>
                  <a:lnTo>
                    <a:pt x="3853053" y="355473"/>
                  </a:lnTo>
                  <a:lnTo>
                    <a:pt x="3838829" y="349123"/>
                  </a:lnTo>
                  <a:lnTo>
                    <a:pt x="3828669" y="338455"/>
                  </a:lnTo>
                  <a:lnTo>
                    <a:pt x="3822573" y="323596"/>
                  </a:lnTo>
                  <a:lnTo>
                    <a:pt x="3814318" y="322325"/>
                  </a:lnTo>
                  <a:lnTo>
                    <a:pt x="3806063" y="321437"/>
                  </a:lnTo>
                  <a:lnTo>
                    <a:pt x="3797554" y="320929"/>
                  </a:lnTo>
                  <a:lnTo>
                    <a:pt x="3788918" y="320675"/>
                  </a:lnTo>
                  <a:lnTo>
                    <a:pt x="3745865" y="322452"/>
                  </a:lnTo>
                  <a:lnTo>
                    <a:pt x="3715004" y="327533"/>
                  </a:lnTo>
                  <a:lnTo>
                    <a:pt x="3696589" y="335914"/>
                  </a:lnTo>
                  <a:lnTo>
                    <a:pt x="3690366" y="347725"/>
                  </a:lnTo>
                  <a:lnTo>
                    <a:pt x="3694049" y="356488"/>
                  </a:lnTo>
                  <a:lnTo>
                    <a:pt x="3705225" y="366522"/>
                  </a:lnTo>
                  <a:lnTo>
                    <a:pt x="3723767" y="377951"/>
                  </a:lnTo>
                  <a:lnTo>
                    <a:pt x="3749675" y="390779"/>
                  </a:lnTo>
                  <a:lnTo>
                    <a:pt x="3786885" y="408432"/>
                  </a:lnTo>
                  <a:lnTo>
                    <a:pt x="3817620" y="423925"/>
                  </a:lnTo>
                  <a:lnTo>
                    <a:pt x="3859403" y="448945"/>
                  </a:lnTo>
                  <a:lnTo>
                    <a:pt x="3903853" y="494664"/>
                  </a:lnTo>
                  <a:lnTo>
                    <a:pt x="3918712" y="546100"/>
                  </a:lnTo>
                  <a:lnTo>
                    <a:pt x="3914648" y="579120"/>
                  </a:lnTo>
                  <a:lnTo>
                    <a:pt x="3881881" y="632587"/>
                  </a:lnTo>
                  <a:lnTo>
                    <a:pt x="3825367" y="665734"/>
                  </a:lnTo>
                  <a:lnTo>
                    <a:pt x="3760470" y="680212"/>
                  </a:lnTo>
                  <a:lnTo>
                    <a:pt x="3723513" y="682117"/>
                  </a:lnTo>
                  <a:lnTo>
                    <a:pt x="3696843" y="681101"/>
                  </a:lnTo>
                  <a:lnTo>
                    <a:pt x="3647185" y="672592"/>
                  </a:lnTo>
                  <a:lnTo>
                    <a:pt x="3597148" y="652399"/>
                  </a:lnTo>
                  <a:lnTo>
                    <a:pt x="3566414" y="618617"/>
                  </a:lnTo>
                  <a:lnTo>
                    <a:pt x="3562604" y="597662"/>
                  </a:lnTo>
                  <a:lnTo>
                    <a:pt x="3565652" y="579755"/>
                  </a:lnTo>
                  <a:lnTo>
                    <a:pt x="3611372" y="556640"/>
                  </a:lnTo>
                  <a:lnTo>
                    <a:pt x="3648964" y="563372"/>
                  </a:lnTo>
                  <a:lnTo>
                    <a:pt x="3665728" y="568579"/>
                  </a:lnTo>
                  <a:lnTo>
                    <a:pt x="3682492" y="573786"/>
                  </a:lnTo>
                  <a:lnTo>
                    <a:pt x="3697224" y="577469"/>
                  </a:lnTo>
                  <a:lnTo>
                    <a:pt x="3709924" y="579627"/>
                  </a:lnTo>
                  <a:lnTo>
                    <a:pt x="3720592" y="580389"/>
                  </a:lnTo>
                  <a:lnTo>
                    <a:pt x="3757041" y="578358"/>
                  </a:lnTo>
                  <a:lnTo>
                    <a:pt x="3783076" y="572008"/>
                  </a:lnTo>
                  <a:lnTo>
                    <a:pt x="3798824" y="561467"/>
                  </a:lnTo>
                  <a:lnTo>
                    <a:pt x="3804157" y="546862"/>
                  </a:lnTo>
                  <a:lnTo>
                    <a:pt x="3800602" y="536194"/>
                  </a:lnTo>
                  <a:lnTo>
                    <a:pt x="3789679" y="524890"/>
                  </a:lnTo>
                  <a:lnTo>
                    <a:pt x="3771646" y="512952"/>
                  </a:lnTo>
                  <a:lnTo>
                    <a:pt x="3746373" y="500634"/>
                  </a:lnTo>
                  <a:lnTo>
                    <a:pt x="3708019" y="483235"/>
                  </a:lnTo>
                  <a:lnTo>
                    <a:pt x="3677284" y="468502"/>
                  </a:lnTo>
                  <a:lnTo>
                    <a:pt x="3638296" y="446913"/>
                  </a:lnTo>
                  <a:lnTo>
                    <a:pt x="3595116" y="401955"/>
                  </a:lnTo>
                  <a:lnTo>
                    <a:pt x="3580638" y="348107"/>
                  </a:lnTo>
                  <a:lnTo>
                    <a:pt x="3586099" y="310388"/>
                  </a:lnTo>
                  <a:lnTo>
                    <a:pt x="3629659" y="254888"/>
                  </a:lnTo>
                  <a:lnTo>
                    <a:pt x="3667887" y="237236"/>
                  </a:lnTo>
                  <a:lnTo>
                    <a:pt x="3732276" y="224662"/>
                  </a:lnTo>
                  <a:lnTo>
                    <a:pt x="3774440" y="221487"/>
                  </a:lnTo>
                  <a:lnTo>
                    <a:pt x="3823334" y="220472"/>
                  </a:lnTo>
                  <a:close/>
                </a:path>
                <a:path w="3919220" h="708660">
                  <a:moveTo>
                    <a:pt x="1844421" y="202692"/>
                  </a:moveTo>
                  <a:lnTo>
                    <a:pt x="1885315" y="220599"/>
                  </a:lnTo>
                  <a:lnTo>
                    <a:pt x="1903222" y="258445"/>
                  </a:lnTo>
                  <a:lnTo>
                    <a:pt x="1903095" y="258699"/>
                  </a:lnTo>
                  <a:lnTo>
                    <a:pt x="1902587" y="262255"/>
                  </a:lnTo>
                  <a:lnTo>
                    <a:pt x="1901952" y="269494"/>
                  </a:lnTo>
                  <a:lnTo>
                    <a:pt x="1900936" y="280288"/>
                  </a:lnTo>
                  <a:lnTo>
                    <a:pt x="1899666" y="294894"/>
                  </a:lnTo>
                  <a:lnTo>
                    <a:pt x="1930146" y="263525"/>
                  </a:lnTo>
                  <a:lnTo>
                    <a:pt x="1959864" y="241173"/>
                  </a:lnTo>
                  <a:lnTo>
                    <a:pt x="1988693" y="227711"/>
                  </a:lnTo>
                  <a:lnTo>
                    <a:pt x="2016760" y="223265"/>
                  </a:lnTo>
                  <a:lnTo>
                    <a:pt x="2046224" y="226187"/>
                  </a:lnTo>
                  <a:lnTo>
                    <a:pt x="2071370" y="235204"/>
                  </a:lnTo>
                  <a:lnTo>
                    <a:pt x="2092325" y="250189"/>
                  </a:lnTo>
                  <a:lnTo>
                    <a:pt x="2109216" y="271145"/>
                  </a:lnTo>
                  <a:lnTo>
                    <a:pt x="2122043" y="260731"/>
                  </a:lnTo>
                  <a:lnTo>
                    <a:pt x="2164461" y="237998"/>
                  </a:lnTo>
                  <a:lnTo>
                    <a:pt x="2212721" y="227584"/>
                  </a:lnTo>
                  <a:lnTo>
                    <a:pt x="2229993" y="226949"/>
                  </a:lnTo>
                  <a:lnTo>
                    <a:pt x="2266950" y="231901"/>
                  </a:lnTo>
                  <a:lnTo>
                    <a:pt x="2321306" y="271907"/>
                  </a:lnTo>
                  <a:lnTo>
                    <a:pt x="2338832" y="306832"/>
                  </a:lnTo>
                  <a:lnTo>
                    <a:pt x="2350897" y="375412"/>
                  </a:lnTo>
                  <a:lnTo>
                    <a:pt x="2356485" y="417830"/>
                  </a:lnTo>
                  <a:lnTo>
                    <a:pt x="2362708" y="456564"/>
                  </a:lnTo>
                  <a:lnTo>
                    <a:pt x="2369566" y="506349"/>
                  </a:lnTo>
                  <a:lnTo>
                    <a:pt x="2377313" y="567055"/>
                  </a:lnTo>
                  <a:lnTo>
                    <a:pt x="2385949" y="639063"/>
                  </a:lnTo>
                  <a:lnTo>
                    <a:pt x="2385568" y="650239"/>
                  </a:lnTo>
                  <a:lnTo>
                    <a:pt x="2360803" y="684149"/>
                  </a:lnTo>
                  <a:lnTo>
                    <a:pt x="2328545" y="692658"/>
                  </a:lnTo>
                  <a:lnTo>
                    <a:pt x="2307463" y="689737"/>
                  </a:lnTo>
                  <a:lnTo>
                    <a:pt x="2273300" y="646049"/>
                  </a:lnTo>
                  <a:lnTo>
                    <a:pt x="2265934" y="595122"/>
                  </a:lnTo>
                  <a:lnTo>
                    <a:pt x="2258187" y="526796"/>
                  </a:lnTo>
                  <a:lnTo>
                    <a:pt x="2254250" y="487680"/>
                  </a:lnTo>
                  <a:lnTo>
                    <a:pt x="2250821" y="454660"/>
                  </a:lnTo>
                  <a:lnTo>
                    <a:pt x="2244725" y="407162"/>
                  </a:lnTo>
                  <a:lnTo>
                    <a:pt x="2232152" y="352171"/>
                  </a:lnTo>
                  <a:lnTo>
                    <a:pt x="2216404" y="333756"/>
                  </a:lnTo>
                  <a:lnTo>
                    <a:pt x="2210181" y="335025"/>
                  </a:lnTo>
                  <a:lnTo>
                    <a:pt x="2173478" y="352679"/>
                  </a:lnTo>
                  <a:lnTo>
                    <a:pt x="2133219" y="377951"/>
                  </a:lnTo>
                  <a:lnTo>
                    <a:pt x="2124329" y="385063"/>
                  </a:lnTo>
                  <a:lnTo>
                    <a:pt x="2124964" y="410972"/>
                  </a:lnTo>
                  <a:lnTo>
                    <a:pt x="2127123" y="441960"/>
                  </a:lnTo>
                  <a:lnTo>
                    <a:pt x="2130552" y="478155"/>
                  </a:lnTo>
                  <a:lnTo>
                    <a:pt x="2135378" y="519430"/>
                  </a:lnTo>
                  <a:lnTo>
                    <a:pt x="2140458" y="561467"/>
                  </a:lnTo>
                  <a:lnTo>
                    <a:pt x="2144014" y="597915"/>
                  </a:lnTo>
                  <a:lnTo>
                    <a:pt x="2146173" y="628650"/>
                  </a:lnTo>
                  <a:lnTo>
                    <a:pt x="2146935" y="653796"/>
                  </a:lnTo>
                  <a:lnTo>
                    <a:pt x="2145919" y="664972"/>
                  </a:lnTo>
                  <a:lnTo>
                    <a:pt x="2122424" y="699515"/>
                  </a:lnTo>
                  <a:lnTo>
                    <a:pt x="2090420" y="708279"/>
                  </a:lnTo>
                  <a:lnTo>
                    <a:pt x="2078609" y="707263"/>
                  </a:lnTo>
                  <a:lnTo>
                    <a:pt x="2042922" y="684402"/>
                  </a:lnTo>
                  <a:lnTo>
                    <a:pt x="2033270" y="627634"/>
                  </a:lnTo>
                  <a:lnTo>
                    <a:pt x="2031365" y="596011"/>
                  </a:lnTo>
                  <a:lnTo>
                    <a:pt x="2028317" y="558926"/>
                  </a:lnTo>
                  <a:lnTo>
                    <a:pt x="2023872" y="516382"/>
                  </a:lnTo>
                  <a:lnTo>
                    <a:pt x="2019554" y="473710"/>
                  </a:lnTo>
                  <a:lnTo>
                    <a:pt x="2014474" y="405002"/>
                  </a:lnTo>
                  <a:lnTo>
                    <a:pt x="2013585" y="366395"/>
                  </a:lnTo>
                  <a:lnTo>
                    <a:pt x="2012696" y="355346"/>
                  </a:lnTo>
                  <a:lnTo>
                    <a:pt x="2011299" y="345567"/>
                  </a:lnTo>
                  <a:lnTo>
                    <a:pt x="2009394" y="337058"/>
                  </a:lnTo>
                  <a:lnTo>
                    <a:pt x="1985645" y="353060"/>
                  </a:lnTo>
                  <a:lnTo>
                    <a:pt x="1961769" y="373761"/>
                  </a:lnTo>
                  <a:lnTo>
                    <a:pt x="1937893" y="398780"/>
                  </a:lnTo>
                  <a:lnTo>
                    <a:pt x="1914017" y="428498"/>
                  </a:lnTo>
                  <a:lnTo>
                    <a:pt x="1912620" y="430402"/>
                  </a:lnTo>
                  <a:lnTo>
                    <a:pt x="1910334" y="433197"/>
                  </a:lnTo>
                  <a:lnTo>
                    <a:pt x="1906270" y="476123"/>
                  </a:lnTo>
                  <a:lnTo>
                    <a:pt x="1905508" y="541147"/>
                  </a:lnTo>
                  <a:lnTo>
                    <a:pt x="1905381" y="566927"/>
                  </a:lnTo>
                  <a:lnTo>
                    <a:pt x="1905254" y="573151"/>
                  </a:lnTo>
                  <a:lnTo>
                    <a:pt x="1905127" y="580389"/>
                  </a:lnTo>
                  <a:lnTo>
                    <a:pt x="1904873" y="588645"/>
                  </a:lnTo>
                  <a:lnTo>
                    <a:pt x="1904619" y="597788"/>
                  </a:lnTo>
                  <a:lnTo>
                    <a:pt x="1904238" y="606933"/>
                  </a:lnTo>
                  <a:lnTo>
                    <a:pt x="1903857" y="614807"/>
                  </a:lnTo>
                  <a:lnTo>
                    <a:pt x="1903730" y="621411"/>
                  </a:lnTo>
                  <a:lnTo>
                    <a:pt x="1903730" y="626745"/>
                  </a:lnTo>
                  <a:lnTo>
                    <a:pt x="1902587" y="637286"/>
                  </a:lnTo>
                  <a:lnTo>
                    <a:pt x="1877060" y="666750"/>
                  </a:lnTo>
                  <a:lnTo>
                    <a:pt x="1845183" y="673481"/>
                  </a:lnTo>
                  <a:lnTo>
                    <a:pt x="1829181" y="671576"/>
                  </a:lnTo>
                  <a:lnTo>
                    <a:pt x="1798193" y="643127"/>
                  </a:lnTo>
                  <a:lnTo>
                    <a:pt x="1790065" y="598805"/>
                  </a:lnTo>
                  <a:lnTo>
                    <a:pt x="1789557" y="577976"/>
                  </a:lnTo>
                  <a:lnTo>
                    <a:pt x="1789557" y="425576"/>
                  </a:lnTo>
                  <a:lnTo>
                    <a:pt x="1789430" y="414147"/>
                  </a:lnTo>
                  <a:lnTo>
                    <a:pt x="1789049" y="400304"/>
                  </a:lnTo>
                  <a:lnTo>
                    <a:pt x="1788541" y="384175"/>
                  </a:lnTo>
                  <a:lnTo>
                    <a:pt x="1787906" y="365633"/>
                  </a:lnTo>
                  <a:lnTo>
                    <a:pt x="1787144" y="346963"/>
                  </a:lnTo>
                  <a:lnTo>
                    <a:pt x="1786636" y="330835"/>
                  </a:lnTo>
                  <a:lnTo>
                    <a:pt x="1786255" y="316992"/>
                  </a:lnTo>
                  <a:lnTo>
                    <a:pt x="1786255" y="305562"/>
                  </a:lnTo>
                  <a:lnTo>
                    <a:pt x="1787017" y="287782"/>
                  </a:lnTo>
                  <a:lnTo>
                    <a:pt x="1799463" y="239649"/>
                  </a:lnTo>
                  <a:lnTo>
                    <a:pt x="1830705" y="205105"/>
                  </a:lnTo>
                  <a:lnTo>
                    <a:pt x="1844421" y="202692"/>
                  </a:lnTo>
                  <a:close/>
                </a:path>
                <a:path w="3919220" h="708660">
                  <a:moveTo>
                    <a:pt x="2983230" y="0"/>
                  </a:moveTo>
                  <a:lnTo>
                    <a:pt x="3022981" y="14477"/>
                  </a:lnTo>
                  <a:lnTo>
                    <a:pt x="3038475" y="52832"/>
                  </a:lnTo>
                  <a:lnTo>
                    <a:pt x="3038475" y="597154"/>
                  </a:lnTo>
                  <a:lnTo>
                    <a:pt x="3034919" y="631317"/>
                  </a:lnTo>
                  <a:lnTo>
                    <a:pt x="3024378" y="655574"/>
                  </a:lnTo>
                  <a:lnTo>
                    <a:pt x="3006725" y="670179"/>
                  </a:lnTo>
                  <a:lnTo>
                    <a:pt x="2981960" y="675132"/>
                  </a:lnTo>
                  <a:lnTo>
                    <a:pt x="2970276" y="674115"/>
                  </a:lnTo>
                  <a:lnTo>
                    <a:pt x="2934462" y="651129"/>
                  </a:lnTo>
                  <a:lnTo>
                    <a:pt x="2925572" y="619379"/>
                  </a:lnTo>
                  <a:lnTo>
                    <a:pt x="2925572" y="52832"/>
                  </a:lnTo>
                  <a:lnTo>
                    <a:pt x="2942717" y="13843"/>
                  </a:lnTo>
                  <a:lnTo>
                    <a:pt x="2983230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2319997" y="2244431"/>
            <a:ext cx="3048000" cy="695960"/>
            <a:chOff x="5194300" y="2679700"/>
            <a:chExt cx="3048000" cy="695960"/>
          </a:xfrm>
        </p:grpSpPr>
        <p:pic>
          <p:nvPicPr>
            <p:cNvPr id="27" name="object 2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207000" y="2692400"/>
              <a:ext cx="3020059" cy="66802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05320" y="2989579"/>
              <a:ext cx="208279" cy="12953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300979" y="2989579"/>
              <a:ext cx="210820" cy="129539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5208270" y="2886709"/>
              <a:ext cx="2123440" cy="474980"/>
            </a:xfrm>
            <a:custGeom>
              <a:avLst/>
              <a:gdLst/>
              <a:ahLst/>
              <a:cxnLst/>
              <a:rect l="l" t="t" r="r" b="b"/>
              <a:pathLst>
                <a:path w="2123440" h="474979">
                  <a:moveTo>
                    <a:pt x="1922272" y="19303"/>
                  </a:moveTo>
                  <a:lnTo>
                    <a:pt x="1987296" y="24891"/>
                  </a:lnTo>
                  <a:lnTo>
                    <a:pt x="2040508" y="42037"/>
                  </a:lnTo>
                  <a:lnTo>
                    <a:pt x="2086863" y="80644"/>
                  </a:lnTo>
                  <a:lnTo>
                    <a:pt x="2102357" y="135889"/>
                  </a:lnTo>
                  <a:lnTo>
                    <a:pt x="2099182" y="157734"/>
                  </a:lnTo>
                  <a:lnTo>
                    <a:pt x="2073909" y="197612"/>
                  </a:lnTo>
                  <a:lnTo>
                    <a:pt x="2037587" y="224409"/>
                  </a:lnTo>
                  <a:lnTo>
                    <a:pt x="1991486" y="247650"/>
                  </a:lnTo>
                  <a:lnTo>
                    <a:pt x="1821814" y="322834"/>
                  </a:lnTo>
                  <a:lnTo>
                    <a:pt x="1832228" y="332866"/>
                  </a:lnTo>
                  <a:lnTo>
                    <a:pt x="1869312" y="354838"/>
                  </a:lnTo>
                  <a:lnTo>
                    <a:pt x="1915795" y="364616"/>
                  </a:lnTo>
                  <a:lnTo>
                    <a:pt x="1933321" y="365251"/>
                  </a:lnTo>
                  <a:lnTo>
                    <a:pt x="1959609" y="363854"/>
                  </a:lnTo>
                  <a:lnTo>
                    <a:pt x="1983866" y="359663"/>
                  </a:lnTo>
                  <a:lnTo>
                    <a:pt x="2006091" y="352678"/>
                  </a:lnTo>
                  <a:lnTo>
                    <a:pt x="2026157" y="342900"/>
                  </a:lnTo>
                  <a:lnTo>
                    <a:pt x="2042286" y="334137"/>
                  </a:lnTo>
                  <a:lnTo>
                    <a:pt x="2056764" y="327913"/>
                  </a:lnTo>
                  <a:lnTo>
                    <a:pt x="2099182" y="325500"/>
                  </a:lnTo>
                  <a:lnTo>
                    <a:pt x="2123185" y="364109"/>
                  </a:lnTo>
                  <a:lnTo>
                    <a:pt x="2118868" y="386334"/>
                  </a:lnTo>
                  <a:lnTo>
                    <a:pt x="2084704" y="424306"/>
                  </a:lnTo>
                  <a:lnTo>
                    <a:pt x="2025777" y="450723"/>
                  </a:lnTo>
                  <a:lnTo>
                    <a:pt x="1964944" y="462914"/>
                  </a:lnTo>
                  <a:lnTo>
                    <a:pt x="1933321" y="464438"/>
                  </a:lnTo>
                  <a:lnTo>
                    <a:pt x="1886584" y="461517"/>
                  </a:lnTo>
                  <a:lnTo>
                    <a:pt x="1844294" y="452881"/>
                  </a:lnTo>
                  <a:lnTo>
                    <a:pt x="1806448" y="438276"/>
                  </a:lnTo>
                  <a:lnTo>
                    <a:pt x="1773174" y="417956"/>
                  </a:lnTo>
                  <a:lnTo>
                    <a:pt x="1743075" y="389636"/>
                  </a:lnTo>
                  <a:lnTo>
                    <a:pt x="1721611" y="355980"/>
                  </a:lnTo>
                  <a:lnTo>
                    <a:pt x="1708657" y="317245"/>
                  </a:lnTo>
                  <a:lnTo>
                    <a:pt x="1704339" y="273050"/>
                  </a:lnTo>
                  <a:lnTo>
                    <a:pt x="1707769" y="223392"/>
                  </a:lnTo>
                  <a:lnTo>
                    <a:pt x="1717928" y="177800"/>
                  </a:lnTo>
                  <a:lnTo>
                    <a:pt x="1734947" y="136143"/>
                  </a:lnTo>
                  <a:lnTo>
                    <a:pt x="1758823" y="98425"/>
                  </a:lnTo>
                  <a:lnTo>
                    <a:pt x="1791715" y="63753"/>
                  </a:lnTo>
                  <a:lnTo>
                    <a:pt x="1829943" y="38988"/>
                  </a:lnTo>
                  <a:lnTo>
                    <a:pt x="1873377" y="24129"/>
                  </a:lnTo>
                  <a:lnTo>
                    <a:pt x="1922272" y="19303"/>
                  </a:lnTo>
                  <a:close/>
                </a:path>
                <a:path w="2123440" h="474979">
                  <a:moveTo>
                    <a:pt x="217931" y="19303"/>
                  </a:moveTo>
                  <a:lnTo>
                    <a:pt x="282955" y="24891"/>
                  </a:lnTo>
                  <a:lnTo>
                    <a:pt x="336168" y="42037"/>
                  </a:lnTo>
                  <a:lnTo>
                    <a:pt x="382524" y="80644"/>
                  </a:lnTo>
                  <a:lnTo>
                    <a:pt x="398017" y="135889"/>
                  </a:lnTo>
                  <a:lnTo>
                    <a:pt x="394842" y="157734"/>
                  </a:lnTo>
                  <a:lnTo>
                    <a:pt x="369569" y="197612"/>
                  </a:lnTo>
                  <a:lnTo>
                    <a:pt x="333247" y="224409"/>
                  </a:lnTo>
                  <a:lnTo>
                    <a:pt x="287146" y="247650"/>
                  </a:lnTo>
                  <a:lnTo>
                    <a:pt x="117475" y="322834"/>
                  </a:lnTo>
                  <a:lnTo>
                    <a:pt x="127888" y="332866"/>
                  </a:lnTo>
                  <a:lnTo>
                    <a:pt x="164972" y="354838"/>
                  </a:lnTo>
                  <a:lnTo>
                    <a:pt x="211454" y="364616"/>
                  </a:lnTo>
                  <a:lnTo>
                    <a:pt x="228980" y="365251"/>
                  </a:lnTo>
                  <a:lnTo>
                    <a:pt x="255269" y="363854"/>
                  </a:lnTo>
                  <a:lnTo>
                    <a:pt x="279526" y="359663"/>
                  </a:lnTo>
                  <a:lnTo>
                    <a:pt x="301751" y="352678"/>
                  </a:lnTo>
                  <a:lnTo>
                    <a:pt x="321817" y="342900"/>
                  </a:lnTo>
                  <a:lnTo>
                    <a:pt x="337946" y="334137"/>
                  </a:lnTo>
                  <a:lnTo>
                    <a:pt x="352425" y="327913"/>
                  </a:lnTo>
                  <a:lnTo>
                    <a:pt x="394842" y="325500"/>
                  </a:lnTo>
                  <a:lnTo>
                    <a:pt x="418845" y="364109"/>
                  </a:lnTo>
                  <a:lnTo>
                    <a:pt x="414527" y="386334"/>
                  </a:lnTo>
                  <a:lnTo>
                    <a:pt x="380364" y="424306"/>
                  </a:lnTo>
                  <a:lnTo>
                    <a:pt x="321437" y="450723"/>
                  </a:lnTo>
                  <a:lnTo>
                    <a:pt x="260603" y="462914"/>
                  </a:lnTo>
                  <a:lnTo>
                    <a:pt x="228980" y="464438"/>
                  </a:lnTo>
                  <a:lnTo>
                    <a:pt x="182244" y="461517"/>
                  </a:lnTo>
                  <a:lnTo>
                    <a:pt x="139953" y="452881"/>
                  </a:lnTo>
                  <a:lnTo>
                    <a:pt x="102107" y="438276"/>
                  </a:lnTo>
                  <a:lnTo>
                    <a:pt x="68833" y="417956"/>
                  </a:lnTo>
                  <a:lnTo>
                    <a:pt x="38734" y="389636"/>
                  </a:lnTo>
                  <a:lnTo>
                    <a:pt x="17271" y="355980"/>
                  </a:lnTo>
                  <a:lnTo>
                    <a:pt x="4317" y="317245"/>
                  </a:lnTo>
                  <a:lnTo>
                    <a:pt x="0" y="273050"/>
                  </a:lnTo>
                  <a:lnTo>
                    <a:pt x="3428" y="223392"/>
                  </a:lnTo>
                  <a:lnTo>
                    <a:pt x="13588" y="177800"/>
                  </a:lnTo>
                  <a:lnTo>
                    <a:pt x="30606" y="136143"/>
                  </a:lnTo>
                  <a:lnTo>
                    <a:pt x="54482" y="98425"/>
                  </a:lnTo>
                  <a:lnTo>
                    <a:pt x="87375" y="63753"/>
                  </a:lnTo>
                  <a:lnTo>
                    <a:pt x="125602" y="38988"/>
                  </a:lnTo>
                  <a:lnTo>
                    <a:pt x="169037" y="24129"/>
                  </a:lnTo>
                  <a:lnTo>
                    <a:pt x="217931" y="19303"/>
                  </a:lnTo>
                  <a:close/>
                </a:path>
                <a:path w="2123440" h="474979">
                  <a:moveTo>
                    <a:pt x="1586102" y="15620"/>
                  </a:moveTo>
                  <a:lnTo>
                    <a:pt x="1621789" y="22351"/>
                  </a:lnTo>
                  <a:lnTo>
                    <a:pt x="1647444" y="42672"/>
                  </a:lnTo>
                  <a:lnTo>
                    <a:pt x="1662810" y="76580"/>
                  </a:lnTo>
                  <a:lnTo>
                    <a:pt x="1667890" y="124078"/>
                  </a:lnTo>
                  <a:lnTo>
                    <a:pt x="1667890" y="133603"/>
                  </a:lnTo>
                  <a:lnTo>
                    <a:pt x="1662556" y="178815"/>
                  </a:lnTo>
                  <a:lnTo>
                    <a:pt x="1634108" y="210057"/>
                  </a:lnTo>
                  <a:lnTo>
                    <a:pt x="1610613" y="213867"/>
                  </a:lnTo>
                  <a:lnTo>
                    <a:pt x="1588007" y="210565"/>
                  </a:lnTo>
                  <a:lnTo>
                    <a:pt x="1571878" y="200660"/>
                  </a:lnTo>
                  <a:lnTo>
                    <a:pt x="1562227" y="184023"/>
                  </a:lnTo>
                  <a:lnTo>
                    <a:pt x="1559052" y="160909"/>
                  </a:lnTo>
                  <a:lnTo>
                    <a:pt x="1557020" y="119506"/>
                  </a:lnTo>
                  <a:lnTo>
                    <a:pt x="1514221" y="131063"/>
                  </a:lnTo>
                  <a:lnTo>
                    <a:pt x="1477899" y="150494"/>
                  </a:lnTo>
                  <a:lnTo>
                    <a:pt x="1448307" y="178180"/>
                  </a:lnTo>
                  <a:lnTo>
                    <a:pt x="1425066" y="213867"/>
                  </a:lnTo>
                  <a:lnTo>
                    <a:pt x="1425448" y="419226"/>
                  </a:lnTo>
                  <a:lnTo>
                    <a:pt x="1424558" y="430402"/>
                  </a:lnTo>
                  <a:lnTo>
                    <a:pt x="1401063" y="464438"/>
                  </a:lnTo>
                  <a:lnTo>
                    <a:pt x="1369059" y="473075"/>
                  </a:lnTo>
                  <a:lnTo>
                    <a:pt x="1356995" y="472059"/>
                  </a:lnTo>
                  <a:lnTo>
                    <a:pt x="1323975" y="448944"/>
                  </a:lnTo>
                  <a:lnTo>
                    <a:pt x="1316608" y="419226"/>
                  </a:lnTo>
                  <a:lnTo>
                    <a:pt x="1316608" y="151891"/>
                  </a:lnTo>
                  <a:lnTo>
                    <a:pt x="1316608" y="144779"/>
                  </a:lnTo>
                  <a:lnTo>
                    <a:pt x="1316862" y="136143"/>
                  </a:lnTo>
                  <a:lnTo>
                    <a:pt x="1317116" y="125856"/>
                  </a:lnTo>
                  <a:lnTo>
                    <a:pt x="1317498" y="114173"/>
                  </a:lnTo>
                  <a:lnTo>
                    <a:pt x="1317878" y="102362"/>
                  </a:lnTo>
                  <a:lnTo>
                    <a:pt x="1318132" y="92075"/>
                  </a:lnTo>
                  <a:lnTo>
                    <a:pt x="1318259" y="83438"/>
                  </a:lnTo>
                  <a:lnTo>
                    <a:pt x="1318259" y="76326"/>
                  </a:lnTo>
                  <a:lnTo>
                    <a:pt x="1319149" y="65404"/>
                  </a:lnTo>
                  <a:lnTo>
                    <a:pt x="1339596" y="31495"/>
                  </a:lnTo>
                  <a:lnTo>
                    <a:pt x="1371091" y="22987"/>
                  </a:lnTo>
                  <a:lnTo>
                    <a:pt x="1391538" y="25780"/>
                  </a:lnTo>
                  <a:lnTo>
                    <a:pt x="1407286" y="34543"/>
                  </a:lnTo>
                  <a:lnTo>
                    <a:pt x="1418462" y="49022"/>
                  </a:lnTo>
                  <a:lnTo>
                    <a:pt x="1425066" y="69468"/>
                  </a:lnTo>
                  <a:lnTo>
                    <a:pt x="1462277" y="45847"/>
                  </a:lnTo>
                  <a:lnTo>
                    <a:pt x="1501648" y="28955"/>
                  </a:lnTo>
                  <a:lnTo>
                    <a:pt x="1542796" y="18923"/>
                  </a:lnTo>
                  <a:lnTo>
                    <a:pt x="1586102" y="15620"/>
                  </a:lnTo>
                  <a:close/>
                </a:path>
                <a:path w="2123440" h="474979">
                  <a:moveTo>
                    <a:pt x="542543" y="0"/>
                  </a:moveTo>
                  <a:lnTo>
                    <a:pt x="583691" y="16001"/>
                  </a:lnTo>
                  <a:lnTo>
                    <a:pt x="599820" y="64135"/>
                  </a:lnTo>
                  <a:lnTo>
                    <a:pt x="600201" y="68579"/>
                  </a:lnTo>
                  <a:lnTo>
                    <a:pt x="630554" y="42290"/>
                  </a:lnTo>
                  <a:lnTo>
                    <a:pt x="661669" y="23622"/>
                  </a:lnTo>
                  <a:lnTo>
                    <a:pt x="693674" y="12318"/>
                  </a:lnTo>
                  <a:lnTo>
                    <a:pt x="726439" y="8636"/>
                  </a:lnTo>
                  <a:lnTo>
                    <a:pt x="762126" y="12573"/>
                  </a:lnTo>
                  <a:lnTo>
                    <a:pt x="815466" y="44830"/>
                  </a:lnTo>
                  <a:lnTo>
                    <a:pt x="841755" y="97409"/>
                  </a:lnTo>
                  <a:lnTo>
                    <a:pt x="851534" y="162051"/>
                  </a:lnTo>
                  <a:lnTo>
                    <a:pt x="852804" y="202564"/>
                  </a:lnTo>
                  <a:lnTo>
                    <a:pt x="852804" y="231393"/>
                  </a:lnTo>
                  <a:lnTo>
                    <a:pt x="852677" y="240156"/>
                  </a:lnTo>
                  <a:lnTo>
                    <a:pt x="852551" y="247523"/>
                  </a:lnTo>
                  <a:lnTo>
                    <a:pt x="852424" y="253364"/>
                  </a:lnTo>
                  <a:lnTo>
                    <a:pt x="852424" y="258063"/>
                  </a:lnTo>
                  <a:lnTo>
                    <a:pt x="852931" y="275081"/>
                  </a:lnTo>
                  <a:lnTo>
                    <a:pt x="854582" y="294386"/>
                  </a:lnTo>
                  <a:lnTo>
                    <a:pt x="857376" y="316102"/>
                  </a:lnTo>
                  <a:lnTo>
                    <a:pt x="861313" y="340105"/>
                  </a:lnTo>
                  <a:lnTo>
                    <a:pt x="865124" y="363981"/>
                  </a:lnTo>
                  <a:lnTo>
                    <a:pt x="867917" y="385572"/>
                  </a:lnTo>
                  <a:lnTo>
                    <a:pt x="869568" y="404749"/>
                  </a:lnTo>
                  <a:lnTo>
                    <a:pt x="870076" y="421639"/>
                  </a:lnTo>
                  <a:lnTo>
                    <a:pt x="869060" y="432562"/>
                  </a:lnTo>
                  <a:lnTo>
                    <a:pt x="845057" y="466216"/>
                  </a:lnTo>
                  <a:lnTo>
                    <a:pt x="813180" y="474725"/>
                  </a:lnTo>
                  <a:lnTo>
                    <a:pt x="790828" y="471677"/>
                  </a:lnTo>
                  <a:lnTo>
                    <a:pt x="757046" y="425323"/>
                  </a:lnTo>
                  <a:lnTo>
                    <a:pt x="751331" y="383159"/>
                  </a:lnTo>
                  <a:lnTo>
                    <a:pt x="745616" y="340867"/>
                  </a:lnTo>
                  <a:lnTo>
                    <a:pt x="741044" y="297306"/>
                  </a:lnTo>
                  <a:lnTo>
                    <a:pt x="739520" y="256412"/>
                  </a:lnTo>
                  <a:lnTo>
                    <a:pt x="739520" y="250062"/>
                  </a:lnTo>
                  <a:lnTo>
                    <a:pt x="739901" y="241935"/>
                  </a:lnTo>
                  <a:lnTo>
                    <a:pt x="740282" y="231901"/>
                  </a:lnTo>
                  <a:lnTo>
                    <a:pt x="740917" y="219963"/>
                  </a:lnTo>
                  <a:lnTo>
                    <a:pt x="741552" y="208152"/>
                  </a:lnTo>
                  <a:lnTo>
                    <a:pt x="741933" y="198119"/>
                  </a:lnTo>
                  <a:lnTo>
                    <a:pt x="742188" y="189864"/>
                  </a:lnTo>
                  <a:lnTo>
                    <a:pt x="742314" y="183641"/>
                  </a:lnTo>
                  <a:lnTo>
                    <a:pt x="742314" y="181737"/>
                  </a:lnTo>
                  <a:lnTo>
                    <a:pt x="742695" y="176911"/>
                  </a:lnTo>
                  <a:lnTo>
                    <a:pt x="743203" y="169163"/>
                  </a:lnTo>
                  <a:lnTo>
                    <a:pt x="743712" y="161543"/>
                  </a:lnTo>
                  <a:lnTo>
                    <a:pt x="743965" y="155193"/>
                  </a:lnTo>
                  <a:lnTo>
                    <a:pt x="743965" y="150240"/>
                  </a:lnTo>
                  <a:lnTo>
                    <a:pt x="742950" y="135381"/>
                  </a:lnTo>
                  <a:lnTo>
                    <a:pt x="739775" y="124840"/>
                  </a:lnTo>
                  <a:lnTo>
                    <a:pt x="734694" y="118490"/>
                  </a:lnTo>
                  <a:lnTo>
                    <a:pt x="727582" y="116459"/>
                  </a:lnTo>
                  <a:lnTo>
                    <a:pt x="710056" y="119252"/>
                  </a:lnTo>
                  <a:lnTo>
                    <a:pt x="675766" y="141604"/>
                  </a:lnTo>
                  <a:lnTo>
                    <a:pt x="642874" y="185292"/>
                  </a:lnTo>
                  <a:lnTo>
                    <a:pt x="616457" y="242188"/>
                  </a:lnTo>
                  <a:lnTo>
                    <a:pt x="605408" y="282701"/>
                  </a:lnTo>
                  <a:lnTo>
                    <a:pt x="604774" y="291338"/>
                  </a:lnTo>
                  <a:lnTo>
                    <a:pt x="603757" y="301116"/>
                  </a:lnTo>
                  <a:lnTo>
                    <a:pt x="600455" y="339851"/>
                  </a:lnTo>
                  <a:lnTo>
                    <a:pt x="600075" y="355473"/>
                  </a:lnTo>
                  <a:lnTo>
                    <a:pt x="599566" y="363600"/>
                  </a:lnTo>
                  <a:lnTo>
                    <a:pt x="598804" y="373125"/>
                  </a:lnTo>
                  <a:lnTo>
                    <a:pt x="597534" y="384175"/>
                  </a:lnTo>
                  <a:lnTo>
                    <a:pt x="596391" y="395224"/>
                  </a:lnTo>
                  <a:lnTo>
                    <a:pt x="595629" y="404875"/>
                  </a:lnTo>
                  <a:lnTo>
                    <a:pt x="595121" y="413003"/>
                  </a:lnTo>
                  <a:lnTo>
                    <a:pt x="594867" y="419480"/>
                  </a:lnTo>
                  <a:lnTo>
                    <a:pt x="593978" y="430911"/>
                  </a:lnTo>
                  <a:lnTo>
                    <a:pt x="570102" y="465963"/>
                  </a:lnTo>
                  <a:lnTo>
                    <a:pt x="537971" y="474725"/>
                  </a:lnTo>
                  <a:lnTo>
                    <a:pt x="526288" y="473710"/>
                  </a:lnTo>
                  <a:lnTo>
                    <a:pt x="490474" y="450850"/>
                  </a:lnTo>
                  <a:lnTo>
                    <a:pt x="481456" y="413385"/>
                  </a:lnTo>
                  <a:lnTo>
                    <a:pt x="480949" y="405256"/>
                  </a:lnTo>
                  <a:lnTo>
                    <a:pt x="480187" y="395731"/>
                  </a:lnTo>
                  <a:lnTo>
                    <a:pt x="476757" y="356107"/>
                  </a:lnTo>
                  <a:lnTo>
                    <a:pt x="476630" y="349630"/>
                  </a:lnTo>
                  <a:lnTo>
                    <a:pt x="477012" y="327660"/>
                  </a:lnTo>
                  <a:lnTo>
                    <a:pt x="478027" y="301878"/>
                  </a:lnTo>
                  <a:lnTo>
                    <a:pt x="479805" y="272161"/>
                  </a:lnTo>
                  <a:lnTo>
                    <a:pt x="482345" y="238632"/>
                  </a:lnTo>
                  <a:lnTo>
                    <a:pt x="484885" y="205104"/>
                  </a:lnTo>
                  <a:lnTo>
                    <a:pt x="486663" y="175387"/>
                  </a:lnTo>
                  <a:lnTo>
                    <a:pt x="487679" y="149605"/>
                  </a:lnTo>
                  <a:lnTo>
                    <a:pt x="488060" y="127635"/>
                  </a:lnTo>
                  <a:lnTo>
                    <a:pt x="487933" y="120650"/>
                  </a:lnTo>
                  <a:lnTo>
                    <a:pt x="487679" y="112140"/>
                  </a:lnTo>
                  <a:lnTo>
                    <a:pt x="487299" y="101980"/>
                  </a:lnTo>
                  <a:lnTo>
                    <a:pt x="486663" y="90424"/>
                  </a:lnTo>
                  <a:lnTo>
                    <a:pt x="486028" y="78866"/>
                  </a:lnTo>
                  <a:lnTo>
                    <a:pt x="485647" y="68834"/>
                  </a:lnTo>
                  <a:lnTo>
                    <a:pt x="485393" y="60451"/>
                  </a:lnTo>
                  <a:lnTo>
                    <a:pt x="485266" y="53593"/>
                  </a:lnTo>
                  <a:lnTo>
                    <a:pt x="486282" y="42544"/>
                  </a:lnTo>
                  <a:lnTo>
                    <a:pt x="510539" y="8509"/>
                  </a:lnTo>
                  <a:lnTo>
                    <a:pt x="530987" y="888"/>
                  </a:lnTo>
                  <a:lnTo>
                    <a:pt x="54254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84160" y="2857500"/>
              <a:ext cx="152400" cy="210820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6104889" y="2693670"/>
              <a:ext cx="2123440" cy="665480"/>
            </a:xfrm>
            <a:custGeom>
              <a:avLst/>
              <a:gdLst/>
              <a:ahLst/>
              <a:cxnLst/>
              <a:rect l="l" t="t" r="r" b="b"/>
              <a:pathLst>
                <a:path w="2123440" h="665479">
                  <a:moveTo>
                    <a:pt x="179070" y="66801"/>
                  </a:moveTo>
                  <a:lnTo>
                    <a:pt x="205612" y="73151"/>
                  </a:lnTo>
                  <a:lnTo>
                    <a:pt x="224536" y="92328"/>
                  </a:lnTo>
                  <a:lnTo>
                    <a:pt x="235838" y="124205"/>
                  </a:lnTo>
                  <a:lnTo>
                    <a:pt x="239649" y="168782"/>
                  </a:lnTo>
                  <a:lnTo>
                    <a:pt x="238760" y="202437"/>
                  </a:lnTo>
                  <a:lnTo>
                    <a:pt x="250825" y="200787"/>
                  </a:lnTo>
                  <a:lnTo>
                    <a:pt x="261874" y="199643"/>
                  </a:lnTo>
                  <a:lnTo>
                    <a:pt x="271652" y="198881"/>
                  </a:lnTo>
                  <a:lnTo>
                    <a:pt x="280162" y="198627"/>
                  </a:lnTo>
                  <a:lnTo>
                    <a:pt x="301879" y="199008"/>
                  </a:lnTo>
                  <a:lnTo>
                    <a:pt x="344550" y="204850"/>
                  </a:lnTo>
                  <a:lnTo>
                    <a:pt x="375158" y="237235"/>
                  </a:lnTo>
                  <a:lnTo>
                    <a:pt x="377189" y="254762"/>
                  </a:lnTo>
                  <a:lnTo>
                    <a:pt x="376174" y="265938"/>
                  </a:lnTo>
                  <a:lnTo>
                    <a:pt x="352806" y="300481"/>
                  </a:lnTo>
                  <a:lnTo>
                    <a:pt x="320801" y="309244"/>
                  </a:lnTo>
                  <a:lnTo>
                    <a:pt x="314960" y="309244"/>
                  </a:lnTo>
                  <a:lnTo>
                    <a:pt x="308101" y="308990"/>
                  </a:lnTo>
                  <a:lnTo>
                    <a:pt x="300355" y="308609"/>
                  </a:lnTo>
                  <a:lnTo>
                    <a:pt x="292608" y="308228"/>
                  </a:lnTo>
                  <a:lnTo>
                    <a:pt x="285876" y="307975"/>
                  </a:lnTo>
                  <a:lnTo>
                    <a:pt x="280162" y="307975"/>
                  </a:lnTo>
                  <a:lnTo>
                    <a:pt x="271399" y="308228"/>
                  </a:lnTo>
                  <a:lnTo>
                    <a:pt x="262000" y="308863"/>
                  </a:lnTo>
                  <a:lnTo>
                    <a:pt x="251968" y="309879"/>
                  </a:lnTo>
                  <a:lnTo>
                    <a:pt x="241173" y="311276"/>
                  </a:lnTo>
                  <a:lnTo>
                    <a:pt x="244475" y="386841"/>
                  </a:lnTo>
                  <a:lnTo>
                    <a:pt x="246761" y="448182"/>
                  </a:lnTo>
                  <a:lnTo>
                    <a:pt x="248158" y="495045"/>
                  </a:lnTo>
                  <a:lnTo>
                    <a:pt x="248538" y="527684"/>
                  </a:lnTo>
                  <a:lnTo>
                    <a:pt x="248538" y="531240"/>
                  </a:lnTo>
                  <a:lnTo>
                    <a:pt x="248793" y="537844"/>
                  </a:lnTo>
                  <a:lnTo>
                    <a:pt x="249047" y="547496"/>
                  </a:lnTo>
                  <a:lnTo>
                    <a:pt x="249300" y="557149"/>
                  </a:lnTo>
                  <a:lnTo>
                    <a:pt x="249427" y="565022"/>
                  </a:lnTo>
                  <a:lnTo>
                    <a:pt x="249427" y="570991"/>
                  </a:lnTo>
                  <a:lnTo>
                    <a:pt x="245745" y="612266"/>
                  </a:lnTo>
                  <a:lnTo>
                    <a:pt x="234569" y="641730"/>
                  </a:lnTo>
                  <a:lnTo>
                    <a:pt x="216026" y="659383"/>
                  </a:lnTo>
                  <a:lnTo>
                    <a:pt x="190119" y="665226"/>
                  </a:lnTo>
                  <a:lnTo>
                    <a:pt x="179197" y="664337"/>
                  </a:lnTo>
                  <a:lnTo>
                    <a:pt x="143256" y="643508"/>
                  </a:lnTo>
                  <a:lnTo>
                    <a:pt x="133223" y="614552"/>
                  </a:lnTo>
                  <a:lnTo>
                    <a:pt x="133223" y="606170"/>
                  </a:lnTo>
                  <a:lnTo>
                    <a:pt x="133476" y="596010"/>
                  </a:lnTo>
                  <a:lnTo>
                    <a:pt x="133858" y="584072"/>
                  </a:lnTo>
                  <a:lnTo>
                    <a:pt x="134365" y="570229"/>
                  </a:lnTo>
                  <a:lnTo>
                    <a:pt x="134874" y="556387"/>
                  </a:lnTo>
                  <a:lnTo>
                    <a:pt x="135255" y="544449"/>
                  </a:lnTo>
                  <a:lnTo>
                    <a:pt x="135509" y="534288"/>
                  </a:lnTo>
                  <a:lnTo>
                    <a:pt x="135636" y="526033"/>
                  </a:lnTo>
                  <a:lnTo>
                    <a:pt x="135127" y="494156"/>
                  </a:lnTo>
                  <a:lnTo>
                    <a:pt x="133731" y="448182"/>
                  </a:lnTo>
                  <a:lnTo>
                    <a:pt x="131445" y="387984"/>
                  </a:lnTo>
                  <a:lnTo>
                    <a:pt x="128270" y="313689"/>
                  </a:lnTo>
                  <a:lnTo>
                    <a:pt x="113919" y="312927"/>
                  </a:lnTo>
                  <a:lnTo>
                    <a:pt x="96265" y="311403"/>
                  </a:lnTo>
                  <a:lnTo>
                    <a:pt x="51435" y="306958"/>
                  </a:lnTo>
                  <a:lnTo>
                    <a:pt x="12826" y="290956"/>
                  </a:lnTo>
                  <a:lnTo>
                    <a:pt x="0" y="254000"/>
                  </a:lnTo>
                  <a:lnTo>
                    <a:pt x="1015" y="242950"/>
                  </a:lnTo>
                  <a:lnTo>
                    <a:pt x="24002" y="208025"/>
                  </a:lnTo>
                  <a:lnTo>
                    <a:pt x="55752" y="199008"/>
                  </a:lnTo>
                  <a:lnTo>
                    <a:pt x="65786" y="199389"/>
                  </a:lnTo>
                  <a:lnTo>
                    <a:pt x="80772" y="200278"/>
                  </a:lnTo>
                  <a:lnTo>
                    <a:pt x="100584" y="201802"/>
                  </a:lnTo>
                  <a:lnTo>
                    <a:pt x="125349" y="204088"/>
                  </a:lnTo>
                  <a:lnTo>
                    <a:pt x="125095" y="196341"/>
                  </a:lnTo>
                  <a:lnTo>
                    <a:pt x="124587" y="186562"/>
                  </a:lnTo>
                  <a:lnTo>
                    <a:pt x="124079" y="174625"/>
                  </a:lnTo>
                  <a:lnTo>
                    <a:pt x="123317" y="160527"/>
                  </a:lnTo>
                  <a:lnTo>
                    <a:pt x="122555" y="148208"/>
                  </a:lnTo>
                  <a:lnTo>
                    <a:pt x="122047" y="137287"/>
                  </a:lnTo>
                  <a:lnTo>
                    <a:pt x="121665" y="127888"/>
                  </a:lnTo>
                  <a:lnTo>
                    <a:pt x="121665" y="120014"/>
                  </a:lnTo>
                  <a:lnTo>
                    <a:pt x="122682" y="109092"/>
                  </a:lnTo>
                  <a:lnTo>
                    <a:pt x="147320" y="75310"/>
                  </a:lnTo>
                  <a:lnTo>
                    <a:pt x="167639" y="67690"/>
                  </a:lnTo>
                  <a:lnTo>
                    <a:pt x="179070" y="66801"/>
                  </a:lnTo>
                  <a:close/>
                </a:path>
                <a:path w="2123440" h="665479">
                  <a:moveTo>
                    <a:pt x="1968373" y="0"/>
                  </a:moveTo>
                  <a:lnTo>
                    <a:pt x="2010156" y="12318"/>
                  </a:lnTo>
                  <a:lnTo>
                    <a:pt x="2031111" y="53593"/>
                  </a:lnTo>
                  <a:lnTo>
                    <a:pt x="2031491" y="361695"/>
                  </a:lnTo>
                  <a:lnTo>
                    <a:pt x="2056130" y="362965"/>
                  </a:lnTo>
                  <a:lnTo>
                    <a:pt x="2103119" y="372744"/>
                  </a:lnTo>
                  <a:lnTo>
                    <a:pt x="2123186" y="416178"/>
                  </a:lnTo>
                  <a:lnTo>
                    <a:pt x="2121408" y="431800"/>
                  </a:lnTo>
                  <a:lnTo>
                    <a:pt x="2092070" y="462788"/>
                  </a:lnTo>
                  <a:lnTo>
                    <a:pt x="2049653" y="470026"/>
                  </a:lnTo>
                  <a:lnTo>
                    <a:pt x="2031491" y="469900"/>
                  </a:lnTo>
                  <a:lnTo>
                    <a:pt x="2031873" y="499999"/>
                  </a:lnTo>
                  <a:lnTo>
                    <a:pt x="2031745" y="563879"/>
                  </a:lnTo>
                  <a:lnTo>
                    <a:pt x="2029967" y="608456"/>
                  </a:lnTo>
                  <a:lnTo>
                    <a:pt x="2008505" y="641350"/>
                  </a:lnTo>
                  <a:lnTo>
                    <a:pt x="1977389" y="649731"/>
                  </a:lnTo>
                  <a:lnTo>
                    <a:pt x="1950465" y="644651"/>
                  </a:lnTo>
                  <a:lnTo>
                    <a:pt x="1931542" y="629157"/>
                  </a:lnTo>
                  <a:lnTo>
                    <a:pt x="1920748" y="603630"/>
                  </a:lnTo>
                  <a:lnTo>
                    <a:pt x="1918081" y="567689"/>
                  </a:lnTo>
                  <a:lnTo>
                    <a:pt x="1918081" y="469900"/>
                  </a:lnTo>
                  <a:lnTo>
                    <a:pt x="1754632" y="469900"/>
                  </a:lnTo>
                  <a:lnTo>
                    <a:pt x="1697101" y="466470"/>
                  </a:lnTo>
                  <a:lnTo>
                    <a:pt x="1656080" y="456438"/>
                  </a:lnTo>
                  <a:lnTo>
                    <a:pt x="1631314" y="439674"/>
                  </a:lnTo>
                  <a:lnTo>
                    <a:pt x="1623187" y="416178"/>
                  </a:lnTo>
                  <a:lnTo>
                    <a:pt x="1624584" y="404621"/>
                  </a:lnTo>
                  <a:lnTo>
                    <a:pt x="1646174" y="365887"/>
                  </a:lnTo>
                  <a:lnTo>
                    <a:pt x="1674621" y="333628"/>
                  </a:lnTo>
                  <a:lnTo>
                    <a:pt x="1684274" y="322706"/>
                  </a:lnTo>
                  <a:lnTo>
                    <a:pt x="1704466" y="294004"/>
                  </a:lnTo>
                  <a:lnTo>
                    <a:pt x="1727581" y="261492"/>
                  </a:lnTo>
                  <a:lnTo>
                    <a:pt x="1753489" y="225170"/>
                  </a:lnTo>
                  <a:lnTo>
                    <a:pt x="1782190" y="185165"/>
                  </a:lnTo>
                  <a:lnTo>
                    <a:pt x="1813687" y="141350"/>
                  </a:lnTo>
                  <a:lnTo>
                    <a:pt x="1848104" y="93852"/>
                  </a:lnTo>
                  <a:lnTo>
                    <a:pt x="1885314" y="42544"/>
                  </a:lnTo>
                  <a:lnTo>
                    <a:pt x="1922144" y="10667"/>
                  </a:lnTo>
                  <a:lnTo>
                    <a:pt x="1944115" y="2666"/>
                  </a:lnTo>
                  <a:lnTo>
                    <a:pt x="196837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397508" y="3382303"/>
            <a:ext cx="2550160" cy="878840"/>
            <a:chOff x="3276600" y="3710940"/>
            <a:chExt cx="2550160" cy="878840"/>
          </a:xfrm>
        </p:grpSpPr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89300" y="3723640"/>
              <a:ext cx="2522220" cy="850900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3412489" y="4022090"/>
              <a:ext cx="1887220" cy="233679"/>
            </a:xfrm>
            <a:custGeom>
              <a:avLst/>
              <a:gdLst/>
              <a:ahLst/>
              <a:cxnLst/>
              <a:rect l="l" t="t" r="r" b="b"/>
              <a:pathLst>
                <a:path w="1887220" h="233679">
                  <a:moveTo>
                    <a:pt x="106045" y="2032"/>
                  </a:moveTo>
                  <a:lnTo>
                    <a:pt x="66801" y="8890"/>
                  </a:lnTo>
                  <a:lnTo>
                    <a:pt x="26924" y="29337"/>
                  </a:lnTo>
                  <a:lnTo>
                    <a:pt x="0" y="50418"/>
                  </a:lnTo>
                  <a:lnTo>
                    <a:pt x="2159" y="92710"/>
                  </a:lnTo>
                  <a:lnTo>
                    <a:pt x="3683" y="135128"/>
                  </a:lnTo>
                  <a:lnTo>
                    <a:pt x="4699" y="177546"/>
                  </a:lnTo>
                  <a:lnTo>
                    <a:pt x="4952" y="219964"/>
                  </a:lnTo>
                  <a:lnTo>
                    <a:pt x="23113" y="225171"/>
                  </a:lnTo>
                  <a:lnTo>
                    <a:pt x="41275" y="228981"/>
                  </a:lnTo>
                  <a:lnTo>
                    <a:pt x="59562" y="231140"/>
                  </a:lnTo>
                  <a:lnTo>
                    <a:pt x="77724" y="231902"/>
                  </a:lnTo>
                  <a:lnTo>
                    <a:pt x="97662" y="229997"/>
                  </a:lnTo>
                  <a:lnTo>
                    <a:pt x="142367" y="201930"/>
                  </a:lnTo>
                  <a:lnTo>
                    <a:pt x="161671" y="150749"/>
                  </a:lnTo>
                  <a:lnTo>
                    <a:pt x="162940" y="128905"/>
                  </a:lnTo>
                  <a:lnTo>
                    <a:pt x="162687" y="103251"/>
                  </a:lnTo>
                  <a:lnTo>
                    <a:pt x="160147" y="64897"/>
                  </a:lnTo>
                  <a:lnTo>
                    <a:pt x="139064" y="14605"/>
                  </a:lnTo>
                  <a:lnTo>
                    <a:pt x="124333" y="5207"/>
                  </a:lnTo>
                  <a:lnTo>
                    <a:pt x="106045" y="2032"/>
                  </a:lnTo>
                  <a:close/>
                </a:path>
                <a:path w="1887220" h="233679">
                  <a:moveTo>
                    <a:pt x="1817751" y="0"/>
                  </a:moveTo>
                  <a:lnTo>
                    <a:pt x="1772665" y="11303"/>
                  </a:lnTo>
                  <a:lnTo>
                    <a:pt x="1738249" y="45974"/>
                  </a:lnTo>
                  <a:lnTo>
                    <a:pt x="1719834" y="88265"/>
                  </a:lnTo>
                  <a:lnTo>
                    <a:pt x="1713738" y="137033"/>
                  </a:lnTo>
                  <a:lnTo>
                    <a:pt x="1715515" y="160274"/>
                  </a:lnTo>
                  <a:lnTo>
                    <a:pt x="1729359" y="197993"/>
                  </a:lnTo>
                  <a:lnTo>
                    <a:pt x="1765427" y="228346"/>
                  </a:lnTo>
                  <a:lnTo>
                    <a:pt x="1793113" y="233553"/>
                  </a:lnTo>
                  <a:lnTo>
                    <a:pt x="1810385" y="232029"/>
                  </a:lnTo>
                  <a:lnTo>
                    <a:pt x="1854962" y="209296"/>
                  </a:lnTo>
                  <a:lnTo>
                    <a:pt x="1877822" y="176022"/>
                  </a:lnTo>
                  <a:lnTo>
                    <a:pt x="1886839" y="132587"/>
                  </a:lnTo>
                  <a:lnTo>
                    <a:pt x="1884552" y="74676"/>
                  </a:lnTo>
                  <a:lnTo>
                    <a:pt x="1872234" y="33274"/>
                  </a:lnTo>
                  <a:lnTo>
                    <a:pt x="1850009" y="8382"/>
                  </a:lnTo>
                  <a:lnTo>
                    <a:pt x="1817751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436617" y="3941826"/>
              <a:ext cx="116839" cy="0"/>
            </a:xfrm>
            <a:custGeom>
              <a:avLst/>
              <a:gdLst/>
              <a:ahLst/>
              <a:cxnLst/>
              <a:rect l="l" t="t" r="r" b="b"/>
              <a:pathLst>
                <a:path w="116839">
                  <a:moveTo>
                    <a:pt x="0" y="0"/>
                  </a:moveTo>
                  <a:lnTo>
                    <a:pt x="11633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290570" y="3884930"/>
              <a:ext cx="2522220" cy="690880"/>
            </a:xfrm>
            <a:custGeom>
              <a:avLst/>
              <a:gdLst/>
              <a:ahLst/>
              <a:cxnLst/>
              <a:rect l="l" t="t" r="r" b="b"/>
              <a:pathLst>
                <a:path w="2522220" h="690879">
                  <a:moveTo>
                    <a:pt x="1944242" y="29845"/>
                  </a:moveTo>
                  <a:lnTo>
                    <a:pt x="1983104" y="33909"/>
                  </a:lnTo>
                  <a:lnTo>
                    <a:pt x="2048255" y="66548"/>
                  </a:lnTo>
                  <a:lnTo>
                    <a:pt x="2074417" y="95250"/>
                  </a:lnTo>
                  <a:lnTo>
                    <a:pt x="2107056" y="161036"/>
                  </a:lnTo>
                  <a:lnTo>
                    <a:pt x="2115184" y="199263"/>
                  </a:lnTo>
                  <a:lnTo>
                    <a:pt x="2117852" y="241046"/>
                  </a:lnTo>
                  <a:lnTo>
                    <a:pt x="2114677" y="286639"/>
                  </a:lnTo>
                  <a:lnTo>
                    <a:pt x="2105152" y="328803"/>
                  </a:lnTo>
                  <a:lnTo>
                    <a:pt x="2089277" y="367538"/>
                  </a:lnTo>
                  <a:lnTo>
                    <a:pt x="2067052" y="402844"/>
                  </a:lnTo>
                  <a:lnTo>
                    <a:pt x="2036190" y="435610"/>
                  </a:lnTo>
                  <a:lnTo>
                    <a:pt x="2000503" y="458851"/>
                  </a:lnTo>
                  <a:lnTo>
                    <a:pt x="1959864" y="472821"/>
                  </a:lnTo>
                  <a:lnTo>
                    <a:pt x="1914397" y="477520"/>
                  </a:lnTo>
                  <a:lnTo>
                    <a:pt x="1877821" y="474345"/>
                  </a:lnTo>
                  <a:lnTo>
                    <a:pt x="1812797" y="448437"/>
                  </a:lnTo>
                  <a:lnTo>
                    <a:pt x="1757933" y="394843"/>
                  </a:lnTo>
                  <a:lnTo>
                    <a:pt x="1738629" y="359410"/>
                  </a:lnTo>
                  <a:lnTo>
                    <a:pt x="1726564" y="319151"/>
                  </a:lnTo>
                  <a:lnTo>
                    <a:pt x="1721484" y="274066"/>
                  </a:lnTo>
                  <a:lnTo>
                    <a:pt x="1723516" y="230251"/>
                  </a:lnTo>
                  <a:lnTo>
                    <a:pt x="1732533" y="188722"/>
                  </a:lnTo>
                  <a:lnTo>
                    <a:pt x="1748281" y="149733"/>
                  </a:lnTo>
                  <a:lnTo>
                    <a:pt x="1771141" y="113157"/>
                  </a:lnTo>
                  <a:lnTo>
                    <a:pt x="1805304" y="76708"/>
                  </a:lnTo>
                  <a:lnTo>
                    <a:pt x="1845564" y="50673"/>
                  </a:lnTo>
                  <a:lnTo>
                    <a:pt x="1891791" y="35052"/>
                  </a:lnTo>
                  <a:lnTo>
                    <a:pt x="1944242" y="29845"/>
                  </a:lnTo>
                  <a:close/>
                </a:path>
                <a:path w="2522220" h="690879">
                  <a:moveTo>
                    <a:pt x="939926" y="25400"/>
                  </a:moveTo>
                  <a:lnTo>
                    <a:pt x="980439" y="40640"/>
                  </a:lnTo>
                  <a:lnTo>
                    <a:pt x="996441" y="79629"/>
                  </a:lnTo>
                  <a:lnTo>
                    <a:pt x="996188" y="98933"/>
                  </a:lnTo>
                  <a:lnTo>
                    <a:pt x="995426" y="120650"/>
                  </a:lnTo>
                  <a:lnTo>
                    <a:pt x="994028" y="144526"/>
                  </a:lnTo>
                  <a:lnTo>
                    <a:pt x="992251" y="170815"/>
                  </a:lnTo>
                  <a:lnTo>
                    <a:pt x="990472" y="196977"/>
                  </a:lnTo>
                  <a:lnTo>
                    <a:pt x="989202" y="220980"/>
                  </a:lnTo>
                  <a:lnTo>
                    <a:pt x="988440" y="242570"/>
                  </a:lnTo>
                  <a:lnTo>
                    <a:pt x="988187" y="261874"/>
                  </a:lnTo>
                  <a:lnTo>
                    <a:pt x="988313" y="275336"/>
                  </a:lnTo>
                  <a:lnTo>
                    <a:pt x="988567" y="292227"/>
                  </a:lnTo>
                  <a:lnTo>
                    <a:pt x="988949" y="312674"/>
                  </a:lnTo>
                  <a:lnTo>
                    <a:pt x="989583" y="336677"/>
                  </a:lnTo>
                  <a:lnTo>
                    <a:pt x="990218" y="360680"/>
                  </a:lnTo>
                  <a:lnTo>
                    <a:pt x="990726" y="381000"/>
                  </a:lnTo>
                  <a:lnTo>
                    <a:pt x="990980" y="398018"/>
                  </a:lnTo>
                  <a:lnTo>
                    <a:pt x="991107" y="411353"/>
                  </a:lnTo>
                  <a:lnTo>
                    <a:pt x="990091" y="422656"/>
                  </a:lnTo>
                  <a:lnTo>
                    <a:pt x="966596" y="457073"/>
                  </a:lnTo>
                  <a:lnTo>
                    <a:pt x="934592" y="465709"/>
                  </a:lnTo>
                  <a:lnTo>
                    <a:pt x="922781" y="464820"/>
                  </a:lnTo>
                  <a:lnTo>
                    <a:pt x="887094" y="442214"/>
                  </a:lnTo>
                  <a:lnTo>
                    <a:pt x="877951" y="398018"/>
                  </a:lnTo>
                  <a:lnTo>
                    <a:pt x="877696" y="381000"/>
                  </a:lnTo>
                  <a:lnTo>
                    <a:pt x="877188" y="360680"/>
                  </a:lnTo>
                  <a:lnTo>
                    <a:pt x="876680" y="336677"/>
                  </a:lnTo>
                  <a:lnTo>
                    <a:pt x="876045" y="312674"/>
                  </a:lnTo>
                  <a:lnTo>
                    <a:pt x="875538" y="292227"/>
                  </a:lnTo>
                  <a:lnTo>
                    <a:pt x="875283" y="275336"/>
                  </a:lnTo>
                  <a:lnTo>
                    <a:pt x="875283" y="261874"/>
                  </a:lnTo>
                  <a:lnTo>
                    <a:pt x="875538" y="242570"/>
                  </a:lnTo>
                  <a:lnTo>
                    <a:pt x="876172" y="220980"/>
                  </a:lnTo>
                  <a:lnTo>
                    <a:pt x="877442" y="196977"/>
                  </a:lnTo>
                  <a:lnTo>
                    <a:pt x="879347" y="170815"/>
                  </a:lnTo>
                  <a:lnTo>
                    <a:pt x="881126" y="144526"/>
                  </a:lnTo>
                  <a:lnTo>
                    <a:pt x="882395" y="120650"/>
                  </a:lnTo>
                  <a:lnTo>
                    <a:pt x="883157" y="98933"/>
                  </a:lnTo>
                  <a:lnTo>
                    <a:pt x="883412" y="79629"/>
                  </a:lnTo>
                  <a:lnTo>
                    <a:pt x="884427" y="68326"/>
                  </a:lnTo>
                  <a:lnTo>
                    <a:pt x="907922" y="33909"/>
                  </a:lnTo>
                  <a:lnTo>
                    <a:pt x="928115" y="26289"/>
                  </a:lnTo>
                  <a:lnTo>
                    <a:pt x="939926" y="25400"/>
                  </a:lnTo>
                  <a:close/>
                </a:path>
                <a:path w="2522220" h="690879">
                  <a:moveTo>
                    <a:pt x="719201" y="22987"/>
                  </a:moveTo>
                  <a:lnTo>
                    <a:pt x="755014" y="29718"/>
                  </a:lnTo>
                  <a:lnTo>
                    <a:pt x="780541" y="50038"/>
                  </a:lnTo>
                  <a:lnTo>
                    <a:pt x="795908" y="84074"/>
                  </a:lnTo>
                  <a:lnTo>
                    <a:pt x="801115" y="131572"/>
                  </a:lnTo>
                  <a:lnTo>
                    <a:pt x="800988" y="141097"/>
                  </a:lnTo>
                  <a:lnTo>
                    <a:pt x="795781" y="186309"/>
                  </a:lnTo>
                  <a:lnTo>
                    <a:pt x="767333" y="217551"/>
                  </a:lnTo>
                  <a:lnTo>
                    <a:pt x="743712" y="221488"/>
                  </a:lnTo>
                  <a:lnTo>
                    <a:pt x="721232" y="218186"/>
                  </a:lnTo>
                  <a:lnTo>
                    <a:pt x="705103" y="208153"/>
                  </a:lnTo>
                  <a:lnTo>
                    <a:pt x="695451" y="191516"/>
                  </a:lnTo>
                  <a:lnTo>
                    <a:pt x="692150" y="168402"/>
                  </a:lnTo>
                  <a:lnTo>
                    <a:pt x="690117" y="127000"/>
                  </a:lnTo>
                  <a:lnTo>
                    <a:pt x="647318" y="138430"/>
                  </a:lnTo>
                  <a:lnTo>
                    <a:pt x="611124" y="157988"/>
                  </a:lnTo>
                  <a:lnTo>
                    <a:pt x="581405" y="185674"/>
                  </a:lnTo>
                  <a:lnTo>
                    <a:pt x="558291" y="221488"/>
                  </a:lnTo>
                  <a:lnTo>
                    <a:pt x="558672" y="426974"/>
                  </a:lnTo>
                  <a:lnTo>
                    <a:pt x="557656" y="438023"/>
                  </a:lnTo>
                  <a:lnTo>
                    <a:pt x="534288" y="472186"/>
                  </a:lnTo>
                  <a:lnTo>
                    <a:pt x="502284" y="480822"/>
                  </a:lnTo>
                  <a:lnTo>
                    <a:pt x="490219" y="479806"/>
                  </a:lnTo>
                  <a:lnTo>
                    <a:pt x="457200" y="456692"/>
                  </a:lnTo>
                  <a:lnTo>
                    <a:pt x="449833" y="426974"/>
                  </a:lnTo>
                  <a:lnTo>
                    <a:pt x="449833" y="159385"/>
                  </a:lnTo>
                  <a:lnTo>
                    <a:pt x="449833" y="152273"/>
                  </a:lnTo>
                  <a:lnTo>
                    <a:pt x="450088" y="143510"/>
                  </a:lnTo>
                  <a:lnTo>
                    <a:pt x="450341" y="133350"/>
                  </a:lnTo>
                  <a:lnTo>
                    <a:pt x="450722" y="121539"/>
                  </a:lnTo>
                  <a:lnTo>
                    <a:pt x="451103" y="109728"/>
                  </a:lnTo>
                  <a:lnTo>
                    <a:pt x="451230" y="99568"/>
                  </a:lnTo>
                  <a:lnTo>
                    <a:pt x="451484" y="90932"/>
                  </a:lnTo>
                  <a:lnTo>
                    <a:pt x="451484" y="83820"/>
                  </a:lnTo>
                  <a:lnTo>
                    <a:pt x="452374" y="72771"/>
                  </a:lnTo>
                  <a:lnTo>
                    <a:pt x="472820" y="38862"/>
                  </a:lnTo>
                  <a:lnTo>
                    <a:pt x="504316" y="30353"/>
                  </a:lnTo>
                  <a:lnTo>
                    <a:pt x="524763" y="33147"/>
                  </a:lnTo>
                  <a:lnTo>
                    <a:pt x="540512" y="41910"/>
                  </a:lnTo>
                  <a:lnTo>
                    <a:pt x="551688" y="56388"/>
                  </a:lnTo>
                  <a:lnTo>
                    <a:pt x="558291" y="76835"/>
                  </a:lnTo>
                  <a:lnTo>
                    <a:pt x="595502" y="53213"/>
                  </a:lnTo>
                  <a:lnTo>
                    <a:pt x="634745" y="36322"/>
                  </a:lnTo>
                  <a:lnTo>
                    <a:pt x="676020" y="26289"/>
                  </a:lnTo>
                  <a:lnTo>
                    <a:pt x="719201" y="22987"/>
                  </a:lnTo>
                  <a:close/>
                </a:path>
                <a:path w="2522220" h="690879">
                  <a:moveTo>
                    <a:pt x="2426589" y="17653"/>
                  </a:moveTo>
                  <a:lnTo>
                    <a:pt x="2475991" y="23495"/>
                  </a:lnTo>
                  <a:lnTo>
                    <a:pt x="2507488" y="48514"/>
                  </a:lnTo>
                  <a:lnTo>
                    <a:pt x="2514218" y="80899"/>
                  </a:lnTo>
                  <a:lnTo>
                    <a:pt x="2511679" y="113030"/>
                  </a:lnTo>
                  <a:lnTo>
                    <a:pt x="2504313" y="136017"/>
                  </a:lnTo>
                  <a:lnTo>
                    <a:pt x="2491866" y="149860"/>
                  </a:lnTo>
                  <a:lnTo>
                    <a:pt x="2474467" y="154432"/>
                  </a:lnTo>
                  <a:lnTo>
                    <a:pt x="2456179" y="152273"/>
                  </a:lnTo>
                  <a:lnTo>
                    <a:pt x="2442082" y="145923"/>
                  </a:lnTo>
                  <a:lnTo>
                    <a:pt x="2431922" y="135382"/>
                  </a:lnTo>
                  <a:lnTo>
                    <a:pt x="2425827" y="120523"/>
                  </a:lnTo>
                  <a:lnTo>
                    <a:pt x="2417571" y="119253"/>
                  </a:lnTo>
                  <a:lnTo>
                    <a:pt x="2409190" y="118364"/>
                  </a:lnTo>
                  <a:lnTo>
                    <a:pt x="2400680" y="117856"/>
                  </a:lnTo>
                  <a:lnTo>
                    <a:pt x="2392171" y="117602"/>
                  </a:lnTo>
                  <a:lnTo>
                    <a:pt x="2348991" y="119380"/>
                  </a:lnTo>
                  <a:lnTo>
                    <a:pt x="2318257" y="124333"/>
                  </a:lnTo>
                  <a:lnTo>
                    <a:pt x="2299716" y="132842"/>
                  </a:lnTo>
                  <a:lnTo>
                    <a:pt x="2293619" y="144653"/>
                  </a:lnTo>
                  <a:lnTo>
                    <a:pt x="2297303" y="153289"/>
                  </a:lnTo>
                  <a:lnTo>
                    <a:pt x="2308352" y="163322"/>
                  </a:lnTo>
                  <a:lnTo>
                    <a:pt x="2326893" y="174752"/>
                  </a:lnTo>
                  <a:lnTo>
                    <a:pt x="2352929" y="187452"/>
                  </a:lnTo>
                  <a:lnTo>
                    <a:pt x="2390140" y="205105"/>
                  </a:lnTo>
                  <a:lnTo>
                    <a:pt x="2420874" y="220599"/>
                  </a:lnTo>
                  <a:lnTo>
                    <a:pt x="2462656" y="245491"/>
                  </a:lnTo>
                  <a:lnTo>
                    <a:pt x="2507106" y="291211"/>
                  </a:lnTo>
                  <a:lnTo>
                    <a:pt x="2521966" y="342392"/>
                  </a:lnTo>
                  <a:lnTo>
                    <a:pt x="2517902" y="375412"/>
                  </a:lnTo>
                  <a:lnTo>
                    <a:pt x="2485135" y="428752"/>
                  </a:lnTo>
                  <a:lnTo>
                    <a:pt x="2428493" y="461645"/>
                  </a:lnTo>
                  <a:lnTo>
                    <a:pt x="2363724" y="476250"/>
                  </a:lnTo>
                  <a:lnTo>
                    <a:pt x="2326766" y="478028"/>
                  </a:lnTo>
                  <a:lnTo>
                    <a:pt x="2300096" y="477012"/>
                  </a:lnTo>
                  <a:lnTo>
                    <a:pt x="2250313" y="468630"/>
                  </a:lnTo>
                  <a:lnTo>
                    <a:pt x="2200275" y="448437"/>
                  </a:lnTo>
                  <a:lnTo>
                    <a:pt x="2169541" y="414782"/>
                  </a:lnTo>
                  <a:lnTo>
                    <a:pt x="2165730" y="393827"/>
                  </a:lnTo>
                  <a:lnTo>
                    <a:pt x="2168779" y="375920"/>
                  </a:lnTo>
                  <a:lnTo>
                    <a:pt x="2214499" y="352933"/>
                  </a:lnTo>
                  <a:lnTo>
                    <a:pt x="2252217" y="359664"/>
                  </a:lnTo>
                  <a:lnTo>
                    <a:pt x="2268854" y="364871"/>
                  </a:lnTo>
                  <a:lnTo>
                    <a:pt x="2285745" y="369951"/>
                  </a:lnTo>
                  <a:lnTo>
                    <a:pt x="2300478" y="373634"/>
                  </a:lnTo>
                  <a:lnTo>
                    <a:pt x="2313178" y="375920"/>
                  </a:lnTo>
                  <a:lnTo>
                    <a:pt x="2323845" y="376682"/>
                  </a:lnTo>
                  <a:lnTo>
                    <a:pt x="2360167" y="374523"/>
                  </a:lnTo>
                  <a:lnTo>
                    <a:pt x="2386203" y="368300"/>
                  </a:lnTo>
                  <a:lnTo>
                    <a:pt x="2401951" y="357759"/>
                  </a:lnTo>
                  <a:lnTo>
                    <a:pt x="2407412" y="343154"/>
                  </a:lnTo>
                  <a:lnTo>
                    <a:pt x="2403729" y="332486"/>
                  </a:lnTo>
                  <a:lnTo>
                    <a:pt x="2392933" y="321183"/>
                  </a:lnTo>
                  <a:lnTo>
                    <a:pt x="2374900" y="309372"/>
                  </a:lnTo>
                  <a:lnTo>
                    <a:pt x="2349627" y="297053"/>
                  </a:lnTo>
                  <a:lnTo>
                    <a:pt x="2311272" y="279654"/>
                  </a:lnTo>
                  <a:lnTo>
                    <a:pt x="2280412" y="265049"/>
                  </a:lnTo>
                  <a:lnTo>
                    <a:pt x="2241422" y="243459"/>
                  </a:lnTo>
                  <a:lnTo>
                    <a:pt x="2198242" y="198628"/>
                  </a:lnTo>
                  <a:lnTo>
                    <a:pt x="2183765" y="145034"/>
                  </a:lnTo>
                  <a:lnTo>
                    <a:pt x="2189226" y="107315"/>
                  </a:lnTo>
                  <a:lnTo>
                    <a:pt x="2232914" y="51943"/>
                  </a:lnTo>
                  <a:lnTo>
                    <a:pt x="2271014" y="34417"/>
                  </a:lnTo>
                  <a:lnTo>
                    <a:pt x="2335529" y="21844"/>
                  </a:lnTo>
                  <a:lnTo>
                    <a:pt x="2377693" y="18669"/>
                  </a:lnTo>
                  <a:lnTo>
                    <a:pt x="2426589" y="17653"/>
                  </a:lnTo>
                  <a:close/>
                </a:path>
                <a:path w="2522220" h="690879">
                  <a:moveTo>
                    <a:pt x="62610" y="4572"/>
                  </a:moveTo>
                  <a:lnTo>
                    <a:pt x="101091" y="20066"/>
                  </a:lnTo>
                  <a:lnTo>
                    <a:pt x="116712" y="57150"/>
                  </a:lnTo>
                  <a:lnTo>
                    <a:pt x="116331" y="61214"/>
                  </a:lnTo>
                  <a:lnTo>
                    <a:pt x="130047" y="53975"/>
                  </a:lnTo>
                  <a:lnTo>
                    <a:pt x="171322" y="38100"/>
                  </a:lnTo>
                  <a:lnTo>
                    <a:pt x="212978" y="31115"/>
                  </a:lnTo>
                  <a:lnTo>
                    <a:pt x="226821" y="30734"/>
                  </a:lnTo>
                  <a:lnTo>
                    <a:pt x="270763" y="35687"/>
                  </a:lnTo>
                  <a:lnTo>
                    <a:pt x="308355" y="50546"/>
                  </a:lnTo>
                  <a:lnTo>
                    <a:pt x="339470" y="75438"/>
                  </a:lnTo>
                  <a:lnTo>
                    <a:pt x="364363" y="110236"/>
                  </a:lnTo>
                  <a:lnTo>
                    <a:pt x="388619" y="179197"/>
                  </a:lnTo>
                  <a:lnTo>
                    <a:pt x="394715" y="220345"/>
                  </a:lnTo>
                  <a:lnTo>
                    <a:pt x="396747" y="265938"/>
                  </a:lnTo>
                  <a:lnTo>
                    <a:pt x="393572" y="308737"/>
                  </a:lnTo>
                  <a:lnTo>
                    <a:pt x="383920" y="347726"/>
                  </a:lnTo>
                  <a:lnTo>
                    <a:pt x="367918" y="382905"/>
                  </a:lnTo>
                  <a:lnTo>
                    <a:pt x="345566" y="414274"/>
                  </a:lnTo>
                  <a:lnTo>
                    <a:pt x="315721" y="441960"/>
                  </a:lnTo>
                  <a:lnTo>
                    <a:pt x="281431" y="461772"/>
                  </a:lnTo>
                  <a:lnTo>
                    <a:pt x="242315" y="473583"/>
                  </a:lnTo>
                  <a:lnTo>
                    <a:pt x="198500" y="477520"/>
                  </a:lnTo>
                  <a:lnTo>
                    <a:pt x="180720" y="477012"/>
                  </a:lnTo>
                  <a:lnTo>
                    <a:pt x="162432" y="475488"/>
                  </a:lnTo>
                  <a:lnTo>
                    <a:pt x="143763" y="472948"/>
                  </a:lnTo>
                  <a:lnTo>
                    <a:pt x="124459" y="469392"/>
                  </a:lnTo>
                  <a:lnTo>
                    <a:pt x="124078" y="636143"/>
                  </a:lnTo>
                  <a:lnTo>
                    <a:pt x="108076" y="675259"/>
                  </a:lnTo>
                  <a:lnTo>
                    <a:pt x="67563" y="690880"/>
                  </a:lnTo>
                  <a:lnTo>
                    <a:pt x="55879" y="689864"/>
                  </a:lnTo>
                  <a:lnTo>
                    <a:pt x="20065" y="667004"/>
                  </a:lnTo>
                  <a:lnTo>
                    <a:pt x="11049" y="636143"/>
                  </a:lnTo>
                  <a:lnTo>
                    <a:pt x="11049" y="619379"/>
                  </a:lnTo>
                  <a:lnTo>
                    <a:pt x="11302" y="588391"/>
                  </a:lnTo>
                  <a:lnTo>
                    <a:pt x="11556" y="543179"/>
                  </a:lnTo>
                  <a:lnTo>
                    <a:pt x="11937" y="483743"/>
                  </a:lnTo>
                  <a:lnTo>
                    <a:pt x="12191" y="436626"/>
                  </a:lnTo>
                  <a:lnTo>
                    <a:pt x="12318" y="393954"/>
                  </a:lnTo>
                  <a:lnTo>
                    <a:pt x="12191" y="355854"/>
                  </a:lnTo>
                  <a:lnTo>
                    <a:pt x="11049" y="279781"/>
                  </a:lnTo>
                  <a:lnTo>
                    <a:pt x="9905" y="240284"/>
                  </a:lnTo>
                  <a:lnTo>
                    <a:pt x="6222" y="170434"/>
                  </a:lnTo>
                  <a:lnTo>
                    <a:pt x="3428" y="132334"/>
                  </a:lnTo>
                  <a:lnTo>
                    <a:pt x="380" y="92075"/>
                  </a:lnTo>
                  <a:lnTo>
                    <a:pt x="0" y="89916"/>
                  </a:lnTo>
                  <a:lnTo>
                    <a:pt x="888" y="73533"/>
                  </a:lnTo>
                  <a:lnTo>
                    <a:pt x="15239" y="31877"/>
                  </a:lnTo>
                  <a:lnTo>
                    <a:pt x="48513" y="6223"/>
                  </a:lnTo>
                  <a:lnTo>
                    <a:pt x="62610" y="4572"/>
                  </a:lnTo>
                  <a:close/>
                </a:path>
                <a:path w="2522220" h="690879">
                  <a:moveTo>
                    <a:pt x="1145539" y="0"/>
                  </a:moveTo>
                  <a:lnTo>
                    <a:pt x="1186433" y="17780"/>
                  </a:lnTo>
                  <a:lnTo>
                    <a:pt x="1204340" y="55499"/>
                  </a:lnTo>
                  <a:lnTo>
                    <a:pt x="1204214" y="55753"/>
                  </a:lnTo>
                  <a:lnTo>
                    <a:pt x="1203832" y="59309"/>
                  </a:lnTo>
                  <a:lnTo>
                    <a:pt x="1203070" y="66548"/>
                  </a:lnTo>
                  <a:lnTo>
                    <a:pt x="1202054" y="77343"/>
                  </a:lnTo>
                  <a:lnTo>
                    <a:pt x="1200784" y="91948"/>
                  </a:lnTo>
                  <a:lnTo>
                    <a:pt x="1231391" y="60579"/>
                  </a:lnTo>
                  <a:lnTo>
                    <a:pt x="1261109" y="38227"/>
                  </a:lnTo>
                  <a:lnTo>
                    <a:pt x="1289939" y="24892"/>
                  </a:lnTo>
                  <a:lnTo>
                    <a:pt x="1318005" y="20447"/>
                  </a:lnTo>
                  <a:lnTo>
                    <a:pt x="1347342" y="23368"/>
                  </a:lnTo>
                  <a:lnTo>
                    <a:pt x="1372615" y="32385"/>
                  </a:lnTo>
                  <a:lnTo>
                    <a:pt x="1393570" y="47371"/>
                  </a:lnTo>
                  <a:lnTo>
                    <a:pt x="1410462" y="68199"/>
                  </a:lnTo>
                  <a:lnTo>
                    <a:pt x="1423289" y="57912"/>
                  </a:lnTo>
                  <a:lnTo>
                    <a:pt x="1465706" y="35052"/>
                  </a:lnTo>
                  <a:lnTo>
                    <a:pt x="1513966" y="24765"/>
                  </a:lnTo>
                  <a:lnTo>
                    <a:pt x="1531239" y="24130"/>
                  </a:lnTo>
                  <a:lnTo>
                    <a:pt x="1568195" y="29083"/>
                  </a:lnTo>
                  <a:lnTo>
                    <a:pt x="1622552" y="68961"/>
                  </a:lnTo>
                  <a:lnTo>
                    <a:pt x="1640077" y="103759"/>
                  </a:lnTo>
                  <a:lnTo>
                    <a:pt x="1652142" y="172212"/>
                  </a:lnTo>
                  <a:lnTo>
                    <a:pt x="1657730" y="214503"/>
                  </a:lnTo>
                  <a:lnTo>
                    <a:pt x="1663827" y="253111"/>
                  </a:lnTo>
                  <a:lnTo>
                    <a:pt x="1670812" y="302768"/>
                  </a:lnTo>
                  <a:lnTo>
                    <a:pt x="1678558" y="363347"/>
                  </a:lnTo>
                  <a:lnTo>
                    <a:pt x="1687194" y="435102"/>
                  </a:lnTo>
                  <a:lnTo>
                    <a:pt x="1686814" y="446278"/>
                  </a:lnTo>
                  <a:lnTo>
                    <a:pt x="1662049" y="480060"/>
                  </a:lnTo>
                  <a:lnTo>
                    <a:pt x="1629790" y="488569"/>
                  </a:lnTo>
                  <a:lnTo>
                    <a:pt x="1608708" y="485648"/>
                  </a:lnTo>
                  <a:lnTo>
                    <a:pt x="1574545" y="442087"/>
                  </a:lnTo>
                  <a:lnTo>
                    <a:pt x="1567179" y="391287"/>
                  </a:lnTo>
                  <a:lnTo>
                    <a:pt x="1559432" y="323088"/>
                  </a:lnTo>
                  <a:lnTo>
                    <a:pt x="1555495" y="284099"/>
                  </a:lnTo>
                  <a:lnTo>
                    <a:pt x="1551939" y="251206"/>
                  </a:lnTo>
                  <a:lnTo>
                    <a:pt x="1545970" y="203835"/>
                  </a:lnTo>
                  <a:lnTo>
                    <a:pt x="1533397" y="148971"/>
                  </a:lnTo>
                  <a:lnTo>
                    <a:pt x="1517650" y="130683"/>
                  </a:lnTo>
                  <a:lnTo>
                    <a:pt x="1511427" y="131826"/>
                  </a:lnTo>
                  <a:lnTo>
                    <a:pt x="1474724" y="149606"/>
                  </a:lnTo>
                  <a:lnTo>
                    <a:pt x="1434464" y="174752"/>
                  </a:lnTo>
                  <a:lnTo>
                    <a:pt x="1425575" y="181737"/>
                  </a:lnTo>
                  <a:lnTo>
                    <a:pt x="1426209" y="207645"/>
                  </a:lnTo>
                  <a:lnTo>
                    <a:pt x="1428368" y="238506"/>
                  </a:lnTo>
                  <a:lnTo>
                    <a:pt x="1431797" y="274574"/>
                  </a:lnTo>
                  <a:lnTo>
                    <a:pt x="1436624" y="315722"/>
                  </a:lnTo>
                  <a:lnTo>
                    <a:pt x="1441703" y="357759"/>
                  </a:lnTo>
                  <a:lnTo>
                    <a:pt x="1445259" y="394081"/>
                  </a:lnTo>
                  <a:lnTo>
                    <a:pt x="1447418" y="424688"/>
                  </a:lnTo>
                  <a:lnTo>
                    <a:pt x="1448180" y="449707"/>
                  </a:lnTo>
                  <a:lnTo>
                    <a:pt x="1447164" y="461010"/>
                  </a:lnTo>
                  <a:lnTo>
                    <a:pt x="1423669" y="495427"/>
                  </a:lnTo>
                  <a:lnTo>
                    <a:pt x="1391665" y="504190"/>
                  </a:lnTo>
                  <a:lnTo>
                    <a:pt x="1379854" y="503174"/>
                  </a:lnTo>
                  <a:lnTo>
                    <a:pt x="1344167" y="480314"/>
                  </a:lnTo>
                  <a:lnTo>
                    <a:pt x="1334515" y="423799"/>
                  </a:lnTo>
                  <a:lnTo>
                    <a:pt x="1332610" y="392176"/>
                  </a:lnTo>
                  <a:lnTo>
                    <a:pt x="1329435" y="355219"/>
                  </a:lnTo>
                  <a:lnTo>
                    <a:pt x="1325117" y="312674"/>
                  </a:lnTo>
                  <a:lnTo>
                    <a:pt x="1320672" y="270256"/>
                  </a:lnTo>
                  <a:lnTo>
                    <a:pt x="1317625" y="233172"/>
                  </a:lnTo>
                  <a:lnTo>
                    <a:pt x="1315719" y="201676"/>
                  </a:lnTo>
                  <a:lnTo>
                    <a:pt x="1315084" y="175641"/>
                  </a:lnTo>
                  <a:lnTo>
                    <a:pt x="1314703" y="163322"/>
                  </a:lnTo>
                  <a:lnTo>
                    <a:pt x="1313941" y="152146"/>
                  </a:lnTo>
                  <a:lnTo>
                    <a:pt x="1312544" y="142494"/>
                  </a:lnTo>
                  <a:lnTo>
                    <a:pt x="1310639" y="133985"/>
                  </a:lnTo>
                  <a:lnTo>
                    <a:pt x="1286764" y="149987"/>
                  </a:lnTo>
                  <a:lnTo>
                    <a:pt x="1263014" y="170434"/>
                  </a:lnTo>
                  <a:lnTo>
                    <a:pt x="1239139" y="195580"/>
                  </a:lnTo>
                  <a:lnTo>
                    <a:pt x="1215135" y="225171"/>
                  </a:lnTo>
                  <a:lnTo>
                    <a:pt x="1213739" y="227076"/>
                  </a:lnTo>
                  <a:lnTo>
                    <a:pt x="1211452" y="229870"/>
                  </a:lnTo>
                  <a:lnTo>
                    <a:pt x="1207515" y="272669"/>
                  </a:lnTo>
                  <a:lnTo>
                    <a:pt x="1206627" y="337439"/>
                  </a:lnTo>
                  <a:lnTo>
                    <a:pt x="1206500" y="363220"/>
                  </a:lnTo>
                  <a:lnTo>
                    <a:pt x="1206500" y="369443"/>
                  </a:lnTo>
                  <a:lnTo>
                    <a:pt x="1206372" y="376555"/>
                  </a:lnTo>
                  <a:lnTo>
                    <a:pt x="1206118" y="384810"/>
                  </a:lnTo>
                  <a:lnTo>
                    <a:pt x="1205738" y="393954"/>
                  </a:lnTo>
                  <a:lnTo>
                    <a:pt x="1205356" y="403098"/>
                  </a:lnTo>
                  <a:lnTo>
                    <a:pt x="1205102" y="410972"/>
                  </a:lnTo>
                  <a:lnTo>
                    <a:pt x="1178305" y="462788"/>
                  </a:lnTo>
                  <a:lnTo>
                    <a:pt x="1146302" y="469392"/>
                  </a:lnTo>
                  <a:lnTo>
                    <a:pt x="1130427" y="467487"/>
                  </a:lnTo>
                  <a:lnTo>
                    <a:pt x="1099312" y="439166"/>
                  </a:lnTo>
                  <a:lnTo>
                    <a:pt x="1091183" y="394970"/>
                  </a:lnTo>
                  <a:lnTo>
                    <a:pt x="1090676" y="374269"/>
                  </a:lnTo>
                  <a:lnTo>
                    <a:pt x="1090676" y="222250"/>
                  </a:lnTo>
                  <a:lnTo>
                    <a:pt x="1090549" y="210820"/>
                  </a:lnTo>
                  <a:lnTo>
                    <a:pt x="1090294" y="197104"/>
                  </a:lnTo>
                  <a:lnTo>
                    <a:pt x="1089787" y="180848"/>
                  </a:lnTo>
                  <a:lnTo>
                    <a:pt x="1089025" y="162433"/>
                  </a:lnTo>
                  <a:lnTo>
                    <a:pt x="1088389" y="143891"/>
                  </a:lnTo>
                  <a:lnTo>
                    <a:pt x="1087881" y="127762"/>
                  </a:lnTo>
                  <a:lnTo>
                    <a:pt x="1087501" y="113919"/>
                  </a:lnTo>
                  <a:lnTo>
                    <a:pt x="1087374" y="102616"/>
                  </a:lnTo>
                  <a:lnTo>
                    <a:pt x="1088263" y="84836"/>
                  </a:lnTo>
                  <a:lnTo>
                    <a:pt x="1100581" y="36703"/>
                  </a:lnTo>
                  <a:lnTo>
                    <a:pt x="1131824" y="2286"/>
                  </a:lnTo>
                  <a:lnTo>
                    <a:pt x="1145539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163060" y="3710940"/>
              <a:ext cx="157479" cy="149860"/>
            </a:xfrm>
            <a:prstGeom prst="rect">
              <a:avLst/>
            </a:prstGeom>
          </p:spPr>
        </p:pic>
      </p:grpSp>
      <p:pic>
        <p:nvPicPr>
          <p:cNvPr id="40" name="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0" y="6525259"/>
            <a:ext cx="8605519" cy="33273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855980" y="5407659"/>
            <a:ext cx="6710680" cy="121920"/>
            <a:chOff x="855980" y="5407659"/>
            <a:chExt cx="6710680" cy="12192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5980" y="5407659"/>
              <a:ext cx="6710680" cy="12191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99160" y="5445759"/>
              <a:ext cx="6624320" cy="0"/>
            </a:xfrm>
            <a:custGeom>
              <a:avLst/>
              <a:gdLst/>
              <a:ahLst/>
              <a:cxnLst/>
              <a:rect l="l" t="t" r="r" b="b"/>
              <a:pathLst>
                <a:path w="6624320">
                  <a:moveTo>
                    <a:pt x="0" y="0"/>
                  </a:moveTo>
                  <a:lnTo>
                    <a:pt x="6624066" y="0"/>
                  </a:lnTo>
                </a:path>
              </a:pathLst>
            </a:custGeom>
            <a:ln w="76200">
              <a:solidFill>
                <a:srgbClr val="9337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6525259"/>
            <a:ext cx="8605519" cy="33273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15060" y="1412239"/>
            <a:ext cx="866140" cy="88391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989579" y="1483360"/>
            <a:ext cx="792480" cy="81280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25159" y="1483360"/>
            <a:ext cx="863599" cy="88392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87900" y="3429000"/>
            <a:ext cx="863600" cy="88138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29759" y="1483360"/>
            <a:ext cx="861060" cy="88138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060700" y="2420620"/>
            <a:ext cx="792479" cy="81026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04619" y="2349500"/>
            <a:ext cx="863600" cy="88137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228079" y="4292600"/>
            <a:ext cx="863600" cy="88138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941059" y="3286759"/>
            <a:ext cx="863599" cy="87883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867400" y="2349500"/>
            <a:ext cx="866140" cy="88137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77459" y="4437379"/>
            <a:ext cx="863600" cy="881380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63620" y="4221479"/>
            <a:ext cx="866139" cy="88138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572000" y="2420620"/>
            <a:ext cx="795020" cy="810260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02939" y="3357879"/>
            <a:ext cx="795020" cy="807720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62760" y="4292600"/>
            <a:ext cx="866139" cy="883919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49400" y="3286759"/>
            <a:ext cx="863600" cy="878839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23439" y="5588000"/>
            <a:ext cx="795019" cy="810260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71880" y="353059"/>
            <a:ext cx="906780" cy="1033780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15920" y="187960"/>
            <a:ext cx="782319" cy="1196340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424679" y="261620"/>
            <a:ext cx="711200" cy="1021079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796279" y="256540"/>
            <a:ext cx="1043940" cy="1097279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79520" y="5588000"/>
            <a:ext cx="795020" cy="8102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2400" y="1292860"/>
            <a:ext cx="2999740" cy="50292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34620" y="320871"/>
            <a:ext cx="7541259" cy="909319"/>
            <a:chOff x="767080" y="1460500"/>
            <a:chExt cx="7541259" cy="909319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9780" y="1473200"/>
              <a:ext cx="7510780" cy="88137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160520" y="1803400"/>
              <a:ext cx="246379" cy="25146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388869" y="1784350"/>
              <a:ext cx="627380" cy="251460"/>
            </a:xfrm>
            <a:custGeom>
              <a:avLst/>
              <a:gdLst/>
              <a:ahLst/>
              <a:cxnLst/>
              <a:rect l="l" t="t" r="r" b="b"/>
              <a:pathLst>
                <a:path w="627380" h="251460">
                  <a:moveTo>
                    <a:pt x="558038" y="9398"/>
                  </a:moveTo>
                  <a:lnTo>
                    <a:pt x="513080" y="20700"/>
                  </a:lnTo>
                  <a:lnTo>
                    <a:pt x="478790" y="55372"/>
                  </a:lnTo>
                  <a:lnTo>
                    <a:pt x="460375" y="97662"/>
                  </a:lnTo>
                  <a:lnTo>
                    <a:pt x="454279" y="146430"/>
                  </a:lnTo>
                  <a:lnTo>
                    <a:pt x="456056" y="169672"/>
                  </a:lnTo>
                  <a:lnTo>
                    <a:pt x="469900" y="207390"/>
                  </a:lnTo>
                  <a:lnTo>
                    <a:pt x="505841" y="237616"/>
                  </a:lnTo>
                  <a:lnTo>
                    <a:pt x="533400" y="242950"/>
                  </a:lnTo>
                  <a:lnTo>
                    <a:pt x="550544" y="241426"/>
                  </a:lnTo>
                  <a:lnTo>
                    <a:pt x="595122" y="218694"/>
                  </a:lnTo>
                  <a:lnTo>
                    <a:pt x="617855" y="185420"/>
                  </a:lnTo>
                  <a:lnTo>
                    <a:pt x="626872" y="141986"/>
                  </a:lnTo>
                  <a:lnTo>
                    <a:pt x="624586" y="84074"/>
                  </a:lnTo>
                  <a:lnTo>
                    <a:pt x="612267" y="42799"/>
                  </a:lnTo>
                  <a:lnTo>
                    <a:pt x="590169" y="17907"/>
                  </a:lnTo>
                  <a:lnTo>
                    <a:pt x="558038" y="9398"/>
                  </a:lnTo>
                  <a:close/>
                </a:path>
                <a:path w="627380" h="251460">
                  <a:moveTo>
                    <a:pt x="141605" y="0"/>
                  </a:moveTo>
                  <a:lnTo>
                    <a:pt x="80263" y="11429"/>
                  </a:lnTo>
                  <a:lnTo>
                    <a:pt x="34290" y="45592"/>
                  </a:lnTo>
                  <a:lnTo>
                    <a:pt x="8509" y="93090"/>
                  </a:lnTo>
                  <a:lnTo>
                    <a:pt x="0" y="153035"/>
                  </a:lnTo>
                  <a:lnTo>
                    <a:pt x="1143" y="176022"/>
                  </a:lnTo>
                  <a:lnTo>
                    <a:pt x="18415" y="226440"/>
                  </a:lnTo>
                  <a:lnTo>
                    <a:pt x="56261" y="249554"/>
                  </a:lnTo>
                  <a:lnTo>
                    <a:pt x="73406" y="251078"/>
                  </a:lnTo>
                  <a:lnTo>
                    <a:pt x="90169" y="248665"/>
                  </a:lnTo>
                  <a:lnTo>
                    <a:pt x="123952" y="229108"/>
                  </a:lnTo>
                  <a:lnTo>
                    <a:pt x="155067" y="193675"/>
                  </a:lnTo>
                  <a:lnTo>
                    <a:pt x="173228" y="157225"/>
                  </a:lnTo>
                  <a:lnTo>
                    <a:pt x="181229" y="116586"/>
                  </a:lnTo>
                  <a:lnTo>
                    <a:pt x="190119" y="55372"/>
                  </a:lnTo>
                  <a:lnTo>
                    <a:pt x="195072" y="16383"/>
                  </a:lnTo>
                  <a:lnTo>
                    <a:pt x="188213" y="12573"/>
                  </a:lnTo>
                  <a:lnTo>
                    <a:pt x="147955" y="253"/>
                  </a:lnTo>
                  <a:lnTo>
                    <a:pt x="141605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73200" y="1767840"/>
              <a:ext cx="208280" cy="12953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80490" y="1682750"/>
              <a:ext cx="6520180" cy="660400"/>
            </a:xfrm>
            <a:custGeom>
              <a:avLst/>
              <a:gdLst/>
              <a:ahLst/>
              <a:cxnLst/>
              <a:rect l="l" t="t" r="r" b="b"/>
              <a:pathLst>
                <a:path w="6520180" h="660400">
                  <a:moveTo>
                    <a:pt x="6345555" y="98425"/>
                  </a:moveTo>
                  <a:lnTo>
                    <a:pt x="6293358" y="109347"/>
                  </a:lnTo>
                  <a:lnTo>
                    <a:pt x="6248145" y="142112"/>
                  </a:lnTo>
                  <a:lnTo>
                    <a:pt x="6216777" y="189357"/>
                  </a:lnTo>
                  <a:lnTo>
                    <a:pt x="6206363" y="243459"/>
                  </a:lnTo>
                  <a:lnTo>
                    <a:pt x="6207633" y="269113"/>
                  </a:lnTo>
                  <a:lnTo>
                    <a:pt x="6217412" y="310514"/>
                  </a:lnTo>
                  <a:lnTo>
                    <a:pt x="6250559" y="346837"/>
                  </a:lnTo>
                  <a:lnTo>
                    <a:pt x="6284976" y="353695"/>
                  </a:lnTo>
                  <a:lnTo>
                    <a:pt x="6297549" y="353187"/>
                  </a:lnTo>
                  <a:lnTo>
                    <a:pt x="6344285" y="340613"/>
                  </a:lnTo>
                  <a:lnTo>
                    <a:pt x="6375781" y="320421"/>
                  </a:lnTo>
                  <a:lnTo>
                    <a:pt x="6370446" y="274700"/>
                  </a:lnTo>
                  <a:lnTo>
                    <a:pt x="6366637" y="235076"/>
                  </a:lnTo>
                  <a:lnTo>
                    <a:pt x="6364224" y="201675"/>
                  </a:lnTo>
                  <a:lnTo>
                    <a:pt x="6363462" y="174371"/>
                  </a:lnTo>
                  <a:lnTo>
                    <a:pt x="6363589" y="167512"/>
                  </a:lnTo>
                  <a:lnTo>
                    <a:pt x="6367653" y="126237"/>
                  </a:lnTo>
                  <a:lnTo>
                    <a:pt x="6370828" y="106172"/>
                  </a:lnTo>
                  <a:lnTo>
                    <a:pt x="6365367" y="103504"/>
                  </a:lnTo>
                  <a:lnTo>
                    <a:pt x="6360541" y="101473"/>
                  </a:lnTo>
                  <a:lnTo>
                    <a:pt x="6356350" y="100202"/>
                  </a:lnTo>
                  <a:lnTo>
                    <a:pt x="6352159" y="99060"/>
                  </a:lnTo>
                  <a:lnTo>
                    <a:pt x="6348476" y="98425"/>
                  </a:lnTo>
                  <a:lnTo>
                    <a:pt x="6345555" y="98425"/>
                  </a:lnTo>
                  <a:close/>
                </a:path>
                <a:path w="6520180" h="660400">
                  <a:moveTo>
                    <a:pt x="1153922" y="8509"/>
                  </a:moveTo>
                  <a:lnTo>
                    <a:pt x="1205611" y="13842"/>
                  </a:lnTo>
                  <a:lnTo>
                    <a:pt x="1245361" y="29972"/>
                  </a:lnTo>
                  <a:lnTo>
                    <a:pt x="1265173" y="46736"/>
                  </a:lnTo>
                  <a:lnTo>
                    <a:pt x="1287907" y="52832"/>
                  </a:lnTo>
                  <a:lnTo>
                    <a:pt x="1304162" y="65150"/>
                  </a:lnTo>
                  <a:lnTo>
                    <a:pt x="1313942" y="83692"/>
                  </a:lnTo>
                  <a:lnTo>
                    <a:pt x="1317243" y="108203"/>
                  </a:lnTo>
                  <a:lnTo>
                    <a:pt x="1316736" y="123316"/>
                  </a:lnTo>
                  <a:lnTo>
                    <a:pt x="1315085" y="140970"/>
                  </a:lnTo>
                  <a:lnTo>
                    <a:pt x="1312417" y="161289"/>
                  </a:lnTo>
                  <a:lnTo>
                    <a:pt x="1308608" y="184276"/>
                  </a:lnTo>
                  <a:lnTo>
                    <a:pt x="1300861" y="233172"/>
                  </a:lnTo>
                  <a:lnTo>
                    <a:pt x="1294892" y="283337"/>
                  </a:lnTo>
                  <a:lnTo>
                    <a:pt x="1290701" y="334899"/>
                  </a:lnTo>
                  <a:lnTo>
                    <a:pt x="1288161" y="387858"/>
                  </a:lnTo>
                  <a:lnTo>
                    <a:pt x="1283842" y="449579"/>
                  </a:lnTo>
                  <a:lnTo>
                    <a:pt x="1275080" y="502285"/>
                  </a:lnTo>
                  <a:lnTo>
                    <a:pt x="1261745" y="545846"/>
                  </a:lnTo>
                  <a:lnTo>
                    <a:pt x="1243965" y="580263"/>
                  </a:lnTo>
                  <a:lnTo>
                    <a:pt x="1211961" y="615314"/>
                  </a:lnTo>
                  <a:lnTo>
                    <a:pt x="1169670" y="640334"/>
                  </a:lnTo>
                  <a:lnTo>
                    <a:pt x="1116965" y="655447"/>
                  </a:lnTo>
                  <a:lnTo>
                    <a:pt x="1053973" y="660400"/>
                  </a:lnTo>
                  <a:lnTo>
                    <a:pt x="984377" y="656463"/>
                  </a:lnTo>
                  <a:lnTo>
                    <a:pt x="934720" y="644525"/>
                  </a:lnTo>
                  <a:lnTo>
                    <a:pt x="904874" y="624839"/>
                  </a:lnTo>
                  <a:lnTo>
                    <a:pt x="894841" y="597280"/>
                  </a:lnTo>
                  <a:lnTo>
                    <a:pt x="895730" y="586486"/>
                  </a:lnTo>
                  <a:lnTo>
                    <a:pt x="916940" y="554609"/>
                  </a:lnTo>
                  <a:lnTo>
                    <a:pt x="957072" y="547115"/>
                  </a:lnTo>
                  <a:lnTo>
                    <a:pt x="999616" y="553720"/>
                  </a:lnTo>
                  <a:lnTo>
                    <a:pt x="1016254" y="556640"/>
                  </a:lnTo>
                  <a:lnTo>
                    <a:pt x="1032002" y="558926"/>
                  </a:lnTo>
                  <a:lnTo>
                    <a:pt x="1046734" y="560197"/>
                  </a:lnTo>
                  <a:lnTo>
                    <a:pt x="1060577" y="560704"/>
                  </a:lnTo>
                  <a:lnTo>
                    <a:pt x="1089024" y="558291"/>
                  </a:lnTo>
                  <a:lnTo>
                    <a:pt x="1134110" y="539623"/>
                  </a:lnTo>
                  <a:lnTo>
                    <a:pt x="1163066" y="502285"/>
                  </a:lnTo>
                  <a:lnTo>
                    <a:pt x="1179448" y="444246"/>
                  </a:lnTo>
                  <a:lnTo>
                    <a:pt x="1183386" y="407035"/>
                  </a:lnTo>
                  <a:lnTo>
                    <a:pt x="1172591" y="417067"/>
                  </a:lnTo>
                  <a:lnTo>
                    <a:pt x="1161161" y="425830"/>
                  </a:lnTo>
                  <a:lnTo>
                    <a:pt x="1122934" y="443864"/>
                  </a:lnTo>
                  <a:lnTo>
                    <a:pt x="1078992" y="449834"/>
                  </a:lnTo>
                  <a:lnTo>
                    <a:pt x="1040129" y="446532"/>
                  </a:lnTo>
                  <a:lnTo>
                    <a:pt x="973962" y="419862"/>
                  </a:lnTo>
                  <a:lnTo>
                    <a:pt x="924305" y="368173"/>
                  </a:lnTo>
                  <a:lnTo>
                    <a:pt x="898779" y="300227"/>
                  </a:lnTo>
                  <a:lnTo>
                    <a:pt x="895604" y="260603"/>
                  </a:lnTo>
                  <a:lnTo>
                    <a:pt x="899922" y="207517"/>
                  </a:lnTo>
                  <a:lnTo>
                    <a:pt x="912622" y="159638"/>
                  </a:lnTo>
                  <a:lnTo>
                    <a:pt x="933830" y="117094"/>
                  </a:lnTo>
                  <a:lnTo>
                    <a:pt x="963548" y="80010"/>
                  </a:lnTo>
                  <a:lnTo>
                    <a:pt x="1001903" y="48767"/>
                  </a:lnTo>
                  <a:lnTo>
                    <a:pt x="1046353" y="26415"/>
                  </a:lnTo>
                  <a:lnTo>
                    <a:pt x="1097026" y="12953"/>
                  </a:lnTo>
                  <a:lnTo>
                    <a:pt x="1153922" y="8509"/>
                  </a:lnTo>
                  <a:close/>
                </a:path>
                <a:path w="6520180" h="660400">
                  <a:moveTo>
                    <a:pt x="1572641" y="3175"/>
                  </a:moveTo>
                  <a:lnTo>
                    <a:pt x="1611503" y="7238"/>
                  </a:lnTo>
                  <a:lnTo>
                    <a:pt x="1676527" y="40132"/>
                  </a:lnTo>
                  <a:lnTo>
                    <a:pt x="1702815" y="68961"/>
                  </a:lnTo>
                  <a:lnTo>
                    <a:pt x="1735327" y="135127"/>
                  </a:lnTo>
                  <a:lnTo>
                    <a:pt x="1743455" y="173482"/>
                  </a:lnTo>
                  <a:lnTo>
                    <a:pt x="1746250" y="215391"/>
                  </a:lnTo>
                  <a:lnTo>
                    <a:pt x="1743075" y="261238"/>
                  </a:lnTo>
                  <a:lnTo>
                    <a:pt x="1733550" y="303657"/>
                  </a:lnTo>
                  <a:lnTo>
                    <a:pt x="1717675" y="342646"/>
                  </a:lnTo>
                  <a:lnTo>
                    <a:pt x="1695450" y="378078"/>
                  </a:lnTo>
                  <a:lnTo>
                    <a:pt x="1664589" y="410845"/>
                  </a:lnTo>
                  <a:lnTo>
                    <a:pt x="1628902" y="434339"/>
                  </a:lnTo>
                  <a:lnTo>
                    <a:pt x="1588261" y="448310"/>
                  </a:lnTo>
                  <a:lnTo>
                    <a:pt x="1542796" y="453009"/>
                  </a:lnTo>
                  <a:lnTo>
                    <a:pt x="1506220" y="449834"/>
                  </a:lnTo>
                  <a:lnTo>
                    <a:pt x="1441196" y="423799"/>
                  </a:lnTo>
                  <a:lnTo>
                    <a:pt x="1386332" y="370077"/>
                  </a:lnTo>
                  <a:lnTo>
                    <a:pt x="1367155" y="334390"/>
                  </a:lnTo>
                  <a:lnTo>
                    <a:pt x="1354962" y="293877"/>
                  </a:lnTo>
                  <a:lnTo>
                    <a:pt x="1350010" y="248665"/>
                  </a:lnTo>
                  <a:lnTo>
                    <a:pt x="1352042" y="204597"/>
                  </a:lnTo>
                  <a:lnTo>
                    <a:pt x="1360932" y="162940"/>
                  </a:lnTo>
                  <a:lnTo>
                    <a:pt x="1376807" y="123698"/>
                  </a:lnTo>
                  <a:lnTo>
                    <a:pt x="1399540" y="86995"/>
                  </a:lnTo>
                  <a:lnTo>
                    <a:pt x="1433703" y="50291"/>
                  </a:lnTo>
                  <a:lnTo>
                    <a:pt x="1473961" y="24129"/>
                  </a:lnTo>
                  <a:lnTo>
                    <a:pt x="1520190" y="8382"/>
                  </a:lnTo>
                  <a:lnTo>
                    <a:pt x="1572641" y="3175"/>
                  </a:lnTo>
                  <a:close/>
                </a:path>
                <a:path w="6520180" h="660400">
                  <a:moveTo>
                    <a:pt x="6340220" y="380"/>
                  </a:moveTo>
                  <a:lnTo>
                    <a:pt x="6382131" y="5841"/>
                  </a:lnTo>
                  <a:lnTo>
                    <a:pt x="6430264" y="22351"/>
                  </a:lnTo>
                  <a:lnTo>
                    <a:pt x="6476619" y="50800"/>
                  </a:lnTo>
                  <a:lnTo>
                    <a:pt x="6491986" y="83692"/>
                  </a:lnTo>
                  <a:lnTo>
                    <a:pt x="6491351" y="90677"/>
                  </a:lnTo>
                  <a:lnTo>
                    <a:pt x="6489700" y="97282"/>
                  </a:lnTo>
                  <a:lnTo>
                    <a:pt x="6486779" y="103504"/>
                  </a:lnTo>
                  <a:lnTo>
                    <a:pt x="6482588" y="109220"/>
                  </a:lnTo>
                  <a:lnTo>
                    <a:pt x="6480683" y="117983"/>
                  </a:lnTo>
                  <a:lnTo>
                    <a:pt x="6475221" y="162940"/>
                  </a:lnTo>
                  <a:lnTo>
                    <a:pt x="6473952" y="207645"/>
                  </a:lnTo>
                  <a:lnTo>
                    <a:pt x="6474587" y="243712"/>
                  </a:lnTo>
                  <a:lnTo>
                    <a:pt x="6480175" y="299592"/>
                  </a:lnTo>
                  <a:lnTo>
                    <a:pt x="6496050" y="344550"/>
                  </a:lnTo>
                  <a:lnTo>
                    <a:pt x="6503924" y="361569"/>
                  </a:lnTo>
                  <a:lnTo>
                    <a:pt x="6510908" y="377189"/>
                  </a:lnTo>
                  <a:lnTo>
                    <a:pt x="6515861" y="389127"/>
                  </a:lnTo>
                  <a:lnTo>
                    <a:pt x="6518783" y="397128"/>
                  </a:lnTo>
                  <a:lnTo>
                    <a:pt x="6519799" y="401447"/>
                  </a:lnTo>
                  <a:lnTo>
                    <a:pt x="6518783" y="411734"/>
                  </a:lnTo>
                  <a:lnTo>
                    <a:pt x="6494653" y="443484"/>
                  </a:lnTo>
                  <a:lnTo>
                    <a:pt x="6465062" y="451358"/>
                  </a:lnTo>
                  <a:lnTo>
                    <a:pt x="6454267" y="449072"/>
                  </a:lnTo>
                  <a:lnTo>
                    <a:pt x="6440678" y="442340"/>
                  </a:lnTo>
                  <a:lnTo>
                    <a:pt x="6424295" y="430911"/>
                  </a:lnTo>
                  <a:lnTo>
                    <a:pt x="6405245" y="414909"/>
                  </a:lnTo>
                  <a:lnTo>
                    <a:pt x="6386957" y="423417"/>
                  </a:lnTo>
                  <a:lnTo>
                    <a:pt x="6338951" y="442213"/>
                  </a:lnTo>
                  <a:lnTo>
                    <a:pt x="6300851" y="450850"/>
                  </a:lnTo>
                  <a:lnTo>
                    <a:pt x="6290310" y="451358"/>
                  </a:lnTo>
                  <a:lnTo>
                    <a:pt x="6244082" y="448055"/>
                  </a:lnTo>
                  <a:lnTo>
                    <a:pt x="6203950" y="438150"/>
                  </a:lnTo>
                  <a:lnTo>
                    <a:pt x="6142355" y="398525"/>
                  </a:lnTo>
                  <a:lnTo>
                    <a:pt x="6105398" y="332486"/>
                  </a:lnTo>
                  <a:lnTo>
                    <a:pt x="6096127" y="289560"/>
                  </a:lnTo>
                  <a:lnTo>
                    <a:pt x="6092952" y="240029"/>
                  </a:lnTo>
                  <a:lnTo>
                    <a:pt x="6097524" y="192404"/>
                  </a:lnTo>
                  <a:lnTo>
                    <a:pt x="6111240" y="148209"/>
                  </a:lnTo>
                  <a:lnTo>
                    <a:pt x="6133973" y="107696"/>
                  </a:lnTo>
                  <a:lnTo>
                    <a:pt x="6165850" y="70738"/>
                  </a:lnTo>
                  <a:lnTo>
                    <a:pt x="6204077" y="39877"/>
                  </a:lnTo>
                  <a:lnTo>
                    <a:pt x="6245860" y="17907"/>
                  </a:lnTo>
                  <a:lnTo>
                    <a:pt x="6291199" y="4825"/>
                  </a:lnTo>
                  <a:lnTo>
                    <a:pt x="6340220" y="380"/>
                  </a:lnTo>
                  <a:close/>
                </a:path>
                <a:path w="6520180" h="660400">
                  <a:moveTo>
                    <a:pt x="217804" y="0"/>
                  </a:moveTo>
                  <a:lnTo>
                    <a:pt x="282955" y="5714"/>
                  </a:lnTo>
                  <a:lnTo>
                    <a:pt x="336041" y="22987"/>
                  </a:lnTo>
                  <a:lnTo>
                    <a:pt x="382397" y="61722"/>
                  </a:lnTo>
                  <a:lnTo>
                    <a:pt x="397891" y="117348"/>
                  </a:lnTo>
                  <a:lnTo>
                    <a:pt x="394716" y="139319"/>
                  </a:lnTo>
                  <a:lnTo>
                    <a:pt x="369442" y="179324"/>
                  </a:lnTo>
                  <a:lnTo>
                    <a:pt x="333121" y="206248"/>
                  </a:lnTo>
                  <a:lnTo>
                    <a:pt x="287020" y="229742"/>
                  </a:lnTo>
                  <a:lnTo>
                    <a:pt x="117475" y="305308"/>
                  </a:lnTo>
                  <a:lnTo>
                    <a:pt x="127762" y="315340"/>
                  </a:lnTo>
                  <a:lnTo>
                    <a:pt x="164972" y="337438"/>
                  </a:lnTo>
                  <a:lnTo>
                    <a:pt x="211328" y="347345"/>
                  </a:lnTo>
                  <a:lnTo>
                    <a:pt x="228853" y="347979"/>
                  </a:lnTo>
                  <a:lnTo>
                    <a:pt x="255142" y="346583"/>
                  </a:lnTo>
                  <a:lnTo>
                    <a:pt x="279399" y="342391"/>
                  </a:lnTo>
                  <a:lnTo>
                    <a:pt x="301624" y="335279"/>
                  </a:lnTo>
                  <a:lnTo>
                    <a:pt x="321691" y="325374"/>
                  </a:lnTo>
                  <a:lnTo>
                    <a:pt x="337820" y="316611"/>
                  </a:lnTo>
                  <a:lnTo>
                    <a:pt x="352297" y="310388"/>
                  </a:lnTo>
                  <a:lnTo>
                    <a:pt x="394716" y="307848"/>
                  </a:lnTo>
                  <a:lnTo>
                    <a:pt x="418718" y="346837"/>
                  </a:lnTo>
                  <a:lnTo>
                    <a:pt x="414401" y="369188"/>
                  </a:lnTo>
                  <a:lnTo>
                    <a:pt x="380237" y="407288"/>
                  </a:lnTo>
                  <a:lnTo>
                    <a:pt x="321309" y="433832"/>
                  </a:lnTo>
                  <a:lnTo>
                    <a:pt x="260477" y="446150"/>
                  </a:lnTo>
                  <a:lnTo>
                    <a:pt x="228853" y="447675"/>
                  </a:lnTo>
                  <a:lnTo>
                    <a:pt x="182118" y="444753"/>
                  </a:lnTo>
                  <a:lnTo>
                    <a:pt x="139826" y="435990"/>
                  </a:lnTo>
                  <a:lnTo>
                    <a:pt x="102107" y="421386"/>
                  </a:lnTo>
                  <a:lnTo>
                    <a:pt x="68834" y="400938"/>
                  </a:lnTo>
                  <a:lnTo>
                    <a:pt x="38734" y="372490"/>
                  </a:lnTo>
                  <a:lnTo>
                    <a:pt x="17271" y="338709"/>
                  </a:lnTo>
                  <a:lnTo>
                    <a:pt x="4318" y="299592"/>
                  </a:lnTo>
                  <a:lnTo>
                    <a:pt x="0" y="255270"/>
                  </a:lnTo>
                  <a:lnTo>
                    <a:pt x="3428" y="205359"/>
                  </a:lnTo>
                  <a:lnTo>
                    <a:pt x="13588" y="159385"/>
                  </a:lnTo>
                  <a:lnTo>
                    <a:pt x="30606" y="117475"/>
                  </a:lnTo>
                  <a:lnTo>
                    <a:pt x="54482" y="79628"/>
                  </a:lnTo>
                  <a:lnTo>
                    <a:pt x="87375" y="44703"/>
                  </a:lnTo>
                  <a:lnTo>
                    <a:pt x="125603" y="19938"/>
                  </a:lnTo>
                  <a:lnTo>
                    <a:pt x="169037" y="4952"/>
                  </a:lnTo>
                  <a:lnTo>
                    <a:pt x="217804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12359" y="1483359"/>
              <a:ext cx="2499360" cy="88646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81050" y="1474470"/>
              <a:ext cx="7513320" cy="668020"/>
            </a:xfrm>
            <a:custGeom>
              <a:avLst/>
              <a:gdLst/>
              <a:ahLst/>
              <a:cxnLst/>
              <a:rect l="l" t="t" r="r" b="b"/>
              <a:pathLst>
                <a:path w="7513320" h="668019">
                  <a:moveTo>
                    <a:pt x="7417561" y="201421"/>
                  </a:moveTo>
                  <a:lnTo>
                    <a:pt x="7466965" y="207390"/>
                  </a:lnTo>
                  <a:lnTo>
                    <a:pt x="7498460" y="232409"/>
                  </a:lnTo>
                  <a:lnTo>
                    <a:pt x="7505192" y="264794"/>
                  </a:lnTo>
                  <a:lnTo>
                    <a:pt x="7502779" y="297052"/>
                  </a:lnTo>
                  <a:lnTo>
                    <a:pt x="7495285" y="320039"/>
                  </a:lnTo>
                  <a:lnTo>
                    <a:pt x="7482840" y="333882"/>
                  </a:lnTo>
                  <a:lnTo>
                    <a:pt x="7465441" y="338454"/>
                  </a:lnTo>
                  <a:lnTo>
                    <a:pt x="7447153" y="336295"/>
                  </a:lnTo>
                  <a:lnTo>
                    <a:pt x="7433056" y="329945"/>
                  </a:lnTo>
                  <a:lnTo>
                    <a:pt x="7422896" y="319404"/>
                  </a:lnTo>
                  <a:lnTo>
                    <a:pt x="7416800" y="304545"/>
                  </a:lnTo>
                  <a:lnTo>
                    <a:pt x="7408545" y="303275"/>
                  </a:lnTo>
                  <a:lnTo>
                    <a:pt x="7400163" y="302387"/>
                  </a:lnTo>
                  <a:lnTo>
                    <a:pt x="7391781" y="301751"/>
                  </a:lnTo>
                  <a:lnTo>
                    <a:pt x="7383145" y="301625"/>
                  </a:lnTo>
                  <a:lnTo>
                    <a:pt x="7340092" y="303275"/>
                  </a:lnTo>
                  <a:lnTo>
                    <a:pt x="7309231" y="308355"/>
                  </a:lnTo>
                  <a:lnTo>
                    <a:pt x="7290689" y="316864"/>
                  </a:lnTo>
                  <a:lnTo>
                    <a:pt x="7284593" y="328675"/>
                  </a:lnTo>
                  <a:lnTo>
                    <a:pt x="7288276" y="337312"/>
                  </a:lnTo>
                  <a:lnTo>
                    <a:pt x="7299452" y="347344"/>
                  </a:lnTo>
                  <a:lnTo>
                    <a:pt x="7317994" y="358775"/>
                  </a:lnTo>
                  <a:lnTo>
                    <a:pt x="7343902" y="371601"/>
                  </a:lnTo>
                  <a:lnTo>
                    <a:pt x="7381113" y="389254"/>
                  </a:lnTo>
                  <a:lnTo>
                    <a:pt x="7411847" y="404749"/>
                  </a:lnTo>
                  <a:lnTo>
                    <a:pt x="7453630" y="429767"/>
                  </a:lnTo>
                  <a:lnTo>
                    <a:pt x="7498080" y="475488"/>
                  </a:lnTo>
                  <a:lnTo>
                    <a:pt x="7512939" y="526795"/>
                  </a:lnTo>
                  <a:lnTo>
                    <a:pt x="7508875" y="559815"/>
                  </a:lnTo>
                  <a:lnTo>
                    <a:pt x="7476108" y="613282"/>
                  </a:lnTo>
                  <a:lnTo>
                    <a:pt x="7419467" y="646302"/>
                  </a:lnTo>
                  <a:lnTo>
                    <a:pt x="7354697" y="660907"/>
                  </a:lnTo>
                  <a:lnTo>
                    <a:pt x="7317740" y="662685"/>
                  </a:lnTo>
                  <a:lnTo>
                    <a:pt x="7291070" y="661669"/>
                  </a:lnTo>
                  <a:lnTo>
                    <a:pt x="7241285" y="653160"/>
                  </a:lnTo>
                  <a:lnTo>
                    <a:pt x="7191375" y="632967"/>
                  </a:lnTo>
                  <a:lnTo>
                    <a:pt x="7160641" y="599313"/>
                  </a:lnTo>
                  <a:lnTo>
                    <a:pt x="7156831" y="578357"/>
                  </a:lnTo>
                  <a:lnTo>
                    <a:pt x="7159879" y="560451"/>
                  </a:lnTo>
                  <a:lnTo>
                    <a:pt x="7205599" y="537337"/>
                  </a:lnTo>
                  <a:lnTo>
                    <a:pt x="7243191" y="544067"/>
                  </a:lnTo>
                  <a:lnTo>
                    <a:pt x="7259955" y="549275"/>
                  </a:lnTo>
                  <a:lnTo>
                    <a:pt x="7276719" y="554481"/>
                  </a:lnTo>
                  <a:lnTo>
                    <a:pt x="7291451" y="558164"/>
                  </a:lnTo>
                  <a:lnTo>
                    <a:pt x="7304151" y="560324"/>
                  </a:lnTo>
                  <a:lnTo>
                    <a:pt x="7314819" y="561085"/>
                  </a:lnTo>
                  <a:lnTo>
                    <a:pt x="7351141" y="559053"/>
                  </a:lnTo>
                  <a:lnTo>
                    <a:pt x="7377303" y="552703"/>
                  </a:lnTo>
                  <a:lnTo>
                    <a:pt x="7393051" y="542289"/>
                  </a:lnTo>
                  <a:lnTo>
                    <a:pt x="7398384" y="527557"/>
                  </a:lnTo>
                  <a:lnTo>
                    <a:pt x="7394702" y="516889"/>
                  </a:lnTo>
                  <a:lnTo>
                    <a:pt x="7383907" y="505587"/>
                  </a:lnTo>
                  <a:lnTo>
                    <a:pt x="7365873" y="493775"/>
                  </a:lnTo>
                  <a:lnTo>
                    <a:pt x="7340600" y="481329"/>
                  </a:lnTo>
                  <a:lnTo>
                    <a:pt x="7302246" y="463930"/>
                  </a:lnTo>
                  <a:lnTo>
                    <a:pt x="7271384" y="449325"/>
                  </a:lnTo>
                  <a:lnTo>
                    <a:pt x="7232523" y="427735"/>
                  </a:lnTo>
                  <a:lnTo>
                    <a:pt x="7189216" y="382777"/>
                  </a:lnTo>
                  <a:lnTo>
                    <a:pt x="7174865" y="329056"/>
                  </a:lnTo>
                  <a:lnTo>
                    <a:pt x="7180326" y="291210"/>
                  </a:lnTo>
                  <a:lnTo>
                    <a:pt x="7223886" y="235838"/>
                  </a:lnTo>
                  <a:lnTo>
                    <a:pt x="7262114" y="218185"/>
                  </a:lnTo>
                  <a:lnTo>
                    <a:pt x="7326503" y="205612"/>
                  </a:lnTo>
                  <a:lnTo>
                    <a:pt x="7368667" y="202437"/>
                  </a:lnTo>
                  <a:lnTo>
                    <a:pt x="7417561" y="201421"/>
                  </a:lnTo>
                  <a:close/>
                </a:path>
                <a:path w="7513320" h="668019">
                  <a:moveTo>
                    <a:pt x="1141476" y="191134"/>
                  </a:moveTo>
                  <a:lnTo>
                    <a:pt x="1182497" y="207263"/>
                  </a:lnTo>
                  <a:lnTo>
                    <a:pt x="1198752" y="255396"/>
                  </a:lnTo>
                  <a:lnTo>
                    <a:pt x="1199133" y="259968"/>
                  </a:lnTo>
                  <a:lnTo>
                    <a:pt x="1229360" y="233679"/>
                  </a:lnTo>
                  <a:lnTo>
                    <a:pt x="1260602" y="214756"/>
                  </a:lnTo>
                  <a:lnTo>
                    <a:pt x="1292479" y="203580"/>
                  </a:lnTo>
                  <a:lnTo>
                    <a:pt x="1325245" y="199770"/>
                  </a:lnTo>
                  <a:lnTo>
                    <a:pt x="1360932" y="203834"/>
                  </a:lnTo>
                  <a:lnTo>
                    <a:pt x="1414272" y="236092"/>
                  </a:lnTo>
                  <a:lnTo>
                    <a:pt x="1440688" y="288797"/>
                  </a:lnTo>
                  <a:lnTo>
                    <a:pt x="1450339" y="353694"/>
                  </a:lnTo>
                  <a:lnTo>
                    <a:pt x="1451610" y="394207"/>
                  </a:lnTo>
                  <a:lnTo>
                    <a:pt x="1451610" y="423163"/>
                  </a:lnTo>
                  <a:lnTo>
                    <a:pt x="1451483" y="431926"/>
                  </a:lnTo>
                  <a:lnTo>
                    <a:pt x="1451356" y="439292"/>
                  </a:lnTo>
                  <a:lnTo>
                    <a:pt x="1451229" y="445262"/>
                  </a:lnTo>
                  <a:lnTo>
                    <a:pt x="1451229" y="449833"/>
                  </a:lnTo>
                  <a:lnTo>
                    <a:pt x="1451737" y="466851"/>
                  </a:lnTo>
                  <a:lnTo>
                    <a:pt x="1453388" y="486282"/>
                  </a:lnTo>
                  <a:lnTo>
                    <a:pt x="1456182" y="508000"/>
                  </a:lnTo>
                  <a:lnTo>
                    <a:pt x="1460119" y="532129"/>
                  </a:lnTo>
                  <a:lnTo>
                    <a:pt x="1463929" y="556132"/>
                  </a:lnTo>
                  <a:lnTo>
                    <a:pt x="1466723" y="577722"/>
                  </a:lnTo>
                  <a:lnTo>
                    <a:pt x="1468374" y="597026"/>
                  </a:lnTo>
                  <a:lnTo>
                    <a:pt x="1468882" y="613917"/>
                  </a:lnTo>
                  <a:lnTo>
                    <a:pt x="1467866" y="624839"/>
                  </a:lnTo>
                  <a:lnTo>
                    <a:pt x="1443863" y="658621"/>
                  </a:lnTo>
                  <a:lnTo>
                    <a:pt x="1411986" y="667130"/>
                  </a:lnTo>
                  <a:lnTo>
                    <a:pt x="1389633" y="664082"/>
                  </a:lnTo>
                  <a:lnTo>
                    <a:pt x="1355852" y="617601"/>
                  </a:lnTo>
                  <a:lnTo>
                    <a:pt x="1350137" y="575309"/>
                  </a:lnTo>
                  <a:lnTo>
                    <a:pt x="1344422" y="532891"/>
                  </a:lnTo>
                  <a:lnTo>
                    <a:pt x="1339850" y="489203"/>
                  </a:lnTo>
                  <a:lnTo>
                    <a:pt x="1338326" y="448182"/>
                  </a:lnTo>
                  <a:lnTo>
                    <a:pt x="1338452" y="441959"/>
                  </a:lnTo>
                  <a:lnTo>
                    <a:pt x="1338707" y="433704"/>
                  </a:lnTo>
                  <a:lnTo>
                    <a:pt x="1339088" y="423671"/>
                  </a:lnTo>
                  <a:lnTo>
                    <a:pt x="1339723" y="411733"/>
                  </a:lnTo>
                  <a:lnTo>
                    <a:pt x="1340358" y="399795"/>
                  </a:lnTo>
                  <a:lnTo>
                    <a:pt x="1340739" y="389763"/>
                  </a:lnTo>
                  <a:lnTo>
                    <a:pt x="1340993" y="381507"/>
                  </a:lnTo>
                  <a:lnTo>
                    <a:pt x="1341120" y="375284"/>
                  </a:lnTo>
                  <a:lnTo>
                    <a:pt x="1341120" y="373379"/>
                  </a:lnTo>
                  <a:lnTo>
                    <a:pt x="1341501" y="368553"/>
                  </a:lnTo>
                  <a:lnTo>
                    <a:pt x="1342008" y="360806"/>
                  </a:lnTo>
                  <a:lnTo>
                    <a:pt x="1342517" y="353059"/>
                  </a:lnTo>
                  <a:lnTo>
                    <a:pt x="1342770" y="346709"/>
                  </a:lnTo>
                  <a:lnTo>
                    <a:pt x="1342770" y="341756"/>
                  </a:lnTo>
                  <a:lnTo>
                    <a:pt x="1341755" y="326897"/>
                  </a:lnTo>
                  <a:lnTo>
                    <a:pt x="1338707" y="316356"/>
                  </a:lnTo>
                  <a:lnTo>
                    <a:pt x="1333500" y="310006"/>
                  </a:lnTo>
                  <a:lnTo>
                    <a:pt x="1326388" y="307847"/>
                  </a:lnTo>
                  <a:lnTo>
                    <a:pt x="1308989" y="310641"/>
                  </a:lnTo>
                  <a:lnTo>
                    <a:pt x="1274572" y="333120"/>
                  </a:lnTo>
                  <a:lnTo>
                    <a:pt x="1241679" y="376935"/>
                  </a:lnTo>
                  <a:lnTo>
                    <a:pt x="1215263" y="434085"/>
                  </a:lnTo>
                  <a:lnTo>
                    <a:pt x="1204341" y="474599"/>
                  </a:lnTo>
                  <a:lnTo>
                    <a:pt x="1203579" y="483362"/>
                  </a:lnTo>
                  <a:lnTo>
                    <a:pt x="1202563" y="493140"/>
                  </a:lnTo>
                  <a:lnTo>
                    <a:pt x="1201420" y="504063"/>
                  </a:lnTo>
                  <a:lnTo>
                    <a:pt x="1200404" y="513460"/>
                  </a:lnTo>
                  <a:lnTo>
                    <a:pt x="1199642" y="522731"/>
                  </a:lnTo>
                  <a:lnTo>
                    <a:pt x="1199261" y="531876"/>
                  </a:lnTo>
                  <a:lnTo>
                    <a:pt x="1199133" y="540892"/>
                  </a:lnTo>
                  <a:lnTo>
                    <a:pt x="1198880" y="547496"/>
                  </a:lnTo>
                  <a:lnTo>
                    <a:pt x="1198372" y="555625"/>
                  </a:lnTo>
                  <a:lnTo>
                    <a:pt x="1197610" y="565276"/>
                  </a:lnTo>
                  <a:lnTo>
                    <a:pt x="1196467" y="576326"/>
                  </a:lnTo>
                  <a:lnTo>
                    <a:pt x="1195197" y="587501"/>
                  </a:lnTo>
                  <a:lnTo>
                    <a:pt x="1194435" y="597153"/>
                  </a:lnTo>
                  <a:lnTo>
                    <a:pt x="1193927" y="605154"/>
                  </a:lnTo>
                  <a:lnTo>
                    <a:pt x="1193800" y="611758"/>
                  </a:lnTo>
                  <a:lnTo>
                    <a:pt x="1192783" y="623188"/>
                  </a:lnTo>
                  <a:lnTo>
                    <a:pt x="1169035" y="658240"/>
                  </a:lnTo>
                  <a:lnTo>
                    <a:pt x="1136904" y="667130"/>
                  </a:lnTo>
                  <a:lnTo>
                    <a:pt x="1125093" y="666114"/>
                  </a:lnTo>
                  <a:lnTo>
                    <a:pt x="1089406" y="643254"/>
                  </a:lnTo>
                  <a:lnTo>
                    <a:pt x="1080262" y="605535"/>
                  </a:lnTo>
                  <a:lnTo>
                    <a:pt x="1079754" y="597534"/>
                  </a:lnTo>
                  <a:lnTo>
                    <a:pt x="1078992" y="588009"/>
                  </a:lnTo>
                  <a:lnTo>
                    <a:pt x="1077976" y="576960"/>
                  </a:lnTo>
                  <a:lnTo>
                    <a:pt x="1076833" y="565912"/>
                  </a:lnTo>
                  <a:lnTo>
                    <a:pt x="1076070" y="556259"/>
                  </a:lnTo>
                  <a:lnTo>
                    <a:pt x="1075689" y="548258"/>
                  </a:lnTo>
                  <a:lnTo>
                    <a:pt x="1075563" y="541654"/>
                  </a:lnTo>
                  <a:lnTo>
                    <a:pt x="1075817" y="519683"/>
                  </a:lnTo>
                  <a:lnTo>
                    <a:pt x="1076960" y="493902"/>
                  </a:lnTo>
                  <a:lnTo>
                    <a:pt x="1078738" y="464057"/>
                  </a:lnTo>
                  <a:lnTo>
                    <a:pt x="1081277" y="430402"/>
                  </a:lnTo>
                  <a:lnTo>
                    <a:pt x="1083691" y="396747"/>
                  </a:lnTo>
                  <a:lnTo>
                    <a:pt x="1085469" y="366902"/>
                  </a:lnTo>
                  <a:lnTo>
                    <a:pt x="1086612" y="341121"/>
                  </a:lnTo>
                  <a:lnTo>
                    <a:pt x="1086993" y="319150"/>
                  </a:lnTo>
                  <a:lnTo>
                    <a:pt x="1086866" y="312038"/>
                  </a:lnTo>
                  <a:lnTo>
                    <a:pt x="1086612" y="303529"/>
                  </a:lnTo>
                  <a:lnTo>
                    <a:pt x="1086104" y="293369"/>
                  </a:lnTo>
                  <a:lnTo>
                    <a:pt x="1085595" y="281813"/>
                  </a:lnTo>
                  <a:lnTo>
                    <a:pt x="1084833" y="270255"/>
                  </a:lnTo>
                  <a:lnTo>
                    <a:pt x="1084452" y="260222"/>
                  </a:lnTo>
                  <a:lnTo>
                    <a:pt x="1084199" y="251713"/>
                  </a:lnTo>
                  <a:lnTo>
                    <a:pt x="1084199" y="244855"/>
                  </a:lnTo>
                  <a:lnTo>
                    <a:pt x="1085214" y="233679"/>
                  </a:lnTo>
                  <a:lnTo>
                    <a:pt x="1109472" y="199643"/>
                  </a:lnTo>
                  <a:lnTo>
                    <a:pt x="1129792" y="192024"/>
                  </a:lnTo>
                  <a:lnTo>
                    <a:pt x="1141476" y="191134"/>
                  </a:lnTo>
                  <a:close/>
                </a:path>
                <a:path w="7513320" h="668019">
                  <a:moveTo>
                    <a:pt x="52984" y="17906"/>
                  </a:moveTo>
                  <a:lnTo>
                    <a:pt x="55194" y="17779"/>
                  </a:lnTo>
                  <a:lnTo>
                    <a:pt x="57454" y="17906"/>
                  </a:lnTo>
                  <a:lnTo>
                    <a:pt x="59778" y="18033"/>
                  </a:lnTo>
                  <a:lnTo>
                    <a:pt x="69215" y="18795"/>
                  </a:lnTo>
                  <a:lnTo>
                    <a:pt x="83210" y="20192"/>
                  </a:lnTo>
                  <a:lnTo>
                    <a:pt x="101765" y="22225"/>
                  </a:lnTo>
                  <a:lnTo>
                    <a:pt x="124866" y="25018"/>
                  </a:lnTo>
                  <a:lnTo>
                    <a:pt x="144157" y="26924"/>
                  </a:lnTo>
                  <a:lnTo>
                    <a:pt x="161493" y="28320"/>
                  </a:lnTo>
                  <a:lnTo>
                    <a:pt x="176898" y="29209"/>
                  </a:lnTo>
                  <a:lnTo>
                    <a:pt x="190360" y="29463"/>
                  </a:lnTo>
                  <a:lnTo>
                    <a:pt x="204381" y="29463"/>
                  </a:lnTo>
                  <a:lnTo>
                    <a:pt x="221513" y="29209"/>
                  </a:lnTo>
                  <a:lnTo>
                    <a:pt x="241731" y="29082"/>
                  </a:lnTo>
                  <a:lnTo>
                    <a:pt x="265049" y="28701"/>
                  </a:lnTo>
                  <a:lnTo>
                    <a:pt x="288378" y="28320"/>
                  </a:lnTo>
                  <a:lnTo>
                    <a:pt x="308609" y="28066"/>
                  </a:lnTo>
                  <a:lnTo>
                    <a:pt x="325729" y="27812"/>
                  </a:lnTo>
                  <a:lnTo>
                    <a:pt x="339763" y="27812"/>
                  </a:lnTo>
                  <a:lnTo>
                    <a:pt x="357263" y="28066"/>
                  </a:lnTo>
                  <a:lnTo>
                    <a:pt x="378650" y="28955"/>
                  </a:lnTo>
                  <a:lnTo>
                    <a:pt x="403923" y="30225"/>
                  </a:lnTo>
                  <a:lnTo>
                    <a:pt x="433095" y="32130"/>
                  </a:lnTo>
                  <a:lnTo>
                    <a:pt x="462254" y="34035"/>
                  </a:lnTo>
                  <a:lnTo>
                    <a:pt x="487527" y="35432"/>
                  </a:lnTo>
                  <a:lnTo>
                    <a:pt x="508888" y="36194"/>
                  </a:lnTo>
                  <a:lnTo>
                    <a:pt x="526415" y="36449"/>
                  </a:lnTo>
                  <a:lnTo>
                    <a:pt x="538226" y="37464"/>
                  </a:lnTo>
                  <a:lnTo>
                    <a:pt x="574802" y="60832"/>
                  </a:lnTo>
                  <a:lnTo>
                    <a:pt x="584200" y="91693"/>
                  </a:lnTo>
                  <a:lnTo>
                    <a:pt x="583184" y="102869"/>
                  </a:lnTo>
                  <a:lnTo>
                    <a:pt x="558800" y="138302"/>
                  </a:lnTo>
                  <a:lnTo>
                    <a:pt x="526415" y="147319"/>
                  </a:lnTo>
                  <a:lnTo>
                    <a:pt x="508253" y="147065"/>
                  </a:lnTo>
                  <a:lnTo>
                    <a:pt x="485609" y="146176"/>
                  </a:lnTo>
                  <a:lnTo>
                    <a:pt x="458508" y="144779"/>
                  </a:lnTo>
                  <a:lnTo>
                    <a:pt x="426961" y="142875"/>
                  </a:lnTo>
                  <a:lnTo>
                    <a:pt x="396328" y="140842"/>
                  </a:lnTo>
                  <a:lnTo>
                    <a:pt x="369544" y="139572"/>
                  </a:lnTo>
                  <a:lnTo>
                    <a:pt x="346595" y="138810"/>
                  </a:lnTo>
                  <a:lnTo>
                    <a:pt x="327482" y="138810"/>
                  </a:lnTo>
                  <a:lnTo>
                    <a:pt x="328790" y="166750"/>
                  </a:lnTo>
                  <a:lnTo>
                    <a:pt x="331063" y="203707"/>
                  </a:lnTo>
                  <a:lnTo>
                    <a:pt x="334314" y="249808"/>
                  </a:lnTo>
                  <a:lnTo>
                    <a:pt x="338531" y="304926"/>
                  </a:lnTo>
                  <a:lnTo>
                    <a:pt x="342303" y="354964"/>
                  </a:lnTo>
                  <a:lnTo>
                    <a:pt x="344982" y="399414"/>
                  </a:lnTo>
                  <a:lnTo>
                    <a:pt x="346595" y="438530"/>
                  </a:lnTo>
                  <a:lnTo>
                    <a:pt x="347141" y="471931"/>
                  </a:lnTo>
                  <a:lnTo>
                    <a:pt x="347319" y="479678"/>
                  </a:lnTo>
                  <a:lnTo>
                    <a:pt x="347853" y="489203"/>
                  </a:lnTo>
                  <a:lnTo>
                    <a:pt x="348741" y="500379"/>
                  </a:lnTo>
                  <a:lnTo>
                    <a:pt x="349999" y="513206"/>
                  </a:lnTo>
                  <a:lnTo>
                    <a:pt x="351256" y="526033"/>
                  </a:lnTo>
                  <a:lnTo>
                    <a:pt x="352145" y="537337"/>
                  </a:lnTo>
                  <a:lnTo>
                    <a:pt x="352691" y="546862"/>
                  </a:lnTo>
                  <a:lnTo>
                    <a:pt x="352869" y="554608"/>
                  </a:lnTo>
                  <a:lnTo>
                    <a:pt x="352044" y="569594"/>
                  </a:lnTo>
                  <a:lnTo>
                    <a:pt x="339763" y="609853"/>
                  </a:lnTo>
                  <a:lnTo>
                    <a:pt x="306527" y="639317"/>
                  </a:lnTo>
                  <a:lnTo>
                    <a:pt x="291871" y="641350"/>
                  </a:lnTo>
                  <a:lnTo>
                    <a:pt x="280936" y="640460"/>
                  </a:lnTo>
                  <a:lnTo>
                    <a:pt x="243738" y="618489"/>
                  </a:lnTo>
                  <a:lnTo>
                    <a:pt x="232918" y="586866"/>
                  </a:lnTo>
                  <a:lnTo>
                    <a:pt x="232918" y="583056"/>
                  </a:lnTo>
                  <a:lnTo>
                    <a:pt x="233603" y="577341"/>
                  </a:lnTo>
                  <a:lnTo>
                    <a:pt x="234975" y="569467"/>
                  </a:lnTo>
                  <a:lnTo>
                    <a:pt x="236334" y="561720"/>
                  </a:lnTo>
                  <a:lnTo>
                    <a:pt x="237020" y="555751"/>
                  </a:lnTo>
                  <a:lnTo>
                    <a:pt x="237020" y="551688"/>
                  </a:lnTo>
                  <a:lnTo>
                    <a:pt x="236855" y="541019"/>
                  </a:lnTo>
                  <a:lnTo>
                    <a:pt x="236359" y="528065"/>
                  </a:lnTo>
                  <a:lnTo>
                    <a:pt x="235521" y="512571"/>
                  </a:lnTo>
                  <a:lnTo>
                    <a:pt x="234353" y="494791"/>
                  </a:lnTo>
                  <a:lnTo>
                    <a:pt x="233197" y="477012"/>
                  </a:lnTo>
                  <a:lnTo>
                    <a:pt x="232359" y="461517"/>
                  </a:lnTo>
                  <a:lnTo>
                    <a:pt x="231863" y="448309"/>
                  </a:lnTo>
                  <a:lnTo>
                    <a:pt x="231698" y="437514"/>
                  </a:lnTo>
                  <a:lnTo>
                    <a:pt x="231165" y="407669"/>
                  </a:lnTo>
                  <a:lnTo>
                    <a:pt x="229552" y="372871"/>
                  </a:lnTo>
                  <a:lnTo>
                    <a:pt x="226860" y="333375"/>
                  </a:lnTo>
                  <a:lnTo>
                    <a:pt x="223100" y="288925"/>
                  </a:lnTo>
                  <a:lnTo>
                    <a:pt x="218694" y="239267"/>
                  </a:lnTo>
                  <a:lnTo>
                    <a:pt x="215328" y="197992"/>
                  </a:lnTo>
                  <a:lnTo>
                    <a:pt x="212966" y="164972"/>
                  </a:lnTo>
                  <a:lnTo>
                    <a:pt x="211645" y="140334"/>
                  </a:lnTo>
                  <a:lnTo>
                    <a:pt x="190360" y="140334"/>
                  </a:lnTo>
                  <a:lnTo>
                    <a:pt x="147065" y="139572"/>
                  </a:lnTo>
                  <a:lnTo>
                    <a:pt x="108483" y="137032"/>
                  </a:lnTo>
                  <a:lnTo>
                    <a:pt x="45453" y="127253"/>
                  </a:lnTo>
                  <a:lnTo>
                    <a:pt x="11366" y="108330"/>
                  </a:lnTo>
                  <a:lnTo>
                    <a:pt x="0" y="73659"/>
                  </a:lnTo>
                  <a:lnTo>
                    <a:pt x="927" y="63500"/>
                  </a:lnTo>
                  <a:lnTo>
                    <a:pt x="22771" y="28320"/>
                  </a:lnTo>
                  <a:lnTo>
                    <a:pt x="41897" y="19303"/>
                  </a:lnTo>
                  <a:lnTo>
                    <a:pt x="52984" y="17906"/>
                  </a:lnTo>
                  <a:close/>
                </a:path>
                <a:path w="7513320" h="668019">
                  <a:moveTo>
                    <a:pt x="3545586" y="1269"/>
                  </a:moveTo>
                  <a:lnTo>
                    <a:pt x="3585337" y="16637"/>
                  </a:lnTo>
                  <a:lnTo>
                    <a:pt x="3603244" y="53593"/>
                  </a:lnTo>
                  <a:lnTo>
                    <a:pt x="3600704" y="65404"/>
                  </a:lnTo>
                  <a:lnTo>
                    <a:pt x="3577336" y="98425"/>
                  </a:lnTo>
                  <a:lnTo>
                    <a:pt x="3539616" y="135000"/>
                  </a:lnTo>
                  <a:lnTo>
                    <a:pt x="3505835" y="165988"/>
                  </a:lnTo>
                  <a:lnTo>
                    <a:pt x="3489071" y="181355"/>
                  </a:lnTo>
                  <a:lnTo>
                    <a:pt x="3471545" y="199643"/>
                  </a:lnTo>
                  <a:lnTo>
                    <a:pt x="3456686" y="217677"/>
                  </a:lnTo>
                  <a:lnTo>
                    <a:pt x="3444366" y="235584"/>
                  </a:lnTo>
                  <a:lnTo>
                    <a:pt x="3434715" y="253364"/>
                  </a:lnTo>
                  <a:lnTo>
                    <a:pt x="3445510" y="249300"/>
                  </a:lnTo>
                  <a:lnTo>
                    <a:pt x="3456051" y="245871"/>
                  </a:lnTo>
                  <a:lnTo>
                    <a:pt x="3494024" y="237616"/>
                  </a:lnTo>
                  <a:lnTo>
                    <a:pt x="3559048" y="239902"/>
                  </a:lnTo>
                  <a:lnTo>
                    <a:pt x="3601592" y="249935"/>
                  </a:lnTo>
                  <a:lnTo>
                    <a:pt x="3638296" y="266572"/>
                  </a:lnTo>
                  <a:lnTo>
                    <a:pt x="3669157" y="289940"/>
                  </a:lnTo>
                  <a:lnTo>
                    <a:pt x="3693795" y="319277"/>
                  </a:lnTo>
                  <a:lnTo>
                    <a:pt x="3711321" y="353821"/>
                  </a:lnTo>
                  <a:lnTo>
                    <a:pt x="3721735" y="393700"/>
                  </a:lnTo>
                  <a:lnTo>
                    <a:pt x="3725291" y="438784"/>
                  </a:lnTo>
                  <a:lnTo>
                    <a:pt x="3721608" y="486028"/>
                  </a:lnTo>
                  <a:lnTo>
                    <a:pt x="3710432" y="528954"/>
                  </a:lnTo>
                  <a:lnTo>
                    <a:pt x="3691890" y="567308"/>
                  </a:lnTo>
                  <a:lnTo>
                    <a:pt x="3665854" y="601217"/>
                  </a:lnTo>
                  <a:lnTo>
                    <a:pt x="3631946" y="630174"/>
                  </a:lnTo>
                  <a:lnTo>
                    <a:pt x="3592957" y="651001"/>
                  </a:lnTo>
                  <a:lnTo>
                    <a:pt x="3548761" y="663320"/>
                  </a:lnTo>
                  <a:lnTo>
                    <a:pt x="3499358" y="667512"/>
                  </a:lnTo>
                  <a:lnTo>
                    <a:pt x="3445129" y="662431"/>
                  </a:lnTo>
                  <a:lnTo>
                    <a:pt x="3398647" y="647064"/>
                  </a:lnTo>
                  <a:lnTo>
                    <a:pt x="3359658" y="621538"/>
                  </a:lnTo>
                  <a:lnTo>
                    <a:pt x="3328289" y="585724"/>
                  </a:lnTo>
                  <a:lnTo>
                    <a:pt x="3308858" y="550417"/>
                  </a:lnTo>
                  <a:lnTo>
                    <a:pt x="3295015" y="510031"/>
                  </a:lnTo>
                  <a:lnTo>
                    <a:pt x="3286760" y="464438"/>
                  </a:lnTo>
                  <a:lnTo>
                    <a:pt x="3283966" y="413765"/>
                  </a:lnTo>
                  <a:lnTo>
                    <a:pt x="3286633" y="364743"/>
                  </a:lnTo>
                  <a:lnTo>
                    <a:pt x="3294634" y="317500"/>
                  </a:lnTo>
                  <a:lnTo>
                    <a:pt x="3307841" y="271779"/>
                  </a:lnTo>
                  <a:lnTo>
                    <a:pt x="3326384" y="227710"/>
                  </a:lnTo>
                  <a:lnTo>
                    <a:pt x="3350133" y="185419"/>
                  </a:lnTo>
                  <a:lnTo>
                    <a:pt x="3379342" y="144652"/>
                  </a:lnTo>
                  <a:lnTo>
                    <a:pt x="3413760" y="105663"/>
                  </a:lnTo>
                  <a:lnTo>
                    <a:pt x="3453511" y="68325"/>
                  </a:lnTo>
                  <a:lnTo>
                    <a:pt x="3464179" y="58165"/>
                  </a:lnTo>
                  <a:lnTo>
                    <a:pt x="3496055" y="27812"/>
                  </a:lnTo>
                  <a:lnTo>
                    <a:pt x="3535045" y="2920"/>
                  </a:lnTo>
                  <a:lnTo>
                    <a:pt x="3545586" y="1269"/>
                  </a:lnTo>
                  <a:close/>
                </a:path>
                <a:path w="7513320" h="668019">
                  <a:moveTo>
                    <a:pt x="3015741" y="0"/>
                  </a:moveTo>
                  <a:lnTo>
                    <a:pt x="3031871" y="2793"/>
                  </a:lnTo>
                  <a:lnTo>
                    <a:pt x="3043428" y="11049"/>
                  </a:lnTo>
                  <a:lnTo>
                    <a:pt x="3050413" y="24891"/>
                  </a:lnTo>
                  <a:lnTo>
                    <a:pt x="3052699" y="44195"/>
                  </a:lnTo>
                  <a:lnTo>
                    <a:pt x="3052445" y="70992"/>
                  </a:lnTo>
                  <a:lnTo>
                    <a:pt x="3051683" y="102869"/>
                  </a:lnTo>
                  <a:lnTo>
                    <a:pt x="3050413" y="139572"/>
                  </a:lnTo>
                  <a:lnTo>
                    <a:pt x="3048508" y="181355"/>
                  </a:lnTo>
                  <a:lnTo>
                    <a:pt x="3047111" y="219709"/>
                  </a:lnTo>
                  <a:lnTo>
                    <a:pt x="3045967" y="264159"/>
                  </a:lnTo>
                  <a:lnTo>
                    <a:pt x="3045079" y="314705"/>
                  </a:lnTo>
                  <a:lnTo>
                    <a:pt x="3044571" y="371220"/>
                  </a:lnTo>
                  <a:lnTo>
                    <a:pt x="3044444" y="433831"/>
                  </a:lnTo>
                  <a:lnTo>
                    <a:pt x="3044444" y="532891"/>
                  </a:lnTo>
                  <a:lnTo>
                    <a:pt x="3071495" y="532891"/>
                  </a:lnTo>
                  <a:lnTo>
                    <a:pt x="3082925" y="533780"/>
                  </a:lnTo>
                  <a:lnTo>
                    <a:pt x="3118485" y="556132"/>
                  </a:lnTo>
                  <a:lnTo>
                    <a:pt x="3127502" y="585724"/>
                  </a:lnTo>
                  <a:lnTo>
                    <a:pt x="3126486" y="596518"/>
                  </a:lnTo>
                  <a:lnTo>
                    <a:pt x="3102864" y="629919"/>
                  </a:lnTo>
                  <a:lnTo>
                    <a:pt x="3071495" y="638428"/>
                  </a:lnTo>
                  <a:lnTo>
                    <a:pt x="2908935" y="638047"/>
                  </a:lnTo>
                  <a:lnTo>
                    <a:pt x="2875026" y="635000"/>
                  </a:lnTo>
                  <a:lnTo>
                    <a:pt x="2850896" y="625855"/>
                  </a:lnTo>
                  <a:lnTo>
                    <a:pt x="2836417" y="610615"/>
                  </a:lnTo>
                  <a:lnTo>
                    <a:pt x="2831591" y="589406"/>
                  </a:lnTo>
                  <a:lnTo>
                    <a:pt x="2836926" y="565403"/>
                  </a:lnTo>
                  <a:lnTo>
                    <a:pt x="2880233" y="537971"/>
                  </a:lnTo>
                  <a:lnTo>
                    <a:pt x="2923413" y="534542"/>
                  </a:lnTo>
                  <a:lnTo>
                    <a:pt x="2935986" y="534924"/>
                  </a:lnTo>
                  <a:lnTo>
                    <a:pt x="2935986" y="171957"/>
                  </a:lnTo>
                  <a:lnTo>
                    <a:pt x="2919729" y="182752"/>
                  </a:lnTo>
                  <a:lnTo>
                    <a:pt x="2906649" y="190372"/>
                  </a:lnTo>
                  <a:lnTo>
                    <a:pt x="2896616" y="194944"/>
                  </a:lnTo>
                  <a:lnTo>
                    <a:pt x="2889758" y="196468"/>
                  </a:lnTo>
                  <a:lnTo>
                    <a:pt x="2878709" y="195452"/>
                  </a:lnTo>
                  <a:lnTo>
                    <a:pt x="2842387" y="171576"/>
                  </a:lnTo>
                  <a:lnTo>
                    <a:pt x="2832862" y="141985"/>
                  </a:lnTo>
                  <a:lnTo>
                    <a:pt x="2834513" y="130682"/>
                  </a:lnTo>
                  <a:lnTo>
                    <a:pt x="2839720" y="119252"/>
                  </a:lnTo>
                  <a:lnTo>
                    <a:pt x="2848229" y="107568"/>
                  </a:lnTo>
                  <a:lnTo>
                    <a:pt x="2860294" y="95757"/>
                  </a:lnTo>
                  <a:lnTo>
                    <a:pt x="2906522" y="62229"/>
                  </a:lnTo>
                  <a:lnTo>
                    <a:pt x="2956433" y="22097"/>
                  </a:lnTo>
                  <a:lnTo>
                    <a:pt x="2971673" y="12445"/>
                  </a:lnTo>
                  <a:lnTo>
                    <a:pt x="2986659" y="5460"/>
                  </a:lnTo>
                  <a:lnTo>
                    <a:pt x="3001264" y="1396"/>
                  </a:lnTo>
                  <a:lnTo>
                    <a:pt x="3015741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239139" y="1522681"/>
            <a:ext cx="2722880" cy="916940"/>
            <a:chOff x="3177539" y="2451100"/>
            <a:chExt cx="2722880" cy="916940"/>
          </a:xfrm>
        </p:grpSpPr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190239" y="2463800"/>
              <a:ext cx="2694940" cy="88900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604510" y="2800350"/>
              <a:ext cx="172720" cy="233679"/>
            </a:xfrm>
            <a:custGeom>
              <a:avLst/>
              <a:gdLst/>
              <a:ahLst/>
              <a:cxnLst/>
              <a:rect l="l" t="t" r="r" b="b"/>
              <a:pathLst>
                <a:path w="172720" h="233680">
                  <a:moveTo>
                    <a:pt x="103631" y="0"/>
                  </a:moveTo>
                  <a:lnTo>
                    <a:pt x="58674" y="11302"/>
                  </a:lnTo>
                  <a:lnTo>
                    <a:pt x="24384" y="45974"/>
                  </a:lnTo>
                  <a:lnTo>
                    <a:pt x="6095" y="88264"/>
                  </a:lnTo>
                  <a:lnTo>
                    <a:pt x="0" y="137033"/>
                  </a:lnTo>
                  <a:lnTo>
                    <a:pt x="1777" y="160274"/>
                  </a:lnTo>
                  <a:lnTo>
                    <a:pt x="15620" y="197992"/>
                  </a:lnTo>
                  <a:lnTo>
                    <a:pt x="51562" y="228346"/>
                  </a:lnTo>
                  <a:lnTo>
                    <a:pt x="79120" y="233552"/>
                  </a:lnTo>
                  <a:lnTo>
                    <a:pt x="96265" y="232028"/>
                  </a:lnTo>
                  <a:lnTo>
                    <a:pt x="140715" y="209296"/>
                  </a:lnTo>
                  <a:lnTo>
                    <a:pt x="163575" y="176022"/>
                  </a:lnTo>
                  <a:lnTo>
                    <a:pt x="172465" y="132587"/>
                  </a:lnTo>
                  <a:lnTo>
                    <a:pt x="170179" y="74675"/>
                  </a:lnTo>
                  <a:lnTo>
                    <a:pt x="157987" y="33274"/>
                  </a:lnTo>
                  <a:lnTo>
                    <a:pt x="135762" y="8382"/>
                  </a:lnTo>
                  <a:lnTo>
                    <a:pt x="103631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20259" y="2773679"/>
              <a:ext cx="208279" cy="12953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191509" y="2465070"/>
              <a:ext cx="2694940" cy="889000"/>
            </a:xfrm>
            <a:custGeom>
              <a:avLst/>
              <a:gdLst/>
              <a:ahLst/>
              <a:cxnLst/>
              <a:rect l="l" t="t" r="r" b="b"/>
              <a:pathLst>
                <a:path w="2694940" h="889000">
                  <a:moveTo>
                    <a:pt x="1070990" y="318642"/>
                  </a:moveTo>
                  <a:lnTo>
                    <a:pt x="1018031" y="327405"/>
                  </a:lnTo>
                  <a:lnTo>
                    <a:pt x="980059" y="353567"/>
                  </a:lnTo>
                  <a:lnTo>
                    <a:pt x="957452" y="397382"/>
                  </a:lnTo>
                  <a:lnTo>
                    <a:pt x="949832" y="458469"/>
                  </a:lnTo>
                  <a:lnTo>
                    <a:pt x="951991" y="479805"/>
                  </a:lnTo>
                  <a:lnTo>
                    <a:pt x="968375" y="517651"/>
                  </a:lnTo>
                  <a:lnTo>
                    <a:pt x="999616" y="548004"/>
                  </a:lnTo>
                  <a:lnTo>
                    <a:pt x="1037716" y="563626"/>
                  </a:lnTo>
                  <a:lnTo>
                    <a:pt x="1058672" y="565657"/>
                  </a:lnTo>
                  <a:lnTo>
                    <a:pt x="1073530" y="565150"/>
                  </a:lnTo>
                  <a:lnTo>
                    <a:pt x="1113027" y="554735"/>
                  </a:lnTo>
                  <a:lnTo>
                    <a:pt x="1144269" y="532129"/>
                  </a:lnTo>
                  <a:lnTo>
                    <a:pt x="1157731" y="519429"/>
                  </a:lnTo>
                  <a:lnTo>
                    <a:pt x="1157351" y="502792"/>
                  </a:lnTo>
                  <a:lnTo>
                    <a:pt x="1157351" y="472185"/>
                  </a:lnTo>
                  <a:lnTo>
                    <a:pt x="1157351" y="427863"/>
                  </a:lnTo>
                  <a:lnTo>
                    <a:pt x="1157731" y="369824"/>
                  </a:lnTo>
                  <a:lnTo>
                    <a:pt x="1150492" y="357758"/>
                  </a:lnTo>
                  <a:lnTo>
                    <a:pt x="1122552" y="331342"/>
                  </a:lnTo>
                  <a:lnTo>
                    <a:pt x="1085468" y="319404"/>
                  </a:lnTo>
                  <a:lnTo>
                    <a:pt x="1070990" y="318642"/>
                  </a:lnTo>
                  <a:close/>
                </a:path>
                <a:path w="2694940" h="889000">
                  <a:moveTo>
                    <a:pt x="2035937" y="316991"/>
                  </a:moveTo>
                  <a:lnTo>
                    <a:pt x="1986914" y="329310"/>
                  </a:lnTo>
                  <a:lnTo>
                    <a:pt x="1941194" y="354583"/>
                  </a:lnTo>
                  <a:lnTo>
                    <a:pt x="1924177" y="391540"/>
                  </a:lnTo>
                  <a:lnTo>
                    <a:pt x="1924050" y="429005"/>
                  </a:lnTo>
                  <a:lnTo>
                    <a:pt x="1924177" y="478408"/>
                  </a:lnTo>
                  <a:lnTo>
                    <a:pt x="1924303" y="539876"/>
                  </a:lnTo>
                  <a:lnTo>
                    <a:pt x="1976374" y="557910"/>
                  </a:lnTo>
                  <a:lnTo>
                    <a:pt x="2020315" y="564006"/>
                  </a:lnTo>
                  <a:lnTo>
                    <a:pt x="2045207" y="561847"/>
                  </a:lnTo>
                  <a:lnTo>
                    <a:pt x="2088006" y="544449"/>
                  </a:lnTo>
                  <a:lnTo>
                    <a:pt x="2120645" y="510413"/>
                  </a:lnTo>
                  <a:lnTo>
                    <a:pt x="2137410" y="466343"/>
                  </a:lnTo>
                  <a:lnTo>
                    <a:pt x="2139441" y="440943"/>
                  </a:lnTo>
                  <a:lnTo>
                    <a:pt x="2137791" y="415416"/>
                  </a:lnTo>
                  <a:lnTo>
                    <a:pt x="2124075" y="371475"/>
                  </a:lnTo>
                  <a:lnTo>
                    <a:pt x="2096515" y="337184"/>
                  </a:lnTo>
                  <a:lnTo>
                    <a:pt x="2058542" y="319277"/>
                  </a:lnTo>
                  <a:lnTo>
                    <a:pt x="2035937" y="316991"/>
                  </a:lnTo>
                  <a:close/>
                </a:path>
                <a:path w="2694940" h="889000">
                  <a:moveTo>
                    <a:pt x="2521077" y="227837"/>
                  </a:moveTo>
                  <a:lnTo>
                    <a:pt x="2559812" y="231901"/>
                  </a:lnTo>
                  <a:lnTo>
                    <a:pt x="2624963" y="264667"/>
                  </a:lnTo>
                  <a:lnTo>
                    <a:pt x="2651125" y="293242"/>
                  </a:lnTo>
                  <a:lnTo>
                    <a:pt x="2683764" y="359155"/>
                  </a:lnTo>
                  <a:lnTo>
                    <a:pt x="2691891" y="397509"/>
                  </a:lnTo>
                  <a:lnTo>
                    <a:pt x="2694559" y="439292"/>
                  </a:lnTo>
                  <a:lnTo>
                    <a:pt x="2691384" y="485013"/>
                  </a:lnTo>
                  <a:lnTo>
                    <a:pt x="2681859" y="527176"/>
                  </a:lnTo>
                  <a:lnTo>
                    <a:pt x="2665984" y="566038"/>
                  </a:lnTo>
                  <a:lnTo>
                    <a:pt x="2643759" y="601344"/>
                  </a:lnTo>
                  <a:lnTo>
                    <a:pt x="2613025" y="633983"/>
                  </a:lnTo>
                  <a:lnTo>
                    <a:pt x="2577211" y="657351"/>
                  </a:lnTo>
                  <a:lnTo>
                    <a:pt x="2536698" y="671321"/>
                  </a:lnTo>
                  <a:lnTo>
                    <a:pt x="2491231" y="676020"/>
                  </a:lnTo>
                  <a:lnTo>
                    <a:pt x="2454655" y="672845"/>
                  </a:lnTo>
                  <a:lnTo>
                    <a:pt x="2389631" y="646810"/>
                  </a:lnTo>
                  <a:lnTo>
                    <a:pt x="2334767" y="593343"/>
                  </a:lnTo>
                  <a:lnTo>
                    <a:pt x="2315591" y="557783"/>
                  </a:lnTo>
                  <a:lnTo>
                    <a:pt x="2303526" y="517397"/>
                  </a:lnTo>
                  <a:lnTo>
                    <a:pt x="2298445" y="472313"/>
                  </a:lnTo>
                  <a:lnTo>
                    <a:pt x="2300478" y="428497"/>
                  </a:lnTo>
                  <a:lnTo>
                    <a:pt x="2309494" y="386968"/>
                  </a:lnTo>
                  <a:lnTo>
                    <a:pt x="2325242" y="347852"/>
                  </a:lnTo>
                  <a:lnTo>
                    <a:pt x="2347976" y="311276"/>
                  </a:lnTo>
                  <a:lnTo>
                    <a:pt x="2382139" y="274700"/>
                  </a:lnTo>
                  <a:lnTo>
                    <a:pt x="2422398" y="248665"/>
                  </a:lnTo>
                  <a:lnTo>
                    <a:pt x="2468626" y="233044"/>
                  </a:lnTo>
                  <a:lnTo>
                    <a:pt x="2521077" y="227837"/>
                  </a:lnTo>
                  <a:close/>
                </a:path>
                <a:path w="2694940" h="889000">
                  <a:moveTo>
                    <a:pt x="393953" y="226694"/>
                  </a:moveTo>
                  <a:lnTo>
                    <a:pt x="434848" y="242188"/>
                  </a:lnTo>
                  <a:lnTo>
                    <a:pt x="452881" y="280162"/>
                  </a:lnTo>
                  <a:lnTo>
                    <a:pt x="452500" y="286257"/>
                  </a:lnTo>
                  <a:lnTo>
                    <a:pt x="429640" y="340232"/>
                  </a:lnTo>
                  <a:lnTo>
                    <a:pt x="410463" y="380110"/>
                  </a:lnTo>
                  <a:lnTo>
                    <a:pt x="388365" y="425703"/>
                  </a:lnTo>
                  <a:lnTo>
                    <a:pt x="363347" y="477265"/>
                  </a:lnTo>
                  <a:lnTo>
                    <a:pt x="335534" y="534669"/>
                  </a:lnTo>
                  <a:lnTo>
                    <a:pt x="304800" y="598042"/>
                  </a:lnTo>
                  <a:lnTo>
                    <a:pt x="280162" y="649096"/>
                  </a:lnTo>
                  <a:lnTo>
                    <a:pt x="258699" y="695705"/>
                  </a:lnTo>
                  <a:lnTo>
                    <a:pt x="240284" y="737615"/>
                  </a:lnTo>
                  <a:lnTo>
                    <a:pt x="225043" y="775080"/>
                  </a:lnTo>
                  <a:lnTo>
                    <a:pt x="213994" y="806576"/>
                  </a:lnTo>
                  <a:lnTo>
                    <a:pt x="197992" y="850264"/>
                  </a:lnTo>
                  <a:lnTo>
                    <a:pt x="162940" y="886332"/>
                  </a:lnTo>
                  <a:lnTo>
                    <a:pt x="145541" y="888745"/>
                  </a:lnTo>
                  <a:lnTo>
                    <a:pt x="134365" y="887856"/>
                  </a:lnTo>
                  <a:lnTo>
                    <a:pt x="97027" y="865631"/>
                  </a:lnTo>
                  <a:lnTo>
                    <a:pt x="87122" y="835532"/>
                  </a:lnTo>
                  <a:lnTo>
                    <a:pt x="90550" y="814324"/>
                  </a:lnTo>
                  <a:lnTo>
                    <a:pt x="100964" y="781303"/>
                  </a:lnTo>
                  <a:lnTo>
                    <a:pt x="118363" y="736218"/>
                  </a:lnTo>
                  <a:lnTo>
                    <a:pt x="142620" y="679195"/>
                  </a:lnTo>
                  <a:lnTo>
                    <a:pt x="173862" y="610362"/>
                  </a:lnTo>
                  <a:lnTo>
                    <a:pt x="157352" y="578357"/>
                  </a:lnTo>
                  <a:lnTo>
                    <a:pt x="137922" y="541781"/>
                  </a:lnTo>
                  <a:lnTo>
                    <a:pt x="115697" y="500506"/>
                  </a:lnTo>
                  <a:lnTo>
                    <a:pt x="90424" y="454659"/>
                  </a:lnTo>
                  <a:lnTo>
                    <a:pt x="62229" y="404113"/>
                  </a:lnTo>
                  <a:lnTo>
                    <a:pt x="31114" y="348868"/>
                  </a:lnTo>
                  <a:lnTo>
                    <a:pt x="26162" y="341121"/>
                  </a:lnTo>
                  <a:lnTo>
                    <a:pt x="21208" y="333247"/>
                  </a:lnTo>
                  <a:lnTo>
                    <a:pt x="2793" y="299338"/>
                  </a:lnTo>
                  <a:lnTo>
                    <a:pt x="0" y="282955"/>
                  </a:lnTo>
                  <a:lnTo>
                    <a:pt x="1142" y="272288"/>
                  </a:lnTo>
                  <a:lnTo>
                    <a:pt x="26796" y="236854"/>
                  </a:lnTo>
                  <a:lnTo>
                    <a:pt x="58165" y="227456"/>
                  </a:lnTo>
                  <a:lnTo>
                    <a:pt x="70865" y="228726"/>
                  </a:lnTo>
                  <a:lnTo>
                    <a:pt x="124332" y="281558"/>
                  </a:lnTo>
                  <a:lnTo>
                    <a:pt x="149860" y="321817"/>
                  </a:lnTo>
                  <a:lnTo>
                    <a:pt x="176911" y="368300"/>
                  </a:lnTo>
                  <a:lnTo>
                    <a:pt x="205486" y="421131"/>
                  </a:lnTo>
                  <a:lnTo>
                    <a:pt x="235585" y="480187"/>
                  </a:lnTo>
                  <a:lnTo>
                    <a:pt x="255397" y="436625"/>
                  </a:lnTo>
                  <a:lnTo>
                    <a:pt x="281939" y="378078"/>
                  </a:lnTo>
                  <a:lnTo>
                    <a:pt x="303275" y="333628"/>
                  </a:lnTo>
                  <a:lnTo>
                    <a:pt x="331724" y="280034"/>
                  </a:lnTo>
                  <a:lnTo>
                    <a:pt x="355345" y="243204"/>
                  </a:lnTo>
                  <a:lnTo>
                    <a:pt x="379349" y="228472"/>
                  </a:lnTo>
                  <a:lnTo>
                    <a:pt x="393953" y="226694"/>
                  </a:lnTo>
                  <a:close/>
                </a:path>
                <a:path w="2694940" h="889000">
                  <a:moveTo>
                    <a:pt x="1553590" y="224662"/>
                  </a:moveTo>
                  <a:lnTo>
                    <a:pt x="1618741" y="230377"/>
                  </a:lnTo>
                  <a:lnTo>
                    <a:pt x="1671827" y="247522"/>
                  </a:lnTo>
                  <a:lnTo>
                    <a:pt x="1718182" y="286130"/>
                  </a:lnTo>
                  <a:lnTo>
                    <a:pt x="1733677" y="341502"/>
                  </a:lnTo>
                  <a:lnTo>
                    <a:pt x="1730502" y="363346"/>
                  </a:lnTo>
                  <a:lnTo>
                    <a:pt x="1705228" y="403351"/>
                  </a:lnTo>
                  <a:lnTo>
                    <a:pt x="1668906" y="430149"/>
                  </a:lnTo>
                  <a:lnTo>
                    <a:pt x="1622932" y="453516"/>
                  </a:lnTo>
                  <a:lnTo>
                    <a:pt x="1453388" y="528827"/>
                  </a:lnTo>
                  <a:lnTo>
                    <a:pt x="1463675" y="538860"/>
                  </a:lnTo>
                  <a:lnTo>
                    <a:pt x="1500759" y="560831"/>
                  </a:lnTo>
                  <a:lnTo>
                    <a:pt x="1547114" y="570738"/>
                  </a:lnTo>
                  <a:lnTo>
                    <a:pt x="1564639" y="571372"/>
                  </a:lnTo>
                  <a:lnTo>
                    <a:pt x="1591055" y="569976"/>
                  </a:lnTo>
                  <a:lnTo>
                    <a:pt x="1615313" y="565784"/>
                  </a:lnTo>
                  <a:lnTo>
                    <a:pt x="1637411" y="558672"/>
                  </a:lnTo>
                  <a:lnTo>
                    <a:pt x="1657477" y="548893"/>
                  </a:lnTo>
                  <a:lnTo>
                    <a:pt x="1673605" y="540130"/>
                  </a:lnTo>
                  <a:lnTo>
                    <a:pt x="1688084" y="533907"/>
                  </a:lnTo>
                  <a:lnTo>
                    <a:pt x="1730502" y="531367"/>
                  </a:lnTo>
                  <a:lnTo>
                    <a:pt x="1754377" y="570229"/>
                  </a:lnTo>
                  <a:lnTo>
                    <a:pt x="1750187" y="592454"/>
                  </a:lnTo>
                  <a:lnTo>
                    <a:pt x="1716024" y="630427"/>
                  </a:lnTo>
                  <a:lnTo>
                    <a:pt x="1657095" y="656970"/>
                  </a:lnTo>
                  <a:lnTo>
                    <a:pt x="1596263" y="669163"/>
                  </a:lnTo>
                  <a:lnTo>
                    <a:pt x="1564639" y="670687"/>
                  </a:lnTo>
                  <a:lnTo>
                    <a:pt x="1517903" y="667765"/>
                  </a:lnTo>
                  <a:lnTo>
                    <a:pt x="1475739" y="659129"/>
                  </a:lnTo>
                  <a:lnTo>
                    <a:pt x="1438020" y="644525"/>
                  </a:lnTo>
                  <a:lnTo>
                    <a:pt x="1404747" y="624077"/>
                  </a:lnTo>
                  <a:lnTo>
                    <a:pt x="1374648" y="595756"/>
                  </a:lnTo>
                  <a:lnTo>
                    <a:pt x="1353185" y="562101"/>
                  </a:lnTo>
                  <a:lnTo>
                    <a:pt x="1340230" y="523113"/>
                  </a:lnTo>
                  <a:lnTo>
                    <a:pt x="1335913" y="478916"/>
                  </a:lnTo>
                  <a:lnTo>
                    <a:pt x="1339341" y="429132"/>
                  </a:lnTo>
                  <a:lnTo>
                    <a:pt x="1349502" y="383413"/>
                  </a:lnTo>
                  <a:lnTo>
                    <a:pt x="1366519" y="341756"/>
                  </a:lnTo>
                  <a:lnTo>
                    <a:pt x="1390395" y="303910"/>
                  </a:lnTo>
                  <a:lnTo>
                    <a:pt x="1423289" y="269239"/>
                  </a:lnTo>
                  <a:lnTo>
                    <a:pt x="1461389" y="244475"/>
                  </a:lnTo>
                  <a:lnTo>
                    <a:pt x="1504823" y="229615"/>
                  </a:lnTo>
                  <a:lnTo>
                    <a:pt x="1553590" y="224662"/>
                  </a:lnTo>
                  <a:close/>
                </a:path>
                <a:path w="2694940" h="889000">
                  <a:moveTo>
                    <a:pt x="1883410" y="7874"/>
                  </a:moveTo>
                  <a:lnTo>
                    <a:pt x="1902460" y="10794"/>
                  </a:lnTo>
                  <a:lnTo>
                    <a:pt x="1916176" y="19684"/>
                  </a:lnTo>
                  <a:lnTo>
                    <a:pt x="1924303" y="34416"/>
                  </a:lnTo>
                  <a:lnTo>
                    <a:pt x="1927098" y="55244"/>
                  </a:lnTo>
                  <a:lnTo>
                    <a:pt x="1927098" y="58800"/>
                  </a:lnTo>
                  <a:lnTo>
                    <a:pt x="1926716" y="64515"/>
                  </a:lnTo>
                  <a:lnTo>
                    <a:pt x="1925701" y="72262"/>
                  </a:lnTo>
                  <a:lnTo>
                    <a:pt x="1924812" y="80009"/>
                  </a:lnTo>
                  <a:lnTo>
                    <a:pt x="1924303" y="85725"/>
                  </a:lnTo>
                  <a:lnTo>
                    <a:pt x="1924303" y="89153"/>
                  </a:lnTo>
                  <a:lnTo>
                    <a:pt x="1924303" y="245871"/>
                  </a:lnTo>
                  <a:lnTo>
                    <a:pt x="1968245" y="225425"/>
                  </a:lnTo>
                  <a:lnTo>
                    <a:pt x="2009648" y="214375"/>
                  </a:lnTo>
                  <a:lnTo>
                    <a:pt x="2035937" y="212343"/>
                  </a:lnTo>
                  <a:lnTo>
                    <a:pt x="2081784" y="216662"/>
                  </a:lnTo>
                  <a:lnTo>
                    <a:pt x="2122931" y="229869"/>
                  </a:lnTo>
                  <a:lnTo>
                    <a:pt x="2159507" y="251713"/>
                  </a:lnTo>
                  <a:lnTo>
                    <a:pt x="2191385" y="282193"/>
                  </a:lnTo>
                  <a:lnTo>
                    <a:pt x="2215515" y="316738"/>
                  </a:lnTo>
                  <a:lnTo>
                    <a:pt x="2232787" y="354583"/>
                  </a:lnTo>
                  <a:lnTo>
                    <a:pt x="2243074" y="395985"/>
                  </a:lnTo>
                  <a:lnTo>
                    <a:pt x="2246629" y="440943"/>
                  </a:lnTo>
                  <a:lnTo>
                    <a:pt x="2242566" y="486537"/>
                  </a:lnTo>
                  <a:lnTo>
                    <a:pt x="2230501" y="528574"/>
                  </a:lnTo>
                  <a:lnTo>
                    <a:pt x="2210435" y="566927"/>
                  </a:lnTo>
                  <a:lnTo>
                    <a:pt x="2182367" y="601726"/>
                  </a:lnTo>
                  <a:lnTo>
                    <a:pt x="2147697" y="631189"/>
                  </a:lnTo>
                  <a:lnTo>
                    <a:pt x="2109216" y="652271"/>
                  </a:lnTo>
                  <a:lnTo>
                    <a:pt x="2066670" y="664971"/>
                  </a:lnTo>
                  <a:lnTo>
                    <a:pt x="2020315" y="669163"/>
                  </a:lnTo>
                  <a:lnTo>
                    <a:pt x="1992122" y="667892"/>
                  </a:lnTo>
                  <a:lnTo>
                    <a:pt x="1964563" y="664209"/>
                  </a:lnTo>
                  <a:lnTo>
                    <a:pt x="1937765" y="657859"/>
                  </a:lnTo>
                  <a:lnTo>
                    <a:pt x="1911603" y="649096"/>
                  </a:lnTo>
                  <a:lnTo>
                    <a:pt x="1903602" y="655701"/>
                  </a:lnTo>
                  <a:lnTo>
                    <a:pt x="1894839" y="660400"/>
                  </a:lnTo>
                  <a:lnTo>
                    <a:pt x="1885188" y="663320"/>
                  </a:lnTo>
                  <a:lnTo>
                    <a:pt x="1874774" y="664209"/>
                  </a:lnTo>
                  <a:lnTo>
                    <a:pt x="1864105" y="663320"/>
                  </a:lnTo>
                  <a:lnTo>
                    <a:pt x="1830069" y="641730"/>
                  </a:lnTo>
                  <a:lnTo>
                    <a:pt x="1821179" y="612775"/>
                  </a:lnTo>
                  <a:lnTo>
                    <a:pt x="1821306" y="607187"/>
                  </a:lnTo>
                  <a:lnTo>
                    <a:pt x="1821434" y="600201"/>
                  </a:lnTo>
                  <a:lnTo>
                    <a:pt x="1821814" y="592074"/>
                  </a:lnTo>
                  <a:lnTo>
                    <a:pt x="1822323" y="582676"/>
                  </a:lnTo>
                  <a:lnTo>
                    <a:pt x="1822957" y="573151"/>
                  </a:lnTo>
                  <a:lnTo>
                    <a:pt x="1823339" y="565022"/>
                  </a:lnTo>
                  <a:lnTo>
                    <a:pt x="1823592" y="558164"/>
                  </a:lnTo>
                  <a:lnTo>
                    <a:pt x="1823592" y="552576"/>
                  </a:lnTo>
                  <a:lnTo>
                    <a:pt x="1823592" y="89153"/>
                  </a:lnTo>
                  <a:lnTo>
                    <a:pt x="1824481" y="74929"/>
                  </a:lnTo>
                  <a:lnTo>
                    <a:pt x="1836674" y="36829"/>
                  </a:lnTo>
                  <a:lnTo>
                    <a:pt x="1869186" y="9651"/>
                  </a:lnTo>
                  <a:lnTo>
                    <a:pt x="1883410" y="7874"/>
                  </a:lnTo>
                  <a:close/>
                </a:path>
                <a:path w="2694940" h="889000">
                  <a:moveTo>
                    <a:pt x="1231645" y="0"/>
                  </a:moveTo>
                  <a:lnTo>
                    <a:pt x="1270507" y="15747"/>
                  </a:lnTo>
                  <a:lnTo>
                    <a:pt x="1285239" y="54228"/>
                  </a:lnTo>
                  <a:lnTo>
                    <a:pt x="1284731" y="87756"/>
                  </a:lnTo>
                  <a:lnTo>
                    <a:pt x="1282953" y="128650"/>
                  </a:lnTo>
                  <a:lnTo>
                    <a:pt x="1280160" y="177037"/>
                  </a:lnTo>
                  <a:lnTo>
                    <a:pt x="1276095" y="232663"/>
                  </a:lnTo>
                  <a:lnTo>
                    <a:pt x="1272159" y="288163"/>
                  </a:lnTo>
                  <a:lnTo>
                    <a:pt x="1269238" y="336422"/>
                  </a:lnTo>
                  <a:lnTo>
                    <a:pt x="1267460" y="377316"/>
                  </a:lnTo>
                  <a:lnTo>
                    <a:pt x="1266825" y="410971"/>
                  </a:lnTo>
                  <a:lnTo>
                    <a:pt x="1267460" y="478027"/>
                  </a:lnTo>
                  <a:lnTo>
                    <a:pt x="1269238" y="533018"/>
                  </a:lnTo>
                  <a:lnTo>
                    <a:pt x="1272159" y="575944"/>
                  </a:lnTo>
                  <a:lnTo>
                    <a:pt x="1276350" y="606805"/>
                  </a:lnTo>
                  <a:lnTo>
                    <a:pt x="1277112" y="611251"/>
                  </a:lnTo>
                  <a:lnTo>
                    <a:pt x="1277492" y="615188"/>
                  </a:lnTo>
                  <a:lnTo>
                    <a:pt x="1277492" y="618743"/>
                  </a:lnTo>
                  <a:lnTo>
                    <a:pt x="1276477" y="629538"/>
                  </a:lnTo>
                  <a:lnTo>
                    <a:pt x="1252601" y="662558"/>
                  </a:lnTo>
                  <a:lnTo>
                    <a:pt x="1223137" y="670687"/>
                  </a:lnTo>
                  <a:lnTo>
                    <a:pt x="1209039" y="669035"/>
                  </a:lnTo>
                  <a:lnTo>
                    <a:pt x="1196720" y="664082"/>
                  </a:lnTo>
                  <a:lnTo>
                    <a:pt x="1186434" y="655574"/>
                  </a:lnTo>
                  <a:lnTo>
                    <a:pt x="1178178" y="643763"/>
                  </a:lnTo>
                  <a:lnTo>
                    <a:pt x="1164081" y="651509"/>
                  </a:lnTo>
                  <a:lnTo>
                    <a:pt x="1120520" y="665606"/>
                  </a:lnTo>
                  <a:lnTo>
                    <a:pt x="1074547" y="670432"/>
                  </a:lnTo>
                  <a:lnTo>
                    <a:pt x="1058672" y="670687"/>
                  </a:lnTo>
                  <a:lnTo>
                    <a:pt x="1014856" y="667130"/>
                  </a:lnTo>
                  <a:lnTo>
                    <a:pt x="974851" y="656081"/>
                  </a:lnTo>
                  <a:lnTo>
                    <a:pt x="938656" y="637920"/>
                  </a:lnTo>
                  <a:lnTo>
                    <a:pt x="906526" y="612393"/>
                  </a:lnTo>
                  <a:lnTo>
                    <a:pt x="879475" y="580389"/>
                  </a:lnTo>
                  <a:lnTo>
                    <a:pt x="860170" y="544449"/>
                  </a:lnTo>
                  <a:lnTo>
                    <a:pt x="848613" y="504316"/>
                  </a:lnTo>
                  <a:lnTo>
                    <a:pt x="844803" y="460120"/>
                  </a:lnTo>
                  <a:lnTo>
                    <a:pt x="848613" y="407796"/>
                  </a:lnTo>
                  <a:lnTo>
                    <a:pt x="860298" y="360679"/>
                  </a:lnTo>
                  <a:lnTo>
                    <a:pt x="879728" y="318896"/>
                  </a:lnTo>
                  <a:lnTo>
                    <a:pt x="906906" y="282447"/>
                  </a:lnTo>
                  <a:lnTo>
                    <a:pt x="940307" y="252856"/>
                  </a:lnTo>
                  <a:lnTo>
                    <a:pt x="978662" y="231647"/>
                  </a:lnTo>
                  <a:lnTo>
                    <a:pt x="1021588" y="218947"/>
                  </a:lnTo>
                  <a:lnTo>
                    <a:pt x="1069339" y="214756"/>
                  </a:lnTo>
                  <a:lnTo>
                    <a:pt x="1084326" y="215137"/>
                  </a:lnTo>
                  <a:lnTo>
                    <a:pt x="1124203" y="221360"/>
                  </a:lnTo>
                  <a:lnTo>
                    <a:pt x="1165860" y="240918"/>
                  </a:lnTo>
                  <a:lnTo>
                    <a:pt x="1168653" y="176529"/>
                  </a:lnTo>
                  <a:lnTo>
                    <a:pt x="1171702" y="123062"/>
                  </a:lnTo>
                  <a:lnTo>
                    <a:pt x="1175003" y="80263"/>
                  </a:lnTo>
                  <a:lnTo>
                    <a:pt x="1184528" y="27177"/>
                  </a:lnTo>
                  <a:lnTo>
                    <a:pt x="1211072" y="3047"/>
                  </a:lnTo>
                  <a:lnTo>
                    <a:pt x="1231645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580390" y="2509471"/>
            <a:ext cx="6644640" cy="922019"/>
            <a:chOff x="1226819" y="3451859"/>
            <a:chExt cx="6644640" cy="922019"/>
          </a:xfrm>
        </p:grpSpPr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39519" y="3464559"/>
              <a:ext cx="6616700" cy="89408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240789" y="3686809"/>
              <a:ext cx="6167120" cy="462280"/>
            </a:xfrm>
            <a:custGeom>
              <a:avLst/>
              <a:gdLst/>
              <a:ahLst/>
              <a:cxnLst/>
              <a:rect l="l" t="t" r="r" b="b"/>
              <a:pathLst>
                <a:path w="6167120" h="462279">
                  <a:moveTo>
                    <a:pt x="5988304" y="118998"/>
                  </a:moveTo>
                  <a:lnTo>
                    <a:pt x="5943219" y="130175"/>
                  </a:lnTo>
                  <a:lnTo>
                    <a:pt x="5908802" y="164972"/>
                  </a:lnTo>
                  <a:lnTo>
                    <a:pt x="5890387" y="207137"/>
                  </a:lnTo>
                  <a:lnTo>
                    <a:pt x="5884291" y="256031"/>
                  </a:lnTo>
                  <a:lnTo>
                    <a:pt x="5886069" y="279145"/>
                  </a:lnTo>
                  <a:lnTo>
                    <a:pt x="5899912" y="316991"/>
                  </a:lnTo>
                  <a:lnTo>
                    <a:pt x="5935980" y="347217"/>
                  </a:lnTo>
                  <a:lnTo>
                    <a:pt x="5963666" y="352551"/>
                  </a:lnTo>
                  <a:lnTo>
                    <a:pt x="5980811" y="351027"/>
                  </a:lnTo>
                  <a:lnTo>
                    <a:pt x="6025515" y="328294"/>
                  </a:lnTo>
                  <a:lnTo>
                    <a:pt x="6048375" y="294894"/>
                  </a:lnTo>
                  <a:lnTo>
                    <a:pt x="6057392" y="251459"/>
                  </a:lnTo>
                  <a:lnTo>
                    <a:pt x="6054979" y="193675"/>
                  </a:lnTo>
                  <a:lnTo>
                    <a:pt x="6042787" y="152272"/>
                  </a:lnTo>
                  <a:lnTo>
                    <a:pt x="6020562" y="127381"/>
                  </a:lnTo>
                  <a:lnTo>
                    <a:pt x="5988304" y="118998"/>
                  </a:lnTo>
                  <a:close/>
                </a:path>
                <a:path w="6167120" h="462279">
                  <a:moveTo>
                    <a:pt x="651383" y="118998"/>
                  </a:moveTo>
                  <a:lnTo>
                    <a:pt x="606297" y="130175"/>
                  </a:lnTo>
                  <a:lnTo>
                    <a:pt x="571880" y="164972"/>
                  </a:lnTo>
                  <a:lnTo>
                    <a:pt x="553466" y="207137"/>
                  </a:lnTo>
                  <a:lnTo>
                    <a:pt x="547370" y="256031"/>
                  </a:lnTo>
                  <a:lnTo>
                    <a:pt x="549147" y="279145"/>
                  </a:lnTo>
                  <a:lnTo>
                    <a:pt x="562991" y="316991"/>
                  </a:lnTo>
                  <a:lnTo>
                    <a:pt x="599059" y="347217"/>
                  </a:lnTo>
                  <a:lnTo>
                    <a:pt x="626745" y="352551"/>
                  </a:lnTo>
                  <a:lnTo>
                    <a:pt x="643890" y="351027"/>
                  </a:lnTo>
                  <a:lnTo>
                    <a:pt x="688593" y="328294"/>
                  </a:lnTo>
                  <a:lnTo>
                    <a:pt x="711454" y="294894"/>
                  </a:lnTo>
                  <a:lnTo>
                    <a:pt x="720471" y="251459"/>
                  </a:lnTo>
                  <a:lnTo>
                    <a:pt x="718058" y="193675"/>
                  </a:lnTo>
                  <a:lnTo>
                    <a:pt x="705866" y="152272"/>
                  </a:lnTo>
                  <a:lnTo>
                    <a:pt x="683641" y="127381"/>
                  </a:lnTo>
                  <a:lnTo>
                    <a:pt x="651383" y="118998"/>
                  </a:lnTo>
                  <a:close/>
                </a:path>
                <a:path w="6167120" h="462279">
                  <a:moveTo>
                    <a:pt x="4360545" y="105790"/>
                  </a:moveTo>
                  <a:lnTo>
                    <a:pt x="4308348" y="116712"/>
                  </a:lnTo>
                  <a:lnTo>
                    <a:pt x="4263136" y="149478"/>
                  </a:lnTo>
                  <a:lnTo>
                    <a:pt x="4231767" y="196722"/>
                  </a:lnTo>
                  <a:lnTo>
                    <a:pt x="4221353" y="250697"/>
                  </a:lnTo>
                  <a:lnTo>
                    <a:pt x="4222623" y="276478"/>
                  </a:lnTo>
                  <a:lnTo>
                    <a:pt x="4232402" y="317881"/>
                  </a:lnTo>
                  <a:lnTo>
                    <a:pt x="4265549" y="354202"/>
                  </a:lnTo>
                  <a:lnTo>
                    <a:pt x="4299966" y="361060"/>
                  </a:lnTo>
                  <a:lnTo>
                    <a:pt x="4312412" y="360552"/>
                  </a:lnTo>
                  <a:lnTo>
                    <a:pt x="4359148" y="347979"/>
                  </a:lnTo>
                  <a:lnTo>
                    <a:pt x="4390771" y="327787"/>
                  </a:lnTo>
                  <a:lnTo>
                    <a:pt x="4385310" y="282066"/>
                  </a:lnTo>
                  <a:lnTo>
                    <a:pt x="4381500" y="242442"/>
                  </a:lnTo>
                  <a:lnTo>
                    <a:pt x="4379214" y="209041"/>
                  </a:lnTo>
                  <a:lnTo>
                    <a:pt x="4378452" y="181737"/>
                  </a:lnTo>
                  <a:lnTo>
                    <a:pt x="4378579" y="174878"/>
                  </a:lnTo>
                  <a:lnTo>
                    <a:pt x="4382643" y="133603"/>
                  </a:lnTo>
                  <a:lnTo>
                    <a:pt x="4385818" y="113537"/>
                  </a:lnTo>
                  <a:lnTo>
                    <a:pt x="4380357" y="110870"/>
                  </a:lnTo>
                  <a:lnTo>
                    <a:pt x="4375531" y="108838"/>
                  </a:lnTo>
                  <a:lnTo>
                    <a:pt x="4371340" y="107568"/>
                  </a:lnTo>
                  <a:lnTo>
                    <a:pt x="4367149" y="106425"/>
                  </a:lnTo>
                  <a:lnTo>
                    <a:pt x="4363466" y="105790"/>
                  </a:lnTo>
                  <a:lnTo>
                    <a:pt x="4360545" y="105790"/>
                  </a:lnTo>
                  <a:close/>
                </a:path>
                <a:path w="6167120" h="462279">
                  <a:moveTo>
                    <a:pt x="5993511" y="10540"/>
                  </a:moveTo>
                  <a:lnTo>
                    <a:pt x="6032373" y="14731"/>
                  </a:lnTo>
                  <a:lnTo>
                    <a:pt x="6097396" y="47497"/>
                  </a:lnTo>
                  <a:lnTo>
                    <a:pt x="6123559" y="76326"/>
                  </a:lnTo>
                  <a:lnTo>
                    <a:pt x="6156198" y="142494"/>
                  </a:lnTo>
                  <a:lnTo>
                    <a:pt x="6164326" y="180847"/>
                  </a:lnTo>
                  <a:lnTo>
                    <a:pt x="6166993" y="222757"/>
                  </a:lnTo>
                  <a:lnTo>
                    <a:pt x="6163818" y="268604"/>
                  </a:lnTo>
                  <a:lnTo>
                    <a:pt x="6154293" y="311022"/>
                  </a:lnTo>
                  <a:lnTo>
                    <a:pt x="6138418" y="349884"/>
                  </a:lnTo>
                  <a:lnTo>
                    <a:pt x="6116193" y="385317"/>
                  </a:lnTo>
                  <a:lnTo>
                    <a:pt x="6085459" y="418210"/>
                  </a:lnTo>
                  <a:lnTo>
                    <a:pt x="6049645" y="441578"/>
                  </a:lnTo>
                  <a:lnTo>
                    <a:pt x="6009132" y="455675"/>
                  </a:lnTo>
                  <a:lnTo>
                    <a:pt x="5963666" y="460375"/>
                  </a:lnTo>
                  <a:lnTo>
                    <a:pt x="5927090" y="457072"/>
                  </a:lnTo>
                  <a:lnTo>
                    <a:pt x="5862066" y="431038"/>
                  </a:lnTo>
                  <a:lnTo>
                    <a:pt x="5807202" y="377316"/>
                  </a:lnTo>
                  <a:lnTo>
                    <a:pt x="5788025" y="341629"/>
                  </a:lnTo>
                  <a:lnTo>
                    <a:pt x="5775960" y="301244"/>
                  </a:lnTo>
                  <a:lnTo>
                    <a:pt x="5770880" y="256031"/>
                  </a:lnTo>
                  <a:lnTo>
                    <a:pt x="5772912" y="211962"/>
                  </a:lnTo>
                  <a:lnTo>
                    <a:pt x="5781802" y="170306"/>
                  </a:lnTo>
                  <a:lnTo>
                    <a:pt x="5797677" y="131063"/>
                  </a:lnTo>
                  <a:lnTo>
                    <a:pt x="5820410" y="94360"/>
                  </a:lnTo>
                  <a:lnTo>
                    <a:pt x="5854573" y="57657"/>
                  </a:lnTo>
                  <a:lnTo>
                    <a:pt x="5894832" y="31495"/>
                  </a:lnTo>
                  <a:lnTo>
                    <a:pt x="5941060" y="15747"/>
                  </a:lnTo>
                  <a:lnTo>
                    <a:pt x="5993511" y="10540"/>
                  </a:lnTo>
                  <a:close/>
                </a:path>
                <a:path w="6167120" h="462279">
                  <a:moveTo>
                    <a:pt x="656590" y="10540"/>
                  </a:moveTo>
                  <a:lnTo>
                    <a:pt x="695452" y="14731"/>
                  </a:lnTo>
                  <a:lnTo>
                    <a:pt x="760476" y="47497"/>
                  </a:lnTo>
                  <a:lnTo>
                    <a:pt x="786637" y="76326"/>
                  </a:lnTo>
                  <a:lnTo>
                    <a:pt x="819277" y="142494"/>
                  </a:lnTo>
                  <a:lnTo>
                    <a:pt x="827404" y="180847"/>
                  </a:lnTo>
                  <a:lnTo>
                    <a:pt x="830072" y="222757"/>
                  </a:lnTo>
                  <a:lnTo>
                    <a:pt x="826897" y="268604"/>
                  </a:lnTo>
                  <a:lnTo>
                    <a:pt x="817372" y="311022"/>
                  </a:lnTo>
                  <a:lnTo>
                    <a:pt x="801497" y="349884"/>
                  </a:lnTo>
                  <a:lnTo>
                    <a:pt x="779272" y="385317"/>
                  </a:lnTo>
                  <a:lnTo>
                    <a:pt x="748537" y="418210"/>
                  </a:lnTo>
                  <a:lnTo>
                    <a:pt x="712723" y="441578"/>
                  </a:lnTo>
                  <a:lnTo>
                    <a:pt x="672210" y="455675"/>
                  </a:lnTo>
                  <a:lnTo>
                    <a:pt x="626745" y="460375"/>
                  </a:lnTo>
                  <a:lnTo>
                    <a:pt x="590168" y="457072"/>
                  </a:lnTo>
                  <a:lnTo>
                    <a:pt x="525145" y="431038"/>
                  </a:lnTo>
                  <a:lnTo>
                    <a:pt x="470280" y="377316"/>
                  </a:lnTo>
                  <a:lnTo>
                    <a:pt x="451103" y="341629"/>
                  </a:lnTo>
                  <a:lnTo>
                    <a:pt x="439039" y="301244"/>
                  </a:lnTo>
                  <a:lnTo>
                    <a:pt x="433959" y="256031"/>
                  </a:lnTo>
                  <a:lnTo>
                    <a:pt x="435991" y="211962"/>
                  </a:lnTo>
                  <a:lnTo>
                    <a:pt x="444880" y="170306"/>
                  </a:lnTo>
                  <a:lnTo>
                    <a:pt x="460755" y="131063"/>
                  </a:lnTo>
                  <a:lnTo>
                    <a:pt x="483489" y="94360"/>
                  </a:lnTo>
                  <a:lnTo>
                    <a:pt x="517652" y="57657"/>
                  </a:lnTo>
                  <a:lnTo>
                    <a:pt x="557910" y="31495"/>
                  </a:lnTo>
                  <a:lnTo>
                    <a:pt x="604139" y="15747"/>
                  </a:lnTo>
                  <a:lnTo>
                    <a:pt x="656590" y="10540"/>
                  </a:lnTo>
                  <a:close/>
                </a:path>
                <a:path w="6167120" h="462279">
                  <a:moveTo>
                    <a:pt x="4355211" y="7746"/>
                  </a:moveTo>
                  <a:lnTo>
                    <a:pt x="4397121" y="13207"/>
                  </a:lnTo>
                  <a:lnTo>
                    <a:pt x="4445127" y="29717"/>
                  </a:lnTo>
                  <a:lnTo>
                    <a:pt x="4491482" y="58165"/>
                  </a:lnTo>
                  <a:lnTo>
                    <a:pt x="4506849" y="91058"/>
                  </a:lnTo>
                  <a:lnTo>
                    <a:pt x="4506341" y="98043"/>
                  </a:lnTo>
                  <a:lnTo>
                    <a:pt x="4504563" y="104775"/>
                  </a:lnTo>
                  <a:lnTo>
                    <a:pt x="4501642" y="110870"/>
                  </a:lnTo>
                  <a:lnTo>
                    <a:pt x="4497451" y="116712"/>
                  </a:lnTo>
                  <a:lnTo>
                    <a:pt x="4495546" y="125348"/>
                  </a:lnTo>
                  <a:lnTo>
                    <a:pt x="4490085" y="170306"/>
                  </a:lnTo>
                  <a:lnTo>
                    <a:pt x="4488815" y="215010"/>
                  </a:lnTo>
                  <a:lnTo>
                    <a:pt x="4489577" y="251078"/>
                  </a:lnTo>
                  <a:lnTo>
                    <a:pt x="4495038" y="306958"/>
                  </a:lnTo>
                  <a:lnTo>
                    <a:pt x="4511040" y="351789"/>
                  </a:lnTo>
                  <a:lnTo>
                    <a:pt x="4518787" y="368934"/>
                  </a:lnTo>
                  <a:lnTo>
                    <a:pt x="4525772" y="384556"/>
                  </a:lnTo>
                  <a:lnTo>
                    <a:pt x="4530725" y="396366"/>
                  </a:lnTo>
                  <a:lnTo>
                    <a:pt x="4533773" y="404494"/>
                  </a:lnTo>
                  <a:lnTo>
                    <a:pt x="4534662" y="408813"/>
                  </a:lnTo>
                  <a:lnTo>
                    <a:pt x="4533646" y="419100"/>
                  </a:lnTo>
                  <a:lnTo>
                    <a:pt x="4509516" y="450722"/>
                  </a:lnTo>
                  <a:lnTo>
                    <a:pt x="4479925" y="458723"/>
                  </a:lnTo>
                  <a:lnTo>
                    <a:pt x="4469130" y="456438"/>
                  </a:lnTo>
                  <a:lnTo>
                    <a:pt x="4455541" y="449579"/>
                  </a:lnTo>
                  <a:lnTo>
                    <a:pt x="4439285" y="438276"/>
                  </a:lnTo>
                  <a:lnTo>
                    <a:pt x="4420235" y="422275"/>
                  </a:lnTo>
                  <a:lnTo>
                    <a:pt x="4401947" y="430783"/>
                  </a:lnTo>
                  <a:lnTo>
                    <a:pt x="4353941" y="449579"/>
                  </a:lnTo>
                  <a:lnTo>
                    <a:pt x="4315841" y="458088"/>
                  </a:lnTo>
                  <a:lnTo>
                    <a:pt x="4305300" y="458723"/>
                  </a:lnTo>
                  <a:lnTo>
                    <a:pt x="4259072" y="455421"/>
                  </a:lnTo>
                  <a:lnTo>
                    <a:pt x="4218940" y="445515"/>
                  </a:lnTo>
                  <a:lnTo>
                    <a:pt x="4157345" y="405891"/>
                  </a:lnTo>
                  <a:lnTo>
                    <a:pt x="4120388" y="339725"/>
                  </a:lnTo>
                  <a:lnTo>
                    <a:pt x="4111117" y="296925"/>
                  </a:lnTo>
                  <a:lnTo>
                    <a:pt x="4107942" y="247395"/>
                  </a:lnTo>
                  <a:lnTo>
                    <a:pt x="4112514" y="199770"/>
                  </a:lnTo>
                  <a:lnTo>
                    <a:pt x="4126230" y="155575"/>
                  </a:lnTo>
                  <a:lnTo>
                    <a:pt x="4148963" y="115062"/>
                  </a:lnTo>
                  <a:lnTo>
                    <a:pt x="4180840" y="78104"/>
                  </a:lnTo>
                  <a:lnTo>
                    <a:pt x="4219067" y="47370"/>
                  </a:lnTo>
                  <a:lnTo>
                    <a:pt x="4260850" y="25400"/>
                  </a:lnTo>
                  <a:lnTo>
                    <a:pt x="4306189" y="12191"/>
                  </a:lnTo>
                  <a:lnTo>
                    <a:pt x="4355211" y="7746"/>
                  </a:lnTo>
                  <a:close/>
                </a:path>
                <a:path w="6167120" h="462279">
                  <a:moveTo>
                    <a:pt x="5546852" y="0"/>
                  </a:moveTo>
                  <a:lnTo>
                    <a:pt x="5592953" y="5714"/>
                  </a:lnTo>
                  <a:lnTo>
                    <a:pt x="5646293" y="22859"/>
                  </a:lnTo>
                  <a:lnTo>
                    <a:pt x="5698109" y="53339"/>
                  </a:lnTo>
                  <a:lnTo>
                    <a:pt x="5715381" y="88137"/>
                  </a:lnTo>
                  <a:lnTo>
                    <a:pt x="5714492" y="97916"/>
                  </a:lnTo>
                  <a:lnTo>
                    <a:pt x="5693537" y="131317"/>
                  </a:lnTo>
                  <a:lnTo>
                    <a:pt x="5663438" y="140715"/>
                  </a:lnTo>
                  <a:lnTo>
                    <a:pt x="5654167" y="139572"/>
                  </a:lnTo>
                  <a:lnTo>
                    <a:pt x="5644007" y="135889"/>
                  </a:lnTo>
                  <a:lnTo>
                    <a:pt x="5633085" y="129920"/>
                  </a:lnTo>
                  <a:lnTo>
                    <a:pt x="5621146" y="121665"/>
                  </a:lnTo>
                  <a:lnTo>
                    <a:pt x="5607177" y="113283"/>
                  </a:lnTo>
                  <a:lnTo>
                    <a:pt x="5590159" y="107314"/>
                  </a:lnTo>
                  <a:lnTo>
                    <a:pt x="5570093" y="103758"/>
                  </a:lnTo>
                  <a:lnTo>
                    <a:pt x="5546852" y="102488"/>
                  </a:lnTo>
                  <a:lnTo>
                    <a:pt x="5530723" y="106425"/>
                  </a:lnTo>
                  <a:lnTo>
                    <a:pt x="5496560" y="137413"/>
                  </a:lnTo>
                  <a:lnTo>
                    <a:pt x="5463159" y="193420"/>
                  </a:lnTo>
                  <a:lnTo>
                    <a:pt x="5445506" y="245109"/>
                  </a:lnTo>
                  <a:lnTo>
                    <a:pt x="5443346" y="267969"/>
                  </a:lnTo>
                  <a:lnTo>
                    <a:pt x="5445252" y="288416"/>
                  </a:lnTo>
                  <a:lnTo>
                    <a:pt x="5474462" y="335660"/>
                  </a:lnTo>
                  <a:lnTo>
                    <a:pt x="5508498" y="353187"/>
                  </a:lnTo>
                  <a:lnTo>
                    <a:pt x="5552186" y="359028"/>
                  </a:lnTo>
                  <a:lnTo>
                    <a:pt x="5566664" y="357758"/>
                  </a:lnTo>
                  <a:lnTo>
                    <a:pt x="5582666" y="353821"/>
                  </a:lnTo>
                  <a:lnTo>
                    <a:pt x="5600192" y="347344"/>
                  </a:lnTo>
                  <a:lnTo>
                    <a:pt x="5619242" y="338073"/>
                  </a:lnTo>
                  <a:lnTo>
                    <a:pt x="5637276" y="328929"/>
                  </a:lnTo>
                  <a:lnTo>
                    <a:pt x="5651627" y="322452"/>
                  </a:lnTo>
                  <a:lnTo>
                    <a:pt x="5690108" y="321182"/>
                  </a:lnTo>
                  <a:lnTo>
                    <a:pt x="5719318" y="350265"/>
                  </a:lnTo>
                  <a:lnTo>
                    <a:pt x="5723128" y="369696"/>
                  </a:lnTo>
                  <a:lnTo>
                    <a:pt x="5718810" y="385698"/>
                  </a:lnTo>
                  <a:lnTo>
                    <a:pt x="5684012" y="417702"/>
                  </a:lnTo>
                  <a:lnTo>
                    <a:pt x="5623941" y="446150"/>
                  </a:lnTo>
                  <a:lnTo>
                    <a:pt x="5573268" y="460247"/>
                  </a:lnTo>
                  <a:lnTo>
                    <a:pt x="5552186" y="462025"/>
                  </a:lnTo>
                  <a:lnTo>
                    <a:pt x="5509006" y="458850"/>
                  </a:lnTo>
                  <a:lnTo>
                    <a:pt x="5469382" y="449198"/>
                  </a:lnTo>
                  <a:lnTo>
                    <a:pt x="5433441" y="433196"/>
                  </a:lnTo>
                  <a:lnTo>
                    <a:pt x="5401183" y="410717"/>
                  </a:lnTo>
                  <a:lnTo>
                    <a:pt x="5373116" y="381507"/>
                  </a:lnTo>
                  <a:lnTo>
                    <a:pt x="5353050" y="347979"/>
                  </a:lnTo>
                  <a:lnTo>
                    <a:pt x="5340985" y="310133"/>
                  </a:lnTo>
                  <a:lnTo>
                    <a:pt x="5336920" y="267969"/>
                  </a:lnTo>
                  <a:lnTo>
                    <a:pt x="5340604" y="226694"/>
                  </a:lnTo>
                  <a:lnTo>
                    <a:pt x="5351399" y="184912"/>
                  </a:lnTo>
                  <a:lnTo>
                    <a:pt x="5369306" y="142366"/>
                  </a:lnTo>
                  <a:lnTo>
                    <a:pt x="5394579" y="99187"/>
                  </a:lnTo>
                  <a:lnTo>
                    <a:pt x="5428615" y="55879"/>
                  </a:lnTo>
                  <a:lnTo>
                    <a:pt x="5465318" y="24764"/>
                  </a:lnTo>
                  <a:lnTo>
                    <a:pt x="5504815" y="6222"/>
                  </a:lnTo>
                  <a:lnTo>
                    <a:pt x="5546852" y="0"/>
                  </a:lnTo>
                  <a:close/>
                </a:path>
                <a:path w="6167120" h="462279">
                  <a:moveTo>
                    <a:pt x="209931" y="0"/>
                  </a:moveTo>
                  <a:lnTo>
                    <a:pt x="256031" y="5714"/>
                  </a:lnTo>
                  <a:lnTo>
                    <a:pt x="309372" y="22859"/>
                  </a:lnTo>
                  <a:lnTo>
                    <a:pt x="361188" y="53339"/>
                  </a:lnTo>
                  <a:lnTo>
                    <a:pt x="378459" y="88137"/>
                  </a:lnTo>
                  <a:lnTo>
                    <a:pt x="377571" y="97916"/>
                  </a:lnTo>
                  <a:lnTo>
                    <a:pt x="356616" y="131317"/>
                  </a:lnTo>
                  <a:lnTo>
                    <a:pt x="326516" y="140715"/>
                  </a:lnTo>
                  <a:lnTo>
                    <a:pt x="317246" y="139572"/>
                  </a:lnTo>
                  <a:lnTo>
                    <a:pt x="307085" y="135889"/>
                  </a:lnTo>
                  <a:lnTo>
                    <a:pt x="296163" y="129920"/>
                  </a:lnTo>
                  <a:lnTo>
                    <a:pt x="284225" y="121665"/>
                  </a:lnTo>
                  <a:lnTo>
                    <a:pt x="270256" y="113283"/>
                  </a:lnTo>
                  <a:lnTo>
                    <a:pt x="253237" y="107314"/>
                  </a:lnTo>
                  <a:lnTo>
                    <a:pt x="233172" y="103758"/>
                  </a:lnTo>
                  <a:lnTo>
                    <a:pt x="209931" y="102488"/>
                  </a:lnTo>
                  <a:lnTo>
                    <a:pt x="193801" y="106425"/>
                  </a:lnTo>
                  <a:lnTo>
                    <a:pt x="159638" y="137413"/>
                  </a:lnTo>
                  <a:lnTo>
                    <a:pt x="126237" y="193420"/>
                  </a:lnTo>
                  <a:lnTo>
                    <a:pt x="108584" y="245109"/>
                  </a:lnTo>
                  <a:lnTo>
                    <a:pt x="106425" y="267969"/>
                  </a:lnTo>
                  <a:lnTo>
                    <a:pt x="108331" y="288416"/>
                  </a:lnTo>
                  <a:lnTo>
                    <a:pt x="137540" y="335660"/>
                  </a:lnTo>
                  <a:lnTo>
                    <a:pt x="171576" y="353187"/>
                  </a:lnTo>
                  <a:lnTo>
                    <a:pt x="215265" y="359028"/>
                  </a:lnTo>
                  <a:lnTo>
                    <a:pt x="229743" y="357758"/>
                  </a:lnTo>
                  <a:lnTo>
                    <a:pt x="245744" y="353821"/>
                  </a:lnTo>
                  <a:lnTo>
                    <a:pt x="263271" y="347344"/>
                  </a:lnTo>
                  <a:lnTo>
                    <a:pt x="282321" y="338073"/>
                  </a:lnTo>
                  <a:lnTo>
                    <a:pt x="300354" y="328929"/>
                  </a:lnTo>
                  <a:lnTo>
                    <a:pt x="314706" y="322452"/>
                  </a:lnTo>
                  <a:lnTo>
                    <a:pt x="353187" y="321182"/>
                  </a:lnTo>
                  <a:lnTo>
                    <a:pt x="382269" y="350265"/>
                  </a:lnTo>
                  <a:lnTo>
                    <a:pt x="386207" y="369696"/>
                  </a:lnTo>
                  <a:lnTo>
                    <a:pt x="381888" y="385698"/>
                  </a:lnTo>
                  <a:lnTo>
                    <a:pt x="347091" y="417702"/>
                  </a:lnTo>
                  <a:lnTo>
                    <a:pt x="287019" y="446150"/>
                  </a:lnTo>
                  <a:lnTo>
                    <a:pt x="236347" y="460247"/>
                  </a:lnTo>
                  <a:lnTo>
                    <a:pt x="215265" y="462025"/>
                  </a:lnTo>
                  <a:lnTo>
                    <a:pt x="172084" y="458850"/>
                  </a:lnTo>
                  <a:lnTo>
                    <a:pt x="132460" y="449198"/>
                  </a:lnTo>
                  <a:lnTo>
                    <a:pt x="96519" y="433196"/>
                  </a:lnTo>
                  <a:lnTo>
                    <a:pt x="64262" y="410717"/>
                  </a:lnTo>
                  <a:lnTo>
                    <a:pt x="36194" y="381507"/>
                  </a:lnTo>
                  <a:lnTo>
                    <a:pt x="16065" y="347979"/>
                  </a:lnTo>
                  <a:lnTo>
                    <a:pt x="4013" y="310133"/>
                  </a:lnTo>
                  <a:lnTo>
                    <a:pt x="0" y="267969"/>
                  </a:lnTo>
                  <a:lnTo>
                    <a:pt x="3606" y="226694"/>
                  </a:lnTo>
                  <a:lnTo>
                    <a:pt x="14427" y="184912"/>
                  </a:lnTo>
                  <a:lnTo>
                    <a:pt x="32384" y="142366"/>
                  </a:lnTo>
                  <a:lnTo>
                    <a:pt x="57657" y="99187"/>
                  </a:lnTo>
                  <a:lnTo>
                    <a:pt x="91693" y="55879"/>
                  </a:lnTo>
                  <a:lnTo>
                    <a:pt x="128397" y="24764"/>
                  </a:lnTo>
                  <a:lnTo>
                    <a:pt x="167894" y="6222"/>
                  </a:lnTo>
                  <a:lnTo>
                    <a:pt x="209931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15819" y="3495039"/>
              <a:ext cx="2976880" cy="87884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5149849" y="3465829"/>
              <a:ext cx="2707640" cy="685800"/>
            </a:xfrm>
            <a:custGeom>
              <a:avLst/>
              <a:gdLst/>
              <a:ahLst/>
              <a:cxnLst/>
              <a:rect l="l" t="t" r="r" b="b"/>
              <a:pathLst>
                <a:path w="2707640" h="685800">
                  <a:moveTo>
                    <a:pt x="924178" y="219964"/>
                  </a:moveTo>
                  <a:lnTo>
                    <a:pt x="973709" y="225933"/>
                  </a:lnTo>
                  <a:lnTo>
                    <a:pt x="1005077" y="250952"/>
                  </a:lnTo>
                  <a:lnTo>
                    <a:pt x="1011936" y="283337"/>
                  </a:lnTo>
                  <a:lnTo>
                    <a:pt x="1009396" y="315595"/>
                  </a:lnTo>
                  <a:lnTo>
                    <a:pt x="1001902" y="338582"/>
                  </a:lnTo>
                  <a:lnTo>
                    <a:pt x="989584" y="352298"/>
                  </a:lnTo>
                  <a:lnTo>
                    <a:pt x="972058" y="356870"/>
                  </a:lnTo>
                  <a:lnTo>
                    <a:pt x="953897" y="354838"/>
                  </a:lnTo>
                  <a:lnTo>
                    <a:pt x="939673" y="348488"/>
                  </a:lnTo>
                  <a:lnTo>
                    <a:pt x="929513" y="337820"/>
                  </a:lnTo>
                  <a:lnTo>
                    <a:pt x="923416" y="323088"/>
                  </a:lnTo>
                  <a:lnTo>
                    <a:pt x="915162" y="321818"/>
                  </a:lnTo>
                  <a:lnTo>
                    <a:pt x="906779" y="320929"/>
                  </a:lnTo>
                  <a:lnTo>
                    <a:pt x="898398" y="320294"/>
                  </a:lnTo>
                  <a:lnTo>
                    <a:pt x="889762" y="320167"/>
                  </a:lnTo>
                  <a:lnTo>
                    <a:pt x="846582" y="321818"/>
                  </a:lnTo>
                  <a:lnTo>
                    <a:pt x="815848" y="326898"/>
                  </a:lnTo>
                  <a:lnTo>
                    <a:pt x="797305" y="335280"/>
                  </a:lnTo>
                  <a:lnTo>
                    <a:pt x="791083" y="347091"/>
                  </a:lnTo>
                  <a:lnTo>
                    <a:pt x="794892" y="355854"/>
                  </a:lnTo>
                  <a:lnTo>
                    <a:pt x="805941" y="365887"/>
                  </a:lnTo>
                  <a:lnTo>
                    <a:pt x="824484" y="377190"/>
                  </a:lnTo>
                  <a:lnTo>
                    <a:pt x="850519" y="390017"/>
                  </a:lnTo>
                  <a:lnTo>
                    <a:pt x="887729" y="407670"/>
                  </a:lnTo>
                  <a:lnTo>
                    <a:pt x="918463" y="423164"/>
                  </a:lnTo>
                  <a:lnTo>
                    <a:pt x="960247" y="448183"/>
                  </a:lnTo>
                  <a:lnTo>
                    <a:pt x="1004824" y="493776"/>
                  </a:lnTo>
                  <a:lnTo>
                    <a:pt x="1019683" y="545084"/>
                  </a:lnTo>
                  <a:lnTo>
                    <a:pt x="1015491" y="578104"/>
                  </a:lnTo>
                  <a:lnTo>
                    <a:pt x="982726" y="631444"/>
                  </a:lnTo>
                  <a:lnTo>
                    <a:pt x="926211" y="664464"/>
                  </a:lnTo>
                  <a:lnTo>
                    <a:pt x="861313" y="679069"/>
                  </a:lnTo>
                  <a:lnTo>
                    <a:pt x="824357" y="680847"/>
                  </a:lnTo>
                  <a:lnTo>
                    <a:pt x="797687" y="679831"/>
                  </a:lnTo>
                  <a:lnTo>
                    <a:pt x="747902" y="671322"/>
                  </a:lnTo>
                  <a:lnTo>
                    <a:pt x="697864" y="651256"/>
                  </a:lnTo>
                  <a:lnTo>
                    <a:pt x="667130" y="617474"/>
                  </a:lnTo>
                  <a:lnTo>
                    <a:pt x="663321" y="596646"/>
                  </a:lnTo>
                  <a:lnTo>
                    <a:pt x="666369" y="578739"/>
                  </a:lnTo>
                  <a:lnTo>
                    <a:pt x="712088" y="555625"/>
                  </a:lnTo>
                  <a:lnTo>
                    <a:pt x="749680" y="562356"/>
                  </a:lnTo>
                  <a:lnTo>
                    <a:pt x="766445" y="567563"/>
                  </a:lnTo>
                  <a:lnTo>
                    <a:pt x="783336" y="572770"/>
                  </a:lnTo>
                  <a:lnTo>
                    <a:pt x="798067" y="576453"/>
                  </a:lnTo>
                  <a:lnTo>
                    <a:pt x="810767" y="578612"/>
                  </a:lnTo>
                  <a:lnTo>
                    <a:pt x="821436" y="579374"/>
                  </a:lnTo>
                  <a:lnTo>
                    <a:pt x="857758" y="577215"/>
                  </a:lnTo>
                  <a:lnTo>
                    <a:pt x="883920" y="570992"/>
                  </a:lnTo>
                  <a:lnTo>
                    <a:pt x="899667" y="560451"/>
                  </a:lnTo>
                  <a:lnTo>
                    <a:pt x="905001" y="545846"/>
                  </a:lnTo>
                  <a:lnTo>
                    <a:pt x="901446" y="535178"/>
                  </a:lnTo>
                  <a:lnTo>
                    <a:pt x="890524" y="523875"/>
                  </a:lnTo>
                  <a:lnTo>
                    <a:pt x="872489" y="512064"/>
                  </a:lnTo>
                  <a:lnTo>
                    <a:pt x="847216" y="499618"/>
                  </a:lnTo>
                  <a:lnTo>
                    <a:pt x="808863" y="482346"/>
                  </a:lnTo>
                  <a:lnTo>
                    <a:pt x="778001" y="467614"/>
                  </a:lnTo>
                  <a:lnTo>
                    <a:pt x="739013" y="446151"/>
                  </a:lnTo>
                  <a:lnTo>
                    <a:pt x="695833" y="401193"/>
                  </a:lnTo>
                  <a:lnTo>
                    <a:pt x="681354" y="347472"/>
                  </a:lnTo>
                  <a:lnTo>
                    <a:pt x="686815" y="309753"/>
                  </a:lnTo>
                  <a:lnTo>
                    <a:pt x="730376" y="254381"/>
                  </a:lnTo>
                  <a:lnTo>
                    <a:pt x="768603" y="236728"/>
                  </a:lnTo>
                  <a:lnTo>
                    <a:pt x="833120" y="224155"/>
                  </a:lnTo>
                  <a:lnTo>
                    <a:pt x="875284" y="221107"/>
                  </a:lnTo>
                  <a:lnTo>
                    <a:pt x="924178" y="219964"/>
                  </a:lnTo>
                  <a:close/>
                </a:path>
                <a:path w="2707640" h="685800">
                  <a:moveTo>
                    <a:pt x="2379853" y="209677"/>
                  </a:moveTo>
                  <a:lnTo>
                    <a:pt x="2421001" y="225806"/>
                  </a:lnTo>
                  <a:lnTo>
                    <a:pt x="2437256" y="273939"/>
                  </a:lnTo>
                  <a:lnTo>
                    <a:pt x="2437638" y="278511"/>
                  </a:lnTo>
                  <a:lnTo>
                    <a:pt x="2467864" y="252222"/>
                  </a:lnTo>
                  <a:lnTo>
                    <a:pt x="2499105" y="233426"/>
                  </a:lnTo>
                  <a:lnTo>
                    <a:pt x="2530982" y="222123"/>
                  </a:lnTo>
                  <a:lnTo>
                    <a:pt x="2563749" y="218313"/>
                  </a:lnTo>
                  <a:lnTo>
                    <a:pt x="2599435" y="222377"/>
                  </a:lnTo>
                  <a:lnTo>
                    <a:pt x="2652903" y="254635"/>
                  </a:lnTo>
                  <a:lnTo>
                    <a:pt x="2679192" y="307340"/>
                  </a:lnTo>
                  <a:lnTo>
                    <a:pt x="2688971" y="372110"/>
                  </a:lnTo>
                  <a:lnTo>
                    <a:pt x="2690241" y="412623"/>
                  </a:lnTo>
                  <a:lnTo>
                    <a:pt x="2690241" y="441579"/>
                  </a:lnTo>
                  <a:lnTo>
                    <a:pt x="2690114" y="450342"/>
                  </a:lnTo>
                  <a:lnTo>
                    <a:pt x="2689986" y="457581"/>
                  </a:lnTo>
                  <a:lnTo>
                    <a:pt x="2689859" y="463550"/>
                  </a:lnTo>
                  <a:lnTo>
                    <a:pt x="2689859" y="468249"/>
                  </a:lnTo>
                  <a:lnTo>
                    <a:pt x="2690368" y="485267"/>
                  </a:lnTo>
                  <a:lnTo>
                    <a:pt x="2692019" y="504698"/>
                  </a:lnTo>
                  <a:lnTo>
                    <a:pt x="2694813" y="526415"/>
                  </a:lnTo>
                  <a:lnTo>
                    <a:pt x="2698750" y="550418"/>
                  </a:lnTo>
                  <a:lnTo>
                    <a:pt x="2702559" y="574421"/>
                  </a:lnTo>
                  <a:lnTo>
                    <a:pt x="2705354" y="596011"/>
                  </a:lnTo>
                  <a:lnTo>
                    <a:pt x="2707004" y="615188"/>
                  </a:lnTo>
                  <a:lnTo>
                    <a:pt x="2707513" y="632079"/>
                  </a:lnTo>
                  <a:lnTo>
                    <a:pt x="2706497" y="643128"/>
                  </a:lnTo>
                  <a:lnTo>
                    <a:pt x="2682494" y="676783"/>
                  </a:lnTo>
                  <a:lnTo>
                    <a:pt x="2650617" y="685292"/>
                  </a:lnTo>
                  <a:lnTo>
                    <a:pt x="2628138" y="682244"/>
                  </a:lnTo>
                  <a:lnTo>
                    <a:pt x="2594355" y="635762"/>
                  </a:lnTo>
                  <a:lnTo>
                    <a:pt x="2588641" y="593598"/>
                  </a:lnTo>
                  <a:lnTo>
                    <a:pt x="2582926" y="551180"/>
                  </a:lnTo>
                  <a:lnTo>
                    <a:pt x="2578354" y="507492"/>
                  </a:lnTo>
                  <a:lnTo>
                    <a:pt x="2576829" y="466598"/>
                  </a:lnTo>
                  <a:lnTo>
                    <a:pt x="2576956" y="460248"/>
                  </a:lnTo>
                  <a:lnTo>
                    <a:pt x="2577210" y="452120"/>
                  </a:lnTo>
                  <a:lnTo>
                    <a:pt x="2577719" y="442087"/>
                  </a:lnTo>
                  <a:lnTo>
                    <a:pt x="2578227" y="430149"/>
                  </a:lnTo>
                  <a:lnTo>
                    <a:pt x="2578861" y="418211"/>
                  </a:lnTo>
                  <a:lnTo>
                    <a:pt x="2579370" y="408178"/>
                  </a:lnTo>
                  <a:lnTo>
                    <a:pt x="2579624" y="400050"/>
                  </a:lnTo>
                  <a:lnTo>
                    <a:pt x="2579624" y="393700"/>
                  </a:lnTo>
                  <a:lnTo>
                    <a:pt x="2579624" y="391795"/>
                  </a:lnTo>
                  <a:lnTo>
                    <a:pt x="2580004" y="386969"/>
                  </a:lnTo>
                  <a:lnTo>
                    <a:pt x="2580513" y="379222"/>
                  </a:lnTo>
                  <a:lnTo>
                    <a:pt x="2581021" y="371475"/>
                  </a:lnTo>
                  <a:lnTo>
                    <a:pt x="2581275" y="365125"/>
                  </a:lnTo>
                  <a:lnTo>
                    <a:pt x="2581275" y="360172"/>
                  </a:lnTo>
                  <a:lnTo>
                    <a:pt x="2580258" y="345440"/>
                  </a:lnTo>
                  <a:lnTo>
                    <a:pt x="2577210" y="334772"/>
                  </a:lnTo>
                  <a:lnTo>
                    <a:pt x="2572130" y="328422"/>
                  </a:lnTo>
                  <a:lnTo>
                    <a:pt x="2564892" y="326390"/>
                  </a:lnTo>
                  <a:lnTo>
                    <a:pt x="2547493" y="329184"/>
                  </a:lnTo>
                  <a:lnTo>
                    <a:pt x="2513076" y="351663"/>
                  </a:lnTo>
                  <a:lnTo>
                    <a:pt x="2480182" y="395351"/>
                  </a:lnTo>
                  <a:lnTo>
                    <a:pt x="2453767" y="452374"/>
                  </a:lnTo>
                  <a:lnTo>
                    <a:pt x="2442845" y="493014"/>
                  </a:lnTo>
                  <a:lnTo>
                    <a:pt x="2442082" y="501650"/>
                  </a:lnTo>
                  <a:lnTo>
                    <a:pt x="2441067" y="511429"/>
                  </a:lnTo>
                  <a:lnTo>
                    <a:pt x="2439924" y="522351"/>
                  </a:lnTo>
                  <a:lnTo>
                    <a:pt x="2438907" y="531749"/>
                  </a:lnTo>
                  <a:lnTo>
                    <a:pt x="2438146" y="541020"/>
                  </a:lnTo>
                  <a:lnTo>
                    <a:pt x="2437765" y="550164"/>
                  </a:lnTo>
                  <a:lnTo>
                    <a:pt x="2437638" y="559181"/>
                  </a:lnTo>
                  <a:lnTo>
                    <a:pt x="2437383" y="565785"/>
                  </a:lnTo>
                  <a:lnTo>
                    <a:pt x="2436876" y="573913"/>
                  </a:lnTo>
                  <a:lnTo>
                    <a:pt x="2436114" y="583565"/>
                  </a:lnTo>
                  <a:lnTo>
                    <a:pt x="2434844" y="594614"/>
                  </a:lnTo>
                  <a:lnTo>
                    <a:pt x="2433701" y="605663"/>
                  </a:lnTo>
                  <a:lnTo>
                    <a:pt x="2432939" y="615315"/>
                  </a:lnTo>
                  <a:lnTo>
                    <a:pt x="2432430" y="623443"/>
                  </a:lnTo>
                  <a:lnTo>
                    <a:pt x="2432177" y="629920"/>
                  </a:lnTo>
                  <a:lnTo>
                    <a:pt x="2431288" y="641477"/>
                  </a:lnTo>
                  <a:lnTo>
                    <a:pt x="2407411" y="676402"/>
                  </a:lnTo>
                  <a:lnTo>
                    <a:pt x="2375280" y="685292"/>
                  </a:lnTo>
                  <a:lnTo>
                    <a:pt x="2363597" y="684276"/>
                  </a:lnTo>
                  <a:lnTo>
                    <a:pt x="2327782" y="661416"/>
                  </a:lnTo>
                  <a:lnTo>
                    <a:pt x="2318766" y="623824"/>
                  </a:lnTo>
                  <a:lnTo>
                    <a:pt x="2318257" y="615696"/>
                  </a:lnTo>
                  <a:lnTo>
                    <a:pt x="2317369" y="606171"/>
                  </a:lnTo>
                  <a:lnTo>
                    <a:pt x="2316353" y="595249"/>
                  </a:lnTo>
                  <a:lnTo>
                    <a:pt x="2315209" y="584200"/>
                  </a:lnTo>
                  <a:lnTo>
                    <a:pt x="2314448" y="574548"/>
                  </a:lnTo>
                  <a:lnTo>
                    <a:pt x="2314067" y="566547"/>
                  </a:lnTo>
                  <a:lnTo>
                    <a:pt x="2313940" y="559943"/>
                  </a:lnTo>
                  <a:lnTo>
                    <a:pt x="2314321" y="537972"/>
                  </a:lnTo>
                  <a:lnTo>
                    <a:pt x="2315336" y="512191"/>
                  </a:lnTo>
                  <a:lnTo>
                    <a:pt x="2317115" y="482473"/>
                  </a:lnTo>
                  <a:lnTo>
                    <a:pt x="2319654" y="448818"/>
                  </a:lnTo>
                  <a:lnTo>
                    <a:pt x="2322195" y="415163"/>
                  </a:lnTo>
                  <a:lnTo>
                    <a:pt x="2323973" y="385445"/>
                  </a:lnTo>
                  <a:lnTo>
                    <a:pt x="2324989" y="359537"/>
                  </a:lnTo>
                  <a:lnTo>
                    <a:pt x="2325370" y="337693"/>
                  </a:lnTo>
                  <a:lnTo>
                    <a:pt x="2325243" y="330581"/>
                  </a:lnTo>
                  <a:lnTo>
                    <a:pt x="2324989" y="322072"/>
                  </a:lnTo>
                  <a:lnTo>
                    <a:pt x="2324607" y="311912"/>
                  </a:lnTo>
                  <a:lnTo>
                    <a:pt x="2323973" y="300355"/>
                  </a:lnTo>
                  <a:lnTo>
                    <a:pt x="2323338" y="288798"/>
                  </a:lnTo>
                  <a:lnTo>
                    <a:pt x="2322829" y="278765"/>
                  </a:lnTo>
                  <a:lnTo>
                    <a:pt x="2322576" y="270256"/>
                  </a:lnTo>
                  <a:lnTo>
                    <a:pt x="2322576" y="263398"/>
                  </a:lnTo>
                  <a:lnTo>
                    <a:pt x="2323592" y="252349"/>
                  </a:lnTo>
                  <a:lnTo>
                    <a:pt x="2347849" y="218313"/>
                  </a:lnTo>
                  <a:lnTo>
                    <a:pt x="2368296" y="210693"/>
                  </a:lnTo>
                  <a:lnTo>
                    <a:pt x="2379853" y="209677"/>
                  </a:lnTo>
                  <a:close/>
                </a:path>
                <a:path w="2707640" h="685800">
                  <a:moveTo>
                    <a:pt x="57658" y="0"/>
                  </a:moveTo>
                  <a:lnTo>
                    <a:pt x="97536" y="14478"/>
                  </a:lnTo>
                  <a:lnTo>
                    <a:pt x="113029" y="52832"/>
                  </a:lnTo>
                  <a:lnTo>
                    <a:pt x="113029" y="596265"/>
                  </a:lnTo>
                  <a:lnTo>
                    <a:pt x="109474" y="630174"/>
                  </a:lnTo>
                  <a:lnTo>
                    <a:pt x="98805" y="654431"/>
                  </a:lnTo>
                  <a:lnTo>
                    <a:pt x="81152" y="669036"/>
                  </a:lnTo>
                  <a:lnTo>
                    <a:pt x="56387" y="673862"/>
                  </a:lnTo>
                  <a:lnTo>
                    <a:pt x="44703" y="672846"/>
                  </a:lnTo>
                  <a:lnTo>
                    <a:pt x="8889" y="649986"/>
                  </a:lnTo>
                  <a:lnTo>
                    <a:pt x="0" y="618236"/>
                  </a:lnTo>
                  <a:lnTo>
                    <a:pt x="0" y="52832"/>
                  </a:lnTo>
                  <a:lnTo>
                    <a:pt x="17145" y="13843"/>
                  </a:lnTo>
                  <a:lnTo>
                    <a:pt x="57658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228001" y="3974172"/>
            <a:ext cx="5639399" cy="803566"/>
            <a:chOff x="1412239" y="4460240"/>
            <a:chExt cx="6278880" cy="734060"/>
          </a:xfrm>
        </p:grpSpPr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24939" y="4472940"/>
              <a:ext cx="6250940" cy="7061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21200" y="4785360"/>
              <a:ext cx="208279" cy="129539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483740" y="4730496"/>
              <a:ext cx="116839" cy="0"/>
            </a:xfrm>
            <a:custGeom>
              <a:avLst/>
              <a:gdLst/>
              <a:ahLst/>
              <a:cxnLst/>
              <a:rect l="l" t="t" r="r" b="b"/>
              <a:pathLst>
                <a:path w="116840">
                  <a:moveTo>
                    <a:pt x="0" y="0"/>
                  </a:moveTo>
                  <a:lnTo>
                    <a:pt x="116586" y="0"/>
                  </a:lnTo>
                </a:path>
              </a:pathLst>
            </a:custGeom>
            <a:ln w="30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099309" y="4700270"/>
              <a:ext cx="2745740" cy="447040"/>
            </a:xfrm>
            <a:custGeom>
              <a:avLst/>
              <a:gdLst/>
              <a:ahLst/>
              <a:cxnLst/>
              <a:rect l="l" t="t" r="r" b="b"/>
              <a:pathLst>
                <a:path w="2745740" h="447039">
                  <a:moveTo>
                    <a:pt x="2544699" y="1269"/>
                  </a:moveTo>
                  <a:lnTo>
                    <a:pt x="2609850" y="6984"/>
                  </a:lnTo>
                  <a:lnTo>
                    <a:pt x="2662936" y="24129"/>
                  </a:lnTo>
                  <a:lnTo>
                    <a:pt x="2709291" y="62737"/>
                  </a:lnTo>
                  <a:lnTo>
                    <a:pt x="2724785" y="118109"/>
                  </a:lnTo>
                  <a:lnTo>
                    <a:pt x="2721610" y="139953"/>
                  </a:lnTo>
                  <a:lnTo>
                    <a:pt x="2696337" y="179831"/>
                  </a:lnTo>
                  <a:lnTo>
                    <a:pt x="2660015" y="206628"/>
                  </a:lnTo>
                  <a:lnTo>
                    <a:pt x="2614041" y="229996"/>
                  </a:lnTo>
                  <a:lnTo>
                    <a:pt x="2444495" y="305307"/>
                  </a:lnTo>
                  <a:lnTo>
                    <a:pt x="2454782" y="315213"/>
                  </a:lnTo>
                  <a:lnTo>
                    <a:pt x="2491866" y="337184"/>
                  </a:lnTo>
                  <a:lnTo>
                    <a:pt x="2538349" y="347090"/>
                  </a:lnTo>
                  <a:lnTo>
                    <a:pt x="2555748" y="347725"/>
                  </a:lnTo>
                  <a:lnTo>
                    <a:pt x="2582164" y="346328"/>
                  </a:lnTo>
                  <a:lnTo>
                    <a:pt x="2606420" y="342137"/>
                  </a:lnTo>
                  <a:lnTo>
                    <a:pt x="2628518" y="335152"/>
                  </a:lnTo>
                  <a:lnTo>
                    <a:pt x="2648585" y="325246"/>
                  </a:lnTo>
                  <a:lnTo>
                    <a:pt x="2664841" y="316483"/>
                  </a:lnTo>
                  <a:lnTo>
                    <a:pt x="2679191" y="310260"/>
                  </a:lnTo>
                  <a:lnTo>
                    <a:pt x="2721610" y="307847"/>
                  </a:lnTo>
                  <a:lnTo>
                    <a:pt x="2745613" y="346582"/>
                  </a:lnTo>
                  <a:lnTo>
                    <a:pt x="2741294" y="368807"/>
                  </a:lnTo>
                  <a:lnTo>
                    <a:pt x="2707259" y="406780"/>
                  </a:lnTo>
                  <a:lnTo>
                    <a:pt x="2648204" y="433323"/>
                  </a:lnTo>
                  <a:lnTo>
                    <a:pt x="2587498" y="445515"/>
                  </a:lnTo>
                  <a:lnTo>
                    <a:pt x="2555748" y="447039"/>
                  </a:lnTo>
                  <a:lnTo>
                    <a:pt x="2509139" y="444118"/>
                  </a:lnTo>
                  <a:lnTo>
                    <a:pt x="2466848" y="435355"/>
                  </a:lnTo>
                  <a:lnTo>
                    <a:pt x="2429129" y="420877"/>
                  </a:lnTo>
                  <a:lnTo>
                    <a:pt x="2395854" y="400557"/>
                  </a:lnTo>
                  <a:lnTo>
                    <a:pt x="2365755" y="372109"/>
                  </a:lnTo>
                  <a:lnTo>
                    <a:pt x="2344166" y="338454"/>
                  </a:lnTo>
                  <a:lnTo>
                    <a:pt x="2331339" y="299592"/>
                  </a:lnTo>
                  <a:lnTo>
                    <a:pt x="2327020" y="255396"/>
                  </a:lnTo>
                  <a:lnTo>
                    <a:pt x="2330450" y="205739"/>
                  </a:lnTo>
                  <a:lnTo>
                    <a:pt x="2340610" y="160019"/>
                  </a:lnTo>
                  <a:lnTo>
                    <a:pt x="2357628" y="118236"/>
                  </a:lnTo>
                  <a:lnTo>
                    <a:pt x="2381504" y="80517"/>
                  </a:lnTo>
                  <a:lnTo>
                    <a:pt x="2414397" y="45846"/>
                  </a:lnTo>
                  <a:lnTo>
                    <a:pt x="2452497" y="21081"/>
                  </a:lnTo>
                  <a:lnTo>
                    <a:pt x="2495930" y="6222"/>
                  </a:lnTo>
                  <a:lnTo>
                    <a:pt x="2544699" y="1269"/>
                  </a:lnTo>
                  <a:close/>
                </a:path>
                <a:path w="2745740" h="447039">
                  <a:moveTo>
                    <a:pt x="64642" y="0"/>
                  </a:moveTo>
                  <a:lnTo>
                    <a:pt x="105156" y="15366"/>
                  </a:lnTo>
                  <a:lnTo>
                    <a:pt x="121157" y="54228"/>
                  </a:lnTo>
                  <a:lnTo>
                    <a:pt x="120903" y="73659"/>
                  </a:lnTo>
                  <a:lnTo>
                    <a:pt x="120141" y="95249"/>
                  </a:lnTo>
                  <a:lnTo>
                    <a:pt x="118744" y="119252"/>
                  </a:lnTo>
                  <a:lnTo>
                    <a:pt x="116966" y="145414"/>
                  </a:lnTo>
                  <a:lnTo>
                    <a:pt x="115188" y="171703"/>
                  </a:lnTo>
                  <a:lnTo>
                    <a:pt x="113918" y="195706"/>
                  </a:lnTo>
                  <a:lnTo>
                    <a:pt x="113156" y="217296"/>
                  </a:lnTo>
                  <a:lnTo>
                    <a:pt x="112902" y="236600"/>
                  </a:lnTo>
                  <a:lnTo>
                    <a:pt x="113029" y="250062"/>
                  </a:lnTo>
                  <a:lnTo>
                    <a:pt x="113283" y="266953"/>
                  </a:lnTo>
                  <a:lnTo>
                    <a:pt x="113664" y="287400"/>
                  </a:lnTo>
                  <a:lnTo>
                    <a:pt x="114300" y="311530"/>
                  </a:lnTo>
                  <a:lnTo>
                    <a:pt x="114934" y="335406"/>
                  </a:lnTo>
                  <a:lnTo>
                    <a:pt x="115442" y="355853"/>
                  </a:lnTo>
                  <a:lnTo>
                    <a:pt x="115696" y="372744"/>
                  </a:lnTo>
                  <a:lnTo>
                    <a:pt x="115823" y="386206"/>
                  </a:lnTo>
                  <a:lnTo>
                    <a:pt x="114807" y="397509"/>
                  </a:lnTo>
                  <a:lnTo>
                    <a:pt x="91312" y="431926"/>
                  </a:lnTo>
                  <a:lnTo>
                    <a:pt x="59308" y="440562"/>
                  </a:lnTo>
                  <a:lnTo>
                    <a:pt x="47497" y="439673"/>
                  </a:lnTo>
                  <a:lnTo>
                    <a:pt x="11810" y="417067"/>
                  </a:lnTo>
                  <a:lnTo>
                    <a:pt x="2666" y="372744"/>
                  </a:lnTo>
                  <a:lnTo>
                    <a:pt x="2412" y="355853"/>
                  </a:lnTo>
                  <a:lnTo>
                    <a:pt x="2031" y="335406"/>
                  </a:lnTo>
                  <a:lnTo>
                    <a:pt x="1396" y="311530"/>
                  </a:lnTo>
                  <a:lnTo>
                    <a:pt x="762" y="287400"/>
                  </a:lnTo>
                  <a:lnTo>
                    <a:pt x="253" y="266953"/>
                  </a:lnTo>
                  <a:lnTo>
                    <a:pt x="126" y="250062"/>
                  </a:lnTo>
                  <a:lnTo>
                    <a:pt x="0" y="236600"/>
                  </a:lnTo>
                  <a:lnTo>
                    <a:pt x="1015" y="195706"/>
                  </a:lnTo>
                  <a:lnTo>
                    <a:pt x="4063" y="145414"/>
                  </a:lnTo>
                  <a:lnTo>
                    <a:pt x="5841" y="119252"/>
                  </a:lnTo>
                  <a:lnTo>
                    <a:pt x="7112" y="95249"/>
                  </a:lnTo>
                  <a:lnTo>
                    <a:pt x="7873" y="73659"/>
                  </a:lnTo>
                  <a:lnTo>
                    <a:pt x="8127" y="54228"/>
                  </a:lnTo>
                  <a:lnTo>
                    <a:pt x="9143" y="42925"/>
                  </a:lnTo>
                  <a:lnTo>
                    <a:pt x="32638" y="8635"/>
                  </a:lnTo>
                  <a:lnTo>
                    <a:pt x="52831" y="888"/>
                  </a:lnTo>
                  <a:lnTo>
                    <a:pt x="64642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894580" y="4658360"/>
              <a:ext cx="2796539" cy="533400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426209" y="4674870"/>
              <a:ext cx="1229360" cy="505459"/>
            </a:xfrm>
            <a:custGeom>
              <a:avLst/>
              <a:gdLst/>
              <a:ahLst/>
              <a:cxnLst/>
              <a:rect l="l" t="t" r="r" b="b"/>
              <a:pathLst>
                <a:path w="1229360" h="505460">
                  <a:moveTo>
                    <a:pt x="1133729" y="17652"/>
                  </a:moveTo>
                  <a:lnTo>
                    <a:pt x="1183132" y="23621"/>
                  </a:lnTo>
                  <a:lnTo>
                    <a:pt x="1214628" y="48640"/>
                  </a:lnTo>
                  <a:lnTo>
                    <a:pt x="1221359" y="81025"/>
                  </a:lnTo>
                  <a:lnTo>
                    <a:pt x="1218819" y="113283"/>
                  </a:lnTo>
                  <a:lnTo>
                    <a:pt x="1211453" y="136270"/>
                  </a:lnTo>
                  <a:lnTo>
                    <a:pt x="1199007" y="150113"/>
                  </a:lnTo>
                  <a:lnTo>
                    <a:pt x="1181608" y="154685"/>
                  </a:lnTo>
                  <a:lnTo>
                    <a:pt x="1163320" y="152526"/>
                  </a:lnTo>
                  <a:lnTo>
                    <a:pt x="1149096" y="146176"/>
                  </a:lnTo>
                  <a:lnTo>
                    <a:pt x="1139063" y="135635"/>
                  </a:lnTo>
                  <a:lnTo>
                    <a:pt x="1132967" y="120776"/>
                  </a:lnTo>
                  <a:lnTo>
                    <a:pt x="1124712" y="119506"/>
                  </a:lnTo>
                  <a:lnTo>
                    <a:pt x="1116330" y="118617"/>
                  </a:lnTo>
                  <a:lnTo>
                    <a:pt x="1107821" y="117982"/>
                  </a:lnTo>
                  <a:lnTo>
                    <a:pt x="1099185" y="117855"/>
                  </a:lnTo>
                  <a:lnTo>
                    <a:pt x="1056132" y="119506"/>
                  </a:lnTo>
                  <a:lnTo>
                    <a:pt x="1025271" y="124586"/>
                  </a:lnTo>
                  <a:lnTo>
                    <a:pt x="1006856" y="133095"/>
                  </a:lnTo>
                  <a:lnTo>
                    <a:pt x="1000633" y="144906"/>
                  </a:lnTo>
                  <a:lnTo>
                    <a:pt x="1004316" y="153542"/>
                  </a:lnTo>
                  <a:lnTo>
                    <a:pt x="1015491" y="163575"/>
                  </a:lnTo>
                  <a:lnTo>
                    <a:pt x="1034034" y="175005"/>
                  </a:lnTo>
                  <a:lnTo>
                    <a:pt x="1059942" y="187832"/>
                  </a:lnTo>
                  <a:lnTo>
                    <a:pt x="1097280" y="205485"/>
                  </a:lnTo>
                  <a:lnTo>
                    <a:pt x="1127887" y="220979"/>
                  </a:lnTo>
                  <a:lnTo>
                    <a:pt x="1169797" y="245998"/>
                  </a:lnTo>
                  <a:lnTo>
                    <a:pt x="1214247" y="291718"/>
                  </a:lnTo>
                  <a:lnTo>
                    <a:pt x="1229106" y="343026"/>
                  </a:lnTo>
                  <a:lnTo>
                    <a:pt x="1225042" y="376046"/>
                  </a:lnTo>
                  <a:lnTo>
                    <a:pt x="1192276" y="429513"/>
                  </a:lnTo>
                  <a:lnTo>
                    <a:pt x="1135634" y="462533"/>
                  </a:lnTo>
                  <a:lnTo>
                    <a:pt x="1070737" y="477138"/>
                  </a:lnTo>
                  <a:lnTo>
                    <a:pt x="1033779" y="478916"/>
                  </a:lnTo>
                  <a:lnTo>
                    <a:pt x="1007110" y="477900"/>
                  </a:lnTo>
                  <a:lnTo>
                    <a:pt x="957453" y="469391"/>
                  </a:lnTo>
                  <a:lnTo>
                    <a:pt x="907415" y="449198"/>
                  </a:lnTo>
                  <a:lnTo>
                    <a:pt x="876681" y="415543"/>
                  </a:lnTo>
                  <a:lnTo>
                    <a:pt x="872871" y="394588"/>
                  </a:lnTo>
                  <a:lnTo>
                    <a:pt x="875919" y="376681"/>
                  </a:lnTo>
                  <a:lnTo>
                    <a:pt x="921639" y="353567"/>
                  </a:lnTo>
                  <a:lnTo>
                    <a:pt x="959231" y="360298"/>
                  </a:lnTo>
                  <a:lnTo>
                    <a:pt x="975995" y="365505"/>
                  </a:lnTo>
                  <a:lnTo>
                    <a:pt x="992759" y="370712"/>
                  </a:lnTo>
                  <a:lnTo>
                    <a:pt x="1007491" y="374395"/>
                  </a:lnTo>
                  <a:lnTo>
                    <a:pt x="1020191" y="376554"/>
                  </a:lnTo>
                  <a:lnTo>
                    <a:pt x="1030859" y="377316"/>
                  </a:lnTo>
                  <a:lnTo>
                    <a:pt x="1067308" y="375157"/>
                  </a:lnTo>
                  <a:lnTo>
                    <a:pt x="1093342" y="368934"/>
                  </a:lnTo>
                  <a:lnTo>
                    <a:pt x="1109091" y="358393"/>
                  </a:lnTo>
                  <a:lnTo>
                    <a:pt x="1114552" y="343788"/>
                  </a:lnTo>
                  <a:lnTo>
                    <a:pt x="1110869" y="333120"/>
                  </a:lnTo>
                  <a:lnTo>
                    <a:pt x="1100073" y="321817"/>
                  </a:lnTo>
                  <a:lnTo>
                    <a:pt x="1081913" y="310006"/>
                  </a:lnTo>
                  <a:lnTo>
                    <a:pt x="1056640" y="297560"/>
                  </a:lnTo>
                  <a:lnTo>
                    <a:pt x="1018285" y="280161"/>
                  </a:lnTo>
                  <a:lnTo>
                    <a:pt x="987552" y="265556"/>
                  </a:lnTo>
                  <a:lnTo>
                    <a:pt x="948563" y="243966"/>
                  </a:lnTo>
                  <a:lnTo>
                    <a:pt x="905256" y="199008"/>
                  </a:lnTo>
                  <a:lnTo>
                    <a:pt x="890904" y="145287"/>
                  </a:lnTo>
                  <a:lnTo>
                    <a:pt x="896366" y="107441"/>
                  </a:lnTo>
                  <a:lnTo>
                    <a:pt x="939927" y="52069"/>
                  </a:lnTo>
                  <a:lnTo>
                    <a:pt x="978154" y="34416"/>
                  </a:lnTo>
                  <a:lnTo>
                    <a:pt x="1042542" y="21843"/>
                  </a:lnTo>
                  <a:lnTo>
                    <a:pt x="1084834" y="18668"/>
                  </a:lnTo>
                  <a:lnTo>
                    <a:pt x="1133729" y="17652"/>
                  </a:lnTo>
                  <a:close/>
                </a:path>
                <a:path w="1229360" h="505460">
                  <a:moveTo>
                    <a:pt x="58165" y="0"/>
                  </a:moveTo>
                  <a:lnTo>
                    <a:pt x="99059" y="17779"/>
                  </a:lnTo>
                  <a:lnTo>
                    <a:pt x="116967" y="55625"/>
                  </a:lnTo>
                  <a:lnTo>
                    <a:pt x="116840" y="55879"/>
                  </a:lnTo>
                  <a:lnTo>
                    <a:pt x="116459" y="59435"/>
                  </a:lnTo>
                  <a:lnTo>
                    <a:pt x="115697" y="66674"/>
                  </a:lnTo>
                  <a:lnTo>
                    <a:pt x="114808" y="77469"/>
                  </a:lnTo>
                  <a:lnTo>
                    <a:pt x="113411" y="92074"/>
                  </a:lnTo>
                  <a:lnTo>
                    <a:pt x="144018" y="60705"/>
                  </a:lnTo>
                  <a:lnTo>
                    <a:pt x="173736" y="38353"/>
                  </a:lnTo>
                  <a:lnTo>
                    <a:pt x="202565" y="24891"/>
                  </a:lnTo>
                  <a:lnTo>
                    <a:pt x="230632" y="20446"/>
                  </a:lnTo>
                  <a:lnTo>
                    <a:pt x="260096" y="23494"/>
                  </a:lnTo>
                  <a:lnTo>
                    <a:pt x="285241" y="32384"/>
                  </a:lnTo>
                  <a:lnTo>
                    <a:pt x="306323" y="47370"/>
                  </a:lnTo>
                  <a:lnTo>
                    <a:pt x="323088" y="68325"/>
                  </a:lnTo>
                  <a:lnTo>
                    <a:pt x="335915" y="57911"/>
                  </a:lnTo>
                  <a:lnTo>
                    <a:pt x="378459" y="35178"/>
                  </a:lnTo>
                  <a:lnTo>
                    <a:pt x="426592" y="24764"/>
                  </a:lnTo>
                  <a:lnTo>
                    <a:pt x="443991" y="24129"/>
                  </a:lnTo>
                  <a:lnTo>
                    <a:pt x="480822" y="29082"/>
                  </a:lnTo>
                  <a:lnTo>
                    <a:pt x="535304" y="69087"/>
                  </a:lnTo>
                  <a:lnTo>
                    <a:pt x="552831" y="104012"/>
                  </a:lnTo>
                  <a:lnTo>
                    <a:pt x="564896" y="172465"/>
                  </a:lnTo>
                  <a:lnTo>
                    <a:pt x="570484" y="214883"/>
                  </a:lnTo>
                  <a:lnTo>
                    <a:pt x="576707" y="253491"/>
                  </a:lnTo>
                  <a:lnTo>
                    <a:pt x="583565" y="303275"/>
                  </a:lnTo>
                  <a:lnTo>
                    <a:pt x="591439" y="363981"/>
                  </a:lnTo>
                  <a:lnTo>
                    <a:pt x="599947" y="435863"/>
                  </a:lnTo>
                  <a:lnTo>
                    <a:pt x="599566" y="447039"/>
                  </a:lnTo>
                  <a:lnTo>
                    <a:pt x="574802" y="480948"/>
                  </a:lnTo>
                  <a:lnTo>
                    <a:pt x="542544" y="489457"/>
                  </a:lnTo>
                  <a:lnTo>
                    <a:pt x="521462" y="486536"/>
                  </a:lnTo>
                  <a:lnTo>
                    <a:pt x="487298" y="442848"/>
                  </a:lnTo>
                  <a:lnTo>
                    <a:pt x="479933" y="392048"/>
                  </a:lnTo>
                  <a:lnTo>
                    <a:pt x="472185" y="323722"/>
                  </a:lnTo>
                  <a:lnTo>
                    <a:pt x="468248" y="284733"/>
                  </a:lnTo>
                  <a:lnTo>
                    <a:pt x="464692" y="251713"/>
                  </a:lnTo>
                  <a:lnTo>
                    <a:pt x="458723" y="204215"/>
                  </a:lnTo>
                  <a:lnTo>
                    <a:pt x="446151" y="149224"/>
                  </a:lnTo>
                  <a:lnTo>
                    <a:pt x="430403" y="130936"/>
                  </a:lnTo>
                  <a:lnTo>
                    <a:pt x="424179" y="132079"/>
                  </a:lnTo>
                  <a:lnTo>
                    <a:pt x="387477" y="149859"/>
                  </a:lnTo>
                  <a:lnTo>
                    <a:pt x="347217" y="175005"/>
                  </a:lnTo>
                  <a:lnTo>
                    <a:pt x="338201" y="182117"/>
                  </a:lnTo>
                  <a:lnTo>
                    <a:pt x="338963" y="208025"/>
                  </a:lnTo>
                  <a:lnTo>
                    <a:pt x="340995" y="239013"/>
                  </a:lnTo>
                  <a:lnTo>
                    <a:pt x="344423" y="275081"/>
                  </a:lnTo>
                  <a:lnTo>
                    <a:pt x="349250" y="316356"/>
                  </a:lnTo>
                  <a:lnTo>
                    <a:pt x="354329" y="358393"/>
                  </a:lnTo>
                  <a:lnTo>
                    <a:pt x="358013" y="394715"/>
                  </a:lnTo>
                  <a:lnTo>
                    <a:pt x="360172" y="425449"/>
                  </a:lnTo>
                  <a:lnTo>
                    <a:pt x="360807" y="450595"/>
                  </a:lnTo>
                  <a:lnTo>
                    <a:pt x="359917" y="461771"/>
                  </a:lnTo>
                  <a:lnTo>
                    <a:pt x="336296" y="496315"/>
                  </a:lnTo>
                  <a:lnTo>
                    <a:pt x="304291" y="505078"/>
                  </a:lnTo>
                  <a:lnTo>
                    <a:pt x="292608" y="504062"/>
                  </a:lnTo>
                  <a:lnTo>
                    <a:pt x="256794" y="481202"/>
                  </a:lnTo>
                  <a:lnTo>
                    <a:pt x="247141" y="424560"/>
                  </a:lnTo>
                  <a:lnTo>
                    <a:pt x="245237" y="392937"/>
                  </a:lnTo>
                  <a:lnTo>
                    <a:pt x="242189" y="355853"/>
                  </a:lnTo>
                  <a:lnTo>
                    <a:pt x="237744" y="313308"/>
                  </a:lnTo>
                  <a:lnTo>
                    <a:pt x="233426" y="270763"/>
                  </a:lnTo>
                  <a:lnTo>
                    <a:pt x="228346" y="202056"/>
                  </a:lnTo>
                  <a:lnTo>
                    <a:pt x="227457" y="163575"/>
                  </a:lnTo>
                  <a:lnTo>
                    <a:pt x="226567" y="152399"/>
                  </a:lnTo>
                  <a:lnTo>
                    <a:pt x="225171" y="142747"/>
                  </a:lnTo>
                  <a:lnTo>
                    <a:pt x="223265" y="134238"/>
                  </a:lnTo>
                  <a:lnTo>
                    <a:pt x="199516" y="150240"/>
                  </a:lnTo>
                  <a:lnTo>
                    <a:pt x="175640" y="170814"/>
                  </a:lnTo>
                  <a:lnTo>
                    <a:pt x="151765" y="195960"/>
                  </a:lnTo>
                  <a:lnTo>
                    <a:pt x="127889" y="225551"/>
                  </a:lnTo>
                  <a:lnTo>
                    <a:pt x="126492" y="227456"/>
                  </a:lnTo>
                  <a:lnTo>
                    <a:pt x="124078" y="230250"/>
                  </a:lnTo>
                  <a:lnTo>
                    <a:pt x="120142" y="273176"/>
                  </a:lnTo>
                  <a:lnTo>
                    <a:pt x="119253" y="338073"/>
                  </a:lnTo>
                  <a:lnTo>
                    <a:pt x="119126" y="363854"/>
                  </a:lnTo>
                  <a:lnTo>
                    <a:pt x="119126" y="370077"/>
                  </a:lnTo>
                  <a:lnTo>
                    <a:pt x="118999" y="377316"/>
                  </a:lnTo>
                  <a:lnTo>
                    <a:pt x="118745" y="385444"/>
                  </a:lnTo>
                  <a:lnTo>
                    <a:pt x="118364" y="394715"/>
                  </a:lnTo>
                  <a:lnTo>
                    <a:pt x="117983" y="403859"/>
                  </a:lnTo>
                  <a:lnTo>
                    <a:pt x="117728" y="411606"/>
                  </a:lnTo>
                  <a:lnTo>
                    <a:pt x="90931" y="463549"/>
                  </a:lnTo>
                  <a:lnTo>
                    <a:pt x="58928" y="470280"/>
                  </a:lnTo>
                  <a:lnTo>
                    <a:pt x="43053" y="468375"/>
                  </a:lnTo>
                  <a:lnTo>
                    <a:pt x="11937" y="439927"/>
                  </a:lnTo>
                  <a:lnTo>
                    <a:pt x="3809" y="395731"/>
                  </a:lnTo>
                  <a:lnTo>
                    <a:pt x="3302" y="374903"/>
                  </a:lnTo>
                  <a:lnTo>
                    <a:pt x="3302" y="222630"/>
                  </a:lnTo>
                  <a:lnTo>
                    <a:pt x="3175" y="211200"/>
                  </a:lnTo>
                  <a:lnTo>
                    <a:pt x="2921" y="197357"/>
                  </a:lnTo>
                  <a:lnTo>
                    <a:pt x="2412" y="181228"/>
                  </a:lnTo>
                  <a:lnTo>
                    <a:pt x="1651" y="162686"/>
                  </a:lnTo>
                  <a:lnTo>
                    <a:pt x="1015" y="144144"/>
                  </a:lnTo>
                  <a:lnTo>
                    <a:pt x="381" y="127888"/>
                  </a:lnTo>
                  <a:lnTo>
                    <a:pt x="127" y="114172"/>
                  </a:lnTo>
                  <a:lnTo>
                    <a:pt x="0" y="102742"/>
                  </a:lnTo>
                  <a:lnTo>
                    <a:pt x="889" y="84962"/>
                  </a:lnTo>
                  <a:lnTo>
                    <a:pt x="13208" y="36829"/>
                  </a:lnTo>
                  <a:lnTo>
                    <a:pt x="44450" y="2285"/>
                  </a:lnTo>
                  <a:lnTo>
                    <a:pt x="58165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5" name="object 3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08019" y="4653280"/>
              <a:ext cx="152400" cy="21081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095499" y="4500880"/>
              <a:ext cx="160019" cy="149860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3051810" y="4474210"/>
              <a:ext cx="1328420" cy="680720"/>
            </a:xfrm>
            <a:custGeom>
              <a:avLst/>
              <a:gdLst/>
              <a:ahLst/>
              <a:cxnLst/>
              <a:rect l="l" t="t" r="r" b="b"/>
              <a:pathLst>
                <a:path w="1328420" h="680720">
                  <a:moveTo>
                    <a:pt x="345059" y="17144"/>
                  </a:moveTo>
                  <a:lnTo>
                    <a:pt x="386841" y="29463"/>
                  </a:lnTo>
                  <a:lnTo>
                    <a:pt x="407797" y="70612"/>
                  </a:lnTo>
                  <a:lnTo>
                    <a:pt x="408177" y="378078"/>
                  </a:lnTo>
                  <a:lnTo>
                    <a:pt x="432815" y="379475"/>
                  </a:lnTo>
                  <a:lnTo>
                    <a:pt x="479805" y="389254"/>
                  </a:lnTo>
                  <a:lnTo>
                    <a:pt x="499872" y="432562"/>
                  </a:lnTo>
                  <a:lnTo>
                    <a:pt x="498093" y="448182"/>
                  </a:lnTo>
                  <a:lnTo>
                    <a:pt x="468756" y="479044"/>
                  </a:lnTo>
                  <a:lnTo>
                    <a:pt x="426338" y="486282"/>
                  </a:lnTo>
                  <a:lnTo>
                    <a:pt x="408177" y="486028"/>
                  </a:lnTo>
                  <a:lnTo>
                    <a:pt x="408559" y="516127"/>
                  </a:lnTo>
                  <a:lnTo>
                    <a:pt x="408431" y="580008"/>
                  </a:lnTo>
                  <a:lnTo>
                    <a:pt x="406653" y="624458"/>
                  </a:lnTo>
                  <a:lnTo>
                    <a:pt x="385190" y="657351"/>
                  </a:lnTo>
                  <a:lnTo>
                    <a:pt x="354075" y="665607"/>
                  </a:lnTo>
                  <a:lnTo>
                    <a:pt x="327151" y="660526"/>
                  </a:lnTo>
                  <a:lnTo>
                    <a:pt x="308228" y="645159"/>
                  </a:lnTo>
                  <a:lnTo>
                    <a:pt x="297434" y="619632"/>
                  </a:lnTo>
                  <a:lnTo>
                    <a:pt x="294766" y="583819"/>
                  </a:lnTo>
                  <a:lnTo>
                    <a:pt x="294766" y="486028"/>
                  </a:lnTo>
                  <a:lnTo>
                    <a:pt x="131317" y="486028"/>
                  </a:lnTo>
                  <a:lnTo>
                    <a:pt x="73913" y="482726"/>
                  </a:lnTo>
                  <a:lnTo>
                    <a:pt x="32765" y="472694"/>
                  </a:lnTo>
                  <a:lnTo>
                    <a:pt x="8254" y="456056"/>
                  </a:lnTo>
                  <a:lnTo>
                    <a:pt x="0" y="432562"/>
                  </a:lnTo>
                  <a:lnTo>
                    <a:pt x="1396" y="421004"/>
                  </a:lnTo>
                  <a:lnTo>
                    <a:pt x="22859" y="382269"/>
                  </a:lnTo>
                  <a:lnTo>
                    <a:pt x="51434" y="350138"/>
                  </a:lnTo>
                  <a:lnTo>
                    <a:pt x="60959" y="339344"/>
                  </a:lnTo>
                  <a:lnTo>
                    <a:pt x="104266" y="278129"/>
                  </a:lnTo>
                  <a:lnTo>
                    <a:pt x="130175" y="241807"/>
                  </a:lnTo>
                  <a:lnTo>
                    <a:pt x="158876" y="201929"/>
                  </a:lnTo>
                  <a:lnTo>
                    <a:pt x="190500" y="158241"/>
                  </a:lnTo>
                  <a:lnTo>
                    <a:pt x="224789" y="110743"/>
                  </a:lnTo>
                  <a:lnTo>
                    <a:pt x="262000" y="59689"/>
                  </a:lnTo>
                  <a:lnTo>
                    <a:pt x="298830" y="27812"/>
                  </a:lnTo>
                  <a:lnTo>
                    <a:pt x="320801" y="19812"/>
                  </a:lnTo>
                  <a:lnTo>
                    <a:pt x="345059" y="17144"/>
                  </a:lnTo>
                  <a:close/>
                </a:path>
                <a:path w="1328420" h="680720">
                  <a:moveTo>
                    <a:pt x="976376" y="0"/>
                  </a:moveTo>
                  <a:lnTo>
                    <a:pt x="1022223" y="24256"/>
                  </a:lnTo>
                  <a:lnTo>
                    <a:pt x="1036701" y="74421"/>
                  </a:lnTo>
                  <a:lnTo>
                    <a:pt x="1038605" y="118490"/>
                  </a:lnTo>
                  <a:lnTo>
                    <a:pt x="1038478" y="139064"/>
                  </a:lnTo>
                  <a:lnTo>
                    <a:pt x="1037970" y="159765"/>
                  </a:lnTo>
                  <a:lnTo>
                    <a:pt x="1037209" y="180466"/>
                  </a:lnTo>
                  <a:lnTo>
                    <a:pt x="1036192" y="201548"/>
                  </a:lnTo>
                  <a:lnTo>
                    <a:pt x="1035050" y="221487"/>
                  </a:lnTo>
                  <a:lnTo>
                    <a:pt x="1034414" y="241426"/>
                  </a:lnTo>
                  <a:lnTo>
                    <a:pt x="1033906" y="261112"/>
                  </a:lnTo>
                  <a:lnTo>
                    <a:pt x="1033779" y="280796"/>
                  </a:lnTo>
                  <a:lnTo>
                    <a:pt x="1048892" y="267081"/>
                  </a:lnTo>
                  <a:lnTo>
                    <a:pt x="1064640" y="255142"/>
                  </a:lnTo>
                  <a:lnTo>
                    <a:pt x="1115187" y="230504"/>
                  </a:lnTo>
                  <a:lnTo>
                    <a:pt x="1170813" y="222376"/>
                  </a:lnTo>
                  <a:lnTo>
                    <a:pt x="1203452" y="224916"/>
                  </a:lnTo>
                  <a:lnTo>
                    <a:pt x="1253870" y="244475"/>
                  </a:lnTo>
                  <a:lnTo>
                    <a:pt x="1281938" y="278383"/>
                  </a:lnTo>
                  <a:lnTo>
                    <a:pt x="1295907" y="323469"/>
                  </a:lnTo>
                  <a:lnTo>
                    <a:pt x="1300479" y="377189"/>
                  </a:lnTo>
                  <a:lnTo>
                    <a:pt x="1301623" y="402335"/>
                  </a:lnTo>
                  <a:lnTo>
                    <a:pt x="1304036" y="453008"/>
                  </a:lnTo>
                  <a:lnTo>
                    <a:pt x="1309242" y="505967"/>
                  </a:lnTo>
                  <a:lnTo>
                    <a:pt x="1315212" y="555116"/>
                  </a:lnTo>
                  <a:lnTo>
                    <a:pt x="1322197" y="594740"/>
                  </a:lnTo>
                  <a:lnTo>
                    <a:pt x="1326134" y="612394"/>
                  </a:lnTo>
                  <a:lnTo>
                    <a:pt x="1327403" y="618108"/>
                  </a:lnTo>
                  <a:lnTo>
                    <a:pt x="1328165" y="623188"/>
                  </a:lnTo>
                  <a:lnTo>
                    <a:pt x="1328165" y="627507"/>
                  </a:lnTo>
                  <a:lnTo>
                    <a:pt x="1310766" y="665352"/>
                  </a:lnTo>
                  <a:lnTo>
                    <a:pt x="1270000" y="680338"/>
                  </a:lnTo>
                  <a:lnTo>
                    <a:pt x="1251077" y="677798"/>
                  </a:lnTo>
                  <a:lnTo>
                    <a:pt x="1216405" y="639444"/>
                  </a:lnTo>
                  <a:lnTo>
                    <a:pt x="1206880" y="599566"/>
                  </a:lnTo>
                  <a:lnTo>
                    <a:pt x="1198372" y="546226"/>
                  </a:lnTo>
                  <a:lnTo>
                    <a:pt x="1192784" y="493648"/>
                  </a:lnTo>
                  <a:lnTo>
                    <a:pt x="1190878" y="451357"/>
                  </a:lnTo>
                  <a:lnTo>
                    <a:pt x="1191005" y="445642"/>
                  </a:lnTo>
                  <a:lnTo>
                    <a:pt x="1191260" y="438531"/>
                  </a:lnTo>
                  <a:lnTo>
                    <a:pt x="1191514" y="430148"/>
                  </a:lnTo>
                  <a:lnTo>
                    <a:pt x="1191894" y="420496"/>
                  </a:lnTo>
                  <a:lnTo>
                    <a:pt x="1192402" y="410844"/>
                  </a:lnTo>
                  <a:lnTo>
                    <a:pt x="1192656" y="402463"/>
                  </a:lnTo>
                  <a:lnTo>
                    <a:pt x="1192911" y="395350"/>
                  </a:lnTo>
                  <a:lnTo>
                    <a:pt x="1192911" y="389635"/>
                  </a:lnTo>
                  <a:lnTo>
                    <a:pt x="1192911" y="376046"/>
                  </a:lnTo>
                  <a:lnTo>
                    <a:pt x="1185037" y="337565"/>
                  </a:lnTo>
                  <a:lnTo>
                    <a:pt x="1170813" y="331977"/>
                  </a:lnTo>
                  <a:lnTo>
                    <a:pt x="1148714" y="334517"/>
                  </a:lnTo>
                  <a:lnTo>
                    <a:pt x="1107566" y="355472"/>
                  </a:lnTo>
                  <a:lnTo>
                    <a:pt x="1078229" y="386460"/>
                  </a:lnTo>
                  <a:lnTo>
                    <a:pt x="1052449" y="426084"/>
                  </a:lnTo>
                  <a:lnTo>
                    <a:pt x="1036065" y="519683"/>
                  </a:lnTo>
                  <a:lnTo>
                    <a:pt x="1033399" y="571500"/>
                  </a:lnTo>
                  <a:lnTo>
                    <a:pt x="1022730" y="631189"/>
                  </a:lnTo>
                  <a:lnTo>
                    <a:pt x="988187" y="662685"/>
                  </a:lnTo>
                  <a:lnTo>
                    <a:pt x="971930" y="664844"/>
                  </a:lnTo>
                  <a:lnTo>
                    <a:pt x="960754" y="663828"/>
                  </a:lnTo>
                  <a:lnTo>
                    <a:pt x="923289" y="641350"/>
                  </a:lnTo>
                  <a:lnTo>
                    <a:pt x="913256" y="611758"/>
                  </a:lnTo>
                  <a:lnTo>
                    <a:pt x="913256" y="606551"/>
                  </a:lnTo>
                  <a:lnTo>
                    <a:pt x="914780" y="599313"/>
                  </a:lnTo>
                  <a:lnTo>
                    <a:pt x="917828" y="590041"/>
                  </a:lnTo>
                  <a:lnTo>
                    <a:pt x="919226" y="579754"/>
                  </a:lnTo>
                  <a:lnTo>
                    <a:pt x="920495" y="557910"/>
                  </a:lnTo>
                  <a:lnTo>
                    <a:pt x="921638" y="524509"/>
                  </a:lnTo>
                  <a:lnTo>
                    <a:pt x="922654" y="479551"/>
                  </a:lnTo>
                  <a:lnTo>
                    <a:pt x="922147" y="442340"/>
                  </a:lnTo>
                  <a:lnTo>
                    <a:pt x="921892" y="396366"/>
                  </a:lnTo>
                  <a:lnTo>
                    <a:pt x="922019" y="341629"/>
                  </a:lnTo>
                  <a:lnTo>
                    <a:pt x="922654" y="278256"/>
                  </a:lnTo>
                  <a:lnTo>
                    <a:pt x="923543" y="205994"/>
                  </a:lnTo>
                  <a:lnTo>
                    <a:pt x="924305" y="192531"/>
                  </a:lnTo>
                  <a:lnTo>
                    <a:pt x="925449" y="170433"/>
                  </a:lnTo>
                  <a:lnTo>
                    <a:pt x="926211" y="152272"/>
                  </a:lnTo>
                  <a:lnTo>
                    <a:pt x="926591" y="138048"/>
                  </a:lnTo>
                  <a:lnTo>
                    <a:pt x="926718" y="127888"/>
                  </a:lnTo>
                  <a:lnTo>
                    <a:pt x="926591" y="120776"/>
                  </a:lnTo>
                  <a:lnTo>
                    <a:pt x="925829" y="112267"/>
                  </a:lnTo>
                  <a:lnTo>
                    <a:pt x="924687" y="102107"/>
                  </a:lnTo>
                  <a:lnTo>
                    <a:pt x="922909" y="90423"/>
                  </a:lnTo>
                  <a:lnTo>
                    <a:pt x="921257" y="78866"/>
                  </a:lnTo>
                  <a:lnTo>
                    <a:pt x="919988" y="68706"/>
                  </a:lnTo>
                  <a:lnTo>
                    <a:pt x="919226" y="60197"/>
                  </a:lnTo>
                  <a:lnTo>
                    <a:pt x="918972" y="53085"/>
                  </a:lnTo>
                  <a:lnTo>
                    <a:pt x="920114" y="41909"/>
                  </a:lnTo>
                  <a:lnTo>
                    <a:pt x="944626" y="8381"/>
                  </a:lnTo>
                  <a:lnTo>
                    <a:pt x="964945" y="888"/>
                  </a:lnTo>
                  <a:lnTo>
                    <a:pt x="976376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839" y="1884679"/>
            <a:ext cx="909320" cy="94996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5920" y="2964179"/>
            <a:ext cx="911859" cy="9499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79" y="1884679"/>
            <a:ext cx="909320" cy="9499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9759" y="1884679"/>
            <a:ext cx="909319" cy="9499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4800" y="1884679"/>
            <a:ext cx="909320" cy="94996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839" y="3035300"/>
            <a:ext cx="909320" cy="94996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9759" y="3035300"/>
            <a:ext cx="909319" cy="94996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1059" y="3035300"/>
            <a:ext cx="909319" cy="94996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4619" y="4114800"/>
            <a:ext cx="909319" cy="9525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4619" y="5196840"/>
            <a:ext cx="909319" cy="94996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9579" y="4114800"/>
            <a:ext cx="909319" cy="952500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00879" y="4114800"/>
            <a:ext cx="909320" cy="95250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79" y="4114800"/>
            <a:ext cx="909320" cy="952500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79" y="5196840"/>
            <a:ext cx="909320" cy="94996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5196840"/>
            <a:ext cx="909320" cy="949960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60700" y="5196840"/>
            <a:ext cx="909320" cy="94996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6525259"/>
            <a:ext cx="8605519" cy="332739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235700" y="83819"/>
            <a:ext cx="624840" cy="1673860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58820" y="55880"/>
            <a:ext cx="571500" cy="1577340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391659" y="35559"/>
            <a:ext cx="1203960" cy="1442720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21739" y="218440"/>
            <a:ext cx="1173480" cy="142747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322579" y="302260"/>
            <a:ext cx="6835140" cy="909319"/>
            <a:chOff x="1102360" y="1668779"/>
            <a:chExt cx="6835140" cy="909319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15060" y="1681479"/>
              <a:ext cx="6807200" cy="88138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759710" y="2010409"/>
              <a:ext cx="1859280" cy="233679"/>
            </a:xfrm>
            <a:custGeom>
              <a:avLst/>
              <a:gdLst/>
              <a:ahLst/>
              <a:cxnLst/>
              <a:rect l="l" t="t" r="r" b="b"/>
              <a:pathLst>
                <a:path w="1859279" h="233680">
                  <a:moveTo>
                    <a:pt x="1802384" y="2031"/>
                  </a:moveTo>
                  <a:lnTo>
                    <a:pt x="1763267" y="8889"/>
                  </a:lnTo>
                  <a:lnTo>
                    <a:pt x="1723263" y="29337"/>
                  </a:lnTo>
                  <a:lnTo>
                    <a:pt x="1696339" y="50418"/>
                  </a:lnTo>
                  <a:lnTo>
                    <a:pt x="1698498" y="92710"/>
                  </a:lnTo>
                  <a:lnTo>
                    <a:pt x="1700149" y="135127"/>
                  </a:lnTo>
                  <a:lnTo>
                    <a:pt x="1701038" y="177545"/>
                  </a:lnTo>
                  <a:lnTo>
                    <a:pt x="1701291" y="219963"/>
                  </a:lnTo>
                  <a:lnTo>
                    <a:pt x="1719579" y="225170"/>
                  </a:lnTo>
                  <a:lnTo>
                    <a:pt x="1737740" y="228980"/>
                  </a:lnTo>
                  <a:lnTo>
                    <a:pt x="1755902" y="231139"/>
                  </a:lnTo>
                  <a:lnTo>
                    <a:pt x="1774063" y="231901"/>
                  </a:lnTo>
                  <a:lnTo>
                    <a:pt x="1794002" y="229997"/>
                  </a:lnTo>
                  <a:lnTo>
                    <a:pt x="1838705" y="201929"/>
                  </a:lnTo>
                  <a:lnTo>
                    <a:pt x="1858010" y="150749"/>
                  </a:lnTo>
                  <a:lnTo>
                    <a:pt x="1859279" y="128904"/>
                  </a:lnTo>
                  <a:lnTo>
                    <a:pt x="1859026" y="103250"/>
                  </a:lnTo>
                  <a:lnTo>
                    <a:pt x="1856486" y="64897"/>
                  </a:lnTo>
                  <a:lnTo>
                    <a:pt x="1835403" y="14604"/>
                  </a:lnTo>
                  <a:lnTo>
                    <a:pt x="1820672" y="5206"/>
                  </a:lnTo>
                  <a:lnTo>
                    <a:pt x="1802384" y="2031"/>
                  </a:lnTo>
                  <a:close/>
                </a:path>
                <a:path w="1859279" h="233680">
                  <a:moveTo>
                    <a:pt x="104012" y="0"/>
                  </a:moveTo>
                  <a:lnTo>
                    <a:pt x="58927" y="11302"/>
                  </a:lnTo>
                  <a:lnTo>
                    <a:pt x="24510" y="45974"/>
                  </a:lnTo>
                  <a:lnTo>
                    <a:pt x="6095" y="88264"/>
                  </a:lnTo>
                  <a:lnTo>
                    <a:pt x="0" y="137032"/>
                  </a:lnTo>
                  <a:lnTo>
                    <a:pt x="1777" y="160274"/>
                  </a:lnTo>
                  <a:lnTo>
                    <a:pt x="15620" y="197992"/>
                  </a:lnTo>
                  <a:lnTo>
                    <a:pt x="51688" y="228345"/>
                  </a:lnTo>
                  <a:lnTo>
                    <a:pt x="79375" y="233552"/>
                  </a:lnTo>
                  <a:lnTo>
                    <a:pt x="96519" y="232028"/>
                  </a:lnTo>
                  <a:lnTo>
                    <a:pt x="141223" y="209295"/>
                  </a:lnTo>
                  <a:lnTo>
                    <a:pt x="164083" y="176022"/>
                  </a:lnTo>
                  <a:lnTo>
                    <a:pt x="173100" y="132587"/>
                  </a:lnTo>
                  <a:lnTo>
                    <a:pt x="170687" y="74675"/>
                  </a:lnTo>
                  <a:lnTo>
                    <a:pt x="158495" y="33274"/>
                  </a:lnTo>
                  <a:lnTo>
                    <a:pt x="136270" y="8381"/>
                  </a:lnTo>
                  <a:lnTo>
                    <a:pt x="104012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49700" y="1983739"/>
              <a:ext cx="208279" cy="12953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78000" y="1983739"/>
              <a:ext cx="208280" cy="12953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233170" y="1756409"/>
              <a:ext cx="5402580" cy="807720"/>
            </a:xfrm>
            <a:custGeom>
              <a:avLst/>
              <a:gdLst/>
              <a:ahLst/>
              <a:cxnLst/>
              <a:rect l="l" t="t" r="r" b="b"/>
              <a:pathLst>
                <a:path w="5402580" h="807719">
                  <a:moveTo>
                    <a:pt x="3794379" y="241807"/>
                  </a:moveTo>
                  <a:lnTo>
                    <a:pt x="3742054" y="252602"/>
                  </a:lnTo>
                  <a:lnTo>
                    <a:pt x="3696843" y="285241"/>
                  </a:lnTo>
                  <a:lnTo>
                    <a:pt x="3665474" y="332104"/>
                  </a:lnTo>
                  <a:lnTo>
                    <a:pt x="3655059" y="385952"/>
                  </a:lnTo>
                  <a:lnTo>
                    <a:pt x="3656329" y="411479"/>
                  </a:lnTo>
                  <a:lnTo>
                    <a:pt x="3666108" y="452627"/>
                  </a:lnTo>
                  <a:lnTo>
                    <a:pt x="3699255" y="488823"/>
                  </a:lnTo>
                  <a:lnTo>
                    <a:pt x="3733673" y="495680"/>
                  </a:lnTo>
                  <a:lnTo>
                    <a:pt x="3746246" y="495173"/>
                  </a:lnTo>
                  <a:lnTo>
                    <a:pt x="3792981" y="482600"/>
                  </a:lnTo>
                  <a:lnTo>
                    <a:pt x="3824604" y="462534"/>
                  </a:lnTo>
                  <a:lnTo>
                    <a:pt x="3819144" y="417067"/>
                  </a:lnTo>
                  <a:lnTo>
                    <a:pt x="3815333" y="377698"/>
                  </a:lnTo>
                  <a:lnTo>
                    <a:pt x="3813048" y="344424"/>
                  </a:lnTo>
                  <a:lnTo>
                    <a:pt x="3812285" y="317245"/>
                  </a:lnTo>
                  <a:lnTo>
                    <a:pt x="3812413" y="310514"/>
                  </a:lnTo>
                  <a:lnTo>
                    <a:pt x="3816477" y="269366"/>
                  </a:lnTo>
                  <a:lnTo>
                    <a:pt x="3819652" y="249427"/>
                  </a:lnTo>
                  <a:lnTo>
                    <a:pt x="3814191" y="246761"/>
                  </a:lnTo>
                  <a:lnTo>
                    <a:pt x="3809365" y="244728"/>
                  </a:lnTo>
                  <a:lnTo>
                    <a:pt x="3805174" y="243459"/>
                  </a:lnTo>
                  <a:lnTo>
                    <a:pt x="3800982" y="242315"/>
                  </a:lnTo>
                  <a:lnTo>
                    <a:pt x="3797300" y="241807"/>
                  </a:lnTo>
                  <a:lnTo>
                    <a:pt x="3794379" y="241807"/>
                  </a:lnTo>
                  <a:close/>
                </a:path>
                <a:path w="5402580" h="807719">
                  <a:moveTo>
                    <a:pt x="1149858" y="236092"/>
                  </a:moveTo>
                  <a:lnTo>
                    <a:pt x="1100709" y="248285"/>
                  </a:lnTo>
                  <a:lnTo>
                    <a:pt x="1054989" y="273557"/>
                  </a:lnTo>
                  <a:lnTo>
                    <a:pt x="1037971" y="310388"/>
                  </a:lnTo>
                  <a:lnTo>
                    <a:pt x="1037844" y="347852"/>
                  </a:lnTo>
                  <a:lnTo>
                    <a:pt x="1037971" y="397128"/>
                  </a:lnTo>
                  <a:lnTo>
                    <a:pt x="1038098" y="458469"/>
                  </a:lnTo>
                  <a:lnTo>
                    <a:pt x="1090168" y="476630"/>
                  </a:lnTo>
                  <a:lnTo>
                    <a:pt x="1134237" y="482600"/>
                  </a:lnTo>
                  <a:lnTo>
                    <a:pt x="1159129" y="480440"/>
                  </a:lnTo>
                  <a:lnTo>
                    <a:pt x="1201928" y="463041"/>
                  </a:lnTo>
                  <a:lnTo>
                    <a:pt x="1234567" y="429132"/>
                  </a:lnTo>
                  <a:lnTo>
                    <a:pt x="1251331" y="385190"/>
                  </a:lnTo>
                  <a:lnTo>
                    <a:pt x="1253363" y="359663"/>
                  </a:lnTo>
                  <a:lnTo>
                    <a:pt x="1251712" y="334390"/>
                  </a:lnTo>
                  <a:lnTo>
                    <a:pt x="1237996" y="290449"/>
                  </a:lnTo>
                  <a:lnTo>
                    <a:pt x="1210437" y="256159"/>
                  </a:lnTo>
                  <a:lnTo>
                    <a:pt x="1172464" y="238251"/>
                  </a:lnTo>
                  <a:lnTo>
                    <a:pt x="1149858" y="236092"/>
                  </a:lnTo>
                  <a:close/>
                </a:path>
                <a:path w="5402580" h="807719">
                  <a:moveTo>
                    <a:pt x="1635379" y="146938"/>
                  </a:moveTo>
                  <a:lnTo>
                    <a:pt x="1674241" y="151002"/>
                  </a:lnTo>
                  <a:lnTo>
                    <a:pt x="1739265" y="183768"/>
                  </a:lnTo>
                  <a:lnTo>
                    <a:pt x="1765554" y="212343"/>
                  </a:lnTo>
                  <a:lnTo>
                    <a:pt x="1798066" y="278129"/>
                  </a:lnTo>
                  <a:lnTo>
                    <a:pt x="1806321" y="316356"/>
                  </a:lnTo>
                  <a:lnTo>
                    <a:pt x="1808988" y="358013"/>
                  </a:lnTo>
                  <a:lnTo>
                    <a:pt x="1805813" y="403732"/>
                  </a:lnTo>
                  <a:lnTo>
                    <a:pt x="1796288" y="445897"/>
                  </a:lnTo>
                  <a:lnTo>
                    <a:pt x="1780413" y="484631"/>
                  </a:lnTo>
                  <a:lnTo>
                    <a:pt x="1758188" y="519811"/>
                  </a:lnTo>
                  <a:lnTo>
                    <a:pt x="1727327" y="552576"/>
                  </a:lnTo>
                  <a:lnTo>
                    <a:pt x="1691640" y="575817"/>
                  </a:lnTo>
                  <a:lnTo>
                    <a:pt x="1651000" y="589788"/>
                  </a:lnTo>
                  <a:lnTo>
                    <a:pt x="1605407" y="594487"/>
                  </a:lnTo>
                  <a:lnTo>
                    <a:pt x="1568958" y="591185"/>
                  </a:lnTo>
                  <a:lnTo>
                    <a:pt x="1503807" y="565403"/>
                  </a:lnTo>
                  <a:lnTo>
                    <a:pt x="1448943" y="511937"/>
                  </a:lnTo>
                  <a:lnTo>
                    <a:pt x="1429766" y="476376"/>
                  </a:lnTo>
                  <a:lnTo>
                    <a:pt x="1417574" y="436117"/>
                  </a:lnTo>
                  <a:lnTo>
                    <a:pt x="1412621" y="391160"/>
                  </a:lnTo>
                  <a:lnTo>
                    <a:pt x="1414653" y="347217"/>
                  </a:lnTo>
                  <a:lnTo>
                    <a:pt x="1423543" y="305815"/>
                  </a:lnTo>
                  <a:lnTo>
                    <a:pt x="1439418" y="266826"/>
                  </a:lnTo>
                  <a:lnTo>
                    <a:pt x="1462151" y="230377"/>
                  </a:lnTo>
                  <a:lnTo>
                    <a:pt x="1496314" y="193801"/>
                  </a:lnTo>
                  <a:lnTo>
                    <a:pt x="1536573" y="167766"/>
                  </a:lnTo>
                  <a:lnTo>
                    <a:pt x="1582928" y="152145"/>
                  </a:lnTo>
                  <a:lnTo>
                    <a:pt x="1635379" y="146938"/>
                  </a:lnTo>
                  <a:close/>
                </a:path>
                <a:path w="5402580" h="807719">
                  <a:moveTo>
                    <a:pt x="3789045" y="144144"/>
                  </a:moveTo>
                  <a:lnTo>
                    <a:pt x="3830954" y="149605"/>
                  </a:lnTo>
                  <a:lnTo>
                    <a:pt x="3879088" y="165988"/>
                  </a:lnTo>
                  <a:lnTo>
                    <a:pt x="3925316" y="194437"/>
                  </a:lnTo>
                  <a:lnTo>
                    <a:pt x="3940809" y="227075"/>
                  </a:lnTo>
                  <a:lnTo>
                    <a:pt x="3940175" y="234061"/>
                  </a:lnTo>
                  <a:lnTo>
                    <a:pt x="3938524" y="240664"/>
                  </a:lnTo>
                  <a:lnTo>
                    <a:pt x="3935603" y="246761"/>
                  </a:lnTo>
                  <a:lnTo>
                    <a:pt x="3931412" y="252475"/>
                  </a:lnTo>
                  <a:lnTo>
                    <a:pt x="3929506" y="261112"/>
                  </a:lnTo>
                  <a:lnTo>
                    <a:pt x="3924046" y="305942"/>
                  </a:lnTo>
                  <a:lnTo>
                    <a:pt x="3922776" y="350265"/>
                  </a:lnTo>
                  <a:lnTo>
                    <a:pt x="3923410" y="386206"/>
                  </a:lnTo>
                  <a:lnTo>
                    <a:pt x="3928999" y="441832"/>
                  </a:lnTo>
                  <a:lnTo>
                    <a:pt x="3944874" y="486537"/>
                  </a:lnTo>
                  <a:lnTo>
                    <a:pt x="3952748" y="503554"/>
                  </a:lnTo>
                  <a:lnTo>
                    <a:pt x="3959732" y="519049"/>
                  </a:lnTo>
                  <a:lnTo>
                    <a:pt x="3964685" y="530860"/>
                  </a:lnTo>
                  <a:lnTo>
                    <a:pt x="3967606" y="538861"/>
                  </a:lnTo>
                  <a:lnTo>
                    <a:pt x="3968623" y="543178"/>
                  </a:lnTo>
                  <a:lnTo>
                    <a:pt x="3967606" y="553465"/>
                  </a:lnTo>
                  <a:lnTo>
                    <a:pt x="3943477" y="584962"/>
                  </a:lnTo>
                  <a:lnTo>
                    <a:pt x="3913885" y="592836"/>
                  </a:lnTo>
                  <a:lnTo>
                    <a:pt x="3903091" y="590550"/>
                  </a:lnTo>
                  <a:lnTo>
                    <a:pt x="3889502" y="583818"/>
                  </a:lnTo>
                  <a:lnTo>
                    <a:pt x="3873119" y="572515"/>
                  </a:lnTo>
                  <a:lnTo>
                    <a:pt x="3854069" y="556640"/>
                  </a:lnTo>
                  <a:lnTo>
                    <a:pt x="3835780" y="565023"/>
                  </a:lnTo>
                  <a:lnTo>
                    <a:pt x="3787775" y="583691"/>
                  </a:lnTo>
                  <a:lnTo>
                    <a:pt x="3749548" y="592201"/>
                  </a:lnTo>
                  <a:lnTo>
                    <a:pt x="3739006" y="592836"/>
                  </a:lnTo>
                  <a:lnTo>
                    <a:pt x="3692779" y="589534"/>
                  </a:lnTo>
                  <a:lnTo>
                    <a:pt x="3652647" y="579754"/>
                  </a:lnTo>
                  <a:lnTo>
                    <a:pt x="3591052" y="540257"/>
                  </a:lnTo>
                  <a:lnTo>
                    <a:pt x="3553968" y="474472"/>
                  </a:lnTo>
                  <a:lnTo>
                    <a:pt x="3544697" y="431800"/>
                  </a:lnTo>
                  <a:lnTo>
                    <a:pt x="3541649" y="382650"/>
                  </a:lnTo>
                  <a:lnTo>
                    <a:pt x="3546221" y="335152"/>
                  </a:lnTo>
                  <a:lnTo>
                    <a:pt x="3559809" y="291338"/>
                  </a:lnTo>
                  <a:lnTo>
                    <a:pt x="3582670" y="250951"/>
                  </a:lnTo>
                  <a:lnTo>
                    <a:pt x="3614547" y="214122"/>
                  </a:lnTo>
                  <a:lnTo>
                    <a:pt x="3652774" y="183514"/>
                  </a:lnTo>
                  <a:lnTo>
                    <a:pt x="3694556" y="161670"/>
                  </a:lnTo>
                  <a:lnTo>
                    <a:pt x="3740023" y="148589"/>
                  </a:lnTo>
                  <a:lnTo>
                    <a:pt x="3789045" y="144144"/>
                  </a:lnTo>
                  <a:close/>
                </a:path>
                <a:path w="5402580" h="807719">
                  <a:moveTo>
                    <a:pt x="2839593" y="143763"/>
                  </a:moveTo>
                  <a:lnTo>
                    <a:pt x="2904744" y="149478"/>
                  </a:lnTo>
                  <a:lnTo>
                    <a:pt x="2957830" y="166624"/>
                  </a:lnTo>
                  <a:lnTo>
                    <a:pt x="3004185" y="205231"/>
                  </a:lnTo>
                  <a:lnTo>
                    <a:pt x="3019679" y="260476"/>
                  </a:lnTo>
                  <a:lnTo>
                    <a:pt x="3016504" y="282320"/>
                  </a:lnTo>
                  <a:lnTo>
                    <a:pt x="2991358" y="322199"/>
                  </a:lnTo>
                  <a:lnTo>
                    <a:pt x="2954909" y="348995"/>
                  </a:lnTo>
                  <a:lnTo>
                    <a:pt x="2908935" y="372237"/>
                  </a:lnTo>
                  <a:lnTo>
                    <a:pt x="2739263" y="447548"/>
                  </a:lnTo>
                  <a:lnTo>
                    <a:pt x="2749550" y="457453"/>
                  </a:lnTo>
                  <a:lnTo>
                    <a:pt x="2786760" y="479425"/>
                  </a:lnTo>
                  <a:lnTo>
                    <a:pt x="2833116" y="489330"/>
                  </a:lnTo>
                  <a:lnTo>
                    <a:pt x="2850642" y="489965"/>
                  </a:lnTo>
                  <a:lnTo>
                    <a:pt x="2877058" y="488568"/>
                  </a:lnTo>
                  <a:lnTo>
                    <a:pt x="2901315" y="484377"/>
                  </a:lnTo>
                  <a:lnTo>
                    <a:pt x="2923413" y="477392"/>
                  </a:lnTo>
                  <a:lnTo>
                    <a:pt x="2943479" y="467487"/>
                  </a:lnTo>
                  <a:lnTo>
                    <a:pt x="2959735" y="458724"/>
                  </a:lnTo>
                  <a:lnTo>
                    <a:pt x="2974085" y="452500"/>
                  </a:lnTo>
                  <a:lnTo>
                    <a:pt x="3016631" y="450088"/>
                  </a:lnTo>
                  <a:lnTo>
                    <a:pt x="3040507" y="488823"/>
                  </a:lnTo>
                  <a:lnTo>
                    <a:pt x="3036316" y="511048"/>
                  </a:lnTo>
                  <a:lnTo>
                    <a:pt x="3002153" y="548893"/>
                  </a:lnTo>
                  <a:lnTo>
                    <a:pt x="2943097" y="575437"/>
                  </a:lnTo>
                  <a:lnTo>
                    <a:pt x="2882265" y="587628"/>
                  </a:lnTo>
                  <a:lnTo>
                    <a:pt x="2850642" y="589152"/>
                  </a:lnTo>
                  <a:lnTo>
                    <a:pt x="2803906" y="586231"/>
                  </a:lnTo>
                  <a:lnTo>
                    <a:pt x="2761615" y="577595"/>
                  </a:lnTo>
                  <a:lnTo>
                    <a:pt x="2723896" y="562990"/>
                  </a:lnTo>
                  <a:lnTo>
                    <a:pt x="2690495" y="542670"/>
                  </a:lnTo>
                  <a:lnTo>
                    <a:pt x="2660396" y="514350"/>
                  </a:lnTo>
                  <a:lnTo>
                    <a:pt x="2638933" y="480694"/>
                  </a:lnTo>
                  <a:lnTo>
                    <a:pt x="2625979" y="441832"/>
                  </a:lnTo>
                  <a:lnTo>
                    <a:pt x="2621660" y="397763"/>
                  </a:lnTo>
                  <a:lnTo>
                    <a:pt x="2625090" y="347979"/>
                  </a:lnTo>
                  <a:lnTo>
                    <a:pt x="2635377" y="302387"/>
                  </a:lnTo>
                  <a:lnTo>
                    <a:pt x="2652395" y="260730"/>
                  </a:lnTo>
                  <a:lnTo>
                    <a:pt x="2676144" y="223012"/>
                  </a:lnTo>
                  <a:lnTo>
                    <a:pt x="2709164" y="188340"/>
                  </a:lnTo>
                  <a:lnTo>
                    <a:pt x="2747264" y="163575"/>
                  </a:lnTo>
                  <a:lnTo>
                    <a:pt x="2790825" y="148716"/>
                  </a:lnTo>
                  <a:lnTo>
                    <a:pt x="2839593" y="143763"/>
                  </a:lnTo>
                  <a:close/>
                </a:path>
                <a:path w="5402580" h="807719">
                  <a:moveTo>
                    <a:pt x="667131" y="143763"/>
                  </a:moveTo>
                  <a:lnTo>
                    <a:pt x="732282" y="149478"/>
                  </a:lnTo>
                  <a:lnTo>
                    <a:pt x="785368" y="166624"/>
                  </a:lnTo>
                  <a:lnTo>
                    <a:pt x="831723" y="205231"/>
                  </a:lnTo>
                  <a:lnTo>
                    <a:pt x="847217" y="260476"/>
                  </a:lnTo>
                  <a:lnTo>
                    <a:pt x="844042" y="282320"/>
                  </a:lnTo>
                  <a:lnTo>
                    <a:pt x="818896" y="322199"/>
                  </a:lnTo>
                  <a:lnTo>
                    <a:pt x="782447" y="348995"/>
                  </a:lnTo>
                  <a:lnTo>
                    <a:pt x="736473" y="372237"/>
                  </a:lnTo>
                  <a:lnTo>
                    <a:pt x="566801" y="447548"/>
                  </a:lnTo>
                  <a:lnTo>
                    <a:pt x="577088" y="457453"/>
                  </a:lnTo>
                  <a:lnTo>
                    <a:pt x="614299" y="479425"/>
                  </a:lnTo>
                  <a:lnTo>
                    <a:pt x="660654" y="489330"/>
                  </a:lnTo>
                  <a:lnTo>
                    <a:pt x="678180" y="489965"/>
                  </a:lnTo>
                  <a:lnTo>
                    <a:pt x="704596" y="488568"/>
                  </a:lnTo>
                  <a:lnTo>
                    <a:pt x="728853" y="484377"/>
                  </a:lnTo>
                  <a:lnTo>
                    <a:pt x="750951" y="477392"/>
                  </a:lnTo>
                  <a:lnTo>
                    <a:pt x="771017" y="467487"/>
                  </a:lnTo>
                  <a:lnTo>
                    <a:pt x="787273" y="458724"/>
                  </a:lnTo>
                  <a:lnTo>
                    <a:pt x="801624" y="452500"/>
                  </a:lnTo>
                  <a:lnTo>
                    <a:pt x="844169" y="450088"/>
                  </a:lnTo>
                  <a:lnTo>
                    <a:pt x="868044" y="488823"/>
                  </a:lnTo>
                  <a:lnTo>
                    <a:pt x="863854" y="511048"/>
                  </a:lnTo>
                  <a:lnTo>
                    <a:pt x="829691" y="548893"/>
                  </a:lnTo>
                  <a:lnTo>
                    <a:pt x="770636" y="575437"/>
                  </a:lnTo>
                  <a:lnTo>
                    <a:pt x="709803" y="587628"/>
                  </a:lnTo>
                  <a:lnTo>
                    <a:pt x="678180" y="589152"/>
                  </a:lnTo>
                  <a:lnTo>
                    <a:pt x="631444" y="586231"/>
                  </a:lnTo>
                  <a:lnTo>
                    <a:pt x="589153" y="577595"/>
                  </a:lnTo>
                  <a:lnTo>
                    <a:pt x="551434" y="562990"/>
                  </a:lnTo>
                  <a:lnTo>
                    <a:pt x="518032" y="542670"/>
                  </a:lnTo>
                  <a:lnTo>
                    <a:pt x="487934" y="514350"/>
                  </a:lnTo>
                  <a:lnTo>
                    <a:pt x="466471" y="480694"/>
                  </a:lnTo>
                  <a:lnTo>
                    <a:pt x="453517" y="441832"/>
                  </a:lnTo>
                  <a:lnTo>
                    <a:pt x="449199" y="397763"/>
                  </a:lnTo>
                  <a:lnTo>
                    <a:pt x="452628" y="347979"/>
                  </a:lnTo>
                  <a:lnTo>
                    <a:pt x="462915" y="302387"/>
                  </a:lnTo>
                  <a:lnTo>
                    <a:pt x="479932" y="260730"/>
                  </a:lnTo>
                  <a:lnTo>
                    <a:pt x="503681" y="223012"/>
                  </a:lnTo>
                  <a:lnTo>
                    <a:pt x="536702" y="188340"/>
                  </a:lnTo>
                  <a:lnTo>
                    <a:pt x="574802" y="163575"/>
                  </a:lnTo>
                  <a:lnTo>
                    <a:pt x="618363" y="148716"/>
                  </a:lnTo>
                  <a:lnTo>
                    <a:pt x="667131" y="143763"/>
                  </a:lnTo>
                  <a:close/>
                </a:path>
                <a:path w="5402580" h="807719">
                  <a:moveTo>
                    <a:pt x="4904232" y="142493"/>
                  </a:moveTo>
                  <a:lnTo>
                    <a:pt x="4944745" y="157861"/>
                  </a:lnTo>
                  <a:lnTo>
                    <a:pt x="4960747" y="196723"/>
                  </a:lnTo>
                  <a:lnTo>
                    <a:pt x="4960493" y="216153"/>
                  </a:lnTo>
                  <a:lnTo>
                    <a:pt x="4959731" y="237743"/>
                  </a:lnTo>
                  <a:lnTo>
                    <a:pt x="4958333" y="261619"/>
                  </a:lnTo>
                  <a:lnTo>
                    <a:pt x="4956556" y="287909"/>
                  </a:lnTo>
                  <a:lnTo>
                    <a:pt x="4954778" y="314070"/>
                  </a:lnTo>
                  <a:lnTo>
                    <a:pt x="4953508" y="338074"/>
                  </a:lnTo>
                  <a:lnTo>
                    <a:pt x="4952746" y="359663"/>
                  </a:lnTo>
                  <a:lnTo>
                    <a:pt x="4952492" y="378967"/>
                  </a:lnTo>
                  <a:lnTo>
                    <a:pt x="4952492" y="392302"/>
                  </a:lnTo>
                  <a:lnTo>
                    <a:pt x="4952873" y="409320"/>
                  </a:lnTo>
                  <a:lnTo>
                    <a:pt x="4953254" y="429767"/>
                  </a:lnTo>
                  <a:lnTo>
                    <a:pt x="4953889" y="453770"/>
                  </a:lnTo>
                  <a:lnTo>
                    <a:pt x="4954524" y="477647"/>
                  </a:lnTo>
                  <a:lnTo>
                    <a:pt x="4955032" y="498093"/>
                  </a:lnTo>
                  <a:lnTo>
                    <a:pt x="4955285" y="514985"/>
                  </a:lnTo>
                  <a:lnTo>
                    <a:pt x="4955413" y="528319"/>
                  </a:lnTo>
                  <a:lnTo>
                    <a:pt x="4954397" y="539623"/>
                  </a:lnTo>
                  <a:lnTo>
                    <a:pt x="4930902" y="574039"/>
                  </a:lnTo>
                  <a:lnTo>
                    <a:pt x="4898898" y="582676"/>
                  </a:lnTo>
                  <a:lnTo>
                    <a:pt x="4887087" y="581787"/>
                  </a:lnTo>
                  <a:lnTo>
                    <a:pt x="4851273" y="559180"/>
                  </a:lnTo>
                  <a:lnTo>
                    <a:pt x="4842256" y="514985"/>
                  </a:lnTo>
                  <a:lnTo>
                    <a:pt x="4842002" y="498093"/>
                  </a:lnTo>
                  <a:lnTo>
                    <a:pt x="4841494" y="477647"/>
                  </a:lnTo>
                  <a:lnTo>
                    <a:pt x="4840224" y="429767"/>
                  </a:lnTo>
                  <a:lnTo>
                    <a:pt x="4839462" y="378967"/>
                  </a:lnTo>
                  <a:lnTo>
                    <a:pt x="4839716" y="359663"/>
                  </a:lnTo>
                  <a:lnTo>
                    <a:pt x="4840478" y="338074"/>
                  </a:lnTo>
                  <a:lnTo>
                    <a:pt x="4841748" y="314070"/>
                  </a:lnTo>
                  <a:lnTo>
                    <a:pt x="4843526" y="287909"/>
                  </a:lnTo>
                  <a:lnTo>
                    <a:pt x="4845304" y="261619"/>
                  </a:lnTo>
                  <a:lnTo>
                    <a:pt x="4846574" y="237743"/>
                  </a:lnTo>
                  <a:lnTo>
                    <a:pt x="4847335" y="216153"/>
                  </a:lnTo>
                  <a:lnTo>
                    <a:pt x="4847590" y="196723"/>
                  </a:lnTo>
                  <a:lnTo>
                    <a:pt x="4848606" y="185547"/>
                  </a:lnTo>
                  <a:lnTo>
                    <a:pt x="4872228" y="151129"/>
                  </a:lnTo>
                  <a:lnTo>
                    <a:pt x="4892421" y="143510"/>
                  </a:lnTo>
                  <a:lnTo>
                    <a:pt x="4904232" y="142493"/>
                  </a:lnTo>
                  <a:close/>
                </a:path>
                <a:path w="5402580" h="807719">
                  <a:moveTo>
                    <a:pt x="5320791" y="140080"/>
                  </a:moveTo>
                  <a:lnTo>
                    <a:pt x="5356479" y="146938"/>
                  </a:lnTo>
                  <a:lnTo>
                    <a:pt x="5382133" y="167259"/>
                  </a:lnTo>
                  <a:lnTo>
                    <a:pt x="5397500" y="201167"/>
                  </a:lnTo>
                  <a:lnTo>
                    <a:pt x="5402580" y="248665"/>
                  </a:lnTo>
                  <a:lnTo>
                    <a:pt x="5402580" y="258190"/>
                  </a:lnTo>
                  <a:lnTo>
                    <a:pt x="5397246" y="303402"/>
                  </a:lnTo>
                  <a:lnTo>
                    <a:pt x="5368798" y="334644"/>
                  </a:lnTo>
                  <a:lnTo>
                    <a:pt x="5345303" y="338581"/>
                  </a:lnTo>
                  <a:lnTo>
                    <a:pt x="5322697" y="335279"/>
                  </a:lnTo>
                  <a:lnTo>
                    <a:pt x="5306568" y="325247"/>
                  </a:lnTo>
                  <a:lnTo>
                    <a:pt x="5296915" y="308610"/>
                  </a:lnTo>
                  <a:lnTo>
                    <a:pt x="5293740" y="285495"/>
                  </a:lnTo>
                  <a:lnTo>
                    <a:pt x="5291708" y="244093"/>
                  </a:lnTo>
                  <a:lnTo>
                    <a:pt x="5248909" y="255650"/>
                  </a:lnTo>
                  <a:lnTo>
                    <a:pt x="5212588" y="275209"/>
                  </a:lnTo>
                  <a:lnTo>
                    <a:pt x="5182997" y="302767"/>
                  </a:lnTo>
                  <a:lnTo>
                    <a:pt x="5159756" y="338581"/>
                  </a:lnTo>
                  <a:lnTo>
                    <a:pt x="5160137" y="543940"/>
                  </a:lnTo>
                  <a:lnTo>
                    <a:pt x="5159248" y="554989"/>
                  </a:lnTo>
                  <a:lnTo>
                    <a:pt x="5135753" y="589152"/>
                  </a:lnTo>
                  <a:lnTo>
                    <a:pt x="5103749" y="597788"/>
                  </a:lnTo>
                  <a:lnTo>
                    <a:pt x="5091683" y="596773"/>
                  </a:lnTo>
                  <a:lnTo>
                    <a:pt x="5058664" y="573531"/>
                  </a:lnTo>
                  <a:lnTo>
                    <a:pt x="5051298" y="543940"/>
                  </a:lnTo>
                  <a:lnTo>
                    <a:pt x="5051298" y="276478"/>
                  </a:lnTo>
                  <a:lnTo>
                    <a:pt x="5051298" y="269366"/>
                  </a:lnTo>
                  <a:lnTo>
                    <a:pt x="5051552" y="260730"/>
                  </a:lnTo>
                  <a:lnTo>
                    <a:pt x="5051806" y="250443"/>
                  </a:lnTo>
                  <a:lnTo>
                    <a:pt x="5052187" y="238760"/>
                  </a:lnTo>
                  <a:lnTo>
                    <a:pt x="5052568" y="226949"/>
                  </a:lnTo>
                  <a:lnTo>
                    <a:pt x="5052822" y="216662"/>
                  </a:lnTo>
                  <a:lnTo>
                    <a:pt x="5052949" y="208025"/>
                  </a:lnTo>
                  <a:lnTo>
                    <a:pt x="5052949" y="200913"/>
                  </a:lnTo>
                  <a:lnTo>
                    <a:pt x="5053838" y="189991"/>
                  </a:lnTo>
                  <a:lnTo>
                    <a:pt x="5074284" y="156082"/>
                  </a:lnTo>
                  <a:lnTo>
                    <a:pt x="5105781" y="147447"/>
                  </a:lnTo>
                  <a:lnTo>
                    <a:pt x="5126228" y="150367"/>
                  </a:lnTo>
                  <a:lnTo>
                    <a:pt x="5141976" y="159130"/>
                  </a:lnTo>
                  <a:lnTo>
                    <a:pt x="5153152" y="173609"/>
                  </a:lnTo>
                  <a:lnTo>
                    <a:pt x="5159756" y="193928"/>
                  </a:lnTo>
                  <a:lnTo>
                    <a:pt x="5196967" y="170434"/>
                  </a:lnTo>
                  <a:lnTo>
                    <a:pt x="5236337" y="153542"/>
                  </a:lnTo>
                  <a:lnTo>
                    <a:pt x="5277484" y="143510"/>
                  </a:lnTo>
                  <a:lnTo>
                    <a:pt x="5320791" y="140080"/>
                  </a:lnTo>
                  <a:close/>
                </a:path>
                <a:path w="5402580" h="807719">
                  <a:moveTo>
                    <a:pt x="4288663" y="140080"/>
                  </a:moveTo>
                  <a:lnTo>
                    <a:pt x="4324477" y="146938"/>
                  </a:lnTo>
                  <a:lnTo>
                    <a:pt x="4350004" y="167259"/>
                  </a:lnTo>
                  <a:lnTo>
                    <a:pt x="4365371" y="201167"/>
                  </a:lnTo>
                  <a:lnTo>
                    <a:pt x="4370451" y="248665"/>
                  </a:lnTo>
                  <a:lnTo>
                    <a:pt x="4370451" y="258190"/>
                  </a:lnTo>
                  <a:lnTo>
                    <a:pt x="4365117" y="303402"/>
                  </a:lnTo>
                  <a:lnTo>
                    <a:pt x="4336669" y="334644"/>
                  </a:lnTo>
                  <a:lnTo>
                    <a:pt x="4313174" y="338581"/>
                  </a:lnTo>
                  <a:lnTo>
                    <a:pt x="4290568" y="335279"/>
                  </a:lnTo>
                  <a:lnTo>
                    <a:pt x="4274439" y="325247"/>
                  </a:lnTo>
                  <a:lnTo>
                    <a:pt x="4264787" y="308610"/>
                  </a:lnTo>
                  <a:lnTo>
                    <a:pt x="4261612" y="285495"/>
                  </a:lnTo>
                  <a:lnTo>
                    <a:pt x="4259580" y="244093"/>
                  </a:lnTo>
                  <a:lnTo>
                    <a:pt x="4216781" y="255650"/>
                  </a:lnTo>
                  <a:lnTo>
                    <a:pt x="4180458" y="275209"/>
                  </a:lnTo>
                  <a:lnTo>
                    <a:pt x="4150868" y="302767"/>
                  </a:lnTo>
                  <a:lnTo>
                    <a:pt x="4127627" y="338581"/>
                  </a:lnTo>
                  <a:lnTo>
                    <a:pt x="4128007" y="543940"/>
                  </a:lnTo>
                  <a:lnTo>
                    <a:pt x="4127119" y="554989"/>
                  </a:lnTo>
                  <a:lnTo>
                    <a:pt x="4103624" y="589152"/>
                  </a:lnTo>
                  <a:lnTo>
                    <a:pt x="4071620" y="597788"/>
                  </a:lnTo>
                  <a:lnTo>
                    <a:pt x="4059681" y="596773"/>
                  </a:lnTo>
                  <a:lnTo>
                    <a:pt x="4026534" y="573531"/>
                  </a:lnTo>
                  <a:lnTo>
                    <a:pt x="4019169" y="543940"/>
                  </a:lnTo>
                  <a:lnTo>
                    <a:pt x="4019169" y="276478"/>
                  </a:lnTo>
                  <a:lnTo>
                    <a:pt x="4019296" y="269366"/>
                  </a:lnTo>
                  <a:lnTo>
                    <a:pt x="4019423" y="260730"/>
                  </a:lnTo>
                  <a:lnTo>
                    <a:pt x="4019677" y="250443"/>
                  </a:lnTo>
                  <a:lnTo>
                    <a:pt x="4020057" y="238760"/>
                  </a:lnTo>
                  <a:lnTo>
                    <a:pt x="4020439" y="226949"/>
                  </a:lnTo>
                  <a:lnTo>
                    <a:pt x="4020693" y="216662"/>
                  </a:lnTo>
                  <a:lnTo>
                    <a:pt x="4020820" y="208025"/>
                  </a:lnTo>
                  <a:lnTo>
                    <a:pt x="4020820" y="200913"/>
                  </a:lnTo>
                  <a:lnTo>
                    <a:pt x="4021708" y="189991"/>
                  </a:lnTo>
                  <a:lnTo>
                    <a:pt x="4042155" y="156082"/>
                  </a:lnTo>
                  <a:lnTo>
                    <a:pt x="4073652" y="147447"/>
                  </a:lnTo>
                  <a:lnTo>
                    <a:pt x="4094099" y="150367"/>
                  </a:lnTo>
                  <a:lnTo>
                    <a:pt x="4109847" y="159130"/>
                  </a:lnTo>
                  <a:lnTo>
                    <a:pt x="4121150" y="173609"/>
                  </a:lnTo>
                  <a:lnTo>
                    <a:pt x="4127627" y="193928"/>
                  </a:lnTo>
                  <a:lnTo>
                    <a:pt x="4164965" y="170434"/>
                  </a:lnTo>
                  <a:lnTo>
                    <a:pt x="4204208" y="153542"/>
                  </a:lnTo>
                  <a:lnTo>
                    <a:pt x="4245483" y="143510"/>
                  </a:lnTo>
                  <a:lnTo>
                    <a:pt x="4288663" y="140080"/>
                  </a:lnTo>
                  <a:close/>
                </a:path>
                <a:path w="5402580" h="807719">
                  <a:moveTo>
                    <a:pt x="2503424" y="140080"/>
                  </a:moveTo>
                  <a:lnTo>
                    <a:pt x="2539238" y="146938"/>
                  </a:lnTo>
                  <a:lnTo>
                    <a:pt x="2564765" y="167259"/>
                  </a:lnTo>
                  <a:lnTo>
                    <a:pt x="2580132" y="201167"/>
                  </a:lnTo>
                  <a:lnTo>
                    <a:pt x="2585212" y="248665"/>
                  </a:lnTo>
                  <a:lnTo>
                    <a:pt x="2585212" y="258190"/>
                  </a:lnTo>
                  <a:lnTo>
                    <a:pt x="2579878" y="303402"/>
                  </a:lnTo>
                  <a:lnTo>
                    <a:pt x="2551430" y="334644"/>
                  </a:lnTo>
                  <a:lnTo>
                    <a:pt x="2527935" y="338581"/>
                  </a:lnTo>
                  <a:lnTo>
                    <a:pt x="2505329" y="335279"/>
                  </a:lnTo>
                  <a:lnTo>
                    <a:pt x="2489200" y="325247"/>
                  </a:lnTo>
                  <a:lnTo>
                    <a:pt x="2479547" y="308610"/>
                  </a:lnTo>
                  <a:lnTo>
                    <a:pt x="2476372" y="285495"/>
                  </a:lnTo>
                  <a:lnTo>
                    <a:pt x="2474341" y="244093"/>
                  </a:lnTo>
                  <a:lnTo>
                    <a:pt x="2431542" y="255650"/>
                  </a:lnTo>
                  <a:lnTo>
                    <a:pt x="2395347" y="275209"/>
                  </a:lnTo>
                  <a:lnTo>
                    <a:pt x="2365629" y="302767"/>
                  </a:lnTo>
                  <a:lnTo>
                    <a:pt x="2342515" y="338581"/>
                  </a:lnTo>
                  <a:lnTo>
                    <a:pt x="2342896" y="543940"/>
                  </a:lnTo>
                  <a:lnTo>
                    <a:pt x="2341880" y="554989"/>
                  </a:lnTo>
                  <a:lnTo>
                    <a:pt x="2318385" y="589152"/>
                  </a:lnTo>
                  <a:lnTo>
                    <a:pt x="2286381" y="597788"/>
                  </a:lnTo>
                  <a:lnTo>
                    <a:pt x="2274443" y="596773"/>
                  </a:lnTo>
                  <a:lnTo>
                    <a:pt x="2241296" y="573531"/>
                  </a:lnTo>
                  <a:lnTo>
                    <a:pt x="2233930" y="543940"/>
                  </a:lnTo>
                  <a:lnTo>
                    <a:pt x="2233930" y="276478"/>
                  </a:lnTo>
                  <a:lnTo>
                    <a:pt x="2234057" y="269366"/>
                  </a:lnTo>
                  <a:lnTo>
                    <a:pt x="2234184" y="260730"/>
                  </a:lnTo>
                  <a:lnTo>
                    <a:pt x="2234438" y="250443"/>
                  </a:lnTo>
                  <a:lnTo>
                    <a:pt x="2234819" y="238760"/>
                  </a:lnTo>
                  <a:lnTo>
                    <a:pt x="2235200" y="226949"/>
                  </a:lnTo>
                  <a:lnTo>
                    <a:pt x="2235454" y="216662"/>
                  </a:lnTo>
                  <a:lnTo>
                    <a:pt x="2235581" y="208025"/>
                  </a:lnTo>
                  <a:lnTo>
                    <a:pt x="2235581" y="200913"/>
                  </a:lnTo>
                  <a:lnTo>
                    <a:pt x="2236470" y="189991"/>
                  </a:lnTo>
                  <a:lnTo>
                    <a:pt x="2256917" y="156082"/>
                  </a:lnTo>
                  <a:lnTo>
                    <a:pt x="2288413" y="147447"/>
                  </a:lnTo>
                  <a:lnTo>
                    <a:pt x="2308860" y="150367"/>
                  </a:lnTo>
                  <a:lnTo>
                    <a:pt x="2324608" y="159130"/>
                  </a:lnTo>
                  <a:lnTo>
                    <a:pt x="2335910" y="173609"/>
                  </a:lnTo>
                  <a:lnTo>
                    <a:pt x="2342515" y="193928"/>
                  </a:lnTo>
                  <a:lnTo>
                    <a:pt x="2379726" y="170434"/>
                  </a:lnTo>
                  <a:lnTo>
                    <a:pt x="2418969" y="153542"/>
                  </a:lnTo>
                  <a:lnTo>
                    <a:pt x="2460244" y="143510"/>
                  </a:lnTo>
                  <a:lnTo>
                    <a:pt x="2503424" y="140080"/>
                  </a:lnTo>
                  <a:close/>
                </a:path>
                <a:path w="5402580" h="807719">
                  <a:moveTo>
                    <a:pt x="3165475" y="121792"/>
                  </a:moveTo>
                  <a:lnTo>
                    <a:pt x="3203956" y="137160"/>
                  </a:lnTo>
                  <a:lnTo>
                    <a:pt x="3219577" y="174370"/>
                  </a:lnTo>
                  <a:lnTo>
                    <a:pt x="3219196" y="178435"/>
                  </a:lnTo>
                  <a:lnTo>
                    <a:pt x="3232912" y="171195"/>
                  </a:lnTo>
                  <a:lnTo>
                    <a:pt x="3274187" y="155320"/>
                  </a:lnTo>
                  <a:lnTo>
                    <a:pt x="3315843" y="148336"/>
                  </a:lnTo>
                  <a:lnTo>
                    <a:pt x="3329685" y="147827"/>
                  </a:lnTo>
                  <a:lnTo>
                    <a:pt x="3373628" y="152780"/>
                  </a:lnTo>
                  <a:lnTo>
                    <a:pt x="3411220" y="167766"/>
                  </a:lnTo>
                  <a:lnTo>
                    <a:pt x="3442334" y="192659"/>
                  </a:lnTo>
                  <a:lnTo>
                    <a:pt x="3467227" y="227456"/>
                  </a:lnTo>
                  <a:lnTo>
                    <a:pt x="3491483" y="296290"/>
                  </a:lnTo>
                  <a:lnTo>
                    <a:pt x="3497579" y="337438"/>
                  </a:lnTo>
                  <a:lnTo>
                    <a:pt x="3499612" y="383031"/>
                  </a:lnTo>
                  <a:lnTo>
                    <a:pt x="3496437" y="425830"/>
                  </a:lnTo>
                  <a:lnTo>
                    <a:pt x="3486784" y="464819"/>
                  </a:lnTo>
                  <a:lnTo>
                    <a:pt x="3470782" y="499872"/>
                  </a:lnTo>
                  <a:lnTo>
                    <a:pt x="3448430" y="531240"/>
                  </a:lnTo>
                  <a:lnTo>
                    <a:pt x="3418585" y="558926"/>
                  </a:lnTo>
                  <a:lnTo>
                    <a:pt x="3384169" y="578738"/>
                  </a:lnTo>
                  <a:lnTo>
                    <a:pt x="3345179" y="590550"/>
                  </a:lnTo>
                  <a:lnTo>
                    <a:pt x="3301365" y="594487"/>
                  </a:lnTo>
                  <a:lnTo>
                    <a:pt x="3283584" y="593978"/>
                  </a:lnTo>
                  <a:lnTo>
                    <a:pt x="3265297" y="592454"/>
                  </a:lnTo>
                  <a:lnTo>
                    <a:pt x="3246501" y="589914"/>
                  </a:lnTo>
                  <a:lnTo>
                    <a:pt x="3227324" y="586359"/>
                  </a:lnTo>
                  <a:lnTo>
                    <a:pt x="3226943" y="752982"/>
                  </a:lnTo>
                  <a:lnTo>
                    <a:pt x="3210941" y="792099"/>
                  </a:lnTo>
                  <a:lnTo>
                    <a:pt x="3170428" y="807719"/>
                  </a:lnTo>
                  <a:lnTo>
                    <a:pt x="3158617" y="806703"/>
                  </a:lnTo>
                  <a:lnTo>
                    <a:pt x="3122930" y="783843"/>
                  </a:lnTo>
                  <a:lnTo>
                    <a:pt x="3113913" y="752982"/>
                  </a:lnTo>
                  <a:lnTo>
                    <a:pt x="3113913" y="736218"/>
                  </a:lnTo>
                  <a:lnTo>
                    <a:pt x="3114040" y="705357"/>
                  </a:lnTo>
                  <a:lnTo>
                    <a:pt x="3114294" y="660145"/>
                  </a:lnTo>
                  <a:lnTo>
                    <a:pt x="3114802" y="600710"/>
                  </a:lnTo>
                  <a:lnTo>
                    <a:pt x="3115056" y="553592"/>
                  </a:lnTo>
                  <a:lnTo>
                    <a:pt x="3115183" y="510920"/>
                  </a:lnTo>
                  <a:lnTo>
                    <a:pt x="3115056" y="472820"/>
                  </a:lnTo>
                  <a:lnTo>
                    <a:pt x="3114802" y="439419"/>
                  </a:lnTo>
                  <a:lnTo>
                    <a:pt x="3113913" y="396875"/>
                  </a:lnTo>
                  <a:lnTo>
                    <a:pt x="3112643" y="357250"/>
                  </a:lnTo>
                  <a:lnTo>
                    <a:pt x="3109087" y="287527"/>
                  </a:lnTo>
                  <a:lnTo>
                    <a:pt x="3103245" y="209295"/>
                  </a:lnTo>
                  <a:lnTo>
                    <a:pt x="3102864" y="207010"/>
                  </a:lnTo>
                  <a:lnTo>
                    <a:pt x="3103753" y="190753"/>
                  </a:lnTo>
                  <a:lnTo>
                    <a:pt x="3118104" y="148970"/>
                  </a:lnTo>
                  <a:lnTo>
                    <a:pt x="3151378" y="123443"/>
                  </a:lnTo>
                  <a:lnTo>
                    <a:pt x="3165475" y="121792"/>
                  </a:lnTo>
                  <a:close/>
                </a:path>
                <a:path w="5402580" h="807719">
                  <a:moveTo>
                    <a:pt x="0" y="76453"/>
                  </a:moveTo>
                  <a:lnTo>
                    <a:pt x="0" y="480567"/>
                  </a:lnTo>
                  <a:lnTo>
                    <a:pt x="8280" y="485393"/>
                  </a:lnTo>
                  <a:lnTo>
                    <a:pt x="47243" y="498093"/>
                  </a:lnTo>
                  <a:lnTo>
                    <a:pt x="82677" y="501014"/>
                  </a:lnTo>
                  <a:lnTo>
                    <a:pt x="123825" y="499490"/>
                  </a:lnTo>
                  <a:lnTo>
                    <a:pt x="187198" y="487299"/>
                  </a:lnTo>
                  <a:lnTo>
                    <a:pt x="226949" y="463803"/>
                  </a:lnTo>
                  <a:lnTo>
                    <a:pt x="255905" y="432180"/>
                  </a:lnTo>
                  <a:lnTo>
                    <a:pt x="276987" y="393064"/>
                  </a:lnTo>
                  <a:lnTo>
                    <a:pt x="287655" y="351409"/>
                  </a:lnTo>
                  <a:lnTo>
                    <a:pt x="289052" y="329945"/>
                  </a:lnTo>
                  <a:lnTo>
                    <a:pt x="284226" y="290449"/>
                  </a:lnTo>
                  <a:lnTo>
                    <a:pt x="270002" y="253237"/>
                  </a:lnTo>
                  <a:lnTo>
                    <a:pt x="246380" y="218312"/>
                  </a:lnTo>
                  <a:lnTo>
                    <a:pt x="213106" y="185419"/>
                  </a:lnTo>
                  <a:lnTo>
                    <a:pt x="170307" y="154812"/>
                  </a:lnTo>
                  <a:lnTo>
                    <a:pt x="107823" y="122681"/>
                  </a:lnTo>
                  <a:lnTo>
                    <a:pt x="59563" y="101345"/>
                  </a:lnTo>
                  <a:lnTo>
                    <a:pt x="0" y="76453"/>
                  </a:lnTo>
                  <a:close/>
                </a:path>
                <a:path w="5402580" h="807719">
                  <a:moveTo>
                    <a:pt x="4576953" y="0"/>
                  </a:moveTo>
                  <a:lnTo>
                    <a:pt x="4603369" y="6350"/>
                  </a:lnTo>
                  <a:lnTo>
                    <a:pt x="4622419" y="25400"/>
                  </a:lnTo>
                  <a:lnTo>
                    <a:pt x="4633722" y="57276"/>
                  </a:lnTo>
                  <a:lnTo>
                    <a:pt x="4637532" y="101726"/>
                  </a:lnTo>
                  <a:lnTo>
                    <a:pt x="4636643" y="135127"/>
                  </a:lnTo>
                  <a:lnTo>
                    <a:pt x="4648708" y="133603"/>
                  </a:lnTo>
                  <a:lnTo>
                    <a:pt x="4659630" y="132461"/>
                  </a:lnTo>
                  <a:lnTo>
                    <a:pt x="4669408" y="131699"/>
                  </a:lnTo>
                  <a:lnTo>
                    <a:pt x="4678045" y="131572"/>
                  </a:lnTo>
                  <a:lnTo>
                    <a:pt x="4699762" y="131952"/>
                  </a:lnTo>
                  <a:lnTo>
                    <a:pt x="4742307" y="137540"/>
                  </a:lnTo>
                  <a:lnTo>
                    <a:pt x="4772914" y="169925"/>
                  </a:lnTo>
                  <a:lnTo>
                    <a:pt x="4774946" y="187451"/>
                  </a:lnTo>
                  <a:lnTo>
                    <a:pt x="4773930" y="198627"/>
                  </a:lnTo>
                  <a:lnTo>
                    <a:pt x="4750562" y="233044"/>
                  </a:lnTo>
                  <a:lnTo>
                    <a:pt x="4718558" y="241807"/>
                  </a:lnTo>
                  <a:lnTo>
                    <a:pt x="4712843" y="241807"/>
                  </a:lnTo>
                  <a:lnTo>
                    <a:pt x="4705984" y="241553"/>
                  </a:lnTo>
                  <a:lnTo>
                    <a:pt x="4698238" y="241173"/>
                  </a:lnTo>
                  <a:lnTo>
                    <a:pt x="4690491" y="240791"/>
                  </a:lnTo>
                  <a:lnTo>
                    <a:pt x="4683759" y="240537"/>
                  </a:lnTo>
                  <a:lnTo>
                    <a:pt x="4678045" y="240537"/>
                  </a:lnTo>
                  <a:lnTo>
                    <a:pt x="4669282" y="240664"/>
                  </a:lnTo>
                  <a:lnTo>
                    <a:pt x="4659883" y="241300"/>
                  </a:lnTo>
                  <a:lnTo>
                    <a:pt x="4649724" y="242315"/>
                  </a:lnTo>
                  <a:lnTo>
                    <a:pt x="4639056" y="243712"/>
                  </a:lnTo>
                  <a:lnTo>
                    <a:pt x="4642231" y="319150"/>
                  </a:lnTo>
                  <a:lnTo>
                    <a:pt x="4644644" y="380111"/>
                  </a:lnTo>
                  <a:lnTo>
                    <a:pt x="4645914" y="426974"/>
                  </a:lnTo>
                  <a:lnTo>
                    <a:pt x="4646422" y="459359"/>
                  </a:lnTo>
                  <a:lnTo>
                    <a:pt x="4646422" y="462914"/>
                  </a:lnTo>
                  <a:lnTo>
                    <a:pt x="4646676" y="469518"/>
                  </a:lnTo>
                  <a:lnTo>
                    <a:pt x="4646930" y="479170"/>
                  </a:lnTo>
                  <a:lnTo>
                    <a:pt x="4647183" y="488823"/>
                  </a:lnTo>
                  <a:lnTo>
                    <a:pt x="4647310" y="496697"/>
                  </a:lnTo>
                  <a:lnTo>
                    <a:pt x="4647310" y="502665"/>
                  </a:lnTo>
                  <a:lnTo>
                    <a:pt x="4643628" y="543687"/>
                  </a:lnTo>
                  <a:lnTo>
                    <a:pt x="4632452" y="573024"/>
                  </a:lnTo>
                  <a:lnTo>
                    <a:pt x="4613909" y="590676"/>
                  </a:lnTo>
                  <a:lnTo>
                    <a:pt x="4588002" y="596518"/>
                  </a:lnTo>
                  <a:lnTo>
                    <a:pt x="4577080" y="595629"/>
                  </a:lnTo>
                  <a:lnTo>
                    <a:pt x="4541139" y="574928"/>
                  </a:lnTo>
                  <a:lnTo>
                    <a:pt x="4531106" y="545973"/>
                  </a:lnTo>
                  <a:lnTo>
                    <a:pt x="4531106" y="537717"/>
                  </a:lnTo>
                  <a:lnTo>
                    <a:pt x="4531359" y="527557"/>
                  </a:lnTo>
                  <a:lnTo>
                    <a:pt x="4531741" y="515619"/>
                  </a:lnTo>
                  <a:lnTo>
                    <a:pt x="4532249" y="501903"/>
                  </a:lnTo>
                  <a:lnTo>
                    <a:pt x="4532757" y="488061"/>
                  </a:lnTo>
                  <a:lnTo>
                    <a:pt x="4533138" y="476123"/>
                  </a:lnTo>
                  <a:lnTo>
                    <a:pt x="4533392" y="465963"/>
                  </a:lnTo>
                  <a:lnTo>
                    <a:pt x="4533519" y="457707"/>
                  </a:lnTo>
                  <a:lnTo>
                    <a:pt x="4533010" y="425957"/>
                  </a:lnTo>
                  <a:lnTo>
                    <a:pt x="4531614" y="380111"/>
                  </a:lnTo>
                  <a:lnTo>
                    <a:pt x="4529328" y="320166"/>
                  </a:lnTo>
                  <a:lnTo>
                    <a:pt x="4526153" y="246125"/>
                  </a:lnTo>
                  <a:lnTo>
                    <a:pt x="4511802" y="245363"/>
                  </a:lnTo>
                  <a:lnTo>
                    <a:pt x="4494149" y="243966"/>
                  </a:lnTo>
                  <a:lnTo>
                    <a:pt x="4449318" y="239522"/>
                  </a:lnTo>
                  <a:lnTo>
                    <a:pt x="4410709" y="223519"/>
                  </a:lnTo>
                  <a:lnTo>
                    <a:pt x="4397883" y="186689"/>
                  </a:lnTo>
                  <a:lnTo>
                    <a:pt x="4398899" y="175640"/>
                  </a:lnTo>
                  <a:lnTo>
                    <a:pt x="4421885" y="140842"/>
                  </a:lnTo>
                  <a:lnTo>
                    <a:pt x="4453635" y="131952"/>
                  </a:lnTo>
                  <a:lnTo>
                    <a:pt x="4463669" y="132206"/>
                  </a:lnTo>
                  <a:lnTo>
                    <a:pt x="4478655" y="133095"/>
                  </a:lnTo>
                  <a:lnTo>
                    <a:pt x="4498467" y="134619"/>
                  </a:lnTo>
                  <a:lnTo>
                    <a:pt x="4523232" y="136778"/>
                  </a:lnTo>
                  <a:lnTo>
                    <a:pt x="4522851" y="129159"/>
                  </a:lnTo>
                  <a:lnTo>
                    <a:pt x="4522470" y="119506"/>
                  </a:lnTo>
                  <a:lnTo>
                    <a:pt x="4521962" y="107568"/>
                  </a:lnTo>
                  <a:lnTo>
                    <a:pt x="4521200" y="93472"/>
                  </a:lnTo>
                  <a:lnTo>
                    <a:pt x="4520438" y="81152"/>
                  </a:lnTo>
                  <a:lnTo>
                    <a:pt x="4519930" y="70357"/>
                  </a:lnTo>
                  <a:lnTo>
                    <a:pt x="4519549" y="60960"/>
                  </a:lnTo>
                  <a:lnTo>
                    <a:pt x="4519549" y="53086"/>
                  </a:lnTo>
                  <a:lnTo>
                    <a:pt x="4520565" y="42163"/>
                  </a:lnTo>
                  <a:lnTo>
                    <a:pt x="4545203" y="8509"/>
                  </a:lnTo>
                  <a:lnTo>
                    <a:pt x="4565396" y="888"/>
                  </a:lnTo>
                  <a:lnTo>
                    <a:pt x="457695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70600" y="1699259"/>
              <a:ext cx="157479" cy="14986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116330" y="1682749"/>
              <a:ext cx="6807200" cy="685800"/>
            </a:xfrm>
            <a:custGeom>
              <a:avLst/>
              <a:gdLst/>
              <a:ahLst/>
              <a:cxnLst/>
              <a:rect l="l" t="t" r="r" b="b"/>
              <a:pathLst>
                <a:path w="6807200" h="685800">
                  <a:moveTo>
                    <a:pt x="72047" y="7747"/>
                  </a:moveTo>
                  <a:lnTo>
                    <a:pt x="115341" y="21971"/>
                  </a:lnTo>
                  <a:lnTo>
                    <a:pt x="168528" y="46609"/>
                  </a:lnTo>
                  <a:lnTo>
                    <a:pt x="190626" y="56769"/>
                  </a:lnTo>
                  <a:lnTo>
                    <a:pt x="206120" y="63626"/>
                  </a:lnTo>
                  <a:lnTo>
                    <a:pt x="215391" y="67055"/>
                  </a:lnTo>
                  <a:lnTo>
                    <a:pt x="261873" y="84327"/>
                  </a:lnTo>
                  <a:lnTo>
                    <a:pt x="305688" y="105028"/>
                  </a:lnTo>
                  <a:lnTo>
                    <a:pt x="346582" y="129159"/>
                  </a:lnTo>
                  <a:lnTo>
                    <a:pt x="384682" y="156717"/>
                  </a:lnTo>
                  <a:lnTo>
                    <a:pt x="419988" y="187578"/>
                  </a:lnTo>
                  <a:lnTo>
                    <a:pt x="456438" y="227329"/>
                  </a:lnTo>
                  <a:lnTo>
                    <a:pt x="484758" y="268604"/>
                  </a:lnTo>
                  <a:lnTo>
                    <a:pt x="504951" y="311530"/>
                  </a:lnTo>
                  <a:lnTo>
                    <a:pt x="517144" y="355980"/>
                  </a:lnTo>
                  <a:lnTo>
                    <a:pt x="521207" y="402209"/>
                  </a:lnTo>
                  <a:lnTo>
                    <a:pt x="518921" y="437261"/>
                  </a:lnTo>
                  <a:lnTo>
                    <a:pt x="501650" y="504571"/>
                  </a:lnTo>
                  <a:lnTo>
                    <a:pt x="467359" y="567944"/>
                  </a:lnTo>
                  <a:lnTo>
                    <a:pt x="419607" y="620140"/>
                  </a:lnTo>
                  <a:lnTo>
                    <a:pt x="353567" y="660780"/>
                  </a:lnTo>
                  <a:lnTo>
                    <a:pt x="309244" y="674624"/>
                  </a:lnTo>
                  <a:lnTo>
                    <a:pt x="257936" y="682878"/>
                  </a:lnTo>
                  <a:lnTo>
                    <a:pt x="199770" y="685673"/>
                  </a:lnTo>
                  <a:lnTo>
                    <a:pt x="184276" y="685164"/>
                  </a:lnTo>
                  <a:lnTo>
                    <a:pt x="131000" y="677163"/>
                  </a:lnTo>
                  <a:lnTo>
                    <a:pt x="88938" y="664845"/>
                  </a:lnTo>
                  <a:lnTo>
                    <a:pt x="56895" y="649224"/>
                  </a:lnTo>
                  <a:lnTo>
                    <a:pt x="45313" y="648080"/>
                  </a:lnTo>
                  <a:lnTo>
                    <a:pt x="9207" y="624077"/>
                  </a:lnTo>
                  <a:lnTo>
                    <a:pt x="0" y="593471"/>
                  </a:lnTo>
                  <a:lnTo>
                    <a:pt x="241" y="570484"/>
                  </a:lnTo>
                  <a:lnTo>
                    <a:pt x="965" y="542289"/>
                  </a:lnTo>
                  <a:lnTo>
                    <a:pt x="2184" y="509015"/>
                  </a:lnTo>
                  <a:lnTo>
                    <a:pt x="3886" y="470535"/>
                  </a:lnTo>
                  <a:lnTo>
                    <a:pt x="5587" y="432180"/>
                  </a:lnTo>
                  <a:lnTo>
                    <a:pt x="6807" y="398907"/>
                  </a:lnTo>
                  <a:lnTo>
                    <a:pt x="7531" y="370839"/>
                  </a:lnTo>
                  <a:lnTo>
                    <a:pt x="7772" y="347852"/>
                  </a:lnTo>
                  <a:lnTo>
                    <a:pt x="7658" y="322199"/>
                  </a:lnTo>
                  <a:lnTo>
                    <a:pt x="7315" y="290829"/>
                  </a:lnTo>
                  <a:lnTo>
                    <a:pt x="6743" y="253873"/>
                  </a:lnTo>
                  <a:lnTo>
                    <a:pt x="5930" y="211327"/>
                  </a:lnTo>
                  <a:lnTo>
                    <a:pt x="5118" y="168655"/>
                  </a:lnTo>
                  <a:lnTo>
                    <a:pt x="4546" y="131699"/>
                  </a:lnTo>
                  <a:lnTo>
                    <a:pt x="4203" y="100457"/>
                  </a:lnTo>
                  <a:lnTo>
                    <a:pt x="4089" y="74929"/>
                  </a:lnTo>
                  <a:lnTo>
                    <a:pt x="5448" y="63626"/>
                  </a:lnTo>
                  <a:lnTo>
                    <a:pt x="25793" y="29972"/>
                  </a:lnTo>
                  <a:lnTo>
                    <a:pt x="59943" y="9144"/>
                  </a:lnTo>
                  <a:lnTo>
                    <a:pt x="72047" y="7747"/>
                  </a:lnTo>
                  <a:close/>
                </a:path>
                <a:path w="6807200" h="685800">
                  <a:moveTo>
                    <a:pt x="6694932" y="6476"/>
                  </a:moveTo>
                  <a:lnTo>
                    <a:pt x="6711061" y="9271"/>
                  </a:lnTo>
                  <a:lnTo>
                    <a:pt x="6722618" y="17525"/>
                  </a:lnTo>
                  <a:lnTo>
                    <a:pt x="6729476" y="31369"/>
                  </a:lnTo>
                  <a:lnTo>
                    <a:pt x="6731762" y="50673"/>
                  </a:lnTo>
                  <a:lnTo>
                    <a:pt x="6731508" y="77597"/>
                  </a:lnTo>
                  <a:lnTo>
                    <a:pt x="6730746" y="109474"/>
                  </a:lnTo>
                  <a:lnTo>
                    <a:pt x="6729603" y="146303"/>
                  </a:lnTo>
                  <a:lnTo>
                    <a:pt x="6727698" y="187960"/>
                  </a:lnTo>
                  <a:lnTo>
                    <a:pt x="6726301" y="226440"/>
                  </a:lnTo>
                  <a:lnTo>
                    <a:pt x="6725158" y="270890"/>
                  </a:lnTo>
                  <a:lnTo>
                    <a:pt x="6724269" y="321437"/>
                  </a:lnTo>
                  <a:lnTo>
                    <a:pt x="6723888" y="378078"/>
                  </a:lnTo>
                  <a:lnTo>
                    <a:pt x="6723634" y="440689"/>
                  </a:lnTo>
                  <a:lnTo>
                    <a:pt x="6723634" y="539876"/>
                  </a:lnTo>
                  <a:lnTo>
                    <a:pt x="6750685" y="539876"/>
                  </a:lnTo>
                  <a:lnTo>
                    <a:pt x="6762115" y="540765"/>
                  </a:lnTo>
                  <a:lnTo>
                    <a:pt x="6797675" y="563117"/>
                  </a:lnTo>
                  <a:lnTo>
                    <a:pt x="6806692" y="592709"/>
                  </a:lnTo>
                  <a:lnTo>
                    <a:pt x="6805676" y="603503"/>
                  </a:lnTo>
                  <a:lnTo>
                    <a:pt x="6782054" y="637032"/>
                  </a:lnTo>
                  <a:lnTo>
                    <a:pt x="6750685" y="645540"/>
                  </a:lnTo>
                  <a:lnTo>
                    <a:pt x="6588125" y="645160"/>
                  </a:lnTo>
                  <a:lnTo>
                    <a:pt x="6554216" y="642112"/>
                  </a:lnTo>
                  <a:lnTo>
                    <a:pt x="6530086" y="632967"/>
                  </a:lnTo>
                  <a:lnTo>
                    <a:pt x="6515608" y="617727"/>
                  </a:lnTo>
                  <a:lnTo>
                    <a:pt x="6510782" y="596391"/>
                  </a:lnTo>
                  <a:lnTo>
                    <a:pt x="6516116" y="572388"/>
                  </a:lnTo>
                  <a:lnTo>
                    <a:pt x="6559296" y="544957"/>
                  </a:lnTo>
                  <a:lnTo>
                    <a:pt x="6602603" y="541527"/>
                  </a:lnTo>
                  <a:lnTo>
                    <a:pt x="6615176" y="541909"/>
                  </a:lnTo>
                  <a:lnTo>
                    <a:pt x="6615176" y="178562"/>
                  </a:lnTo>
                  <a:lnTo>
                    <a:pt x="6598920" y="189357"/>
                  </a:lnTo>
                  <a:lnTo>
                    <a:pt x="6585839" y="196976"/>
                  </a:lnTo>
                  <a:lnTo>
                    <a:pt x="6575806" y="201549"/>
                  </a:lnTo>
                  <a:lnTo>
                    <a:pt x="6568948" y="203073"/>
                  </a:lnTo>
                  <a:lnTo>
                    <a:pt x="6557899" y="202057"/>
                  </a:lnTo>
                  <a:lnTo>
                    <a:pt x="6521577" y="178180"/>
                  </a:lnTo>
                  <a:lnTo>
                    <a:pt x="6512052" y="148589"/>
                  </a:lnTo>
                  <a:lnTo>
                    <a:pt x="6513703" y="137287"/>
                  </a:lnTo>
                  <a:lnTo>
                    <a:pt x="6518910" y="125857"/>
                  </a:lnTo>
                  <a:lnTo>
                    <a:pt x="6527419" y="114173"/>
                  </a:lnTo>
                  <a:lnTo>
                    <a:pt x="6539484" y="102362"/>
                  </a:lnTo>
                  <a:lnTo>
                    <a:pt x="6585712" y="68834"/>
                  </a:lnTo>
                  <a:lnTo>
                    <a:pt x="6635623" y="28575"/>
                  </a:lnTo>
                  <a:lnTo>
                    <a:pt x="6650863" y="18923"/>
                  </a:lnTo>
                  <a:lnTo>
                    <a:pt x="6665849" y="12064"/>
                  </a:lnTo>
                  <a:lnTo>
                    <a:pt x="6680581" y="7874"/>
                  </a:lnTo>
                  <a:lnTo>
                    <a:pt x="6694932" y="6476"/>
                  </a:lnTo>
                  <a:close/>
                </a:path>
                <a:path w="6807200" h="685800">
                  <a:moveTo>
                    <a:pt x="6182741" y="6476"/>
                  </a:moveTo>
                  <a:lnTo>
                    <a:pt x="6198870" y="9271"/>
                  </a:lnTo>
                  <a:lnTo>
                    <a:pt x="6210427" y="17525"/>
                  </a:lnTo>
                  <a:lnTo>
                    <a:pt x="6217412" y="31369"/>
                  </a:lnTo>
                  <a:lnTo>
                    <a:pt x="6219698" y="50673"/>
                  </a:lnTo>
                  <a:lnTo>
                    <a:pt x="6219444" y="77597"/>
                  </a:lnTo>
                  <a:lnTo>
                    <a:pt x="6218682" y="109474"/>
                  </a:lnTo>
                  <a:lnTo>
                    <a:pt x="6217412" y="146303"/>
                  </a:lnTo>
                  <a:lnTo>
                    <a:pt x="6215507" y="187960"/>
                  </a:lnTo>
                  <a:lnTo>
                    <a:pt x="6214110" y="226440"/>
                  </a:lnTo>
                  <a:lnTo>
                    <a:pt x="6212967" y="270890"/>
                  </a:lnTo>
                  <a:lnTo>
                    <a:pt x="6212078" y="321437"/>
                  </a:lnTo>
                  <a:lnTo>
                    <a:pt x="6211570" y="378078"/>
                  </a:lnTo>
                  <a:lnTo>
                    <a:pt x="6211443" y="440689"/>
                  </a:lnTo>
                  <a:lnTo>
                    <a:pt x="6211443" y="539876"/>
                  </a:lnTo>
                  <a:lnTo>
                    <a:pt x="6238494" y="539876"/>
                  </a:lnTo>
                  <a:lnTo>
                    <a:pt x="6249924" y="540765"/>
                  </a:lnTo>
                  <a:lnTo>
                    <a:pt x="6285484" y="563117"/>
                  </a:lnTo>
                  <a:lnTo>
                    <a:pt x="6294501" y="592709"/>
                  </a:lnTo>
                  <a:lnTo>
                    <a:pt x="6293485" y="603503"/>
                  </a:lnTo>
                  <a:lnTo>
                    <a:pt x="6269863" y="637032"/>
                  </a:lnTo>
                  <a:lnTo>
                    <a:pt x="6238494" y="645540"/>
                  </a:lnTo>
                  <a:lnTo>
                    <a:pt x="6075934" y="645160"/>
                  </a:lnTo>
                  <a:lnTo>
                    <a:pt x="6042025" y="642112"/>
                  </a:lnTo>
                  <a:lnTo>
                    <a:pt x="6017895" y="632967"/>
                  </a:lnTo>
                  <a:lnTo>
                    <a:pt x="6003417" y="617727"/>
                  </a:lnTo>
                  <a:lnTo>
                    <a:pt x="5998591" y="596391"/>
                  </a:lnTo>
                  <a:lnTo>
                    <a:pt x="6003925" y="572388"/>
                  </a:lnTo>
                  <a:lnTo>
                    <a:pt x="6047105" y="544957"/>
                  </a:lnTo>
                  <a:lnTo>
                    <a:pt x="6090412" y="541527"/>
                  </a:lnTo>
                  <a:lnTo>
                    <a:pt x="6102985" y="541909"/>
                  </a:lnTo>
                  <a:lnTo>
                    <a:pt x="6102985" y="178562"/>
                  </a:lnTo>
                  <a:lnTo>
                    <a:pt x="6086729" y="189357"/>
                  </a:lnTo>
                  <a:lnTo>
                    <a:pt x="6073648" y="196976"/>
                  </a:lnTo>
                  <a:lnTo>
                    <a:pt x="6063615" y="201549"/>
                  </a:lnTo>
                  <a:lnTo>
                    <a:pt x="6056757" y="203073"/>
                  </a:lnTo>
                  <a:lnTo>
                    <a:pt x="6045708" y="202057"/>
                  </a:lnTo>
                  <a:lnTo>
                    <a:pt x="6009386" y="178180"/>
                  </a:lnTo>
                  <a:lnTo>
                    <a:pt x="5999861" y="148589"/>
                  </a:lnTo>
                  <a:lnTo>
                    <a:pt x="6001512" y="137287"/>
                  </a:lnTo>
                  <a:lnTo>
                    <a:pt x="6006719" y="125857"/>
                  </a:lnTo>
                  <a:lnTo>
                    <a:pt x="6015228" y="114173"/>
                  </a:lnTo>
                  <a:lnTo>
                    <a:pt x="6027293" y="102362"/>
                  </a:lnTo>
                  <a:lnTo>
                    <a:pt x="6073521" y="68834"/>
                  </a:lnTo>
                  <a:lnTo>
                    <a:pt x="6123432" y="28575"/>
                  </a:lnTo>
                  <a:lnTo>
                    <a:pt x="6138672" y="18923"/>
                  </a:lnTo>
                  <a:lnTo>
                    <a:pt x="6153658" y="12064"/>
                  </a:lnTo>
                  <a:lnTo>
                    <a:pt x="6168263" y="7874"/>
                  </a:lnTo>
                  <a:lnTo>
                    <a:pt x="6182741" y="6476"/>
                  </a:lnTo>
                  <a:close/>
                </a:path>
                <a:path w="6807200" h="685800">
                  <a:moveTo>
                    <a:pt x="1113789" y="0"/>
                  </a:moveTo>
                  <a:lnTo>
                    <a:pt x="1132839" y="2921"/>
                  </a:lnTo>
                  <a:lnTo>
                    <a:pt x="1146556" y="11811"/>
                  </a:lnTo>
                  <a:lnTo>
                    <a:pt x="1154683" y="26670"/>
                  </a:lnTo>
                  <a:lnTo>
                    <a:pt x="1157477" y="47371"/>
                  </a:lnTo>
                  <a:lnTo>
                    <a:pt x="1157477" y="50926"/>
                  </a:lnTo>
                  <a:lnTo>
                    <a:pt x="1157096" y="56641"/>
                  </a:lnTo>
                  <a:lnTo>
                    <a:pt x="1156081" y="64388"/>
                  </a:lnTo>
                  <a:lnTo>
                    <a:pt x="1155192" y="72262"/>
                  </a:lnTo>
                  <a:lnTo>
                    <a:pt x="1154683" y="77977"/>
                  </a:lnTo>
                  <a:lnTo>
                    <a:pt x="1154683" y="81534"/>
                  </a:lnTo>
                  <a:lnTo>
                    <a:pt x="1154683" y="238378"/>
                  </a:lnTo>
                  <a:lnTo>
                    <a:pt x="1198626" y="217932"/>
                  </a:lnTo>
                  <a:lnTo>
                    <a:pt x="1240155" y="206883"/>
                  </a:lnTo>
                  <a:lnTo>
                    <a:pt x="1266444" y="204724"/>
                  </a:lnTo>
                  <a:lnTo>
                    <a:pt x="1312290" y="209169"/>
                  </a:lnTo>
                  <a:lnTo>
                    <a:pt x="1353439" y="222250"/>
                  </a:lnTo>
                  <a:lnTo>
                    <a:pt x="1390014" y="244221"/>
                  </a:lnTo>
                  <a:lnTo>
                    <a:pt x="1422019" y="274827"/>
                  </a:lnTo>
                  <a:lnTo>
                    <a:pt x="1446149" y="309372"/>
                  </a:lnTo>
                  <a:lnTo>
                    <a:pt x="1463420" y="347345"/>
                  </a:lnTo>
                  <a:lnTo>
                    <a:pt x="1473708" y="388747"/>
                  </a:lnTo>
                  <a:lnTo>
                    <a:pt x="1477264" y="433704"/>
                  </a:lnTo>
                  <a:lnTo>
                    <a:pt x="1473200" y="479425"/>
                  </a:lnTo>
                  <a:lnTo>
                    <a:pt x="1461134" y="521588"/>
                  </a:lnTo>
                  <a:lnTo>
                    <a:pt x="1441069" y="559942"/>
                  </a:lnTo>
                  <a:lnTo>
                    <a:pt x="1413002" y="594740"/>
                  </a:lnTo>
                  <a:lnTo>
                    <a:pt x="1378331" y="624332"/>
                  </a:lnTo>
                  <a:lnTo>
                    <a:pt x="1339722" y="645413"/>
                  </a:lnTo>
                  <a:lnTo>
                    <a:pt x="1297177" y="658113"/>
                  </a:lnTo>
                  <a:lnTo>
                    <a:pt x="1250822" y="662432"/>
                  </a:lnTo>
                  <a:lnTo>
                    <a:pt x="1222502" y="661162"/>
                  </a:lnTo>
                  <a:lnTo>
                    <a:pt x="1194943" y="657351"/>
                  </a:lnTo>
                  <a:lnTo>
                    <a:pt x="1168145" y="651128"/>
                  </a:lnTo>
                  <a:lnTo>
                    <a:pt x="1141983" y="642365"/>
                  </a:lnTo>
                  <a:lnTo>
                    <a:pt x="1133983" y="648970"/>
                  </a:lnTo>
                  <a:lnTo>
                    <a:pt x="1125220" y="653669"/>
                  </a:lnTo>
                  <a:lnTo>
                    <a:pt x="1115568" y="656463"/>
                  </a:lnTo>
                  <a:lnTo>
                    <a:pt x="1105153" y="657478"/>
                  </a:lnTo>
                  <a:lnTo>
                    <a:pt x="1094486" y="656463"/>
                  </a:lnTo>
                  <a:lnTo>
                    <a:pt x="1060322" y="634873"/>
                  </a:lnTo>
                  <a:lnTo>
                    <a:pt x="1051559" y="605789"/>
                  </a:lnTo>
                  <a:lnTo>
                    <a:pt x="1051559" y="600201"/>
                  </a:lnTo>
                  <a:lnTo>
                    <a:pt x="1051814" y="593344"/>
                  </a:lnTo>
                  <a:lnTo>
                    <a:pt x="1052195" y="585215"/>
                  </a:lnTo>
                  <a:lnTo>
                    <a:pt x="1052702" y="575690"/>
                  </a:lnTo>
                  <a:lnTo>
                    <a:pt x="1053211" y="566292"/>
                  </a:lnTo>
                  <a:lnTo>
                    <a:pt x="1053592" y="558038"/>
                  </a:lnTo>
                  <a:lnTo>
                    <a:pt x="1053845" y="551179"/>
                  </a:lnTo>
                  <a:lnTo>
                    <a:pt x="1053972" y="545591"/>
                  </a:lnTo>
                  <a:lnTo>
                    <a:pt x="1053972" y="81534"/>
                  </a:lnTo>
                  <a:lnTo>
                    <a:pt x="1054734" y="67183"/>
                  </a:lnTo>
                  <a:lnTo>
                    <a:pt x="1067053" y="28955"/>
                  </a:lnTo>
                  <a:lnTo>
                    <a:pt x="1099439" y="1777"/>
                  </a:lnTo>
                  <a:lnTo>
                    <a:pt x="1113789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3440" y="1396900"/>
            <a:ext cx="3395979" cy="886460"/>
            <a:chOff x="965200" y="2705100"/>
            <a:chExt cx="3395979" cy="886460"/>
          </a:xfrm>
        </p:grpSpPr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77900" y="2720340"/>
              <a:ext cx="3368040" cy="85597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526789" y="2907029"/>
              <a:ext cx="426720" cy="449580"/>
            </a:xfrm>
            <a:custGeom>
              <a:avLst/>
              <a:gdLst/>
              <a:ahLst/>
              <a:cxnLst/>
              <a:rect l="l" t="t" r="r" b="b"/>
              <a:pathLst>
                <a:path w="426720" h="449579">
                  <a:moveTo>
                    <a:pt x="252222" y="97662"/>
                  </a:moveTo>
                  <a:lnTo>
                    <a:pt x="200025" y="108458"/>
                  </a:lnTo>
                  <a:lnTo>
                    <a:pt x="154939" y="141097"/>
                  </a:lnTo>
                  <a:lnTo>
                    <a:pt x="123698" y="188087"/>
                  </a:lnTo>
                  <a:lnTo>
                    <a:pt x="113284" y="241935"/>
                  </a:lnTo>
                  <a:lnTo>
                    <a:pt x="114426" y="267589"/>
                  </a:lnTo>
                  <a:lnTo>
                    <a:pt x="124206" y="308737"/>
                  </a:lnTo>
                  <a:lnTo>
                    <a:pt x="157352" y="344932"/>
                  </a:lnTo>
                  <a:lnTo>
                    <a:pt x="191770" y="351790"/>
                  </a:lnTo>
                  <a:lnTo>
                    <a:pt x="204215" y="351282"/>
                  </a:lnTo>
                  <a:lnTo>
                    <a:pt x="250951" y="338709"/>
                  </a:lnTo>
                  <a:lnTo>
                    <a:pt x="282448" y="318643"/>
                  </a:lnTo>
                  <a:lnTo>
                    <a:pt x="277113" y="273177"/>
                  </a:lnTo>
                  <a:lnTo>
                    <a:pt x="273176" y="233807"/>
                  </a:lnTo>
                  <a:lnTo>
                    <a:pt x="270890" y="200406"/>
                  </a:lnTo>
                  <a:lnTo>
                    <a:pt x="270129" y="173228"/>
                  </a:lnTo>
                  <a:lnTo>
                    <a:pt x="270256" y="166497"/>
                  </a:lnTo>
                  <a:lnTo>
                    <a:pt x="274320" y="125222"/>
                  </a:lnTo>
                  <a:lnTo>
                    <a:pt x="277495" y="105410"/>
                  </a:lnTo>
                  <a:lnTo>
                    <a:pt x="272034" y="102743"/>
                  </a:lnTo>
                  <a:lnTo>
                    <a:pt x="267208" y="100711"/>
                  </a:lnTo>
                  <a:lnTo>
                    <a:pt x="263017" y="99441"/>
                  </a:lnTo>
                  <a:lnTo>
                    <a:pt x="258825" y="98298"/>
                  </a:lnTo>
                  <a:lnTo>
                    <a:pt x="255143" y="97662"/>
                  </a:lnTo>
                  <a:lnTo>
                    <a:pt x="252222" y="97662"/>
                  </a:lnTo>
                  <a:close/>
                </a:path>
                <a:path w="426720" h="449579">
                  <a:moveTo>
                    <a:pt x="246887" y="0"/>
                  </a:moveTo>
                  <a:lnTo>
                    <a:pt x="288798" y="5461"/>
                  </a:lnTo>
                  <a:lnTo>
                    <a:pt x="336804" y="21844"/>
                  </a:lnTo>
                  <a:lnTo>
                    <a:pt x="383032" y="50292"/>
                  </a:lnTo>
                  <a:lnTo>
                    <a:pt x="398399" y="82931"/>
                  </a:lnTo>
                  <a:lnTo>
                    <a:pt x="397890" y="89916"/>
                  </a:lnTo>
                  <a:lnTo>
                    <a:pt x="396113" y="96520"/>
                  </a:lnTo>
                  <a:lnTo>
                    <a:pt x="393192" y="102743"/>
                  </a:lnTo>
                  <a:lnTo>
                    <a:pt x="389000" y="108458"/>
                  </a:lnTo>
                  <a:lnTo>
                    <a:pt x="387096" y="117094"/>
                  </a:lnTo>
                  <a:lnTo>
                    <a:pt x="381762" y="161798"/>
                  </a:lnTo>
                  <a:lnTo>
                    <a:pt x="380492" y="206375"/>
                  </a:lnTo>
                  <a:lnTo>
                    <a:pt x="381126" y="242316"/>
                  </a:lnTo>
                  <a:lnTo>
                    <a:pt x="386588" y="297942"/>
                  </a:lnTo>
                  <a:lnTo>
                    <a:pt x="402589" y="342646"/>
                  </a:lnTo>
                  <a:lnTo>
                    <a:pt x="410337" y="359664"/>
                  </a:lnTo>
                  <a:lnTo>
                    <a:pt x="417322" y="375158"/>
                  </a:lnTo>
                  <a:lnTo>
                    <a:pt x="422275" y="386969"/>
                  </a:lnTo>
                  <a:lnTo>
                    <a:pt x="425196" y="394970"/>
                  </a:lnTo>
                  <a:lnTo>
                    <a:pt x="426212" y="399415"/>
                  </a:lnTo>
                  <a:lnTo>
                    <a:pt x="425196" y="409575"/>
                  </a:lnTo>
                  <a:lnTo>
                    <a:pt x="401065" y="441198"/>
                  </a:lnTo>
                  <a:lnTo>
                    <a:pt x="371601" y="449072"/>
                  </a:lnTo>
                  <a:lnTo>
                    <a:pt x="360807" y="446786"/>
                  </a:lnTo>
                  <a:lnTo>
                    <a:pt x="347218" y="440055"/>
                  </a:lnTo>
                  <a:lnTo>
                    <a:pt x="330835" y="428625"/>
                  </a:lnTo>
                  <a:lnTo>
                    <a:pt x="311785" y="412750"/>
                  </a:lnTo>
                  <a:lnTo>
                    <a:pt x="293624" y="421259"/>
                  </a:lnTo>
                  <a:lnTo>
                    <a:pt x="245618" y="439928"/>
                  </a:lnTo>
                  <a:lnTo>
                    <a:pt x="207645" y="448564"/>
                  </a:lnTo>
                  <a:lnTo>
                    <a:pt x="197104" y="449072"/>
                  </a:lnTo>
                  <a:lnTo>
                    <a:pt x="150875" y="445770"/>
                  </a:lnTo>
                  <a:lnTo>
                    <a:pt x="110871" y="435991"/>
                  </a:lnTo>
                  <a:lnTo>
                    <a:pt x="49275" y="396494"/>
                  </a:lnTo>
                  <a:lnTo>
                    <a:pt x="12319" y="330581"/>
                  </a:lnTo>
                  <a:lnTo>
                    <a:pt x="3048" y="287909"/>
                  </a:lnTo>
                  <a:lnTo>
                    <a:pt x="0" y="238633"/>
                  </a:lnTo>
                  <a:lnTo>
                    <a:pt x="4572" y="191135"/>
                  </a:lnTo>
                  <a:lnTo>
                    <a:pt x="18161" y="147193"/>
                  </a:lnTo>
                  <a:lnTo>
                    <a:pt x="40894" y="106807"/>
                  </a:lnTo>
                  <a:lnTo>
                    <a:pt x="72771" y="69977"/>
                  </a:lnTo>
                  <a:lnTo>
                    <a:pt x="110871" y="39370"/>
                  </a:lnTo>
                  <a:lnTo>
                    <a:pt x="152654" y="17525"/>
                  </a:lnTo>
                  <a:lnTo>
                    <a:pt x="197993" y="4318"/>
                  </a:lnTo>
                  <a:lnTo>
                    <a:pt x="246887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65200" y="2705100"/>
              <a:ext cx="2496820" cy="88646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991610" y="2896870"/>
              <a:ext cx="355600" cy="462280"/>
            </a:xfrm>
            <a:custGeom>
              <a:avLst/>
              <a:gdLst/>
              <a:ahLst/>
              <a:cxnLst/>
              <a:rect l="l" t="t" r="r" b="b"/>
              <a:pathLst>
                <a:path w="355600" h="462279">
                  <a:moveTo>
                    <a:pt x="260223" y="0"/>
                  </a:moveTo>
                  <a:lnTo>
                    <a:pt x="309625" y="5968"/>
                  </a:lnTo>
                  <a:lnTo>
                    <a:pt x="340994" y="30987"/>
                  </a:lnTo>
                  <a:lnTo>
                    <a:pt x="347725" y="63500"/>
                  </a:lnTo>
                  <a:lnTo>
                    <a:pt x="345313" y="95757"/>
                  </a:lnTo>
                  <a:lnTo>
                    <a:pt x="337819" y="118744"/>
                  </a:lnTo>
                  <a:lnTo>
                    <a:pt x="325374" y="132587"/>
                  </a:lnTo>
                  <a:lnTo>
                    <a:pt x="308101" y="137159"/>
                  </a:lnTo>
                  <a:lnTo>
                    <a:pt x="289813" y="135127"/>
                  </a:lnTo>
                  <a:lnTo>
                    <a:pt x="275716" y="128777"/>
                  </a:lnTo>
                  <a:lnTo>
                    <a:pt x="265556" y="118109"/>
                  </a:lnTo>
                  <a:lnTo>
                    <a:pt x="259461" y="103250"/>
                  </a:lnTo>
                  <a:lnTo>
                    <a:pt x="251332" y="101980"/>
                  </a:lnTo>
                  <a:lnTo>
                    <a:pt x="242950" y="101091"/>
                  </a:lnTo>
                  <a:lnTo>
                    <a:pt x="234441" y="100583"/>
                  </a:lnTo>
                  <a:lnTo>
                    <a:pt x="225932" y="100329"/>
                  </a:lnTo>
                  <a:lnTo>
                    <a:pt x="182879" y="101980"/>
                  </a:lnTo>
                  <a:lnTo>
                    <a:pt x="152145" y="107060"/>
                  </a:lnTo>
                  <a:lnTo>
                    <a:pt x="133730" y="115569"/>
                  </a:lnTo>
                  <a:lnTo>
                    <a:pt x="127507" y="127380"/>
                  </a:lnTo>
                  <a:lnTo>
                    <a:pt x="131190" y="136143"/>
                  </a:lnTo>
                  <a:lnTo>
                    <a:pt x="142366" y="146176"/>
                  </a:lnTo>
                  <a:lnTo>
                    <a:pt x="160909" y="157606"/>
                  </a:lnTo>
                  <a:lnTo>
                    <a:pt x="186689" y="170433"/>
                  </a:lnTo>
                  <a:lnTo>
                    <a:pt x="223900" y="188087"/>
                  </a:lnTo>
                  <a:lnTo>
                    <a:pt x="254507" y="203580"/>
                  </a:lnTo>
                  <a:lnTo>
                    <a:pt x="296290" y="228600"/>
                  </a:lnTo>
                  <a:lnTo>
                    <a:pt x="340613" y="274446"/>
                  </a:lnTo>
                  <a:lnTo>
                    <a:pt x="355473" y="325881"/>
                  </a:lnTo>
                  <a:lnTo>
                    <a:pt x="351409" y="358901"/>
                  </a:lnTo>
                  <a:lnTo>
                    <a:pt x="318642" y="412368"/>
                  </a:lnTo>
                  <a:lnTo>
                    <a:pt x="262254" y="445515"/>
                  </a:lnTo>
                  <a:lnTo>
                    <a:pt x="197485" y="460120"/>
                  </a:lnTo>
                  <a:lnTo>
                    <a:pt x="160654" y="461899"/>
                  </a:lnTo>
                  <a:lnTo>
                    <a:pt x="133985" y="460882"/>
                  </a:lnTo>
                  <a:lnTo>
                    <a:pt x="84327" y="452374"/>
                  </a:lnTo>
                  <a:lnTo>
                    <a:pt x="34543" y="432180"/>
                  </a:lnTo>
                  <a:lnTo>
                    <a:pt x="3810" y="398399"/>
                  </a:lnTo>
                  <a:lnTo>
                    <a:pt x="0" y="377443"/>
                  </a:lnTo>
                  <a:lnTo>
                    <a:pt x="3048" y="359537"/>
                  </a:lnTo>
                  <a:lnTo>
                    <a:pt x="48640" y="336422"/>
                  </a:lnTo>
                  <a:lnTo>
                    <a:pt x="86232" y="343153"/>
                  </a:lnTo>
                  <a:lnTo>
                    <a:pt x="102997" y="348360"/>
                  </a:lnTo>
                  <a:lnTo>
                    <a:pt x="119634" y="353567"/>
                  </a:lnTo>
                  <a:lnTo>
                    <a:pt x="134365" y="357250"/>
                  </a:lnTo>
                  <a:lnTo>
                    <a:pt x="147065" y="359409"/>
                  </a:lnTo>
                  <a:lnTo>
                    <a:pt x="157734" y="360171"/>
                  </a:lnTo>
                  <a:lnTo>
                    <a:pt x="194055" y="358013"/>
                  </a:lnTo>
                  <a:lnTo>
                    <a:pt x="220090" y="351789"/>
                  </a:lnTo>
                  <a:lnTo>
                    <a:pt x="235712" y="341249"/>
                  </a:lnTo>
                  <a:lnTo>
                    <a:pt x="241173" y="326643"/>
                  </a:lnTo>
                  <a:lnTo>
                    <a:pt x="237489" y="315849"/>
                  </a:lnTo>
                  <a:lnTo>
                    <a:pt x="226694" y="304545"/>
                  </a:lnTo>
                  <a:lnTo>
                    <a:pt x="208661" y="292734"/>
                  </a:lnTo>
                  <a:lnTo>
                    <a:pt x="183387" y="280288"/>
                  </a:lnTo>
                  <a:lnTo>
                    <a:pt x="145161" y="262889"/>
                  </a:lnTo>
                  <a:lnTo>
                    <a:pt x="114426" y="248157"/>
                  </a:lnTo>
                  <a:lnTo>
                    <a:pt x="75564" y="226567"/>
                  </a:lnTo>
                  <a:lnTo>
                    <a:pt x="32385" y="181609"/>
                  </a:lnTo>
                  <a:lnTo>
                    <a:pt x="18034" y="127762"/>
                  </a:lnTo>
                  <a:lnTo>
                    <a:pt x="23494" y="89915"/>
                  </a:lnTo>
                  <a:lnTo>
                    <a:pt x="66928" y="34416"/>
                  </a:lnTo>
                  <a:lnTo>
                    <a:pt x="105155" y="16763"/>
                  </a:lnTo>
                  <a:lnTo>
                    <a:pt x="169417" y="4190"/>
                  </a:lnTo>
                  <a:lnTo>
                    <a:pt x="211454" y="1015"/>
                  </a:lnTo>
                  <a:lnTo>
                    <a:pt x="26022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2627924" y="2442010"/>
            <a:ext cx="3004820" cy="680720"/>
            <a:chOff x="5105400" y="2694939"/>
            <a:chExt cx="3004820" cy="680720"/>
          </a:xfrm>
        </p:grpSpPr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118100" y="2707639"/>
              <a:ext cx="2976879" cy="65277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16420" y="2989579"/>
              <a:ext cx="210820" cy="12953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14620" y="2989579"/>
              <a:ext cx="208279" cy="12953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5119370" y="2708909"/>
              <a:ext cx="2976880" cy="652780"/>
            </a:xfrm>
            <a:custGeom>
              <a:avLst/>
              <a:gdLst/>
              <a:ahLst/>
              <a:cxnLst/>
              <a:rect l="l" t="t" r="r" b="b"/>
              <a:pathLst>
                <a:path w="2976879" h="652779">
                  <a:moveTo>
                    <a:pt x="1921636" y="196595"/>
                  </a:moveTo>
                  <a:lnTo>
                    <a:pt x="1986787" y="202311"/>
                  </a:lnTo>
                  <a:lnTo>
                    <a:pt x="2039874" y="219455"/>
                  </a:lnTo>
                  <a:lnTo>
                    <a:pt x="2086228" y="258063"/>
                  </a:lnTo>
                  <a:lnTo>
                    <a:pt x="2101723" y="313309"/>
                  </a:lnTo>
                  <a:lnTo>
                    <a:pt x="2098548" y="335152"/>
                  </a:lnTo>
                  <a:lnTo>
                    <a:pt x="2073275" y="375030"/>
                  </a:lnTo>
                  <a:lnTo>
                    <a:pt x="2036952" y="401954"/>
                  </a:lnTo>
                  <a:lnTo>
                    <a:pt x="1990978" y="425195"/>
                  </a:lnTo>
                  <a:lnTo>
                    <a:pt x="1821306" y="500379"/>
                  </a:lnTo>
                  <a:lnTo>
                    <a:pt x="1831594" y="510413"/>
                  </a:lnTo>
                  <a:lnTo>
                    <a:pt x="1868804" y="532384"/>
                  </a:lnTo>
                  <a:lnTo>
                    <a:pt x="1915159" y="542163"/>
                  </a:lnTo>
                  <a:lnTo>
                    <a:pt x="1932685" y="542925"/>
                  </a:lnTo>
                  <a:lnTo>
                    <a:pt x="1959102" y="541527"/>
                  </a:lnTo>
                  <a:lnTo>
                    <a:pt x="1983231" y="537337"/>
                  </a:lnTo>
                  <a:lnTo>
                    <a:pt x="2005456" y="530225"/>
                  </a:lnTo>
                  <a:lnTo>
                    <a:pt x="2025523" y="520445"/>
                  </a:lnTo>
                  <a:lnTo>
                    <a:pt x="2041652" y="511682"/>
                  </a:lnTo>
                  <a:lnTo>
                    <a:pt x="2056129" y="505460"/>
                  </a:lnTo>
                  <a:lnTo>
                    <a:pt x="2098548" y="503047"/>
                  </a:lnTo>
                  <a:lnTo>
                    <a:pt x="2122551" y="541781"/>
                  </a:lnTo>
                  <a:lnTo>
                    <a:pt x="2118232" y="564006"/>
                  </a:lnTo>
                  <a:lnTo>
                    <a:pt x="2084197" y="601852"/>
                  </a:lnTo>
                  <a:lnTo>
                    <a:pt x="2025141" y="628395"/>
                  </a:lnTo>
                  <a:lnTo>
                    <a:pt x="1964308" y="640588"/>
                  </a:lnTo>
                  <a:lnTo>
                    <a:pt x="1932685" y="642112"/>
                  </a:lnTo>
                  <a:lnTo>
                    <a:pt x="1885950" y="639190"/>
                  </a:lnTo>
                  <a:lnTo>
                    <a:pt x="1843658" y="630554"/>
                  </a:lnTo>
                  <a:lnTo>
                    <a:pt x="1805939" y="615950"/>
                  </a:lnTo>
                  <a:lnTo>
                    <a:pt x="1772665" y="595629"/>
                  </a:lnTo>
                  <a:lnTo>
                    <a:pt x="1742566" y="567181"/>
                  </a:lnTo>
                  <a:lnTo>
                    <a:pt x="1721103" y="533653"/>
                  </a:lnTo>
                  <a:lnTo>
                    <a:pt x="1708150" y="494791"/>
                  </a:lnTo>
                  <a:lnTo>
                    <a:pt x="1703831" y="450595"/>
                  </a:lnTo>
                  <a:lnTo>
                    <a:pt x="1707260" y="400938"/>
                  </a:lnTo>
                  <a:lnTo>
                    <a:pt x="1717421" y="355218"/>
                  </a:lnTo>
                  <a:lnTo>
                    <a:pt x="1734438" y="313563"/>
                  </a:lnTo>
                  <a:lnTo>
                    <a:pt x="1758314" y="275843"/>
                  </a:lnTo>
                  <a:lnTo>
                    <a:pt x="1791207" y="241173"/>
                  </a:lnTo>
                  <a:lnTo>
                    <a:pt x="1829434" y="216407"/>
                  </a:lnTo>
                  <a:lnTo>
                    <a:pt x="1872869" y="201549"/>
                  </a:lnTo>
                  <a:lnTo>
                    <a:pt x="1921636" y="196595"/>
                  </a:lnTo>
                  <a:close/>
                </a:path>
                <a:path w="2976879" h="652779">
                  <a:moveTo>
                    <a:pt x="217804" y="196595"/>
                  </a:moveTo>
                  <a:lnTo>
                    <a:pt x="282955" y="202311"/>
                  </a:lnTo>
                  <a:lnTo>
                    <a:pt x="336041" y="219455"/>
                  </a:lnTo>
                  <a:lnTo>
                    <a:pt x="382396" y="258063"/>
                  </a:lnTo>
                  <a:lnTo>
                    <a:pt x="397890" y="313309"/>
                  </a:lnTo>
                  <a:lnTo>
                    <a:pt x="394715" y="335152"/>
                  </a:lnTo>
                  <a:lnTo>
                    <a:pt x="369442" y="375030"/>
                  </a:lnTo>
                  <a:lnTo>
                    <a:pt x="333120" y="401954"/>
                  </a:lnTo>
                  <a:lnTo>
                    <a:pt x="287146" y="425195"/>
                  </a:lnTo>
                  <a:lnTo>
                    <a:pt x="117475" y="500379"/>
                  </a:lnTo>
                  <a:lnTo>
                    <a:pt x="127762" y="510413"/>
                  </a:lnTo>
                  <a:lnTo>
                    <a:pt x="164972" y="532384"/>
                  </a:lnTo>
                  <a:lnTo>
                    <a:pt x="211327" y="542163"/>
                  </a:lnTo>
                  <a:lnTo>
                    <a:pt x="228853" y="542925"/>
                  </a:lnTo>
                  <a:lnTo>
                    <a:pt x="255269" y="541527"/>
                  </a:lnTo>
                  <a:lnTo>
                    <a:pt x="279400" y="537337"/>
                  </a:lnTo>
                  <a:lnTo>
                    <a:pt x="301625" y="530225"/>
                  </a:lnTo>
                  <a:lnTo>
                    <a:pt x="321690" y="520445"/>
                  </a:lnTo>
                  <a:lnTo>
                    <a:pt x="337819" y="511682"/>
                  </a:lnTo>
                  <a:lnTo>
                    <a:pt x="352297" y="505460"/>
                  </a:lnTo>
                  <a:lnTo>
                    <a:pt x="394715" y="503047"/>
                  </a:lnTo>
                  <a:lnTo>
                    <a:pt x="418718" y="541781"/>
                  </a:lnTo>
                  <a:lnTo>
                    <a:pt x="414400" y="564006"/>
                  </a:lnTo>
                  <a:lnTo>
                    <a:pt x="380364" y="601852"/>
                  </a:lnTo>
                  <a:lnTo>
                    <a:pt x="321309" y="628395"/>
                  </a:lnTo>
                  <a:lnTo>
                    <a:pt x="260476" y="640588"/>
                  </a:lnTo>
                  <a:lnTo>
                    <a:pt x="228853" y="642112"/>
                  </a:lnTo>
                  <a:lnTo>
                    <a:pt x="182117" y="639190"/>
                  </a:lnTo>
                  <a:lnTo>
                    <a:pt x="139826" y="630554"/>
                  </a:lnTo>
                  <a:lnTo>
                    <a:pt x="102107" y="615950"/>
                  </a:lnTo>
                  <a:lnTo>
                    <a:pt x="68833" y="595629"/>
                  </a:lnTo>
                  <a:lnTo>
                    <a:pt x="38734" y="567181"/>
                  </a:lnTo>
                  <a:lnTo>
                    <a:pt x="17271" y="533653"/>
                  </a:lnTo>
                  <a:lnTo>
                    <a:pt x="4317" y="494791"/>
                  </a:lnTo>
                  <a:lnTo>
                    <a:pt x="0" y="450595"/>
                  </a:lnTo>
                  <a:lnTo>
                    <a:pt x="3428" y="400938"/>
                  </a:lnTo>
                  <a:lnTo>
                    <a:pt x="13588" y="355218"/>
                  </a:lnTo>
                  <a:lnTo>
                    <a:pt x="30606" y="313563"/>
                  </a:lnTo>
                  <a:lnTo>
                    <a:pt x="54482" y="275843"/>
                  </a:lnTo>
                  <a:lnTo>
                    <a:pt x="87375" y="241173"/>
                  </a:lnTo>
                  <a:lnTo>
                    <a:pt x="125602" y="216407"/>
                  </a:lnTo>
                  <a:lnTo>
                    <a:pt x="169037" y="201549"/>
                  </a:lnTo>
                  <a:lnTo>
                    <a:pt x="217804" y="196595"/>
                  </a:lnTo>
                  <a:close/>
                </a:path>
                <a:path w="2976879" h="652779">
                  <a:moveTo>
                    <a:pt x="1585595" y="192912"/>
                  </a:moveTo>
                  <a:lnTo>
                    <a:pt x="1621408" y="199643"/>
                  </a:lnTo>
                  <a:lnTo>
                    <a:pt x="1646935" y="220090"/>
                  </a:lnTo>
                  <a:lnTo>
                    <a:pt x="1662302" y="254000"/>
                  </a:lnTo>
                  <a:lnTo>
                    <a:pt x="1667382" y="301498"/>
                  </a:lnTo>
                  <a:lnTo>
                    <a:pt x="1667382" y="311023"/>
                  </a:lnTo>
                  <a:lnTo>
                    <a:pt x="1662049" y="356235"/>
                  </a:lnTo>
                  <a:lnTo>
                    <a:pt x="1633601" y="387476"/>
                  </a:lnTo>
                  <a:lnTo>
                    <a:pt x="1610105" y="391413"/>
                  </a:lnTo>
                  <a:lnTo>
                    <a:pt x="1587500" y="388112"/>
                  </a:lnTo>
                  <a:lnTo>
                    <a:pt x="1571371" y="378078"/>
                  </a:lnTo>
                  <a:lnTo>
                    <a:pt x="1561719" y="361568"/>
                  </a:lnTo>
                  <a:lnTo>
                    <a:pt x="1558544" y="338327"/>
                  </a:lnTo>
                  <a:lnTo>
                    <a:pt x="1556511" y="296925"/>
                  </a:lnTo>
                  <a:lnTo>
                    <a:pt x="1513712" y="308482"/>
                  </a:lnTo>
                  <a:lnTo>
                    <a:pt x="1477518" y="328040"/>
                  </a:lnTo>
                  <a:lnTo>
                    <a:pt x="1447800" y="355600"/>
                  </a:lnTo>
                  <a:lnTo>
                    <a:pt x="1424685" y="391413"/>
                  </a:lnTo>
                  <a:lnTo>
                    <a:pt x="1425066" y="596900"/>
                  </a:lnTo>
                  <a:lnTo>
                    <a:pt x="1424051" y="607949"/>
                  </a:lnTo>
                  <a:lnTo>
                    <a:pt x="1400682" y="642112"/>
                  </a:lnTo>
                  <a:lnTo>
                    <a:pt x="1368678" y="650748"/>
                  </a:lnTo>
                  <a:lnTo>
                    <a:pt x="1356614" y="649731"/>
                  </a:lnTo>
                  <a:lnTo>
                    <a:pt x="1323593" y="626617"/>
                  </a:lnTo>
                  <a:lnTo>
                    <a:pt x="1316227" y="596900"/>
                  </a:lnTo>
                  <a:lnTo>
                    <a:pt x="1316227" y="329311"/>
                  </a:lnTo>
                  <a:lnTo>
                    <a:pt x="1316227" y="322199"/>
                  </a:lnTo>
                  <a:lnTo>
                    <a:pt x="1316481" y="313563"/>
                  </a:lnTo>
                  <a:lnTo>
                    <a:pt x="1316735" y="303275"/>
                  </a:lnTo>
                  <a:lnTo>
                    <a:pt x="1317116" y="291591"/>
                  </a:lnTo>
                  <a:lnTo>
                    <a:pt x="1317497" y="279780"/>
                  </a:lnTo>
                  <a:lnTo>
                    <a:pt x="1317625" y="269493"/>
                  </a:lnTo>
                  <a:lnTo>
                    <a:pt x="1317878" y="260857"/>
                  </a:lnTo>
                  <a:lnTo>
                    <a:pt x="1317878" y="253745"/>
                  </a:lnTo>
                  <a:lnTo>
                    <a:pt x="1318767" y="242697"/>
                  </a:lnTo>
                  <a:lnTo>
                    <a:pt x="1339214" y="208787"/>
                  </a:lnTo>
                  <a:lnTo>
                    <a:pt x="1370710" y="200278"/>
                  </a:lnTo>
                  <a:lnTo>
                    <a:pt x="1391030" y="203200"/>
                  </a:lnTo>
                  <a:lnTo>
                    <a:pt x="1406905" y="211836"/>
                  </a:lnTo>
                  <a:lnTo>
                    <a:pt x="1418081" y="226440"/>
                  </a:lnTo>
                  <a:lnTo>
                    <a:pt x="1424685" y="246761"/>
                  </a:lnTo>
                  <a:lnTo>
                    <a:pt x="1461897" y="223138"/>
                  </a:lnTo>
                  <a:lnTo>
                    <a:pt x="1501139" y="206375"/>
                  </a:lnTo>
                  <a:lnTo>
                    <a:pt x="1542414" y="196214"/>
                  </a:lnTo>
                  <a:lnTo>
                    <a:pt x="1585595" y="192912"/>
                  </a:lnTo>
                  <a:close/>
                </a:path>
                <a:path w="2976879" h="652779">
                  <a:moveTo>
                    <a:pt x="542416" y="177291"/>
                  </a:moveTo>
                  <a:lnTo>
                    <a:pt x="583564" y="193420"/>
                  </a:lnTo>
                  <a:lnTo>
                    <a:pt x="599693" y="241426"/>
                  </a:lnTo>
                  <a:lnTo>
                    <a:pt x="600075" y="245872"/>
                  </a:lnTo>
                  <a:lnTo>
                    <a:pt x="630427" y="219710"/>
                  </a:lnTo>
                  <a:lnTo>
                    <a:pt x="661542" y="200913"/>
                  </a:lnTo>
                  <a:lnTo>
                    <a:pt x="693419" y="189737"/>
                  </a:lnTo>
                  <a:lnTo>
                    <a:pt x="726185" y="185927"/>
                  </a:lnTo>
                  <a:lnTo>
                    <a:pt x="761872" y="189991"/>
                  </a:lnTo>
                  <a:lnTo>
                    <a:pt x="815213" y="222250"/>
                  </a:lnTo>
                  <a:lnTo>
                    <a:pt x="841628" y="274827"/>
                  </a:lnTo>
                  <a:lnTo>
                    <a:pt x="851280" y="339598"/>
                  </a:lnTo>
                  <a:lnTo>
                    <a:pt x="852551" y="379984"/>
                  </a:lnTo>
                  <a:lnTo>
                    <a:pt x="852551" y="408939"/>
                  </a:lnTo>
                  <a:lnTo>
                    <a:pt x="852424" y="417575"/>
                  </a:lnTo>
                  <a:lnTo>
                    <a:pt x="852296" y="424941"/>
                  </a:lnTo>
                  <a:lnTo>
                    <a:pt x="852169" y="430911"/>
                  </a:lnTo>
                  <a:lnTo>
                    <a:pt x="852169" y="435482"/>
                  </a:lnTo>
                  <a:lnTo>
                    <a:pt x="852677" y="452500"/>
                  </a:lnTo>
                  <a:lnTo>
                    <a:pt x="854328" y="471931"/>
                  </a:lnTo>
                  <a:lnTo>
                    <a:pt x="857122" y="493649"/>
                  </a:lnTo>
                  <a:lnTo>
                    <a:pt x="861059" y="517651"/>
                  </a:lnTo>
                  <a:lnTo>
                    <a:pt x="864869" y="541527"/>
                  </a:lnTo>
                  <a:lnTo>
                    <a:pt x="867663" y="563117"/>
                  </a:lnTo>
                  <a:lnTo>
                    <a:pt x="869314" y="582422"/>
                  </a:lnTo>
                  <a:lnTo>
                    <a:pt x="869822" y="599313"/>
                  </a:lnTo>
                  <a:lnTo>
                    <a:pt x="868806" y="610235"/>
                  </a:lnTo>
                  <a:lnTo>
                    <a:pt x="844803" y="643889"/>
                  </a:lnTo>
                  <a:lnTo>
                    <a:pt x="812926" y="652399"/>
                  </a:lnTo>
                  <a:lnTo>
                    <a:pt x="790575" y="649351"/>
                  </a:lnTo>
                  <a:lnTo>
                    <a:pt x="756792" y="602995"/>
                  </a:lnTo>
                  <a:lnTo>
                    <a:pt x="751077" y="560831"/>
                  </a:lnTo>
                  <a:lnTo>
                    <a:pt x="745363" y="518413"/>
                  </a:lnTo>
                  <a:lnTo>
                    <a:pt x="740790" y="474852"/>
                  </a:lnTo>
                  <a:lnTo>
                    <a:pt x="739266" y="433831"/>
                  </a:lnTo>
                  <a:lnTo>
                    <a:pt x="739393" y="427609"/>
                  </a:lnTo>
                  <a:lnTo>
                    <a:pt x="739647" y="419480"/>
                  </a:lnTo>
                  <a:lnTo>
                    <a:pt x="740028" y="409448"/>
                  </a:lnTo>
                  <a:lnTo>
                    <a:pt x="740663" y="397510"/>
                  </a:lnTo>
                  <a:lnTo>
                    <a:pt x="741299" y="385572"/>
                  </a:lnTo>
                  <a:lnTo>
                    <a:pt x="741679" y="375538"/>
                  </a:lnTo>
                  <a:lnTo>
                    <a:pt x="741933" y="367411"/>
                  </a:lnTo>
                  <a:lnTo>
                    <a:pt x="742060" y="361061"/>
                  </a:lnTo>
                  <a:lnTo>
                    <a:pt x="742060" y="359155"/>
                  </a:lnTo>
                  <a:lnTo>
                    <a:pt x="742441" y="354456"/>
                  </a:lnTo>
                  <a:lnTo>
                    <a:pt x="742950" y="346710"/>
                  </a:lnTo>
                  <a:lnTo>
                    <a:pt x="743457" y="338963"/>
                  </a:lnTo>
                  <a:lnTo>
                    <a:pt x="743712" y="332613"/>
                  </a:lnTo>
                  <a:lnTo>
                    <a:pt x="743712" y="327660"/>
                  </a:lnTo>
                  <a:lnTo>
                    <a:pt x="742695" y="312800"/>
                  </a:lnTo>
                  <a:lnTo>
                    <a:pt x="739647" y="302260"/>
                  </a:lnTo>
                  <a:lnTo>
                    <a:pt x="734440" y="295910"/>
                  </a:lnTo>
                  <a:lnTo>
                    <a:pt x="727328" y="293750"/>
                  </a:lnTo>
                  <a:lnTo>
                    <a:pt x="709929" y="296672"/>
                  </a:lnTo>
                  <a:lnTo>
                    <a:pt x="675513" y="319024"/>
                  </a:lnTo>
                  <a:lnTo>
                    <a:pt x="642619" y="362712"/>
                  </a:lnTo>
                  <a:lnTo>
                    <a:pt x="616203" y="419735"/>
                  </a:lnTo>
                  <a:lnTo>
                    <a:pt x="605281" y="460248"/>
                  </a:lnTo>
                  <a:lnTo>
                    <a:pt x="604519" y="468884"/>
                  </a:lnTo>
                  <a:lnTo>
                    <a:pt x="603630" y="478663"/>
                  </a:lnTo>
                  <a:lnTo>
                    <a:pt x="600201" y="517398"/>
                  </a:lnTo>
                  <a:lnTo>
                    <a:pt x="600075" y="526414"/>
                  </a:lnTo>
                  <a:lnTo>
                    <a:pt x="599947" y="533018"/>
                  </a:lnTo>
                  <a:lnTo>
                    <a:pt x="599439" y="541147"/>
                  </a:lnTo>
                  <a:lnTo>
                    <a:pt x="598551" y="550672"/>
                  </a:lnTo>
                  <a:lnTo>
                    <a:pt x="597407" y="561720"/>
                  </a:lnTo>
                  <a:lnTo>
                    <a:pt x="596264" y="572897"/>
                  </a:lnTo>
                  <a:lnTo>
                    <a:pt x="595376" y="582549"/>
                  </a:lnTo>
                  <a:lnTo>
                    <a:pt x="594867" y="590550"/>
                  </a:lnTo>
                  <a:lnTo>
                    <a:pt x="594740" y="597153"/>
                  </a:lnTo>
                  <a:lnTo>
                    <a:pt x="593725" y="608584"/>
                  </a:lnTo>
                  <a:lnTo>
                    <a:pt x="569976" y="643636"/>
                  </a:lnTo>
                  <a:lnTo>
                    <a:pt x="537844" y="652399"/>
                  </a:lnTo>
                  <a:lnTo>
                    <a:pt x="526160" y="651382"/>
                  </a:lnTo>
                  <a:lnTo>
                    <a:pt x="490346" y="628523"/>
                  </a:lnTo>
                  <a:lnTo>
                    <a:pt x="481329" y="590930"/>
                  </a:lnTo>
                  <a:lnTo>
                    <a:pt x="480821" y="582929"/>
                  </a:lnTo>
                  <a:lnTo>
                    <a:pt x="480059" y="573277"/>
                  </a:lnTo>
                  <a:lnTo>
                    <a:pt x="476630" y="533780"/>
                  </a:lnTo>
                  <a:lnTo>
                    <a:pt x="476503" y="527176"/>
                  </a:lnTo>
                  <a:lnTo>
                    <a:pt x="476884" y="505205"/>
                  </a:lnTo>
                  <a:lnTo>
                    <a:pt x="477900" y="479425"/>
                  </a:lnTo>
                  <a:lnTo>
                    <a:pt x="479678" y="449706"/>
                  </a:lnTo>
                  <a:lnTo>
                    <a:pt x="482218" y="416178"/>
                  </a:lnTo>
                  <a:lnTo>
                    <a:pt x="484758" y="382524"/>
                  </a:lnTo>
                  <a:lnTo>
                    <a:pt x="486537" y="352805"/>
                  </a:lnTo>
                  <a:lnTo>
                    <a:pt x="487552" y="327025"/>
                  </a:lnTo>
                  <a:lnTo>
                    <a:pt x="487933" y="305053"/>
                  </a:lnTo>
                  <a:lnTo>
                    <a:pt x="487806" y="298068"/>
                  </a:lnTo>
                  <a:lnTo>
                    <a:pt x="487552" y="289560"/>
                  </a:lnTo>
                  <a:lnTo>
                    <a:pt x="487171" y="279400"/>
                  </a:lnTo>
                  <a:lnTo>
                    <a:pt x="486537" y="267842"/>
                  </a:lnTo>
                  <a:lnTo>
                    <a:pt x="485901" y="256286"/>
                  </a:lnTo>
                  <a:lnTo>
                    <a:pt x="485393" y="246252"/>
                  </a:lnTo>
                  <a:lnTo>
                    <a:pt x="485266" y="237870"/>
                  </a:lnTo>
                  <a:lnTo>
                    <a:pt x="485139" y="230886"/>
                  </a:lnTo>
                  <a:lnTo>
                    <a:pt x="486155" y="219837"/>
                  </a:lnTo>
                  <a:lnTo>
                    <a:pt x="510413" y="185927"/>
                  </a:lnTo>
                  <a:lnTo>
                    <a:pt x="530732" y="178307"/>
                  </a:lnTo>
                  <a:lnTo>
                    <a:pt x="542416" y="177291"/>
                  </a:lnTo>
                  <a:close/>
                </a:path>
                <a:path w="2976879" h="652779">
                  <a:moveTo>
                    <a:pt x="1076705" y="52704"/>
                  </a:moveTo>
                  <a:lnTo>
                    <a:pt x="1103249" y="59054"/>
                  </a:lnTo>
                  <a:lnTo>
                    <a:pt x="1122171" y="78231"/>
                  </a:lnTo>
                  <a:lnTo>
                    <a:pt x="1133475" y="109981"/>
                  </a:lnTo>
                  <a:lnTo>
                    <a:pt x="1137284" y="154559"/>
                  </a:lnTo>
                  <a:lnTo>
                    <a:pt x="1136395" y="187960"/>
                  </a:lnTo>
                  <a:lnTo>
                    <a:pt x="1148460" y="186436"/>
                  </a:lnTo>
                  <a:lnTo>
                    <a:pt x="1159382" y="185292"/>
                  </a:lnTo>
                  <a:lnTo>
                    <a:pt x="1169162" y="184530"/>
                  </a:lnTo>
                  <a:lnTo>
                    <a:pt x="1177797" y="184276"/>
                  </a:lnTo>
                  <a:lnTo>
                    <a:pt x="1199388" y="184657"/>
                  </a:lnTo>
                  <a:lnTo>
                    <a:pt x="1242059" y="190373"/>
                  </a:lnTo>
                  <a:lnTo>
                    <a:pt x="1272666" y="222630"/>
                  </a:lnTo>
                  <a:lnTo>
                    <a:pt x="1274699" y="240156"/>
                  </a:lnTo>
                  <a:lnTo>
                    <a:pt x="1273682" y="251332"/>
                  </a:lnTo>
                  <a:lnTo>
                    <a:pt x="1250314" y="285876"/>
                  </a:lnTo>
                  <a:lnTo>
                    <a:pt x="1218310" y="294513"/>
                  </a:lnTo>
                  <a:lnTo>
                    <a:pt x="1212595" y="294513"/>
                  </a:lnTo>
                  <a:lnTo>
                    <a:pt x="1205738" y="294259"/>
                  </a:lnTo>
                  <a:lnTo>
                    <a:pt x="1197990" y="293877"/>
                  </a:lnTo>
                  <a:lnTo>
                    <a:pt x="1190243" y="293497"/>
                  </a:lnTo>
                  <a:lnTo>
                    <a:pt x="1183513" y="293242"/>
                  </a:lnTo>
                  <a:lnTo>
                    <a:pt x="1177797" y="293242"/>
                  </a:lnTo>
                  <a:lnTo>
                    <a:pt x="1169034" y="293497"/>
                  </a:lnTo>
                  <a:lnTo>
                    <a:pt x="1159637" y="294131"/>
                  </a:lnTo>
                  <a:lnTo>
                    <a:pt x="1149477" y="295148"/>
                  </a:lnTo>
                  <a:lnTo>
                    <a:pt x="1138808" y="296544"/>
                  </a:lnTo>
                  <a:lnTo>
                    <a:pt x="1142110" y="371982"/>
                  </a:lnTo>
                  <a:lnTo>
                    <a:pt x="1144396" y="433069"/>
                  </a:lnTo>
                  <a:lnTo>
                    <a:pt x="1145666" y="479805"/>
                  </a:lnTo>
                  <a:lnTo>
                    <a:pt x="1146175" y="512317"/>
                  </a:lnTo>
                  <a:lnTo>
                    <a:pt x="1146175" y="515874"/>
                  </a:lnTo>
                  <a:lnTo>
                    <a:pt x="1146428" y="522477"/>
                  </a:lnTo>
                  <a:lnTo>
                    <a:pt x="1146682" y="532129"/>
                  </a:lnTo>
                  <a:lnTo>
                    <a:pt x="1146937" y="541781"/>
                  </a:lnTo>
                  <a:lnTo>
                    <a:pt x="1147064" y="549655"/>
                  </a:lnTo>
                  <a:lnTo>
                    <a:pt x="1147064" y="555498"/>
                  </a:lnTo>
                  <a:lnTo>
                    <a:pt x="1143380" y="596645"/>
                  </a:lnTo>
                  <a:lnTo>
                    <a:pt x="1132204" y="625982"/>
                  </a:lnTo>
                  <a:lnTo>
                    <a:pt x="1113663" y="643636"/>
                  </a:lnTo>
                  <a:lnTo>
                    <a:pt x="1087754" y="649477"/>
                  </a:lnTo>
                  <a:lnTo>
                    <a:pt x="1076832" y="648588"/>
                  </a:lnTo>
                  <a:lnTo>
                    <a:pt x="1040891" y="627888"/>
                  </a:lnTo>
                  <a:lnTo>
                    <a:pt x="1030858" y="598931"/>
                  </a:lnTo>
                  <a:lnTo>
                    <a:pt x="1030985" y="590676"/>
                  </a:lnTo>
                  <a:lnTo>
                    <a:pt x="1031113" y="580516"/>
                  </a:lnTo>
                  <a:lnTo>
                    <a:pt x="1031493" y="568578"/>
                  </a:lnTo>
                  <a:lnTo>
                    <a:pt x="1032001" y="554736"/>
                  </a:lnTo>
                  <a:lnTo>
                    <a:pt x="1032637" y="541019"/>
                  </a:lnTo>
                  <a:lnTo>
                    <a:pt x="1033017" y="529081"/>
                  </a:lnTo>
                  <a:lnTo>
                    <a:pt x="1033144" y="518922"/>
                  </a:lnTo>
                  <a:lnTo>
                    <a:pt x="1033271" y="510666"/>
                  </a:lnTo>
                  <a:lnTo>
                    <a:pt x="1032763" y="478916"/>
                  </a:lnTo>
                  <a:lnTo>
                    <a:pt x="1031493" y="433069"/>
                  </a:lnTo>
                  <a:lnTo>
                    <a:pt x="1029207" y="373125"/>
                  </a:lnTo>
                  <a:lnTo>
                    <a:pt x="1025905" y="298957"/>
                  </a:lnTo>
                  <a:lnTo>
                    <a:pt x="1011554" y="298195"/>
                  </a:lnTo>
                  <a:lnTo>
                    <a:pt x="994028" y="296799"/>
                  </a:lnTo>
                  <a:lnTo>
                    <a:pt x="949197" y="292353"/>
                  </a:lnTo>
                  <a:lnTo>
                    <a:pt x="910589" y="276351"/>
                  </a:lnTo>
                  <a:lnTo>
                    <a:pt x="897763" y="239394"/>
                  </a:lnTo>
                  <a:lnTo>
                    <a:pt x="898778" y="228473"/>
                  </a:lnTo>
                  <a:lnTo>
                    <a:pt x="921638" y="193675"/>
                  </a:lnTo>
                  <a:lnTo>
                    <a:pt x="953515" y="184657"/>
                  </a:lnTo>
                  <a:lnTo>
                    <a:pt x="963549" y="185038"/>
                  </a:lnTo>
                  <a:lnTo>
                    <a:pt x="978407" y="185927"/>
                  </a:lnTo>
                  <a:lnTo>
                    <a:pt x="998219" y="187451"/>
                  </a:lnTo>
                  <a:lnTo>
                    <a:pt x="1022984" y="189611"/>
                  </a:lnTo>
                  <a:lnTo>
                    <a:pt x="1022730" y="181990"/>
                  </a:lnTo>
                  <a:lnTo>
                    <a:pt x="1022350" y="172212"/>
                  </a:lnTo>
                  <a:lnTo>
                    <a:pt x="1021714" y="160274"/>
                  </a:lnTo>
                  <a:lnTo>
                    <a:pt x="1020952" y="146303"/>
                  </a:lnTo>
                  <a:lnTo>
                    <a:pt x="1020317" y="133985"/>
                  </a:lnTo>
                  <a:lnTo>
                    <a:pt x="1019682" y="123062"/>
                  </a:lnTo>
                  <a:lnTo>
                    <a:pt x="1019428" y="113664"/>
                  </a:lnTo>
                  <a:lnTo>
                    <a:pt x="1019301" y="105790"/>
                  </a:lnTo>
                  <a:lnTo>
                    <a:pt x="1020317" y="94868"/>
                  </a:lnTo>
                  <a:lnTo>
                    <a:pt x="1044955" y="61213"/>
                  </a:lnTo>
                  <a:lnTo>
                    <a:pt x="1065276" y="53720"/>
                  </a:lnTo>
                  <a:lnTo>
                    <a:pt x="1076705" y="52704"/>
                  </a:lnTo>
                  <a:close/>
                </a:path>
                <a:path w="2976879" h="652779">
                  <a:moveTo>
                    <a:pt x="2750438" y="0"/>
                  </a:moveTo>
                  <a:lnTo>
                    <a:pt x="2794634" y="2539"/>
                  </a:lnTo>
                  <a:lnTo>
                    <a:pt x="2834258" y="10032"/>
                  </a:lnTo>
                  <a:lnTo>
                    <a:pt x="2899790" y="40004"/>
                  </a:lnTo>
                  <a:lnTo>
                    <a:pt x="2946146" y="93599"/>
                  </a:lnTo>
                  <a:lnTo>
                    <a:pt x="2961639" y="165862"/>
                  </a:lnTo>
                  <a:lnTo>
                    <a:pt x="2960497" y="187578"/>
                  </a:lnTo>
                  <a:lnTo>
                    <a:pt x="2951860" y="225805"/>
                  </a:lnTo>
                  <a:lnTo>
                    <a:pt x="2922524" y="270890"/>
                  </a:lnTo>
                  <a:lnTo>
                    <a:pt x="2892044" y="292607"/>
                  </a:lnTo>
                  <a:lnTo>
                    <a:pt x="2928874" y="319531"/>
                  </a:lnTo>
                  <a:lnTo>
                    <a:pt x="2955289" y="353567"/>
                  </a:lnTo>
                  <a:lnTo>
                    <a:pt x="2971037" y="394715"/>
                  </a:lnTo>
                  <a:lnTo>
                    <a:pt x="2976372" y="442849"/>
                  </a:lnTo>
                  <a:lnTo>
                    <a:pt x="2972561" y="482980"/>
                  </a:lnTo>
                  <a:lnTo>
                    <a:pt x="2960878" y="519811"/>
                  </a:lnTo>
                  <a:lnTo>
                    <a:pt x="2941574" y="553592"/>
                  </a:lnTo>
                  <a:lnTo>
                    <a:pt x="2914523" y="584200"/>
                  </a:lnTo>
                  <a:lnTo>
                    <a:pt x="2882010" y="609600"/>
                  </a:lnTo>
                  <a:lnTo>
                    <a:pt x="2846070" y="627634"/>
                  </a:lnTo>
                  <a:lnTo>
                    <a:pt x="2806827" y="638555"/>
                  </a:lnTo>
                  <a:lnTo>
                    <a:pt x="2764281" y="642112"/>
                  </a:lnTo>
                  <a:lnTo>
                    <a:pt x="2732151" y="640461"/>
                  </a:lnTo>
                  <a:lnTo>
                    <a:pt x="2672841" y="627252"/>
                  </a:lnTo>
                  <a:lnTo>
                    <a:pt x="2617597" y="598551"/>
                  </a:lnTo>
                  <a:lnTo>
                    <a:pt x="2576449" y="554354"/>
                  </a:lnTo>
                  <a:lnTo>
                    <a:pt x="2560065" y="515492"/>
                  </a:lnTo>
                  <a:lnTo>
                    <a:pt x="2560065" y="509015"/>
                  </a:lnTo>
                  <a:lnTo>
                    <a:pt x="2578480" y="471042"/>
                  </a:lnTo>
                  <a:lnTo>
                    <a:pt x="2617851" y="457200"/>
                  </a:lnTo>
                  <a:lnTo>
                    <a:pt x="2659126" y="477647"/>
                  </a:lnTo>
                  <a:lnTo>
                    <a:pt x="2670809" y="493140"/>
                  </a:lnTo>
                  <a:lnTo>
                    <a:pt x="2679827" y="504698"/>
                  </a:lnTo>
                  <a:lnTo>
                    <a:pt x="2720848" y="531240"/>
                  </a:lnTo>
                  <a:lnTo>
                    <a:pt x="2764281" y="536448"/>
                  </a:lnTo>
                  <a:lnTo>
                    <a:pt x="2783204" y="534924"/>
                  </a:lnTo>
                  <a:lnTo>
                    <a:pt x="2832480" y="513079"/>
                  </a:lnTo>
                  <a:lnTo>
                    <a:pt x="2859912" y="472948"/>
                  </a:lnTo>
                  <a:lnTo>
                    <a:pt x="2861690" y="457200"/>
                  </a:lnTo>
                  <a:lnTo>
                    <a:pt x="2853181" y="411861"/>
                  </a:lnTo>
                  <a:lnTo>
                    <a:pt x="2827401" y="377570"/>
                  </a:lnTo>
                  <a:lnTo>
                    <a:pt x="2784602" y="354202"/>
                  </a:lnTo>
                  <a:lnTo>
                    <a:pt x="2724657" y="342011"/>
                  </a:lnTo>
                  <a:lnTo>
                    <a:pt x="2698369" y="336676"/>
                  </a:lnTo>
                  <a:lnTo>
                    <a:pt x="2679446" y="326516"/>
                  </a:lnTo>
                  <a:lnTo>
                    <a:pt x="2668270" y="311530"/>
                  </a:lnTo>
                  <a:lnTo>
                    <a:pt x="2664459" y="291718"/>
                  </a:lnTo>
                  <a:lnTo>
                    <a:pt x="2667380" y="275843"/>
                  </a:lnTo>
                  <a:lnTo>
                    <a:pt x="2676144" y="262381"/>
                  </a:lnTo>
                  <a:lnTo>
                    <a:pt x="2690749" y="251205"/>
                  </a:lnTo>
                  <a:lnTo>
                    <a:pt x="2711069" y="242188"/>
                  </a:lnTo>
                  <a:lnTo>
                    <a:pt x="2733166" y="237362"/>
                  </a:lnTo>
                  <a:lnTo>
                    <a:pt x="2755264" y="232410"/>
                  </a:lnTo>
                  <a:lnTo>
                    <a:pt x="2799079" y="222376"/>
                  </a:lnTo>
                  <a:lnTo>
                    <a:pt x="2840862" y="199770"/>
                  </a:lnTo>
                  <a:lnTo>
                    <a:pt x="2855213" y="166624"/>
                  </a:lnTo>
                  <a:lnTo>
                    <a:pt x="2849879" y="140080"/>
                  </a:lnTo>
                  <a:lnTo>
                    <a:pt x="2832100" y="121030"/>
                  </a:lnTo>
                  <a:lnTo>
                    <a:pt x="2802128" y="109600"/>
                  </a:lnTo>
                  <a:lnTo>
                    <a:pt x="2759836" y="105790"/>
                  </a:lnTo>
                  <a:lnTo>
                    <a:pt x="2743454" y="107314"/>
                  </a:lnTo>
                  <a:lnTo>
                    <a:pt x="2726435" y="111887"/>
                  </a:lnTo>
                  <a:lnTo>
                    <a:pt x="2708529" y="119506"/>
                  </a:lnTo>
                  <a:lnTo>
                    <a:pt x="2689859" y="130175"/>
                  </a:lnTo>
                  <a:lnTo>
                    <a:pt x="2672333" y="140842"/>
                  </a:lnTo>
                  <a:lnTo>
                    <a:pt x="2657855" y="148462"/>
                  </a:lnTo>
                  <a:lnTo>
                    <a:pt x="2646426" y="153035"/>
                  </a:lnTo>
                  <a:lnTo>
                    <a:pt x="2637916" y="154559"/>
                  </a:lnTo>
                  <a:lnTo>
                    <a:pt x="2626613" y="153415"/>
                  </a:lnTo>
                  <a:lnTo>
                    <a:pt x="2591054" y="129031"/>
                  </a:lnTo>
                  <a:lnTo>
                    <a:pt x="2581782" y="99694"/>
                  </a:lnTo>
                  <a:lnTo>
                    <a:pt x="2586101" y="82423"/>
                  </a:lnTo>
                  <a:lnTo>
                    <a:pt x="2620518" y="47878"/>
                  </a:lnTo>
                  <a:lnTo>
                    <a:pt x="2679827" y="17272"/>
                  </a:lnTo>
                  <a:lnTo>
                    <a:pt x="2729737" y="1904"/>
                  </a:lnTo>
                  <a:lnTo>
                    <a:pt x="2750438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645357" y="3749241"/>
            <a:ext cx="2621280" cy="873760"/>
            <a:chOff x="3235960" y="3710940"/>
            <a:chExt cx="2621280" cy="873760"/>
          </a:xfrm>
        </p:grpSpPr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48660" y="3723640"/>
              <a:ext cx="2593340" cy="845819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364230" y="4009390"/>
              <a:ext cx="1963420" cy="254000"/>
            </a:xfrm>
            <a:custGeom>
              <a:avLst/>
              <a:gdLst/>
              <a:ahLst/>
              <a:cxnLst/>
              <a:rect l="l" t="t" r="r" b="b"/>
              <a:pathLst>
                <a:path w="1963420" h="254000">
                  <a:moveTo>
                    <a:pt x="1894205" y="13081"/>
                  </a:moveTo>
                  <a:lnTo>
                    <a:pt x="1849247" y="24257"/>
                  </a:lnTo>
                  <a:lnTo>
                    <a:pt x="1814830" y="58801"/>
                  </a:lnTo>
                  <a:lnTo>
                    <a:pt x="1796415" y="100837"/>
                  </a:lnTo>
                  <a:lnTo>
                    <a:pt x="1790319" y="149352"/>
                  </a:lnTo>
                  <a:lnTo>
                    <a:pt x="1792097" y="172466"/>
                  </a:lnTo>
                  <a:lnTo>
                    <a:pt x="1805940" y="210058"/>
                  </a:lnTo>
                  <a:lnTo>
                    <a:pt x="1842008" y="240157"/>
                  </a:lnTo>
                  <a:lnTo>
                    <a:pt x="1869567" y="245364"/>
                  </a:lnTo>
                  <a:lnTo>
                    <a:pt x="1886839" y="243840"/>
                  </a:lnTo>
                  <a:lnTo>
                    <a:pt x="1931416" y="221361"/>
                  </a:lnTo>
                  <a:lnTo>
                    <a:pt x="1954276" y="188087"/>
                  </a:lnTo>
                  <a:lnTo>
                    <a:pt x="1963293" y="144907"/>
                  </a:lnTo>
                  <a:lnTo>
                    <a:pt x="1961007" y="87376"/>
                  </a:lnTo>
                  <a:lnTo>
                    <a:pt x="1948688" y="46228"/>
                  </a:lnTo>
                  <a:lnTo>
                    <a:pt x="1926463" y="21462"/>
                  </a:lnTo>
                  <a:lnTo>
                    <a:pt x="1894205" y="13081"/>
                  </a:lnTo>
                  <a:close/>
                </a:path>
                <a:path w="1963420" h="254000">
                  <a:moveTo>
                    <a:pt x="1476756" y="3683"/>
                  </a:moveTo>
                  <a:lnTo>
                    <a:pt x="1415415" y="14986"/>
                  </a:lnTo>
                  <a:lnTo>
                    <a:pt x="1369314" y="49022"/>
                  </a:lnTo>
                  <a:lnTo>
                    <a:pt x="1343533" y="96393"/>
                  </a:lnTo>
                  <a:lnTo>
                    <a:pt x="1334897" y="155956"/>
                  </a:lnTo>
                  <a:lnTo>
                    <a:pt x="1336040" y="178689"/>
                  </a:lnTo>
                  <a:lnTo>
                    <a:pt x="1353312" y="228981"/>
                  </a:lnTo>
                  <a:lnTo>
                    <a:pt x="1391285" y="251968"/>
                  </a:lnTo>
                  <a:lnTo>
                    <a:pt x="1408557" y="253492"/>
                  </a:lnTo>
                  <a:lnTo>
                    <a:pt x="1425321" y="251079"/>
                  </a:lnTo>
                  <a:lnTo>
                    <a:pt x="1459103" y="231648"/>
                  </a:lnTo>
                  <a:lnTo>
                    <a:pt x="1490345" y="196469"/>
                  </a:lnTo>
                  <a:lnTo>
                    <a:pt x="1508506" y="160147"/>
                  </a:lnTo>
                  <a:lnTo>
                    <a:pt x="1516507" y="119761"/>
                  </a:lnTo>
                  <a:lnTo>
                    <a:pt x="1525524" y="58674"/>
                  </a:lnTo>
                  <a:lnTo>
                    <a:pt x="1530477" y="20066"/>
                  </a:lnTo>
                  <a:lnTo>
                    <a:pt x="1523619" y="16129"/>
                  </a:lnTo>
                  <a:lnTo>
                    <a:pt x="1483233" y="3937"/>
                  </a:lnTo>
                  <a:lnTo>
                    <a:pt x="1476756" y="3683"/>
                  </a:lnTo>
                  <a:close/>
                </a:path>
                <a:path w="1963420" h="254000">
                  <a:moveTo>
                    <a:pt x="139065" y="0"/>
                  </a:moveTo>
                  <a:lnTo>
                    <a:pt x="86868" y="10795"/>
                  </a:lnTo>
                  <a:lnTo>
                    <a:pt x="41783" y="43434"/>
                  </a:lnTo>
                  <a:lnTo>
                    <a:pt x="10414" y="90424"/>
                  </a:lnTo>
                  <a:lnTo>
                    <a:pt x="0" y="144145"/>
                  </a:lnTo>
                  <a:lnTo>
                    <a:pt x="1270" y="169799"/>
                  </a:lnTo>
                  <a:lnTo>
                    <a:pt x="11049" y="210947"/>
                  </a:lnTo>
                  <a:lnTo>
                    <a:pt x="44196" y="247015"/>
                  </a:lnTo>
                  <a:lnTo>
                    <a:pt x="78612" y="253873"/>
                  </a:lnTo>
                  <a:lnTo>
                    <a:pt x="91059" y="253365"/>
                  </a:lnTo>
                  <a:lnTo>
                    <a:pt x="137795" y="240792"/>
                  </a:lnTo>
                  <a:lnTo>
                    <a:pt x="169291" y="220853"/>
                  </a:lnTo>
                  <a:lnTo>
                    <a:pt x="163957" y="175260"/>
                  </a:lnTo>
                  <a:lnTo>
                    <a:pt x="160147" y="135890"/>
                  </a:lnTo>
                  <a:lnTo>
                    <a:pt x="157734" y="102616"/>
                  </a:lnTo>
                  <a:lnTo>
                    <a:pt x="156972" y="75565"/>
                  </a:lnTo>
                  <a:lnTo>
                    <a:pt x="157099" y="68707"/>
                  </a:lnTo>
                  <a:lnTo>
                    <a:pt x="161162" y="27559"/>
                  </a:lnTo>
                  <a:lnTo>
                    <a:pt x="164337" y="7747"/>
                  </a:lnTo>
                  <a:lnTo>
                    <a:pt x="158877" y="5080"/>
                  </a:lnTo>
                  <a:lnTo>
                    <a:pt x="154050" y="3048"/>
                  </a:lnTo>
                  <a:lnTo>
                    <a:pt x="149860" y="1778"/>
                  </a:lnTo>
                  <a:lnTo>
                    <a:pt x="145669" y="635"/>
                  </a:lnTo>
                  <a:lnTo>
                    <a:pt x="141986" y="0"/>
                  </a:lnTo>
                  <a:lnTo>
                    <a:pt x="139065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786378" y="3941826"/>
              <a:ext cx="116839" cy="0"/>
            </a:xfrm>
            <a:custGeom>
              <a:avLst/>
              <a:gdLst/>
              <a:ahLst/>
              <a:cxnLst/>
              <a:rect l="l" t="t" r="r" b="b"/>
              <a:pathLst>
                <a:path w="116839">
                  <a:moveTo>
                    <a:pt x="0" y="0"/>
                  </a:moveTo>
                  <a:lnTo>
                    <a:pt x="11633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249930" y="3884930"/>
              <a:ext cx="2593340" cy="685800"/>
            </a:xfrm>
            <a:custGeom>
              <a:avLst/>
              <a:gdLst/>
              <a:ahLst/>
              <a:cxnLst/>
              <a:rect l="l" t="t" r="r" b="b"/>
              <a:pathLst>
                <a:path w="2593340" h="685800">
                  <a:moveTo>
                    <a:pt x="1596135" y="35179"/>
                  </a:moveTo>
                  <a:lnTo>
                    <a:pt x="1647952" y="40513"/>
                  </a:lnTo>
                  <a:lnTo>
                    <a:pt x="1687575" y="56515"/>
                  </a:lnTo>
                  <a:lnTo>
                    <a:pt x="1707515" y="73406"/>
                  </a:lnTo>
                  <a:lnTo>
                    <a:pt x="1730247" y="79502"/>
                  </a:lnTo>
                  <a:lnTo>
                    <a:pt x="1746504" y="91694"/>
                  </a:lnTo>
                  <a:lnTo>
                    <a:pt x="1756283" y="110109"/>
                  </a:lnTo>
                  <a:lnTo>
                    <a:pt x="1759584" y="134747"/>
                  </a:lnTo>
                  <a:lnTo>
                    <a:pt x="1758949" y="149733"/>
                  </a:lnTo>
                  <a:lnTo>
                    <a:pt x="1757425" y="167386"/>
                  </a:lnTo>
                  <a:lnTo>
                    <a:pt x="1754632" y="187706"/>
                  </a:lnTo>
                  <a:lnTo>
                    <a:pt x="1750948" y="210693"/>
                  </a:lnTo>
                  <a:lnTo>
                    <a:pt x="1743202" y="259334"/>
                  </a:lnTo>
                  <a:lnTo>
                    <a:pt x="1737233" y="309499"/>
                  </a:lnTo>
                  <a:lnTo>
                    <a:pt x="1732915" y="360934"/>
                  </a:lnTo>
                  <a:lnTo>
                    <a:pt x="1730502" y="413766"/>
                  </a:lnTo>
                  <a:lnTo>
                    <a:pt x="1726183" y="475361"/>
                  </a:lnTo>
                  <a:lnTo>
                    <a:pt x="1717294" y="527939"/>
                  </a:lnTo>
                  <a:lnTo>
                    <a:pt x="1703958" y="571500"/>
                  </a:lnTo>
                  <a:lnTo>
                    <a:pt x="1686179" y="605790"/>
                  </a:lnTo>
                  <a:lnTo>
                    <a:pt x="1654174" y="640842"/>
                  </a:lnTo>
                  <a:lnTo>
                    <a:pt x="1611883" y="665734"/>
                  </a:lnTo>
                  <a:lnTo>
                    <a:pt x="1559179" y="680847"/>
                  </a:lnTo>
                  <a:lnTo>
                    <a:pt x="1496186" y="685800"/>
                  </a:lnTo>
                  <a:lnTo>
                    <a:pt x="1426464" y="681863"/>
                  </a:lnTo>
                  <a:lnTo>
                    <a:pt x="1376807" y="670052"/>
                  </a:lnTo>
                  <a:lnTo>
                    <a:pt x="1346961" y="650240"/>
                  </a:lnTo>
                  <a:lnTo>
                    <a:pt x="1336929" y="622681"/>
                  </a:lnTo>
                  <a:lnTo>
                    <a:pt x="1337818" y="611886"/>
                  </a:lnTo>
                  <a:lnTo>
                    <a:pt x="1359027" y="580136"/>
                  </a:lnTo>
                  <a:lnTo>
                    <a:pt x="1399158" y="572770"/>
                  </a:lnTo>
                  <a:lnTo>
                    <a:pt x="1441831" y="579247"/>
                  </a:lnTo>
                  <a:lnTo>
                    <a:pt x="1458468" y="582295"/>
                  </a:lnTo>
                  <a:lnTo>
                    <a:pt x="1474216" y="584454"/>
                  </a:lnTo>
                  <a:lnTo>
                    <a:pt x="1488947" y="585851"/>
                  </a:lnTo>
                  <a:lnTo>
                    <a:pt x="1502791" y="586232"/>
                  </a:lnTo>
                  <a:lnTo>
                    <a:pt x="1531239" y="583946"/>
                  </a:lnTo>
                  <a:lnTo>
                    <a:pt x="1576323" y="565277"/>
                  </a:lnTo>
                  <a:lnTo>
                    <a:pt x="1605280" y="527939"/>
                  </a:lnTo>
                  <a:lnTo>
                    <a:pt x="1621662" y="470027"/>
                  </a:lnTo>
                  <a:lnTo>
                    <a:pt x="1625599" y="432943"/>
                  </a:lnTo>
                  <a:lnTo>
                    <a:pt x="1614805" y="442976"/>
                  </a:lnTo>
                  <a:lnTo>
                    <a:pt x="1603374" y="451612"/>
                  </a:lnTo>
                  <a:lnTo>
                    <a:pt x="1565147" y="469646"/>
                  </a:lnTo>
                  <a:lnTo>
                    <a:pt x="1521206" y="475615"/>
                  </a:lnTo>
                  <a:lnTo>
                    <a:pt x="1482344" y="472313"/>
                  </a:lnTo>
                  <a:lnTo>
                    <a:pt x="1416049" y="445770"/>
                  </a:lnTo>
                  <a:lnTo>
                    <a:pt x="1366393" y="394208"/>
                  </a:lnTo>
                  <a:lnTo>
                    <a:pt x="1340866" y="326263"/>
                  </a:lnTo>
                  <a:lnTo>
                    <a:pt x="1337691" y="286766"/>
                  </a:lnTo>
                  <a:lnTo>
                    <a:pt x="1342008" y="233807"/>
                  </a:lnTo>
                  <a:lnTo>
                    <a:pt x="1354708" y="186055"/>
                  </a:lnTo>
                  <a:lnTo>
                    <a:pt x="1375918" y="143637"/>
                  </a:lnTo>
                  <a:lnTo>
                    <a:pt x="1405635" y="106553"/>
                  </a:lnTo>
                  <a:lnTo>
                    <a:pt x="1443990" y="75311"/>
                  </a:lnTo>
                  <a:lnTo>
                    <a:pt x="1488567" y="53086"/>
                  </a:lnTo>
                  <a:lnTo>
                    <a:pt x="1539240" y="39624"/>
                  </a:lnTo>
                  <a:lnTo>
                    <a:pt x="1596135" y="35179"/>
                  </a:lnTo>
                  <a:close/>
                </a:path>
                <a:path w="2593340" h="685800">
                  <a:moveTo>
                    <a:pt x="2015108" y="29845"/>
                  </a:moveTo>
                  <a:lnTo>
                    <a:pt x="2053970" y="33909"/>
                  </a:lnTo>
                  <a:lnTo>
                    <a:pt x="2119122" y="66802"/>
                  </a:lnTo>
                  <a:lnTo>
                    <a:pt x="2145284" y="95504"/>
                  </a:lnTo>
                  <a:lnTo>
                    <a:pt x="2177922" y="161544"/>
                  </a:lnTo>
                  <a:lnTo>
                    <a:pt x="2186050" y="199771"/>
                  </a:lnTo>
                  <a:lnTo>
                    <a:pt x="2188718" y="241681"/>
                  </a:lnTo>
                  <a:lnTo>
                    <a:pt x="2185543" y="287401"/>
                  </a:lnTo>
                  <a:lnTo>
                    <a:pt x="2176145" y="329819"/>
                  </a:lnTo>
                  <a:lnTo>
                    <a:pt x="2160143" y="368554"/>
                  </a:lnTo>
                  <a:lnTo>
                    <a:pt x="2137918" y="403987"/>
                  </a:lnTo>
                  <a:lnTo>
                    <a:pt x="2107057" y="436753"/>
                  </a:lnTo>
                  <a:lnTo>
                    <a:pt x="2071370" y="460121"/>
                  </a:lnTo>
                  <a:lnTo>
                    <a:pt x="2030730" y="474218"/>
                  </a:lnTo>
                  <a:lnTo>
                    <a:pt x="1985264" y="478790"/>
                  </a:lnTo>
                  <a:lnTo>
                    <a:pt x="1948687" y="475615"/>
                  </a:lnTo>
                  <a:lnTo>
                    <a:pt x="1883536" y="449580"/>
                  </a:lnTo>
                  <a:lnTo>
                    <a:pt x="1828672" y="395986"/>
                  </a:lnTo>
                  <a:lnTo>
                    <a:pt x="1809495" y="360426"/>
                  </a:lnTo>
                  <a:lnTo>
                    <a:pt x="1797304" y="320040"/>
                  </a:lnTo>
                  <a:lnTo>
                    <a:pt x="1792350" y="274828"/>
                  </a:lnTo>
                  <a:lnTo>
                    <a:pt x="1794383" y="230886"/>
                  </a:lnTo>
                  <a:lnTo>
                    <a:pt x="1803272" y="189230"/>
                  </a:lnTo>
                  <a:lnTo>
                    <a:pt x="1819147" y="150114"/>
                  </a:lnTo>
                  <a:lnTo>
                    <a:pt x="1841881" y="113538"/>
                  </a:lnTo>
                  <a:lnTo>
                    <a:pt x="1876044" y="76962"/>
                  </a:lnTo>
                  <a:lnTo>
                    <a:pt x="1916303" y="50800"/>
                  </a:lnTo>
                  <a:lnTo>
                    <a:pt x="1962658" y="35052"/>
                  </a:lnTo>
                  <a:lnTo>
                    <a:pt x="2015108" y="29845"/>
                  </a:lnTo>
                  <a:close/>
                </a:path>
                <a:path w="2593340" h="685800">
                  <a:moveTo>
                    <a:pt x="247395" y="27051"/>
                  </a:moveTo>
                  <a:lnTo>
                    <a:pt x="289306" y="32512"/>
                  </a:lnTo>
                  <a:lnTo>
                    <a:pt x="337439" y="48895"/>
                  </a:lnTo>
                  <a:lnTo>
                    <a:pt x="383794" y="77470"/>
                  </a:lnTo>
                  <a:lnTo>
                    <a:pt x="399287" y="110236"/>
                  </a:lnTo>
                  <a:lnTo>
                    <a:pt x="398653" y="117221"/>
                  </a:lnTo>
                  <a:lnTo>
                    <a:pt x="396874" y="123825"/>
                  </a:lnTo>
                  <a:lnTo>
                    <a:pt x="393954" y="130048"/>
                  </a:lnTo>
                  <a:lnTo>
                    <a:pt x="389762" y="135763"/>
                  </a:lnTo>
                  <a:lnTo>
                    <a:pt x="387984" y="144399"/>
                  </a:lnTo>
                  <a:lnTo>
                    <a:pt x="382523" y="189357"/>
                  </a:lnTo>
                  <a:lnTo>
                    <a:pt x="381127" y="233934"/>
                  </a:lnTo>
                  <a:lnTo>
                    <a:pt x="381889" y="269875"/>
                  </a:lnTo>
                  <a:lnTo>
                    <a:pt x="387349" y="325628"/>
                  </a:lnTo>
                  <a:lnTo>
                    <a:pt x="403352" y="370459"/>
                  </a:lnTo>
                  <a:lnTo>
                    <a:pt x="411225" y="387604"/>
                  </a:lnTo>
                  <a:lnTo>
                    <a:pt x="418210" y="403098"/>
                  </a:lnTo>
                  <a:lnTo>
                    <a:pt x="423164" y="414909"/>
                  </a:lnTo>
                  <a:lnTo>
                    <a:pt x="426084" y="423037"/>
                  </a:lnTo>
                  <a:lnTo>
                    <a:pt x="427100" y="427355"/>
                  </a:lnTo>
                  <a:lnTo>
                    <a:pt x="426084" y="437642"/>
                  </a:lnTo>
                  <a:lnTo>
                    <a:pt x="401955" y="469265"/>
                  </a:lnTo>
                  <a:lnTo>
                    <a:pt x="372236" y="477139"/>
                  </a:lnTo>
                  <a:lnTo>
                    <a:pt x="361442" y="474980"/>
                  </a:lnTo>
                  <a:lnTo>
                    <a:pt x="347853" y="468122"/>
                  </a:lnTo>
                  <a:lnTo>
                    <a:pt x="331596" y="456819"/>
                  </a:lnTo>
                  <a:lnTo>
                    <a:pt x="312419" y="440817"/>
                  </a:lnTo>
                  <a:lnTo>
                    <a:pt x="294131" y="449326"/>
                  </a:lnTo>
                  <a:lnTo>
                    <a:pt x="246125" y="467995"/>
                  </a:lnTo>
                  <a:lnTo>
                    <a:pt x="208025" y="476631"/>
                  </a:lnTo>
                  <a:lnTo>
                    <a:pt x="197484" y="477139"/>
                  </a:lnTo>
                  <a:lnTo>
                    <a:pt x="151130" y="473964"/>
                  </a:lnTo>
                  <a:lnTo>
                    <a:pt x="110997" y="464058"/>
                  </a:lnTo>
                  <a:lnTo>
                    <a:pt x="49403" y="424434"/>
                  </a:lnTo>
                  <a:lnTo>
                    <a:pt x="12318" y="358521"/>
                  </a:lnTo>
                  <a:lnTo>
                    <a:pt x="3047" y="315722"/>
                  </a:lnTo>
                  <a:lnTo>
                    <a:pt x="0" y="266319"/>
                  </a:lnTo>
                  <a:lnTo>
                    <a:pt x="4571" y="218694"/>
                  </a:lnTo>
                  <a:lnTo>
                    <a:pt x="18160" y="174625"/>
                  </a:lnTo>
                  <a:lnTo>
                    <a:pt x="41020" y="134239"/>
                  </a:lnTo>
                  <a:lnTo>
                    <a:pt x="72897" y="97282"/>
                  </a:lnTo>
                  <a:lnTo>
                    <a:pt x="111124" y="66548"/>
                  </a:lnTo>
                  <a:lnTo>
                    <a:pt x="152907" y="44577"/>
                  </a:lnTo>
                  <a:lnTo>
                    <a:pt x="198373" y="31496"/>
                  </a:lnTo>
                  <a:lnTo>
                    <a:pt x="247395" y="27051"/>
                  </a:lnTo>
                  <a:close/>
                </a:path>
                <a:path w="2593340" h="685800">
                  <a:moveTo>
                    <a:pt x="1216406" y="25400"/>
                  </a:moveTo>
                  <a:lnTo>
                    <a:pt x="1256919" y="40767"/>
                  </a:lnTo>
                  <a:lnTo>
                    <a:pt x="1272920" y="79883"/>
                  </a:lnTo>
                  <a:lnTo>
                    <a:pt x="1272667" y="99314"/>
                  </a:lnTo>
                  <a:lnTo>
                    <a:pt x="1271905" y="120904"/>
                  </a:lnTo>
                  <a:lnTo>
                    <a:pt x="1270508" y="144907"/>
                  </a:lnTo>
                  <a:lnTo>
                    <a:pt x="1268730" y="171196"/>
                  </a:lnTo>
                  <a:lnTo>
                    <a:pt x="1266952" y="197485"/>
                  </a:lnTo>
                  <a:lnTo>
                    <a:pt x="1265682" y="221488"/>
                  </a:lnTo>
                  <a:lnTo>
                    <a:pt x="1264920" y="243205"/>
                  </a:lnTo>
                  <a:lnTo>
                    <a:pt x="1264666" y="262636"/>
                  </a:lnTo>
                  <a:lnTo>
                    <a:pt x="1264793" y="276098"/>
                  </a:lnTo>
                  <a:lnTo>
                    <a:pt x="1265046" y="292989"/>
                  </a:lnTo>
                  <a:lnTo>
                    <a:pt x="1265428" y="313563"/>
                  </a:lnTo>
                  <a:lnTo>
                    <a:pt x="1266062" y="337566"/>
                  </a:lnTo>
                  <a:lnTo>
                    <a:pt x="1266697" y="361569"/>
                  </a:lnTo>
                  <a:lnTo>
                    <a:pt x="1267206" y="382143"/>
                  </a:lnTo>
                  <a:lnTo>
                    <a:pt x="1267459" y="399034"/>
                  </a:lnTo>
                  <a:lnTo>
                    <a:pt x="1267586" y="412496"/>
                  </a:lnTo>
                  <a:lnTo>
                    <a:pt x="1266570" y="423926"/>
                  </a:lnTo>
                  <a:lnTo>
                    <a:pt x="1243075" y="458343"/>
                  </a:lnTo>
                  <a:lnTo>
                    <a:pt x="1211071" y="466979"/>
                  </a:lnTo>
                  <a:lnTo>
                    <a:pt x="1199260" y="466090"/>
                  </a:lnTo>
                  <a:lnTo>
                    <a:pt x="1163446" y="443484"/>
                  </a:lnTo>
                  <a:lnTo>
                    <a:pt x="1154430" y="399034"/>
                  </a:lnTo>
                  <a:lnTo>
                    <a:pt x="1154175" y="382143"/>
                  </a:lnTo>
                  <a:lnTo>
                    <a:pt x="1153668" y="361569"/>
                  </a:lnTo>
                  <a:lnTo>
                    <a:pt x="1153033" y="337566"/>
                  </a:lnTo>
                  <a:lnTo>
                    <a:pt x="1152397" y="313563"/>
                  </a:lnTo>
                  <a:lnTo>
                    <a:pt x="1152017" y="292989"/>
                  </a:lnTo>
                  <a:lnTo>
                    <a:pt x="1151762" y="276098"/>
                  </a:lnTo>
                  <a:lnTo>
                    <a:pt x="1151635" y="262636"/>
                  </a:lnTo>
                  <a:lnTo>
                    <a:pt x="1151890" y="243205"/>
                  </a:lnTo>
                  <a:lnTo>
                    <a:pt x="1152652" y="221488"/>
                  </a:lnTo>
                  <a:lnTo>
                    <a:pt x="1153921" y="197485"/>
                  </a:lnTo>
                  <a:lnTo>
                    <a:pt x="1155699" y="171196"/>
                  </a:lnTo>
                  <a:lnTo>
                    <a:pt x="1157478" y="144907"/>
                  </a:lnTo>
                  <a:lnTo>
                    <a:pt x="1158747" y="120904"/>
                  </a:lnTo>
                  <a:lnTo>
                    <a:pt x="1159509" y="99314"/>
                  </a:lnTo>
                  <a:lnTo>
                    <a:pt x="1159764" y="79883"/>
                  </a:lnTo>
                  <a:lnTo>
                    <a:pt x="1160780" y="68453"/>
                  </a:lnTo>
                  <a:lnTo>
                    <a:pt x="1184402" y="34036"/>
                  </a:lnTo>
                  <a:lnTo>
                    <a:pt x="1204595" y="26416"/>
                  </a:lnTo>
                  <a:lnTo>
                    <a:pt x="1216406" y="25400"/>
                  </a:lnTo>
                  <a:close/>
                </a:path>
                <a:path w="2593340" h="685800">
                  <a:moveTo>
                    <a:pt x="2497582" y="17653"/>
                  </a:moveTo>
                  <a:lnTo>
                    <a:pt x="2546985" y="23622"/>
                  </a:lnTo>
                  <a:lnTo>
                    <a:pt x="2578481" y="48641"/>
                  </a:lnTo>
                  <a:lnTo>
                    <a:pt x="2585211" y="81153"/>
                  </a:lnTo>
                  <a:lnTo>
                    <a:pt x="2582672" y="113411"/>
                  </a:lnTo>
                  <a:lnTo>
                    <a:pt x="2575306" y="136398"/>
                  </a:lnTo>
                  <a:lnTo>
                    <a:pt x="2562860" y="150241"/>
                  </a:lnTo>
                  <a:lnTo>
                    <a:pt x="2545460" y="154813"/>
                  </a:lnTo>
                  <a:lnTo>
                    <a:pt x="2527172" y="152654"/>
                  </a:lnTo>
                  <a:lnTo>
                    <a:pt x="2512948" y="146304"/>
                  </a:lnTo>
                  <a:lnTo>
                    <a:pt x="2502916" y="135763"/>
                  </a:lnTo>
                  <a:lnTo>
                    <a:pt x="2496820" y="120904"/>
                  </a:lnTo>
                  <a:lnTo>
                    <a:pt x="2488565" y="119634"/>
                  </a:lnTo>
                  <a:lnTo>
                    <a:pt x="2480183" y="118745"/>
                  </a:lnTo>
                  <a:lnTo>
                    <a:pt x="2471673" y="118110"/>
                  </a:lnTo>
                  <a:lnTo>
                    <a:pt x="2463037" y="117983"/>
                  </a:lnTo>
                  <a:lnTo>
                    <a:pt x="2419985" y="119634"/>
                  </a:lnTo>
                  <a:lnTo>
                    <a:pt x="2389123" y="124714"/>
                  </a:lnTo>
                  <a:lnTo>
                    <a:pt x="2370709" y="133223"/>
                  </a:lnTo>
                  <a:lnTo>
                    <a:pt x="2364485" y="145034"/>
                  </a:lnTo>
                  <a:lnTo>
                    <a:pt x="2368169" y="153670"/>
                  </a:lnTo>
                  <a:lnTo>
                    <a:pt x="2379345" y="163703"/>
                  </a:lnTo>
                  <a:lnTo>
                    <a:pt x="2397886" y="175133"/>
                  </a:lnTo>
                  <a:lnTo>
                    <a:pt x="2423795" y="187960"/>
                  </a:lnTo>
                  <a:lnTo>
                    <a:pt x="2461133" y="205613"/>
                  </a:lnTo>
                  <a:lnTo>
                    <a:pt x="2491740" y="221234"/>
                  </a:lnTo>
                  <a:lnTo>
                    <a:pt x="2533649" y="246253"/>
                  </a:lnTo>
                  <a:lnTo>
                    <a:pt x="2578099" y="291973"/>
                  </a:lnTo>
                  <a:lnTo>
                    <a:pt x="2592959" y="343408"/>
                  </a:lnTo>
                  <a:lnTo>
                    <a:pt x="2588895" y="376428"/>
                  </a:lnTo>
                  <a:lnTo>
                    <a:pt x="2556129" y="429895"/>
                  </a:lnTo>
                  <a:lnTo>
                    <a:pt x="2499486" y="462915"/>
                  </a:lnTo>
                  <a:lnTo>
                    <a:pt x="2434590" y="477520"/>
                  </a:lnTo>
                  <a:lnTo>
                    <a:pt x="2397633" y="479298"/>
                  </a:lnTo>
                  <a:lnTo>
                    <a:pt x="2370962" y="478282"/>
                  </a:lnTo>
                  <a:lnTo>
                    <a:pt x="2321306" y="469900"/>
                  </a:lnTo>
                  <a:lnTo>
                    <a:pt x="2271268" y="449707"/>
                  </a:lnTo>
                  <a:lnTo>
                    <a:pt x="2240534" y="415925"/>
                  </a:lnTo>
                  <a:lnTo>
                    <a:pt x="2236723" y="394970"/>
                  </a:lnTo>
                  <a:lnTo>
                    <a:pt x="2239772" y="377063"/>
                  </a:lnTo>
                  <a:lnTo>
                    <a:pt x="2285492" y="353949"/>
                  </a:lnTo>
                  <a:lnTo>
                    <a:pt x="2323084" y="360680"/>
                  </a:lnTo>
                  <a:lnTo>
                    <a:pt x="2339847" y="365887"/>
                  </a:lnTo>
                  <a:lnTo>
                    <a:pt x="2356611" y="370967"/>
                  </a:lnTo>
                  <a:lnTo>
                    <a:pt x="2371344" y="374650"/>
                  </a:lnTo>
                  <a:lnTo>
                    <a:pt x="2384044" y="376936"/>
                  </a:lnTo>
                  <a:lnTo>
                    <a:pt x="2394711" y="377698"/>
                  </a:lnTo>
                  <a:lnTo>
                    <a:pt x="2431160" y="375539"/>
                  </a:lnTo>
                  <a:lnTo>
                    <a:pt x="2457196" y="369316"/>
                  </a:lnTo>
                  <a:lnTo>
                    <a:pt x="2472944" y="358775"/>
                  </a:lnTo>
                  <a:lnTo>
                    <a:pt x="2478405" y="344170"/>
                  </a:lnTo>
                  <a:lnTo>
                    <a:pt x="2474722" y="333375"/>
                  </a:lnTo>
                  <a:lnTo>
                    <a:pt x="2463927" y="322072"/>
                  </a:lnTo>
                  <a:lnTo>
                    <a:pt x="2445766" y="310261"/>
                  </a:lnTo>
                  <a:lnTo>
                    <a:pt x="2420493" y="297815"/>
                  </a:lnTo>
                  <a:lnTo>
                    <a:pt x="2382139" y="280543"/>
                  </a:lnTo>
                  <a:lnTo>
                    <a:pt x="2351405" y="265811"/>
                  </a:lnTo>
                  <a:lnTo>
                    <a:pt x="2312416" y="244221"/>
                  </a:lnTo>
                  <a:lnTo>
                    <a:pt x="2269109" y="199136"/>
                  </a:lnTo>
                  <a:lnTo>
                    <a:pt x="2254758" y="145415"/>
                  </a:lnTo>
                  <a:lnTo>
                    <a:pt x="2260219" y="107569"/>
                  </a:lnTo>
                  <a:lnTo>
                    <a:pt x="2303780" y="52070"/>
                  </a:lnTo>
                  <a:lnTo>
                    <a:pt x="2342007" y="34417"/>
                  </a:lnTo>
                  <a:lnTo>
                    <a:pt x="2406396" y="21844"/>
                  </a:lnTo>
                  <a:lnTo>
                    <a:pt x="2448686" y="18669"/>
                  </a:lnTo>
                  <a:lnTo>
                    <a:pt x="2497582" y="17653"/>
                  </a:lnTo>
                  <a:close/>
                </a:path>
                <a:path w="2593340" h="685800">
                  <a:moveTo>
                    <a:pt x="536194" y="0"/>
                  </a:moveTo>
                  <a:lnTo>
                    <a:pt x="577087" y="17780"/>
                  </a:lnTo>
                  <a:lnTo>
                    <a:pt x="594994" y="55626"/>
                  </a:lnTo>
                  <a:lnTo>
                    <a:pt x="594868" y="55880"/>
                  </a:lnTo>
                  <a:lnTo>
                    <a:pt x="594486" y="59436"/>
                  </a:lnTo>
                  <a:lnTo>
                    <a:pt x="593724" y="66675"/>
                  </a:lnTo>
                  <a:lnTo>
                    <a:pt x="592708" y="77597"/>
                  </a:lnTo>
                  <a:lnTo>
                    <a:pt x="591439" y="92202"/>
                  </a:lnTo>
                  <a:lnTo>
                    <a:pt x="622045" y="60833"/>
                  </a:lnTo>
                  <a:lnTo>
                    <a:pt x="651764" y="38354"/>
                  </a:lnTo>
                  <a:lnTo>
                    <a:pt x="680593" y="24892"/>
                  </a:lnTo>
                  <a:lnTo>
                    <a:pt x="708659" y="20447"/>
                  </a:lnTo>
                  <a:lnTo>
                    <a:pt x="737996" y="23495"/>
                  </a:lnTo>
                  <a:lnTo>
                    <a:pt x="763269" y="32512"/>
                  </a:lnTo>
                  <a:lnTo>
                    <a:pt x="784224" y="47498"/>
                  </a:lnTo>
                  <a:lnTo>
                    <a:pt x="801116" y="68326"/>
                  </a:lnTo>
                  <a:lnTo>
                    <a:pt x="813943" y="58039"/>
                  </a:lnTo>
                  <a:lnTo>
                    <a:pt x="856360" y="35179"/>
                  </a:lnTo>
                  <a:lnTo>
                    <a:pt x="904620" y="24892"/>
                  </a:lnTo>
                  <a:lnTo>
                    <a:pt x="922019" y="24130"/>
                  </a:lnTo>
                  <a:lnTo>
                    <a:pt x="958849" y="29210"/>
                  </a:lnTo>
                  <a:lnTo>
                    <a:pt x="1013332" y="69088"/>
                  </a:lnTo>
                  <a:lnTo>
                    <a:pt x="1030858" y="104140"/>
                  </a:lnTo>
                  <a:lnTo>
                    <a:pt x="1042923" y="172720"/>
                  </a:lnTo>
                  <a:lnTo>
                    <a:pt x="1048511" y="215138"/>
                  </a:lnTo>
                  <a:lnTo>
                    <a:pt x="1054608" y="253746"/>
                  </a:lnTo>
                  <a:lnTo>
                    <a:pt x="1061593" y="303530"/>
                  </a:lnTo>
                  <a:lnTo>
                    <a:pt x="1069340" y="364363"/>
                  </a:lnTo>
                  <a:lnTo>
                    <a:pt x="1077975" y="436245"/>
                  </a:lnTo>
                  <a:lnTo>
                    <a:pt x="1077595" y="447421"/>
                  </a:lnTo>
                  <a:lnTo>
                    <a:pt x="1052830" y="481457"/>
                  </a:lnTo>
                  <a:lnTo>
                    <a:pt x="1020571" y="489966"/>
                  </a:lnTo>
                  <a:lnTo>
                    <a:pt x="999490" y="487045"/>
                  </a:lnTo>
                  <a:lnTo>
                    <a:pt x="965327" y="443230"/>
                  </a:lnTo>
                  <a:lnTo>
                    <a:pt x="957833" y="392303"/>
                  </a:lnTo>
                  <a:lnTo>
                    <a:pt x="950214" y="323977"/>
                  </a:lnTo>
                  <a:lnTo>
                    <a:pt x="946277" y="284988"/>
                  </a:lnTo>
                  <a:lnTo>
                    <a:pt x="942720" y="251968"/>
                  </a:lnTo>
                  <a:lnTo>
                    <a:pt x="936752" y="204343"/>
                  </a:lnTo>
                  <a:lnTo>
                    <a:pt x="924052" y="149479"/>
                  </a:lnTo>
                  <a:lnTo>
                    <a:pt x="908304" y="131064"/>
                  </a:lnTo>
                  <a:lnTo>
                    <a:pt x="902207" y="132207"/>
                  </a:lnTo>
                  <a:lnTo>
                    <a:pt x="865378" y="149987"/>
                  </a:lnTo>
                  <a:lnTo>
                    <a:pt x="825119" y="175133"/>
                  </a:lnTo>
                  <a:lnTo>
                    <a:pt x="816229" y="182245"/>
                  </a:lnTo>
                  <a:lnTo>
                    <a:pt x="816991" y="208153"/>
                  </a:lnTo>
                  <a:lnTo>
                    <a:pt x="819022" y="239268"/>
                  </a:lnTo>
                  <a:lnTo>
                    <a:pt x="822452" y="275336"/>
                  </a:lnTo>
                  <a:lnTo>
                    <a:pt x="827278" y="316611"/>
                  </a:lnTo>
                  <a:lnTo>
                    <a:pt x="832357" y="358775"/>
                  </a:lnTo>
                  <a:lnTo>
                    <a:pt x="836041" y="395097"/>
                  </a:lnTo>
                  <a:lnTo>
                    <a:pt x="838199" y="425831"/>
                  </a:lnTo>
                  <a:lnTo>
                    <a:pt x="838834" y="450977"/>
                  </a:lnTo>
                  <a:lnTo>
                    <a:pt x="837819" y="462280"/>
                  </a:lnTo>
                  <a:lnTo>
                    <a:pt x="814323" y="496697"/>
                  </a:lnTo>
                  <a:lnTo>
                    <a:pt x="782319" y="505587"/>
                  </a:lnTo>
                  <a:lnTo>
                    <a:pt x="770635" y="504571"/>
                  </a:lnTo>
                  <a:lnTo>
                    <a:pt x="734821" y="481711"/>
                  </a:lnTo>
                  <a:lnTo>
                    <a:pt x="725169" y="424942"/>
                  </a:lnTo>
                  <a:lnTo>
                    <a:pt x="723265" y="393319"/>
                  </a:lnTo>
                  <a:lnTo>
                    <a:pt x="720090" y="356235"/>
                  </a:lnTo>
                  <a:lnTo>
                    <a:pt x="715771" y="313563"/>
                  </a:lnTo>
                  <a:lnTo>
                    <a:pt x="711327" y="271018"/>
                  </a:lnTo>
                  <a:lnTo>
                    <a:pt x="708279" y="233934"/>
                  </a:lnTo>
                  <a:lnTo>
                    <a:pt x="706373" y="202311"/>
                  </a:lnTo>
                  <a:lnTo>
                    <a:pt x="705739" y="176149"/>
                  </a:lnTo>
                  <a:lnTo>
                    <a:pt x="705357" y="163703"/>
                  </a:lnTo>
                  <a:lnTo>
                    <a:pt x="704595" y="152654"/>
                  </a:lnTo>
                  <a:lnTo>
                    <a:pt x="703198" y="142875"/>
                  </a:lnTo>
                  <a:lnTo>
                    <a:pt x="701294" y="134366"/>
                  </a:lnTo>
                  <a:lnTo>
                    <a:pt x="677544" y="150368"/>
                  </a:lnTo>
                  <a:lnTo>
                    <a:pt x="653669" y="170942"/>
                  </a:lnTo>
                  <a:lnTo>
                    <a:pt x="629793" y="196088"/>
                  </a:lnTo>
                  <a:lnTo>
                    <a:pt x="605790" y="225806"/>
                  </a:lnTo>
                  <a:lnTo>
                    <a:pt x="604393" y="227711"/>
                  </a:lnTo>
                  <a:lnTo>
                    <a:pt x="602107" y="230505"/>
                  </a:lnTo>
                  <a:lnTo>
                    <a:pt x="598169" y="273431"/>
                  </a:lnTo>
                  <a:lnTo>
                    <a:pt x="597281" y="338455"/>
                  </a:lnTo>
                  <a:lnTo>
                    <a:pt x="597154" y="364236"/>
                  </a:lnTo>
                  <a:lnTo>
                    <a:pt x="597154" y="370459"/>
                  </a:lnTo>
                  <a:lnTo>
                    <a:pt x="597027" y="377698"/>
                  </a:lnTo>
                  <a:lnTo>
                    <a:pt x="596772" y="385826"/>
                  </a:lnTo>
                  <a:lnTo>
                    <a:pt x="596392" y="395097"/>
                  </a:lnTo>
                  <a:lnTo>
                    <a:pt x="596010" y="404241"/>
                  </a:lnTo>
                  <a:lnTo>
                    <a:pt x="595757" y="412115"/>
                  </a:lnTo>
                  <a:lnTo>
                    <a:pt x="568959" y="464058"/>
                  </a:lnTo>
                  <a:lnTo>
                    <a:pt x="536956" y="470662"/>
                  </a:lnTo>
                  <a:lnTo>
                    <a:pt x="520954" y="468757"/>
                  </a:lnTo>
                  <a:lnTo>
                    <a:pt x="489966" y="440309"/>
                  </a:lnTo>
                  <a:lnTo>
                    <a:pt x="481837" y="396113"/>
                  </a:lnTo>
                  <a:lnTo>
                    <a:pt x="481330" y="375285"/>
                  </a:lnTo>
                  <a:lnTo>
                    <a:pt x="481330" y="222885"/>
                  </a:lnTo>
                  <a:lnTo>
                    <a:pt x="481203" y="211455"/>
                  </a:lnTo>
                  <a:lnTo>
                    <a:pt x="480948" y="197612"/>
                  </a:lnTo>
                  <a:lnTo>
                    <a:pt x="480441" y="181356"/>
                  </a:lnTo>
                  <a:lnTo>
                    <a:pt x="479679" y="162814"/>
                  </a:lnTo>
                  <a:lnTo>
                    <a:pt x="478917" y="144272"/>
                  </a:lnTo>
                  <a:lnTo>
                    <a:pt x="478408" y="128016"/>
                  </a:lnTo>
                  <a:lnTo>
                    <a:pt x="478155" y="114300"/>
                  </a:lnTo>
                  <a:lnTo>
                    <a:pt x="478028" y="102870"/>
                  </a:lnTo>
                  <a:lnTo>
                    <a:pt x="478790" y="85090"/>
                  </a:lnTo>
                  <a:lnTo>
                    <a:pt x="491235" y="36830"/>
                  </a:lnTo>
                  <a:lnTo>
                    <a:pt x="522478" y="2286"/>
                  </a:lnTo>
                  <a:lnTo>
                    <a:pt x="536194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99280" y="3710940"/>
              <a:ext cx="157479" cy="149860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-33020" y="1139723"/>
            <a:ext cx="8605519" cy="5732779"/>
            <a:chOff x="0" y="1125219"/>
            <a:chExt cx="8605519" cy="5732779"/>
          </a:xfrm>
        </p:grpSpPr>
        <p:pic>
          <p:nvPicPr>
            <p:cNvPr id="35" name="object 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6525259"/>
              <a:ext cx="8605519" cy="33273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148580" y="1125219"/>
              <a:ext cx="3167379" cy="52806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2880" y="261620"/>
            <a:ext cx="1059180" cy="159765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4340" y="274320"/>
            <a:ext cx="629920" cy="133095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572500" y="0"/>
            <a:ext cx="571500" cy="5948680"/>
            <a:chOff x="8572500" y="0"/>
            <a:chExt cx="571500" cy="5948680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05519" y="1772920"/>
              <a:ext cx="538479" cy="9372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05519" y="0"/>
              <a:ext cx="538479" cy="2636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51239" y="3500120"/>
              <a:ext cx="492759" cy="86359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676639" y="4363720"/>
              <a:ext cx="467359" cy="7213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1071880" y="5046979"/>
            <a:ext cx="6134100" cy="121920"/>
            <a:chOff x="1071880" y="5046979"/>
            <a:chExt cx="6134100" cy="12192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71880" y="5046979"/>
              <a:ext cx="6134100" cy="12191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115060" y="5085079"/>
              <a:ext cx="6050280" cy="0"/>
            </a:xfrm>
            <a:custGeom>
              <a:avLst/>
              <a:gdLst/>
              <a:ahLst/>
              <a:cxnLst/>
              <a:rect l="l" t="t" r="r" b="b"/>
              <a:pathLst>
                <a:path w="6050280">
                  <a:moveTo>
                    <a:pt x="0" y="0"/>
                  </a:moveTo>
                  <a:lnTo>
                    <a:pt x="6049898" y="0"/>
                  </a:lnTo>
                </a:path>
              </a:pathLst>
            </a:custGeom>
            <a:ln w="76200">
              <a:solidFill>
                <a:srgbClr val="4F8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6525259"/>
            <a:ext cx="8605519" cy="33273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477259" y="261620"/>
            <a:ext cx="690879" cy="1485900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1557019" y="2070100"/>
            <a:ext cx="1016000" cy="1879600"/>
            <a:chOff x="1557019" y="2070100"/>
            <a:chExt cx="1016000" cy="1879600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57019" y="2070100"/>
              <a:ext cx="944880" cy="93217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20519" y="2997200"/>
              <a:ext cx="952500" cy="952500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29859" y="4015740"/>
            <a:ext cx="942339" cy="93218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429000" y="4015740"/>
            <a:ext cx="942339" cy="932180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557019" y="5237479"/>
            <a:ext cx="944880" cy="93471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357879" y="5237479"/>
            <a:ext cx="942339" cy="93471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30679" y="4015740"/>
            <a:ext cx="942340" cy="93218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429000" y="3007360"/>
            <a:ext cx="942339" cy="932180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300979" y="3007360"/>
            <a:ext cx="942339" cy="932180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429000" y="1927860"/>
            <a:ext cx="942339" cy="932180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300979" y="1927860"/>
            <a:ext cx="942339" cy="93218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2400" y="1292860"/>
            <a:ext cx="2999740" cy="50292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22554" y="281941"/>
            <a:ext cx="6900545" cy="909319"/>
            <a:chOff x="1102360" y="1668779"/>
            <a:chExt cx="6900545" cy="909319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15060" y="1681479"/>
              <a:ext cx="6873240" cy="88138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759710" y="2010409"/>
              <a:ext cx="1859280" cy="233679"/>
            </a:xfrm>
            <a:custGeom>
              <a:avLst/>
              <a:gdLst/>
              <a:ahLst/>
              <a:cxnLst/>
              <a:rect l="l" t="t" r="r" b="b"/>
              <a:pathLst>
                <a:path w="1859279" h="233680">
                  <a:moveTo>
                    <a:pt x="1802384" y="2031"/>
                  </a:moveTo>
                  <a:lnTo>
                    <a:pt x="1763267" y="8889"/>
                  </a:lnTo>
                  <a:lnTo>
                    <a:pt x="1723263" y="29337"/>
                  </a:lnTo>
                  <a:lnTo>
                    <a:pt x="1696339" y="50418"/>
                  </a:lnTo>
                  <a:lnTo>
                    <a:pt x="1698498" y="92710"/>
                  </a:lnTo>
                  <a:lnTo>
                    <a:pt x="1700149" y="135127"/>
                  </a:lnTo>
                  <a:lnTo>
                    <a:pt x="1701038" y="177545"/>
                  </a:lnTo>
                  <a:lnTo>
                    <a:pt x="1701291" y="219963"/>
                  </a:lnTo>
                  <a:lnTo>
                    <a:pt x="1719579" y="225170"/>
                  </a:lnTo>
                  <a:lnTo>
                    <a:pt x="1737740" y="228980"/>
                  </a:lnTo>
                  <a:lnTo>
                    <a:pt x="1755902" y="231139"/>
                  </a:lnTo>
                  <a:lnTo>
                    <a:pt x="1774063" y="231901"/>
                  </a:lnTo>
                  <a:lnTo>
                    <a:pt x="1794002" y="229997"/>
                  </a:lnTo>
                  <a:lnTo>
                    <a:pt x="1838705" y="201929"/>
                  </a:lnTo>
                  <a:lnTo>
                    <a:pt x="1858010" y="150749"/>
                  </a:lnTo>
                  <a:lnTo>
                    <a:pt x="1859279" y="128904"/>
                  </a:lnTo>
                  <a:lnTo>
                    <a:pt x="1859026" y="103250"/>
                  </a:lnTo>
                  <a:lnTo>
                    <a:pt x="1856486" y="64897"/>
                  </a:lnTo>
                  <a:lnTo>
                    <a:pt x="1835403" y="14604"/>
                  </a:lnTo>
                  <a:lnTo>
                    <a:pt x="1820672" y="5206"/>
                  </a:lnTo>
                  <a:lnTo>
                    <a:pt x="1802384" y="2031"/>
                  </a:lnTo>
                  <a:close/>
                </a:path>
                <a:path w="1859279" h="233680">
                  <a:moveTo>
                    <a:pt x="104012" y="0"/>
                  </a:moveTo>
                  <a:lnTo>
                    <a:pt x="58927" y="11302"/>
                  </a:lnTo>
                  <a:lnTo>
                    <a:pt x="24510" y="45974"/>
                  </a:lnTo>
                  <a:lnTo>
                    <a:pt x="6095" y="88264"/>
                  </a:lnTo>
                  <a:lnTo>
                    <a:pt x="0" y="137032"/>
                  </a:lnTo>
                  <a:lnTo>
                    <a:pt x="1777" y="160274"/>
                  </a:lnTo>
                  <a:lnTo>
                    <a:pt x="15620" y="197992"/>
                  </a:lnTo>
                  <a:lnTo>
                    <a:pt x="51688" y="228345"/>
                  </a:lnTo>
                  <a:lnTo>
                    <a:pt x="79375" y="233552"/>
                  </a:lnTo>
                  <a:lnTo>
                    <a:pt x="96519" y="232028"/>
                  </a:lnTo>
                  <a:lnTo>
                    <a:pt x="141223" y="209295"/>
                  </a:lnTo>
                  <a:lnTo>
                    <a:pt x="164083" y="176022"/>
                  </a:lnTo>
                  <a:lnTo>
                    <a:pt x="173100" y="132587"/>
                  </a:lnTo>
                  <a:lnTo>
                    <a:pt x="170687" y="74675"/>
                  </a:lnTo>
                  <a:lnTo>
                    <a:pt x="158495" y="33274"/>
                  </a:lnTo>
                  <a:lnTo>
                    <a:pt x="136270" y="8381"/>
                  </a:lnTo>
                  <a:lnTo>
                    <a:pt x="104012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49700" y="1983739"/>
              <a:ext cx="208279" cy="12953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78000" y="1983739"/>
              <a:ext cx="208280" cy="12953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233170" y="1756409"/>
              <a:ext cx="5402580" cy="807720"/>
            </a:xfrm>
            <a:custGeom>
              <a:avLst/>
              <a:gdLst/>
              <a:ahLst/>
              <a:cxnLst/>
              <a:rect l="l" t="t" r="r" b="b"/>
              <a:pathLst>
                <a:path w="5402580" h="807719">
                  <a:moveTo>
                    <a:pt x="3794379" y="241807"/>
                  </a:moveTo>
                  <a:lnTo>
                    <a:pt x="3742054" y="252602"/>
                  </a:lnTo>
                  <a:lnTo>
                    <a:pt x="3696843" y="285241"/>
                  </a:lnTo>
                  <a:lnTo>
                    <a:pt x="3665474" y="332104"/>
                  </a:lnTo>
                  <a:lnTo>
                    <a:pt x="3655059" y="385952"/>
                  </a:lnTo>
                  <a:lnTo>
                    <a:pt x="3656329" y="411479"/>
                  </a:lnTo>
                  <a:lnTo>
                    <a:pt x="3666108" y="452627"/>
                  </a:lnTo>
                  <a:lnTo>
                    <a:pt x="3699255" y="488823"/>
                  </a:lnTo>
                  <a:lnTo>
                    <a:pt x="3733673" y="495680"/>
                  </a:lnTo>
                  <a:lnTo>
                    <a:pt x="3746246" y="495173"/>
                  </a:lnTo>
                  <a:lnTo>
                    <a:pt x="3792981" y="482600"/>
                  </a:lnTo>
                  <a:lnTo>
                    <a:pt x="3824604" y="462534"/>
                  </a:lnTo>
                  <a:lnTo>
                    <a:pt x="3819144" y="417067"/>
                  </a:lnTo>
                  <a:lnTo>
                    <a:pt x="3815333" y="377698"/>
                  </a:lnTo>
                  <a:lnTo>
                    <a:pt x="3813048" y="344424"/>
                  </a:lnTo>
                  <a:lnTo>
                    <a:pt x="3812285" y="317245"/>
                  </a:lnTo>
                  <a:lnTo>
                    <a:pt x="3812413" y="310514"/>
                  </a:lnTo>
                  <a:lnTo>
                    <a:pt x="3816477" y="269366"/>
                  </a:lnTo>
                  <a:lnTo>
                    <a:pt x="3819652" y="249427"/>
                  </a:lnTo>
                  <a:lnTo>
                    <a:pt x="3814191" y="246761"/>
                  </a:lnTo>
                  <a:lnTo>
                    <a:pt x="3809365" y="244728"/>
                  </a:lnTo>
                  <a:lnTo>
                    <a:pt x="3805174" y="243459"/>
                  </a:lnTo>
                  <a:lnTo>
                    <a:pt x="3800982" y="242315"/>
                  </a:lnTo>
                  <a:lnTo>
                    <a:pt x="3797300" y="241807"/>
                  </a:lnTo>
                  <a:lnTo>
                    <a:pt x="3794379" y="241807"/>
                  </a:lnTo>
                  <a:close/>
                </a:path>
                <a:path w="5402580" h="807719">
                  <a:moveTo>
                    <a:pt x="1149858" y="236092"/>
                  </a:moveTo>
                  <a:lnTo>
                    <a:pt x="1100709" y="248285"/>
                  </a:lnTo>
                  <a:lnTo>
                    <a:pt x="1054989" y="273557"/>
                  </a:lnTo>
                  <a:lnTo>
                    <a:pt x="1037971" y="310388"/>
                  </a:lnTo>
                  <a:lnTo>
                    <a:pt x="1037844" y="347852"/>
                  </a:lnTo>
                  <a:lnTo>
                    <a:pt x="1037971" y="397128"/>
                  </a:lnTo>
                  <a:lnTo>
                    <a:pt x="1038098" y="458469"/>
                  </a:lnTo>
                  <a:lnTo>
                    <a:pt x="1090168" y="476630"/>
                  </a:lnTo>
                  <a:lnTo>
                    <a:pt x="1134237" y="482600"/>
                  </a:lnTo>
                  <a:lnTo>
                    <a:pt x="1159129" y="480440"/>
                  </a:lnTo>
                  <a:lnTo>
                    <a:pt x="1201928" y="463041"/>
                  </a:lnTo>
                  <a:lnTo>
                    <a:pt x="1234567" y="429132"/>
                  </a:lnTo>
                  <a:lnTo>
                    <a:pt x="1251331" y="385190"/>
                  </a:lnTo>
                  <a:lnTo>
                    <a:pt x="1253363" y="359663"/>
                  </a:lnTo>
                  <a:lnTo>
                    <a:pt x="1251712" y="334390"/>
                  </a:lnTo>
                  <a:lnTo>
                    <a:pt x="1237996" y="290449"/>
                  </a:lnTo>
                  <a:lnTo>
                    <a:pt x="1210437" y="256159"/>
                  </a:lnTo>
                  <a:lnTo>
                    <a:pt x="1172464" y="238251"/>
                  </a:lnTo>
                  <a:lnTo>
                    <a:pt x="1149858" y="236092"/>
                  </a:lnTo>
                  <a:close/>
                </a:path>
                <a:path w="5402580" h="807719">
                  <a:moveTo>
                    <a:pt x="1635379" y="146938"/>
                  </a:moveTo>
                  <a:lnTo>
                    <a:pt x="1674241" y="151002"/>
                  </a:lnTo>
                  <a:lnTo>
                    <a:pt x="1739265" y="183768"/>
                  </a:lnTo>
                  <a:lnTo>
                    <a:pt x="1765554" y="212343"/>
                  </a:lnTo>
                  <a:lnTo>
                    <a:pt x="1798066" y="278129"/>
                  </a:lnTo>
                  <a:lnTo>
                    <a:pt x="1806321" y="316356"/>
                  </a:lnTo>
                  <a:lnTo>
                    <a:pt x="1808988" y="358013"/>
                  </a:lnTo>
                  <a:lnTo>
                    <a:pt x="1805813" y="403732"/>
                  </a:lnTo>
                  <a:lnTo>
                    <a:pt x="1796288" y="445897"/>
                  </a:lnTo>
                  <a:lnTo>
                    <a:pt x="1780413" y="484631"/>
                  </a:lnTo>
                  <a:lnTo>
                    <a:pt x="1758188" y="519811"/>
                  </a:lnTo>
                  <a:lnTo>
                    <a:pt x="1727327" y="552576"/>
                  </a:lnTo>
                  <a:lnTo>
                    <a:pt x="1691640" y="575817"/>
                  </a:lnTo>
                  <a:lnTo>
                    <a:pt x="1651000" y="589788"/>
                  </a:lnTo>
                  <a:lnTo>
                    <a:pt x="1605407" y="594487"/>
                  </a:lnTo>
                  <a:lnTo>
                    <a:pt x="1568958" y="591185"/>
                  </a:lnTo>
                  <a:lnTo>
                    <a:pt x="1503807" y="565403"/>
                  </a:lnTo>
                  <a:lnTo>
                    <a:pt x="1448943" y="511937"/>
                  </a:lnTo>
                  <a:lnTo>
                    <a:pt x="1429766" y="476376"/>
                  </a:lnTo>
                  <a:lnTo>
                    <a:pt x="1417574" y="436117"/>
                  </a:lnTo>
                  <a:lnTo>
                    <a:pt x="1412621" y="391160"/>
                  </a:lnTo>
                  <a:lnTo>
                    <a:pt x="1414653" y="347217"/>
                  </a:lnTo>
                  <a:lnTo>
                    <a:pt x="1423543" y="305815"/>
                  </a:lnTo>
                  <a:lnTo>
                    <a:pt x="1439418" y="266826"/>
                  </a:lnTo>
                  <a:lnTo>
                    <a:pt x="1462151" y="230377"/>
                  </a:lnTo>
                  <a:lnTo>
                    <a:pt x="1496314" y="193801"/>
                  </a:lnTo>
                  <a:lnTo>
                    <a:pt x="1536573" y="167766"/>
                  </a:lnTo>
                  <a:lnTo>
                    <a:pt x="1582928" y="152145"/>
                  </a:lnTo>
                  <a:lnTo>
                    <a:pt x="1635379" y="146938"/>
                  </a:lnTo>
                  <a:close/>
                </a:path>
                <a:path w="5402580" h="807719">
                  <a:moveTo>
                    <a:pt x="3789045" y="144144"/>
                  </a:moveTo>
                  <a:lnTo>
                    <a:pt x="3830954" y="149605"/>
                  </a:lnTo>
                  <a:lnTo>
                    <a:pt x="3879088" y="165988"/>
                  </a:lnTo>
                  <a:lnTo>
                    <a:pt x="3925316" y="194437"/>
                  </a:lnTo>
                  <a:lnTo>
                    <a:pt x="3940809" y="227075"/>
                  </a:lnTo>
                  <a:lnTo>
                    <a:pt x="3940175" y="234061"/>
                  </a:lnTo>
                  <a:lnTo>
                    <a:pt x="3938524" y="240664"/>
                  </a:lnTo>
                  <a:lnTo>
                    <a:pt x="3935603" y="246761"/>
                  </a:lnTo>
                  <a:lnTo>
                    <a:pt x="3931412" y="252475"/>
                  </a:lnTo>
                  <a:lnTo>
                    <a:pt x="3929506" y="261112"/>
                  </a:lnTo>
                  <a:lnTo>
                    <a:pt x="3924046" y="305942"/>
                  </a:lnTo>
                  <a:lnTo>
                    <a:pt x="3922776" y="350265"/>
                  </a:lnTo>
                  <a:lnTo>
                    <a:pt x="3923410" y="386206"/>
                  </a:lnTo>
                  <a:lnTo>
                    <a:pt x="3928999" y="441832"/>
                  </a:lnTo>
                  <a:lnTo>
                    <a:pt x="3944874" y="486537"/>
                  </a:lnTo>
                  <a:lnTo>
                    <a:pt x="3952748" y="503554"/>
                  </a:lnTo>
                  <a:lnTo>
                    <a:pt x="3959732" y="519049"/>
                  </a:lnTo>
                  <a:lnTo>
                    <a:pt x="3964685" y="530860"/>
                  </a:lnTo>
                  <a:lnTo>
                    <a:pt x="3967606" y="538861"/>
                  </a:lnTo>
                  <a:lnTo>
                    <a:pt x="3968623" y="543178"/>
                  </a:lnTo>
                  <a:lnTo>
                    <a:pt x="3967606" y="553465"/>
                  </a:lnTo>
                  <a:lnTo>
                    <a:pt x="3943477" y="584962"/>
                  </a:lnTo>
                  <a:lnTo>
                    <a:pt x="3913885" y="592836"/>
                  </a:lnTo>
                  <a:lnTo>
                    <a:pt x="3903091" y="590550"/>
                  </a:lnTo>
                  <a:lnTo>
                    <a:pt x="3889502" y="583818"/>
                  </a:lnTo>
                  <a:lnTo>
                    <a:pt x="3873119" y="572515"/>
                  </a:lnTo>
                  <a:lnTo>
                    <a:pt x="3854069" y="556640"/>
                  </a:lnTo>
                  <a:lnTo>
                    <a:pt x="3835780" y="565023"/>
                  </a:lnTo>
                  <a:lnTo>
                    <a:pt x="3787775" y="583691"/>
                  </a:lnTo>
                  <a:lnTo>
                    <a:pt x="3749548" y="592201"/>
                  </a:lnTo>
                  <a:lnTo>
                    <a:pt x="3739006" y="592836"/>
                  </a:lnTo>
                  <a:lnTo>
                    <a:pt x="3692779" y="589534"/>
                  </a:lnTo>
                  <a:lnTo>
                    <a:pt x="3652647" y="579754"/>
                  </a:lnTo>
                  <a:lnTo>
                    <a:pt x="3591052" y="540257"/>
                  </a:lnTo>
                  <a:lnTo>
                    <a:pt x="3553968" y="474472"/>
                  </a:lnTo>
                  <a:lnTo>
                    <a:pt x="3544697" y="431800"/>
                  </a:lnTo>
                  <a:lnTo>
                    <a:pt x="3541649" y="382650"/>
                  </a:lnTo>
                  <a:lnTo>
                    <a:pt x="3546221" y="335152"/>
                  </a:lnTo>
                  <a:lnTo>
                    <a:pt x="3559809" y="291338"/>
                  </a:lnTo>
                  <a:lnTo>
                    <a:pt x="3582670" y="250951"/>
                  </a:lnTo>
                  <a:lnTo>
                    <a:pt x="3614547" y="214122"/>
                  </a:lnTo>
                  <a:lnTo>
                    <a:pt x="3652774" y="183514"/>
                  </a:lnTo>
                  <a:lnTo>
                    <a:pt x="3694556" y="161670"/>
                  </a:lnTo>
                  <a:lnTo>
                    <a:pt x="3740023" y="148589"/>
                  </a:lnTo>
                  <a:lnTo>
                    <a:pt x="3789045" y="144144"/>
                  </a:lnTo>
                  <a:close/>
                </a:path>
                <a:path w="5402580" h="807719">
                  <a:moveTo>
                    <a:pt x="2839593" y="143763"/>
                  </a:moveTo>
                  <a:lnTo>
                    <a:pt x="2904744" y="149478"/>
                  </a:lnTo>
                  <a:lnTo>
                    <a:pt x="2957830" y="166624"/>
                  </a:lnTo>
                  <a:lnTo>
                    <a:pt x="3004185" y="205231"/>
                  </a:lnTo>
                  <a:lnTo>
                    <a:pt x="3019679" y="260476"/>
                  </a:lnTo>
                  <a:lnTo>
                    <a:pt x="3016504" y="282320"/>
                  </a:lnTo>
                  <a:lnTo>
                    <a:pt x="2991358" y="322199"/>
                  </a:lnTo>
                  <a:lnTo>
                    <a:pt x="2954909" y="348995"/>
                  </a:lnTo>
                  <a:lnTo>
                    <a:pt x="2908935" y="372237"/>
                  </a:lnTo>
                  <a:lnTo>
                    <a:pt x="2739263" y="447548"/>
                  </a:lnTo>
                  <a:lnTo>
                    <a:pt x="2749550" y="457453"/>
                  </a:lnTo>
                  <a:lnTo>
                    <a:pt x="2786760" y="479425"/>
                  </a:lnTo>
                  <a:lnTo>
                    <a:pt x="2833116" y="489330"/>
                  </a:lnTo>
                  <a:lnTo>
                    <a:pt x="2850642" y="489965"/>
                  </a:lnTo>
                  <a:lnTo>
                    <a:pt x="2877058" y="488568"/>
                  </a:lnTo>
                  <a:lnTo>
                    <a:pt x="2901315" y="484377"/>
                  </a:lnTo>
                  <a:lnTo>
                    <a:pt x="2923413" y="477392"/>
                  </a:lnTo>
                  <a:lnTo>
                    <a:pt x="2943479" y="467487"/>
                  </a:lnTo>
                  <a:lnTo>
                    <a:pt x="2959735" y="458724"/>
                  </a:lnTo>
                  <a:lnTo>
                    <a:pt x="2974085" y="452500"/>
                  </a:lnTo>
                  <a:lnTo>
                    <a:pt x="3016631" y="450088"/>
                  </a:lnTo>
                  <a:lnTo>
                    <a:pt x="3040507" y="488823"/>
                  </a:lnTo>
                  <a:lnTo>
                    <a:pt x="3036316" y="511048"/>
                  </a:lnTo>
                  <a:lnTo>
                    <a:pt x="3002153" y="548893"/>
                  </a:lnTo>
                  <a:lnTo>
                    <a:pt x="2943097" y="575437"/>
                  </a:lnTo>
                  <a:lnTo>
                    <a:pt x="2882265" y="587628"/>
                  </a:lnTo>
                  <a:lnTo>
                    <a:pt x="2850642" y="589152"/>
                  </a:lnTo>
                  <a:lnTo>
                    <a:pt x="2803906" y="586231"/>
                  </a:lnTo>
                  <a:lnTo>
                    <a:pt x="2761615" y="577595"/>
                  </a:lnTo>
                  <a:lnTo>
                    <a:pt x="2723896" y="562990"/>
                  </a:lnTo>
                  <a:lnTo>
                    <a:pt x="2690495" y="542670"/>
                  </a:lnTo>
                  <a:lnTo>
                    <a:pt x="2660396" y="514350"/>
                  </a:lnTo>
                  <a:lnTo>
                    <a:pt x="2638933" y="480694"/>
                  </a:lnTo>
                  <a:lnTo>
                    <a:pt x="2625979" y="441832"/>
                  </a:lnTo>
                  <a:lnTo>
                    <a:pt x="2621660" y="397763"/>
                  </a:lnTo>
                  <a:lnTo>
                    <a:pt x="2625090" y="347979"/>
                  </a:lnTo>
                  <a:lnTo>
                    <a:pt x="2635377" y="302387"/>
                  </a:lnTo>
                  <a:lnTo>
                    <a:pt x="2652395" y="260730"/>
                  </a:lnTo>
                  <a:lnTo>
                    <a:pt x="2676144" y="223012"/>
                  </a:lnTo>
                  <a:lnTo>
                    <a:pt x="2709164" y="188340"/>
                  </a:lnTo>
                  <a:lnTo>
                    <a:pt x="2747264" y="163575"/>
                  </a:lnTo>
                  <a:lnTo>
                    <a:pt x="2790825" y="148716"/>
                  </a:lnTo>
                  <a:lnTo>
                    <a:pt x="2839593" y="143763"/>
                  </a:lnTo>
                  <a:close/>
                </a:path>
                <a:path w="5402580" h="807719">
                  <a:moveTo>
                    <a:pt x="667131" y="143763"/>
                  </a:moveTo>
                  <a:lnTo>
                    <a:pt x="732282" y="149478"/>
                  </a:lnTo>
                  <a:lnTo>
                    <a:pt x="785368" y="166624"/>
                  </a:lnTo>
                  <a:lnTo>
                    <a:pt x="831723" y="205231"/>
                  </a:lnTo>
                  <a:lnTo>
                    <a:pt x="847217" y="260476"/>
                  </a:lnTo>
                  <a:lnTo>
                    <a:pt x="844042" y="282320"/>
                  </a:lnTo>
                  <a:lnTo>
                    <a:pt x="818896" y="322199"/>
                  </a:lnTo>
                  <a:lnTo>
                    <a:pt x="782447" y="348995"/>
                  </a:lnTo>
                  <a:lnTo>
                    <a:pt x="736473" y="372237"/>
                  </a:lnTo>
                  <a:lnTo>
                    <a:pt x="566801" y="447548"/>
                  </a:lnTo>
                  <a:lnTo>
                    <a:pt x="577088" y="457453"/>
                  </a:lnTo>
                  <a:lnTo>
                    <a:pt x="614299" y="479425"/>
                  </a:lnTo>
                  <a:lnTo>
                    <a:pt x="660654" y="489330"/>
                  </a:lnTo>
                  <a:lnTo>
                    <a:pt x="678180" y="489965"/>
                  </a:lnTo>
                  <a:lnTo>
                    <a:pt x="704596" y="488568"/>
                  </a:lnTo>
                  <a:lnTo>
                    <a:pt x="728853" y="484377"/>
                  </a:lnTo>
                  <a:lnTo>
                    <a:pt x="750951" y="477392"/>
                  </a:lnTo>
                  <a:lnTo>
                    <a:pt x="771017" y="467487"/>
                  </a:lnTo>
                  <a:lnTo>
                    <a:pt x="787273" y="458724"/>
                  </a:lnTo>
                  <a:lnTo>
                    <a:pt x="801624" y="452500"/>
                  </a:lnTo>
                  <a:lnTo>
                    <a:pt x="844169" y="450088"/>
                  </a:lnTo>
                  <a:lnTo>
                    <a:pt x="868044" y="488823"/>
                  </a:lnTo>
                  <a:lnTo>
                    <a:pt x="863854" y="511048"/>
                  </a:lnTo>
                  <a:lnTo>
                    <a:pt x="829691" y="548893"/>
                  </a:lnTo>
                  <a:lnTo>
                    <a:pt x="770636" y="575437"/>
                  </a:lnTo>
                  <a:lnTo>
                    <a:pt x="709803" y="587628"/>
                  </a:lnTo>
                  <a:lnTo>
                    <a:pt x="678180" y="589152"/>
                  </a:lnTo>
                  <a:lnTo>
                    <a:pt x="631444" y="586231"/>
                  </a:lnTo>
                  <a:lnTo>
                    <a:pt x="589153" y="577595"/>
                  </a:lnTo>
                  <a:lnTo>
                    <a:pt x="551434" y="562990"/>
                  </a:lnTo>
                  <a:lnTo>
                    <a:pt x="518032" y="542670"/>
                  </a:lnTo>
                  <a:lnTo>
                    <a:pt x="487934" y="514350"/>
                  </a:lnTo>
                  <a:lnTo>
                    <a:pt x="466471" y="480694"/>
                  </a:lnTo>
                  <a:lnTo>
                    <a:pt x="453517" y="441832"/>
                  </a:lnTo>
                  <a:lnTo>
                    <a:pt x="449199" y="397763"/>
                  </a:lnTo>
                  <a:lnTo>
                    <a:pt x="452628" y="347979"/>
                  </a:lnTo>
                  <a:lnTo>
                    <a:pt x="462915" y="302387"/>
                  </a:lnTo>
                  <a:lnTo>
                    <a:pt x="479932" y="260730"/>
                  </a:lnTo>
                  <a:lnTo>
                    <a:pt x="503681" y="223012"/>
                  </a:lnTo>
                  <a:lnTo>
                    <a:pt x="536702" y="188340"/>
                  </a:lnTo>
                  <a:lnTo>
                    <a:pt x="574802" y="163575"/>
                  </a:lnTo>
                  <a:lnTo>
                    <a:pt x="618363" y="148716"/>
                  </a:lnTo>
                  <a:lnTo>
                    <a:pt x="667131" y="143763"/>
                  </a:lnTo>
                  <a:close/>
                </a:path>
                <a:path w="5402580" h="807719">
                  <a:moveTo>
                    <a:pt x="4904232" y="142493"/>
                  </a:moveTo>
                  <a:lnTo>
                    <a:pt x="4944745" y="157861"/>
                  </a:lnTo>
                  <a:lnTo>
                    <a:pt x="4960747" y="196723"/>
                  </a:lnTo>
                  <a:lnTo>
                    <a:pt x="4960493" y="216153"/>
                  </a:lnTo>
                  <a:lnTo>
                    <a:pt x="4959731" y="237743"/>
                  </a:lnTo>
                  <a:lnTo>
                    <a:pt x="4958333" y="261619"/>
                  </a:lnTo>
                  <a:lnTo>
                    <a:pt x="4956556" y="287909"/>
                  </a:lnTo>
                  <a:lnTo>
                    <a:pt x="4954778" y="314070"/>
                  </a:lnTo>
                  <a:lnTo>
                    <a:pt x="4953508" y="338074"/>
                  </a:lnTo>
                  <a:lnTo>
                    <a:pt x="4952746" y="359663"/>
                  </a:lnTo>
                  <a:lnTo>
                    <a:pt x="4952492" y="378967"/>
                  </a:lnTo>
                  <a:lnTo>
                    <a:pt x="4952492" y="392302"/>
                  </a:lnTo>
                  <a:lnTo>
                    <a:pt x="4952873" y="409320"/>
                  </a:lnTo>
                  <a:lnTo>
                    <a:pt x="4953254" y="429767"/>
                  </a:lnTo>
                  <a:lnTo>
                    <a:pt x="4953889" y="453770"/>
                  </a:lnTo>
                  <a:lnTo>
                    <a:pt x="4954524" y="477647"/>
                  </a:lnTo>
                  <a:lnTo>
                    <a:pt x="4955032" y="498093"/>
                  </a:lnTo>
                  <a:lnTo>
                    <a:pt x="4955285" y="514985"/>
                  </a:lnTo>
                  <a:lnTo>
                    <a:pt x="4955413" y="528319"/>
                  </a:lnTo>
                  <a:lnTo>
                    <a:pt x="4954397" y="539623"/>
                  </a:lnTo>
                  <a:lnTo>
                    <a:pt x="4930902" y="574039"/>
                  </a:lnTo>
                  <a:lnTo>
                    <a:pt x="4898898" y="582676"/>
                  </a:lnTo>
                  <a:lnTo>
                    <a:pt x="4887087" y="581787"/>
                  </a:lnTo>
                  <a:lnTo>
                    <a:pt x="4851273" y="559180"/>
                  </a:lnTo>
                  <a:lnTo>
                    <a:pt x="4842256" y="514985"/>
                  </a:lnTo>
                  <a:lnTo>
                    <a:pt x="4842002" y="498093"/>
                  </a:lnTo>
                  <a:lnTo>
                    <a:pt x="4841494" y="477647"/>
                  </a:lnTo>
                  <a:lnTo>
                    <a:pt x="4840224" y="429767"/>
                  </a:lnTo>
                  <a:lnTo>
                    <a:pt x="4839462" y="378967"/>
                  </a:lnTo>
                  <a:lnTo>
                    <a:pt x="4839716" y="359663"/>
                  </a:lnTo>
                  <a:lnTo>
                    <a:pt x="4840478" y="338074"/>
                  </a:lnTo>
                  <a:lnTo>
                    <a:pt x="4841748" y="314070"/>
                  </a:lnTo>
                  <a:lnTo>
                    <a:pt x="4843526" y="287909"/>
                  </a:lnTo>
                  <a:lnTo>
                    <a:pt x="4845304" y="261619"/>
                  </a:lnTo>
                  <a:lnTo>
                    <a:pt x="4846574" y="237743"/>
                  </a:lnTo>
                  <a:lnTo>
                    <a:pt x="4847335" y="216153"/>
                  </a:lnTo>
                  <a:lnTo>
                    <a:pt x="4847590" y="196723"/>
                  </a:lnTo>
                  <a:lnTo>
                    <a:pt x="4848606" y="185547"/>
                  </a:lnTo>
                  <a:lnTo>
                    <a:pt x="4872228" y="151129"/>
                  </a:lnTo>
                  <a:lnTo>
                    <a:pt x="4892421" y="143510"/>
                  </a:lnTo>
                  <a:lnTo>
                    <a:pt x="4904232" y="142493"/>
                  </a:lnTo>
                  <a:close/>
                </a:path>
                <a:path w="5402580" h="807719">
                  <a:moveTo>
                    <a:pt x="5320791" y="140080"/>
                  </a:moveTo>
                  <a:lnTo>
                    <a:pt x="5356479" y="146938"/>
                  </a:lnTo>
                  <a:lnTo>
                    <a:pt x="5382133" y="167259"/>
                  </a:lnTo>
                  <a:lnTo>
                    <a:pt x="5397500" y="201167"/>
                  </a:lnTo>
                  <a:lnTo>
                    <a:pt x="5402580" y="248665"/>
                  </a:lnTo>
                  <a:lnTo>
                    <a:pt x="5402580" y="258190"/>
                  </a:lnTo>
                  <a:lnTo>
                    <a:pt x="5397246" y="303402"/>
                  </a:lnTo>
                  <a:lnTo>
                    <a:pt x="5368798" y="334644"/>
                  </a:lnTo>
                  <a:lnTo>
                    <a:pt x="5345303" y="338581"/>
                  </a:lnTo>
                  <a:lnTo>
                    <a:pt x="5322697" y="335279"/>
                  </a:lnTo>
                  <a:lnTo>
                    <a:pt x="5306568" y="325247"/>
                  </a:lnTo>
                  <a:lnTo>
                    <a:pt x="5296915" y="308610"/>
                  </a:lnTo>
                  <a:lnTo>
                    <a:pt x="5293740" y="285495"/>
                  </a:lnTo>
                  <a:lnTo>
                    <a:pt x="5291708" y="244093"/>
                  </a:lnTo>
                  <a:lnTo>
                    <a:pt x="5248909" y="255650"/>
                  </a:lnTo>
                  <a:lnTo>
                    <a:pt x="5212588" y="275209"/>
                  </a:lnTo>
                  <a:lnTo>
                    <a:pt x="5182997" y="302767"/>
                  </a:lnTo>
                  <a:lnTo>
                    <a:pt x="5159756" y="338581"/>
                  </a:lnTo>
                  <a:lnTo>
                    <a:pt x="5160137" y="543940"/>
                  </a:lnTo>
                  <a:lnTo>
                    <a:pt x="5159248" y="554989"/>
                  </a:lnTo>
                  <a:lnTo>
                    <a:pt x="5135753" y="589152"/>
                  </a:lnTo>
                  <a:lnTo>
                    <a:pt x="5103749" y="597788"/>
                  </a:lnTo>
                  <a:lnTo>
                    <a:pt x="5091683" y="596773"/>
                  </a:lnTo>
                  <a:lnTo>
                    <a:pt x="5058664" y="573531"/>
                  </a:lnTo>
                  <a:lnTo>
                    <a:pt x="5051298" y="543940"/>
                  </a:lnTo>
                  <a:lnTo>
                    <a:pt x="5051298" y="276478"/>
                  </a:lnTo>
                  <a:lnTo>
                    <a:pt x="5051298" y="269366"/>
                  </a:lnTo>
                  <a:lnTo>
                    <a:pt x="5051552" y="260730"/>
                  </a:lnTo>
                  <a:lnTo>
                    <a:pt x="5051806" y="250443"/>
                  </a:lnTo>
                  <a:lnTo>
                    <a:pt x="5052187" y="238760"/>
                  </a:lnTo>
                  <a:lnTo>
                    <a:pt x="5052568" y="226949"/>
                  </a:lnTo>
                  <a:lnTo>
                    <a:pt x="5052822" y="216662"/>
                  </a:lnTo>
                  <a:lnTo>
                    <a:pt x="5052949" y="208025"/>
                  </a:lnTo>
                  <a:lnTo>
                    <a:pt x="5052949" y="200913"/>
                  </a:lnTo>
                  <a:lnTo>
                    <a:pt x="5053838" y="189991"/>
                  </a:lnTo>
                  <a:lnTo>
                    <a:pt x="5074284" y="156082"/>
                  </a:lnTo>
                  <a:lnTo>
                    <a:pt x="5105781" y="147447"/>
                  </a:lnTo>
                  <a:lnTo>
                    <a:pt x="5126228" y="150367"/>
                  </a:lnTo>
                  <a:lnTo>
                    <a:pt x="5141976" y="159130"/>
                  </a:lnTo>
                  <a:lnTo>
                    <a:pt x="5153152" y="173609"/>
                  </a:lnTo>
                  <a:lnTo>
                    <a:pt x="5159756" y="193928"/>
                  </a:lnTo>
                  <a:lnTo>
                    <a:pt x="5196967" y="170434"/>
                  </a:lnTo>
                  <a:lnTo>
                    <a:pt x="5236337" y="153542"/>
                  </a:lnTo>
                  <a:lnTo>
                    <a:pt x="5277484" y="143510"/>
                  </a:lnTo>
                  <a:lnTo>
                    <a:pt x="5320791" y="140080"/>
                  </a:lnTo>
                  <a:close/>
                </a:path>
                <a:path w="5402580" h="807719">
                  <a:moveTo>
                    <a:pt x="4288663" y="140080"/>
                  </a:moveTo>
                  <a:lnTo>
                    <a:pt x="4324477" y="146938"/>
                  </a:lnTo>
                  <a:lnTo>
                    <a:pt x="4350004" y="167259"/>
                  </a:lnTo>
                  <a:lnTo>
                    <a:pt x="4365371" y="201167"/>
                  </a:lnTo>
                  <a:lnTo>
                    <a:pt x="4370451" y="248665"/>
                  </a:lnTo>
                  <a:lnTo>
                    <a:pt x="4370451" y="258190"/>
                  </a:lnTo>
                  <a:lnTo>
                    <a:pt x="4365117" y="303402"/>
                  </a:lnTo>
                  <a:lnTo>
                    <a:pt x="4336669" y="334644"/>
                  </a:lnTo>
                  <a:lnTo>
                    <a:pt x="4313174" y="338581"/>
                  </a:lnTo>
                  <a:lnTo>
                    <a:pt x="4290568" y="335279"/>
                  </a:lnTo>
                  <a:lnTo>
                    <a:pt x="4274439" y="325247"/>
                  </a:lnTo>
                  <a:lnTo>
                    <a:pt x="4264787" y="308610"/>
                  </a:lnTo>
                  <a:lnTo>
                    <a:pt x="4261612" y="285495"/>
                  </a:lnTo>
                  <a:lnTo>
                    <a:pt x="4259580" y="244093"/>
                  </a:lnTo>
                  <a:lnTo>
                    <a:pt x="4216781" y="255650"/>
                  </a:lnTo>
                  <a:lnTo>
                    <a:pt x="4180458" y="275209"/>
                  </a:lnTo>
                  <a:lnTo>
                    <a:pt x="4150868" y="302767"/>
                  </a:lnTo>
                  <a:lnTo>
                    <a:pt x="4127627" y="338581"/>
                  </a:lnTo>
                  <a:lnTo>
                    <a:pt x="4128007" y="543940"/>
                  </a:lnTo>
                  <a:lnTo>
                    <a:pt x="4127119" y="554989"/>
                  </a:lnTo>
                  <a:lnTo>
                    <a:pt x="4103624" y="589152"/>
                  </a:lnTo>
                  <a:lnTo>
                    <a:pt x="4071620" y="597788"/>
                  </a:lnTo>
                  <a:lnTo>
                    <a:pt x="4059681" y="596773"/>
                  </a:lnTo>
                  <a:lnTo>
                    <a:pt x="4026534" y="573531"/>
                  </a:lnTo>
                  <a:lnTo>
                    <a:pt x="4019169" y="543940"/>
                  </a:lnTo>
                  <a:lnTo>
                    <a:pt x="4019169" y="276478"/>
                  </a:lnTo>
                  <a:lnTo>
                    <a:pt x="4019296" y="269366"/>
                  </a:lnTo>
                  <a:lnTo>
                    <a:pt x="4019423" y="260730"/>
                  </a:lnTo>
                  <a:lnTo>
                    <a:pt x="4019677" y="250443"/>
                  </a:lnTo>
                  <a:lnTo>
                    <a:pt x="4020057" y="238760"/>
                  </a:lnTo>
                  <a:lnTo>
                    <a:pt x="4020439" y="226949"/>
                  </a:lnTo>
                  <a:lnTo>
                    <a:pt x="4020693" y="216662"/>
                  </a:lnTo>
                  <a:lnTo>
                    <a:pt x="4020820" y="208025"/>
                  </a:lnTo>
                  <a:lnTo>
                    <a:pt x="4020820" y="200913"/>
                  </a:lnTo>
                  <a:lnTo>
                    <a:pt x="4021708" y="189991"/>
                  </a:lnTo>
                  <a:lnTo>
                    <a:pt x="4042155" y="156082"/>
                  </a:lnTo>
                  <a:lnTo>
                    <a:pt x="4073652" y="147447"/>
                  </a:lnTo>
                  <a:lnTo>
                    <a:pt x="4094099" y="150367"/>
                  </a:lnTo>
                  <a:lnTo>
                    <a:pt x="4109847" y="159130"/>
                  </a:lnTo>
                  <a:lnTo>
                    <a:pt x="4121150" y="173609"/>
                  </a:lnTo>
                  <a:lnTo>
                    <a:pt x="4127627" y="193928"/>
                  </a:lnTo>
                  <a:lnTo>
                    <a:pt x="4164965" y="170434"/>
                  </a:lnTo>
                  <a:lnTo>
                    <a:pt x="4204208" y="153542"/>
                  </a:lnTo>
                  <a:lnTo>
                    <a:pt x="4245483" y="143510"/>
                  </a:lnTo>
                  <a:lnTo>
                    <a:pt x="4288663" y="140080"/>
                  </a:lnTo>
                  <a:close/>
                </a:path>
                <a:path w="5402580" h="807719">
                  <a:moveTo>
                    <a:pt x="2503424" y="140080"/>
                  </a:moveTo>
                  <a:lnTo>
                    <a:pt x="2539238" y="146938"/>
                  </a:lnTo>
                  <a:lnTo>
                    <a:pt x="2564765" y="167259"/>
                  </a:lnTo>
                  <a:lnTo>
                    <a:pt x="2580132" y="201167"/>
                  </a:lnTo>
                  <a:lnTo>
                    <a:pt x="2585212" y="248665"/>
                  </a:lnTo>
                  <a:lnTo>
                    <a:pt x="2585212" y="258190"/>
                  </a:lnTo>
                  <a:lnTo>
                    <a:pt x="2579878" y="303402"/>
                  </a:lnTo>
                  <a:lnTo>
                    <a:pt x="2551430" y="334644"/>
                  </a:lnTo>
                  <a:lnTo>
                    <a:pt x="2527935" y="338581"/>
                  </a:lnTo>
                  <a:lnTo>
                    <a:pt x="2505329" y="335279"/>
                  </a:lnTo>
                  <a:lnTo>
                    <a:pt x="2489200" y="325247"/>
                  </a:lnTo>
                  <a:lnTo>
                    <a:pt x="2479547" y="308610"/>
                  </a:lnTo>
                  <a:lnTo>
                    <a:pt x="2476372" y="285495"/>
                  </a:lnTo>
                  <a:lnTo>
                    <a:pt x="2474341" y="244093"/>
                  </a:lnTo>
                  <a:lnTo>
                    <a:pt x="2431542" y="255650"/>
                  </a:lnTo>
                  <a:lnTo>
                    <a:pt x="2395347" y="275209"/>
                  </a:lnTo>
                  <a:lnTo>
                    <a:pt x="2365629" y="302767"/>
                  </a:lnTo>
                  <a:lnTo>
                    <a:pt x="2342515" y="338581"/>
                  </a:lnTo>
                  <a:lnTo>
                    <a:pt x="2342896" y="543940"/>
                  </a:lnTo>
                  <a:lnTo>
                    <a:pt x="2341880" y="554989"/>
                  </a:lnTo>
                  <a:lnTo>
                    <a:pt x="2318385" y="589152"/>
                  </a:lnTo>
                  <a:lnTo>
                    <a:pt x="2286381" y="597788"/>
                  </a:lnTo>
                  <a:lnTo>
                    <a:pt x="2274443" y="596773"/>
                  </a:lnTo>
                  <a:lnTo>
                    <a:pt x="2241296" y="573531"/>
                  </a:lnTo>
                  <a:lnTo>
                    <a:pt x="2233930" y="543940"/>
                  </a:lnTo>
                  <a:lnTo>
                    <a:pt x="2233930" y="276478"/>
                  </a:lnTo>
                  <a:lnTo>
                    <a:pt x="2234057" y="269366"/>
                  </a:lnTo>
                  <a:lnTo>
                    <a:pt x="2234184" y="260730"/>
                  </a:lnTo>
                  <a:lnTo>
                    <a:pt x="2234438" y="250443"/>
                  </a:lnTo>
                  <a:lnTo>
                    <a:pt x="2234819" y="238760"/>
                  </a:lnTo>
                  <a:lnTo>
                    <a:pt x="2235200" y="226949"/>
                  </a:lnTo>
                  <a:lnTo>
                    <a:pt x="2235454" y="216662"/>
                  </a:lnTo>
                  <a:lnTo>
                    <a:pt x="2235581" y="208025"/>
                  </a:lnTo>
                  <a:lnTo>
                    <a:pt x="2235581" y="200913"/>
                  </a:lnTo>
                  <a:lnTo>
                    <a:pt x="2236470" y="189991"/>
                  </a:lnTo>
                  <a:lnTo>
                    <a:pt x="2256917" y="156082"/>
                  </a:lnTo>
                  <a:lnTo>
                    <a:pt x="2288413" y="147447"/>
                  </a:lnTo>
                  <a:lnTo>
                    <a:pt x="2308860" y="150367"/>
                  </a:lnTo>
                  <a:lnTo>
                    <a:pt x="2324608" y="159130"/>
                  </a:lnTo>
                  <a:lnTo>
                    <a:pt x="2335910" y="173609"/>
                  </a:lnTo>
                  <a:lnTo>
                    <a:pt x="2342515" y="193928"/>
                  </a:lnTo>
                  <a:lnTo>
                    <a:pt x="2379726" y="170434"/>
                  </a:lnTo>
                  <a:lnTo>
                    <a:pt x="2418969" y="153542"/>
                  </a:lnTo>
                  <a:lnTo>
                    <a:pt x="2460244" y="143510"/>
                  </a:lnTo>
                  <a:lnTo>
                    <a:pt x="2503424" y="140080"/>
                  </a:lnTo>
                  <a:close/>
                </a:path>
                <a:path w="5402580" h="807719">
                  <a:moveTo>
                    <a:pt x="3165475" y="121792"/>
                  </a:moveTo>
                  <a:lnTo>
                    <a:pt x="3203956" y="137160"/>
                  </a:lnTo>
                  <a:lnTo>
                    <a:pt x="3219577" y="174370"/>
                  </a:lnTo>
                  <a:lnTo>
                    <a:pt x="3219196" y="178435"/>
                  </a:lnTo>
                  <a:lnTo>
                    <a:pt x="3232912" y="171195"/>
                  </a:lnTo>
                  <a:lnTo>
                    <a:pt x="3274187" y="155320"/>
                  </a:lnTo>
                  <a:lnTo>
                    <a:pt x="3315843" y="148336"/>
                  </a:lnTo>
                  <a:lnTo>
                    <a:pt x="3329685" y="147827"/>
                  </a:lnTo>
                  <a:lnTo>
                    <a:pt x="3373628" y="152780"/>
                  </a:lnTo>
                  <a:lnTo>
                    <a:pt x="3411220" y="167766"/>
                  </a:lnTo>
                  <a:lnTo>
                    <a:pt x="3442334" y="192659"/>
                  </a:lnTo>
                  <a:lnTo>
                    <a:pt x="3467227" y="227456"/>
                  </a:lnTo>
                  <a:lnTo>
                    <a:pt x="3491483" y="296290"/>
                  </a:lnTo>
                  <a:lnTo>
                    <a:pt x="3497579" y="337438"/>
                  </a:lnTo>
                  <a:lnTo>
                    <a:pt x="3499612" y="383031"/>
                  </a:lnTo>
                  <a:lnTo>
                    <a:pt x="3496437" y="425830"/>
                  </a:lnTo>
                  <a:lnTo>
                    <a:pt x="3486784" y="464819"/>
                  </a:lnTo>
                  <a:lnTo>
                    <a:pt x="3470782" y="499872"/>
                  </a:lnTo>
                  <a:lnTo>
                    <a:pt x="3448430" y="531240"/>
                  </a:lnTo>
                  <a:lnTo>
                    <a:pt x="3418585" y="558926"/>
                  </a:lnTo>
                  <a:lnTo>
                    <a:pt x="3384169" y="578738"/>
                  </a:lnTo>
                  <a:lnTo>
                    <a:pt x="3345179" y="590550"/>
                  </a:lnTo>
                  <a:lnTo>
                    <a:pt x="3301365" y="594487"/>
                  </a:lnTo>
                  <a:lnTo>
                    <a:pt x="3283584" y="593978"/>
                  </a:lnTo>
                  <a:lnTo>
                    <a:pt x="3265297" y="592454"/>
                  </a:lnTo>
                  <a:lnTo>
                    <a:pt x="3246501" y="589914"/>
                  </a:lnTo>
                  <a:lnTo>
                    <a:pt x="3227324" y="586359"/>
                  </a:lnTo>
                  <a:lnTo>
                    <a:pt x="3226943" y="752982"/>
                  </a:lnTo>
                  <a:lnTo>
                    <a:pt x="3210941" y="792099"/>
                  </a:lnTo>
                  <a:lnTo>
                    <a:pt x="3170428" y="807719"/>
                  </a:lnTo>
                  <a:lnTo>
                    <a:pt x="3158617" y="806703"/>
                  </a:lnTo>
                  <a:lnTo>
                    <a:pt x="3122930" y="783843"/>
                  </a:lnTo>
                  <a:lnTo>
                    <a:pt x="3113913" y="752982"/>
                  </a:lnTo>
                  <a:lnTo>
                    <a:pt x="3113913" y="736218"/>
                  </a:lnTo>
                  <a:lnTo>
                    <a:pt x="3114040" y="705357"/>
                  </a:lnTo>
                  <a:lnTo>
                    <a:pt x="3114294" y="660145"/>
                  </a:lnTo>
                  <a:lnTo>
                    <a:pt x="3114802" y="600710"/>
                  </a:lnTo>
                  <a:lnTo>
                    <a:pt x="3115056" y="553592"/>
                  </a:lnTo>
                  <a:lnTo>
                    <a:pt x="3115183" y="510920"/>
                  </a:lnTo>
                  <a:lnTo>
                    <a:pt x="3115056" y="472820"/>
                  </a:lnTo>
                  <a:lnTo>
                    <a:pt x="3114802" y="439419"/>
                  </a:lnTo>
                  <a:lnTo>
                    <a:pt x="3113913" y="396875"/>
                  </a:lnTo>
                  <a:lnTo>
                    <a:pt x="3112643" y="357250"/>
                  </a:lnTo>
                  <a:lnTo>
                    <a:pt x="3109087" y="287527"/>
                  </a:lnTo>
                  <a:lnTo>
                    <a:pt x="3103245" y="209295"/>
                  </a:lnTo>
                  <a:lnTo>
                    <a:pt x="3102864" y="207010"/>
                  </a:lnTo>
                  <a:lnTo>
                    <a:pt x="3103753" y="190753"/>
                  </a:lnTo>
                  <a:lnTo>
                    <a:pt x="3118104" y="148970"/>
                  </a:lnTo>
                  <a:lnTo>
                    <a:pt x="3151378" y="123443"/>
                  </a:lnTo>
                  <a:lnTo>
                    <a:pt x="3165475" y="121792"/>
                  </a:lnTo>
                  <a:close/>
                </a:path>
                <a:path w="5402580" h="807719">
                  <a:moveTo>
                    <a:pt x="0" y="76453"/>
                  </a:moveTo>
                  <a:lnTo>
                    <a:pt x="0" y="480567"/>
                  </a:lnTo>
                  <a:lnTo>
                    <a:pt x="8280" y="485393"/>
                  </a:lnTo>
                  <a:lnTo>
                    <a:pt x="47243" y="498093"/>
                  </a:lnTo>
                  <a:lnTo>
                    <a:pt x="82677" y="501014"/>
                  </a:lnTo>
                  <a:lnTo>
                    <a:pt x="123825" y="499490"/>
                  </a:lnTo>
                  <a:lnTo>
                    <a:pt x="187198" y="487299"/>
                  </a:lnTo>
                  <a:lnTo>
                    <a:pt x="226949" y="463803"/>
                  </a:lnTo>
                  <a:lnTo>
                    <a:pt x="255905" y="432180"/>
                  </a:lnTo>
                  <a:lnTo>
                    <a:pt x="276987" y="393064"/>
                  </a:lnTo>
                  <a:lnTo>
                    <a:pt x="287655" y="351409"/>
                  </a:lnTo>
                  <a:lnTo>
                    <a:pt x="289052" y="329945"/>
                  </a:lnTo>
                  <a:lnTo>
                    <a:pt x="284226" y="290449"/>
                  </a:lnTo>
                  <a:lnTo>
                    <a:pt x="270002" y="253237"/>
                  </a:lnTo>
                  <a:lnTo>
                    <a:pt x="246380" y="218312"/>
                  </a:lnTo>
                  <a:lnTo>
                    <a:pt x="213106" y="185419"/>
                  </a:lnTo>
                  <a:lnTo>
                    <a:pt x="170307" y="154812"/>
                  </a:lnTo>
                  <a:lnTo>
                    <a:pt x="107823" y="122681"/>
                  </a:lnTo>
                  <a:lnTo>
                    <a:pt x="59563" y="101345"/>
                  </a:lnTo>
                  <a:lnTo>
                    <a:pt x="0" y="76453"/>
                  </a:lnTo>
                  <a:close/>
                </a:path>
                <a:path w="5402580" h="807719">
                  <a:moveTo>
                    <a:pt x="4576953" y="0"/>
                  </a:moveTo>
                  <a:lnTo>
                    <a:pt x="4603369" y="6350"/>
                  </a:lnTo>
                  <a:lnTo>
                    <a:pt x="4622419" y="25400"/>
                  </a:lnTo>
                  <a:lnTo>
                    <a:pt x="4633722" y="57276"/>
                  </a:lnTo>
                  <a:lnTo>
                    <a:pt x="4637532" y="101726"/>
                  </a:lnTo>
                  <a:lnTo>
                    <a:pt x="4636643" y="135127"/>
                  </a:lnTo>
                  <a:lnTo>
                    <a:pt x="4648708" y="133603"/>
                  </a:lnTo>
                  <a:lnTo>
                    <a:pt x="4659630" y="132461"/>
                  </a:lnTo>
                  <a:lnTo>
                    <a:pt x="4669408" y="131699"/>
                  </a:lnTo>
                  <a:lnTo>
                    <a:pt x="4678045" y="131572"/>
                  </a:lnTo>
                  <a:lnTo>
                    <a:pt x="4699762" y="131952"/>
                  </a:lnTo>
                  <a:lnTo>
                    <a:pt x="4742307" y="137540"/>
                  </a:lnTo>
                  <a:lnTo>
                    <a:pt x="4772914" y="169925"/>
                  </a:lnTo>
                  <a:lnTo>
                    <a:pt x="4774946" y="187451"/>
                  </a:lnTo>
                  <a:lnTo>
                    <a:pt x="4773930" y="198627"/>
                  </a:lnTo>
                  <a:lnTo>
                    <a:pt x="4750562" y="233044"/>
                  </a:lnTo>
                  <a:lnTo>
                    <a:pt x="4718558" y="241807"/>
                  </a:lnTo>
                  <a:lnTo>
                    <a:pt x="4712843" y="241807"/>
                  </a:lnTo>
                  <a:lnTo>
                    <a:pt x="4705984" y="241553"/>
                  </a:lnTo>
                  <a:lnTo>
                    <a:pt x="4698238" y="241173"/>
                  </a:lnTo>
                  <a:lnTo>
                    <a:pt x="4690491" y="240791"/>
                  </a:lnTo>
                  <a:lnTo>
                    <a:pt x="4683759" y="240537"/>
                  </a:lnTo>
                  <a:lnTo>
                    <a:pt x="4678045" y="240537"/>
                  </a:lnTo>
                  <a:lnTo>
                    <a:pt x="4669282" y="240664"/>
                  </a:lnTo>
                  <a:lnTo>
                    <a:pt x="4659883" y="241300"/>
                  </a:lnTo>
                  <a:lnTo>
                    <a:pt x="4649724" y="242315"/>
                  </a:lnTo>
                  <a:lnTo>
                    <a:pt x="4639056" y="243712"/>
                  </a:lnTo>
                  <a:lnTo>
                    <a:pt x="4642231" y="319150"/>
                  </a:lnTo>
                  <a:lnTo>
                    <a:pt x="4644644" y="380111"/>
                  </a:lnTo>
                  <a:lnTo>
                    <a:pt x="4645914" y="426974"/>
                  </a:lnTo>
                  <a:lnTo>
                    <a:pt x="4646422" y="459359"/>
                  </a:lnTo>
                  <a:lnTo>
                    <a:pt x="4646422" y="462914"/>
                  </a:lnTo>
                  <a:lnTo>
                    <a:pt x="4646676" y="469518"/>
                  </a:lnTo>
                  <a:lnTo>
                    <a:pt x="4646930" y="479170"/>
                  </a:lnTo>
                  <a:lnTo>
                    <a:pt x="4647183" y="488823"/>
                  </a:lnTo>
                  <a:lnTo>
                    <a:pt x="4647310" y="496697"/>
                  </a:lnTo>
                  <a:lnTo>
                    <a:pt x="4647310" y="502665"/>
                  </a:lnTo>
                  <a:lnTo>
                    <a:pt x="4643628" y="543687"/>
                  </a:lnTo>
                  <a:lnTo>
                    <a:pt x="4632452" y="573024"/>
                  </a:lnTo>
                  <a:lnTo>
                    <a:pt x="4613909" y="590676"/>
                  </a:lnTo>
                  <a:lnTo>
                    <a:pt x="4588002" y="596518"/>
                  </a:lnTo>
                  <a:lnTo>
                    <a:pt x="4577080" y="595629"/>
                  </a:lnTo>
                  <a:lnTo>
                    <a:pt x="4541139" y="574928"/>
                  </a:lnTo>
                  <a:lnTo>
                    <a:pt x="4531106" y="545973"/>
                  </a:lnTo>
                  <a:lnTo>
                    <a:pt x="4531106" y="537717"/>
                  </a:lnTo>
                  <a:lnTo>
                    <a:pt x="4531359" y="527557"/>
                  </a:lnTo>
                  <a:lnTo>
                    <a:pt x="4531741" y="515619"/>
                  </a:lnTo>
                  <a:lnTo>
                    <a:pt x="4532249" y="501903"/>
                  </a:lnTo>
                  <a:lnTo>
                    <a:pt x="4532757" y="488061"/>
                  </a:lnTo>
                  <a:lnTo>
                    <a:pt x="4533138" y="476123"/>
                  </a:lnTo>
                  <a:lnTo>
                    <a:pt x="4533392" y="465963"/>
                  </a:lnTo>
                  <a:lnTo>
                    <a:pt x="4533519" y="457707"/>
                  </a:lnTo>
                  <a:lnTo>
                    <a:pt x="4533010" y="425957"/>
                  </a:lnTo>
                  <a:lnTo>
                    <a:pt x="4531614" y="380111"/>
                  </a:lnTo>
                  <a:lnTo>
                    <a:pt x="4529328" y="320166"/>
                  </a:lnTo>
                  <a:lnTo>
                    <a:pt x="4526153" y="246125"/>
                  </a:lnTo>
                  <a:lnTo>
                    <a:pt x="4511802" y="245363"/>
                  </a:lnTo>
                  <a:lnTo>
                    <a:pt x="4494149" y="243966"/>
                  </a:lnTo>
                  <a:lnTo>
                    <a:pt x="4449318" y="239522"/>
                  </a:lnTo>
                  <a:lnTo>
                    <a:pt x="4410709" y="223519"/>
                  </a:lnTo>
                  <a:lnTo>
                    <a:pt x="4397883" y="186689"/>
                  </a:lnTo>
                  <a:lnTo>
                    <a:pt x="4398899" y="175640"/>
                  </a:lnTo>
                  <a:lnTo>
                    <a:pt x="4421885" y="140842"/>
                  </a:lnTo>
                  <a:lnTo>
                    <a:pt x="4453635" y="131952"/>
                  </a:lnTo>
                  <a:lnTo>
                    <a:pt x="4463669" y="132206"/>
                  </a:lnTo>
                  <a:lnTo>
                    <a:pt x="4478655" y="133095"/>
                  </a:lnTo>
                  <a:lnTo>
                    <a:pt x="4498467" y="134619"/>
                  </a:lnTo>
                  <a:lnTo>
                    <a:pt x="4523232" y="136778"/>
                  </a:lnTo>
                  <a:lnTo>
                    <a:pt x="4522851" y="129159"/>
                  </a:lnTo>
                  <a:lnTo>
                    <a:pt x="4522470" y="119506"/>
                  </a:lnTo>
                  <a:lnTo>
                    <a:pt x="4521962" y="107568"/>
                  </a:lnTo>
                  <a:lnTo>
                    <a:pt x="4521200" y="93472"/>
                  </a:lnTo>
                  <a:lnTo>
                    <a:pt x="4520438" y="81152"/>
                  </a:lnTo>
                  <a:lnTo>
                    <a:pt x="4519930" y="70357"/>
                  </a:lnTo>
                  <a:lnTo>
                    <a:pt x="4519549" y="60960"/>
                  </a:lnTo>
                  <a:lnTo>
                    <a:pt x="4519549" y="53086"/>
                  </a:lnTo>
                  <a:lnTo>
                    <a:pt x="4520565" y="42163"/>
                  </a:lnTo>
                  <a:lnTo>
                    <a:pt x="4545203" y="8509"/>
                  </a:lnTo>
                  <a:lnTo>
                    <a:pt x="4565396" y="888"/>
                  </a:lnTo>
                  <a:lnTo>
                    <a:pt x="4576953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070600" y="1699259"/>
              <a:ext cx="157479" cy="14986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116330" y="1682749"/>
              <a:ext cx="6872605" cy="685800"/>
            </a:xfrm>
            <a:custGeom>
              <a:avLst/>
              <a:gdLst/>
              <a:ahLst/>
              <a:cxnLst/>
              <a:rect l="l" t="t" r="r" b="b"/>
              <a:pathLst>
                <a:path w="6872605" h="685800">
                  <a:moveTo>
                    <a:pt x="6646672" y="19938"/>
                  </a:moveTo>
                  <a:lnTo>
                    <a:pt x="6690868" y="22478"/>
                  </a:lnTo>
                  <a:lnTo>
                    <a:pt x="6730492" y="29972"/>
                  </a:lnTo>
                  <a:lnTo>
                    <a:pt x="6796024" y="60071"/>
                  </a:lnTo>
                  <a:lnTo>
                    <a:pt x="6842506" y="113791"/>
                  </a:lnTo>
                  <a:lnTo>
                    <a:pt x="6857873" y="186309"/>
                  </a:lnTo>
                  <a:lnTo>
                    <a:pt x="6856857" y="208025"/>
                  </a:lnTo>
                  <a:lnTo>
                    <a:pt x="6848094" y="246507"/>
                  </a:lnTo>
                  <a:lnTo>
                    <a:pt x="6818757" y="291591"/>
                  </a:lnTo>
                  <a:lnTo>
                    <a:pt x="6788277" y="313309"/>
                  </a:lnTo>
                  <a:lnTo>
                    <a:pt x="6825234" y="340360"/>
                  </a:lnTo>
                  <a:lnTo>
                    <a:pt x="6851523" y="374523"/>
                  </a:lnTo>
                  <a:lnTo>
                    <a:pt x="6867398" y="415798"/>
                  </a:lnTo>
                  <a:lnTo>
                    <a:pt x="6872605" y="464058"/>
                  </a:lnTo>
                  <a:lnTo>
                    <a:pt x="6868795" y="504316"/>
                  </a:lnTo>
                  <a:lnTo>
                    <a:pt x="6857238" y="541274"/>
                  </a:lnTo>
                  <a:lnTo>
                    <a:pt x="6837934" y="575183"/>
                  </a:lnTo>
                  <a:lnTo>
                    <a:pt x="6810756" y="605789"/>
                  </a:lnTo>
                  <a:lnTo>
                    <a:pt x="6778244" y="631316"/>
                  </a:lnTo>
                  <a:lnTo>
                    <a:pt x="6742303" y="649477"/>
                  </a:lnTo>
                  <a:lnTo>
                    <a:pt x="6703060" y="660273"/>
                  </a:lnTo>
                  <a:lnTo>
                    <a:pt x="6660515" y="663955"/>
                  </a:lnTo>
                  <a:lnTo>
                    <a:pt x="6628511" y="662304"/>
                  </a:lnTo>
                  <a:lnTo>
                    <a:pt x="6569075" y="648970"/>
                  </a:lnTo>
                  <a:lnTo>
                    <a:pt x="6513957" y="620140"/>
                  </a:lnTo>
                  <a:lnTo>
                    <a:pt x="6472809" y="575945"/>
                  </a:lnTo>
                  <a:lnTo>
                    <a:pt x="6456299" y="536955"/>
                  </a:lnTo>
                  <a:lnTo>
                    <a:pt x="6456299" y="530478"/>
                  </a:lnTo>
                  <a:lnTo>
                    <a:pt x="6474714" y="492378"/>
                  </a:lnTo>
                  <a:lnTo>
                    <a:pt x="6514084" y="478409"/>
                  </a:lnTo>
                  <a:lnTo>
                    <a:pt x="6555359" y="498983"/>
                  </a:lnTo>
                  <a:lnTo>
                    <a:pt x="6576060" y="526161"/>
                  </a:lnTo>
                  <a:lnTo>
                    <a:pt x="6617081" y="552830"/>
                  </a:lnTo>
                  <a:lnTo>
                    <a:pt x="6660515" y="557911"/>
                  </a:lnTo>
                  <a:lnTo>
                    <a:pt x="6679438" y="556513"/>
                  </a:lnTo>
                  <a:lnTo>
                    <a:pt x="6728714" y="534542"/>
                  </a:lnTo>
                  <a:lnTo>
                    <a:pt x="6756146" y="494157"/>
                  </a:lnTo>
                  <a:lnTo>
                    <a:pt x="6757924" y="478409"/>
                  </a:lnTo>
                  <a:lnTo>
                    <a:pt x="6749415" y="432942"/>
                  </a:lnTo>
                  <a:lnTo>
                    <a:pt x="6723761" y="398525"/>
                  </a:lnTo>
                  <a:lnTo>
                    <a:pt x="6680962" y="375158"/>
                  </a:lnTo>
                  <a:lnTo>
                    <a:pt x="6620891" y="362965"/>
                  </a:lnTo>
                  <a:lnTo>
                    <a:pt x="6594602" y="357632"/>
                  </a:lnTo>
                  <a:lnTo>
                    <a:pt x="6575806" y="347472"/>
                  </a:lnTo>
                  <a:lnTo>
                    <a:pt x="6564503" y="332359"/>
                  </a:lnTo>
                  <a:lnTo>
                    <a:pt x="6560693" y="312420"/>
                  </a:lnTo>
                  <a:lnTo>
                    <a:pt x="6563614" y="296672"/>
                  </a:lnTo>
                  <a:lnTo>
                    <a:pt x="6572377" y="283083"/>
                  </a:lnTo>
                  <a:lnTo>
                    <a:pt x="6586982" y="271779"/>
                  </a:lnTo>
                  <a:lnTo>
                    <a:pt x="6607302" y="262889"/>
                  </a:lnTo>
                  <a:lnTo>
                    <a:pt x="6629400" y="257937"/>
                  </a:lnTo>
                  <a:lnTo>
                    <a:pt x="6651498" y="252984"/>
                  </a:lnTo>
                  <a:lnTo>
                    <a:pt x="6695313" y="242950"/>
                  </a:lnTo>
                  <a:lnTo>
                    <a:pt x="6737096" y="220345"/>
                  </a:lnTo>
                  <a:lnTo>
                    <a:pt x="6751447" y="187071"/>
                  </a:lnTo>
                  <a:lnTo>
                    <a:pt x="6746113" y="160400"/>
                  </a:lnTo>
                  <a:lnTo>
                    <a:pt x="6728460" y="141350"/>
                  </a:lnTo>
                  <a:lnTo>
                    <a:pt x="6698361" y="129921"/>
                  </a:lnTo>
                  <a:lnTo>
                    <a:pt x="6656070" y="126111"/>
                  </a:lnTo>
                  <a:lnTo>
                    <a:pt x="6639687" y="127635"/>
                  </a:lnTo>
                  <a:lnTo>
                    <a:pt x="6622669" y="132207"/>
                  </a:lnTo>
                  <a:lnTo>
                    <a:pt x="6604762" y="139826"/>
                  </a:lnTo>
                  <a:lnTo>
                    <a:pt x="6586093" y="150495"/>
                  </a:lnTo>
                  <a:lnTo>
                    <a:pt x="6568567" y="161162"/>
                  </a:lnTo>
                  <a:lnTo>
                    <a:pt x="6554089" y="168783"/>
                  </a:lnTo>
                  <a:lnTo>
                    <a:pt x="6542659" y="173354"/>
                  </a:lnTo>
                  <a:lnTo>
                    <a:pt x="6534150" y="174878"/>
                  </a:lnTo>
                  <a:lnTo>
                    <a:pt x="6522847" y="173862"/>
                  </a:lnTo>
                  <a:lnTo>
                    <a:pt x="6487287" y="149351"/>
                  </a:lnTo>
                  <a:lnTo>
                    <a:pt x="6478016" y="120014"/>
                  </a:lnTo>
                  <a:lnTo>
                    <a:pt x="6482334" y="102615"/>
                  </a:lnTo>
                  <a:lnTo>
                    <a:pt x="6516751" y="67945"/>
                  </a:lnTo>
                  <a:lnTo>
                    <a:pt x="6576060" y="37337"/>
                  </a:lnTo>
                  <a:lnTo>
                    <a:pt x="6625971" y="21844"/>
                  </a:lnTo>
                  <a:lnTo>
                    <a:pt x="6646672" y="19938"/>
                  </a:lnTo>
                  <a:close/>
                </a:path>
                <a:path w="6872605" h="685800">
                  <a:moveTo>
                    <a:pt x="72021" y="7747"/>
                  </a:moveTo>
                  <a:lnTo>
                    <a:pt x="115315" y="21971"/>
                  </a:lnTo>
                  <a:lnTo>
                    <a:pt x="168528" y="46609"/>
                  </a:lnTo>
                  <a:lnTo>
                    <a:pt x="190500" y="56769"/>
                  </a:lnTo>
                  <a:lnTo>
                    <a:pt x="206120" y="63626"/>
                  </a:lnTo>
                  <a:lnTo>
                    <a:pt x="215391" y="67055"/>
                  </a:lnTo>
                  <a:lnTo>
                    <a:pt x="261873" y="84327"/>
                  </a:lnTo>
                  <a:lnTo>
                    <a:pt x="305561" y="105028"/>
                  </a:lnTo>
                  <a:lnTo>
                    <a:pt x="346456" y="129159"/>
                  </a:lnTo>
                  <a:lnTo>
                    <a:pt x="384682" y="156717"/>
                  </a:lnTo>
                  <a:lnTo>
                    <a:pt x="419988" y="187578"/>
                  </a:lnTo>
                  <a:lnTo>
                    <a:pt x="456310" y="227329"/>
                  </a:lnTo>
                  <a:lnTo>
                    <a:pt x="484631" y="268604"/>
                  </a:lnTo>
                  <a:lnTo>
                    <a:pt x="504825" y="311530"/>
                  </a:lnTo>
                  <a:lnTo>
                    <a:pt x="517017" y="355980"/>
                  </a:lnTo>
                  <a:lnTo>
                    <a:pt x="521081" y="402209"/>
                  </a:lnTo>
                  <a:lnTo>
                    <a:pt x="518921" y="437261"/>
                  </a:lnTo>
                  <a:lnTo>
                    <a:pt x="501522" y="504571"/>
                  </a:lnTo>
                  <a:lnTo>
                    <a:pt x="467232" y="567944"/>
                  </a:lnTo>
                  <a:lnTo>
                    <a:pt x="419481" y="620140"/>
                  </a:lnTo>
                  <a:lnTo>
                    <a:pt x="353441" y="660780"/>
                  </a:lnTo>
                  <a:lnTo>
                    <a:pt x="309117" y="674624"/>
                  </a:lnTo>
                  <a:lnTo>
                    <a:pt x="257936" y="682878"/>
                  </a:lnTo>
                  <a:lnTo>
                    <a:pt x="199770" y="685673"/>
                  </a:lnTo>
                  <a:lnTo>
                    <a:pt x="184150" y="685164"/>
                  </a:lnTo>
                  <a:lnTo>
                    <a:pt x="130975" y="677163"/>
                  </a:lnTo>
                  <a:lnTo>
                    <a:pt x="88912" y="664845"/>
                  </a:lnTo>
                  <a:lnTo>
                    <a:pt x="56883" y="649224"/>
                  </a:lnTo>
                  <a:lnTo>
                    <a:pt x="45300" y="648080"/>
                  </a:lnTo>
                  <a:lnTo>
                    <a:pt x="9207" y="624077"/>
                  </a:lnTo>
                  <a:lnTo>
                    <a:pt x="0" y="593471"/>
                  </a:lnTo>
                  <a:lnTo>
                    <a:pt x="241" y="570484"/>
                  </a:lnTo>
                  <a:lnTo>
                    <a:pt x="965" y="542289"/>
                  </a:lnTo>
                  <a:lnTo>
                    <a:pt x="2184" y="509015"/>
                  </a:lnTo>
                  <a:lnTo>
                    <a:pt x="3886" y="470535"/>
                  </a:lnTo>
                  <a:lnTo>
                    <a:pt x="5587" y="432180"/>
                  </a:lnTo>
                  <a:lnTo>
                    <a:pt x="6794" y="398907"/>
                  </a:lnTo>
                  <a:lnTo>
                    <a:pt x="7531" y="370839"/>
                  </a:lnTo>
                  <a:lnTo>
                    <a:pt x="7772" y="347852"/>
                  </a:lnTo>
                  <a:lnTo>
                    <a:pt x="7658" y="322199"/>
                  </a:lnTo>
                  <a:lnTo>
                    <a:pt x="7315" y="290829"/>
                  </a:lnTo>
                  <a:lnTo>
                    <a:pt x="6743" y="253873"/>
                  </a:lnTo>
                  <a:lnTo>
                    <a:pt x="5930" y="211327"/>
                  </a:lnTo>
                  <a:lnTo>
                    <a:pt x="5118" y="168655"/>
                  </a:lnTo>
                  <a:lnTo>
                    <a:pt x="4546" y="131699"/>
                  </a:lnTo>
                  <a:lnTo>
                    <a:pt x="4203" y="100457"/>
                  </a:lnTo>
                  <a:lnTo>
                    <a:pt x="4089" y="74929"/>
                  </a:lnTo>
                  <a:lnTo>
                    <a:pt x="5448" y="63626"/>
                  </a:lnTo>
                  <a:lnTo>
                    <a:pt x="25781" y="29972"/>
                  </a:lnTo>
                  <a:lnTo>
                    <a:pt x="59931" y="9144"/>
                  </a:lnTo>
                  <a:lnTo>
                    <a:pt x="72021" y="7747"/>
                  </a:lnTo>
                  <a:close/>
                </a:path>
                <a:path w="6872605" h="685800">
                  <a:moveTo>
                    <a:pt x="6181598" y="6476"/>
                  </a:moveTo>
                  <a:lnTo>
                    <a:pt x="6197727" y="9271"/>
                  </a:lnTo>
                  <a:lnTo>
                    <a:pt x="6209284" y="17525"/>
                  </a:lnTo>
                  <a:lnTo>
                    <a:pt x="6216269" y="31369"/>
                  </a:lnTo>
                  <a:lnTo>
                    <a:pt x="6218555" y="50673"/>
                  </a:lnTo>
                  <a:lnTo>
                    <a:pt x="6218301" y="77597"/>
                  </a:lnTo>
                  <a:lnTo>
                    <a:pt x="6217539" y="109474"/>
                  </a:lnTo>
                  <a:lnTo>
                    <a:pt x="6216142" y="146303"/>
                  </a:lnTo>
                  <a:lnTo>
                    <a:pt x="6214364" y="187960"/>
                  </a:lnTo>
                  <a:lnTo>
                    <a:pt x="6212967" y="226440"/>
                  </a:lnTo>
                  <a:lnTo>
                    <a:pt x="6211824" y="270890"/>
                  </a:lnTo>
                  <a:lnTo>
                    <a:pt x="6210935" y="321437"/>
                  </a:lnTo>
                  <a:lnTo>
                    <a:pt x="6210427" y="378078"/>
                  </a:lnTo>
                  <a:lnTo>
                    <a:pt x="6210300" y="440689"/>
                  </a:lnTo>
                  <a:lnTo>
                    <a:pt x="6210300" y="539876"/>
                  </a:lnTo>
                  <a:lnTo>
                    <a:pt x="6237351" y="539876"/>
                  </a:lnTo>
                  <a:lnTo>
                    <a:pt x="6248654" y="540765"/>
                  </a:lnTo>
                  <a:lnTo>
                    <a:pt x="6284341" y="563117"/>
                  </a:lnTo>
                  <a:lnTo>
                    <a:pt x="6293358" y="592709"/>
                  </a:lnTo>
                  <a:lnTo>
                    <a:pt x="6292342" y="603503"/>
                  </a:lnTo>
                  <a:lnTo>
                    <a:pt x="6268593" y="637032"/>
                  </a:lnTo>
                  <a:lnTo>
                    <a:pt x="6237351" y="645540"/>
                  </a:lnTo>
                  <a:lnTo>
                    <a:pt x="6074791" y="645160"/>
                  </a:lnTo>
                  <a:lnTo>
                    <a:pt x="6040882" y="642112"/>
                  </a:lnTo>
                  <a:lnTo>
                    <a:pt x="6016752" y="632967"/>
                  </a:lnTo>
                  <a:lnTo>
                    <a:pt x="6002274" y="617727"/>
                  </a:lnTo>
                  <a:lnTo>
                    <a:pt x="5997448" y="596391"/>
                  </a:lnTo>
                  <a:lnTo>
                    <a:pt x="6002782" y="572388"/>
                  </a:lnTo>
                  <a:lnTo>
                    <a:pt x="6045962" y="544957"/>
                  </a:lnTo>
                  <a:lnTo>
                    <a:pt x="6089269" y="541527"/>
                  </a:lnTo>
                  <a:lnTo>
                    <a:pt x="6101842" y="541909"/>
                  </a:lnTo>
                  <a:lnTo>
                    <a:pt x="6101842" y="178562"/>
                  </a:lnTo>
                  <a:lnTo>
                    <a:pt x="6085586" y="189357"/>
                  </a:lnTo>
                  <a:lnTo>
                    <a:pt x="6072505" y="196976"/>
                  </a:lnTo>
                  <a:lnTo>
                    <a:pt x="6062472" y="201549"/>
                  </a:lnTo>
                  <a:lnTo>
                    <a:pt x="6055614" y="203073"/>
                  </a:lnTo>
                  <a:lnTo>
                    <a:pt x="6044565" y="202057"/>
                  </a:lnTo>
                  <a:lnTo>
                    <a:pt x="6008243" y="178180"/>
                  </a:lnTo>
                  <a:lnTo>
                    <a:pt x="5998718" y="148589"/>
                  </a:lnTo>
                  <a:lnTo>
                    <a:pt x="6000369" y="137287"/>
                  </a:lnTo>
                  <a:lnTo>
                    <a:pt x="6005576" y="125857"/>
                  </a:lnTo>
                  <a:lnTo>
                    <a:pt x="6014085" y="114173"/>
                  </a:lnTo>
                  <a:lnTo>
                    <a:pt x="6026150" y="102362"/>
                  </a:lnTo>
                  <a:lnTo>
                    <a:pt x="6072378" y="68834"/>
                  </a:lnTo>
                  <a:lnTo>
                    <a:pt x="6122289" y="28575"/>
                  </a:lnTo>
                  <a:lnTo>
                    <a:pt x="6137529" y="18923"/>
                  </a:lnTo>
                  <a:lnTo>
                    <a:pt x="6152388" y="12064"/>
                  </a:lnTo>
                  <a:lnTo>
                    <a:pt x="6167120" y="7874"/>
                  </a:lnTo>
                  <a:lnTo>
                    <a:pt x="6181598" y="6476"/>
                  </a:lnTo>
                  <a:close/>
                </a:path>
                <a:path w="6872605" h="685800">
                  <a:moveTo>
                    <a:pt x="1113536" y="0"/>
                  </a:moveTo>
                  <a:lnTo>
                    <a:pt x="1132713" y="2921"/>
                  </a:lnTo>
                  <a:lnTo>
                    <a:pt x="1146302" y="11811"/>
                  </a:lnTo>
                  <a:lnTo>
                    <a:pt x="1154557" y="26670"/>
                  </a:lnTo>
                  <a:lnTo>
                    <a:pt x="1157224" y="47371"/>
                  </a:lnTo>
                  <a:lnTo>
                    <a:pt x="1157224" y="50926"/>
                  </a:lnTo>
                  <a:lnTo>
                    <a:pt x="1156843" y="56641"/>
                  </a:lnTo>
                  <a:lnTo>
                    <a:pt x="1155827" y="64388"/>
                  </a:lnTo>
                  <a:lnTo>
                    <a:pt x="1154938" y="72262"/>
                  </a:lnTo>
                  <a:lnTo>
                    <a:pt x="1154430" y="77977"/>
                  </a:lnTo>
                  <a:lnTo>
                    <a:pt x="1154430" y="81534"/>
                  </a:lnTo>
                  <a:lnTo>
                    <a:pt x="1154430" y="238378"/>
                  </a:lnTo>
                  <a:lnTo>
                    <a:pt x="1198499" y="217932"/>
                  </a:lnTo>
                  <a:lnTo>
                    <a:pt x="1239901" y="206883"/>
                  </a:lnTo>
                  <a:lnTo>
                    <a:pt x="1266189" y="204724"/>
                  </a:lnTo>
                  <a:lnTo>
                    <a:pt x="1312037" y="209169"/>
                  </a:lnTo>
                  <a:lnTo>
                    <a:pt x="1353184" y="222250"/>
                  </a:lnTo>
                  <a:lnTo>
                    <a:pt x="1389761" y="244221"/>
                  </a:lnTo>
                  <a:lnTo>
                    <a:pt x="1421638" y="274827"/>
                  </a:lnTo>
                  <a:lnTo>
                    <a:pt x="1445895" y="309372"/>
                  </a:lnTo>
                  <a:lnTo>
                    <a:pt x="1463167" y="347345"/>
                  </a:lnTo>
                  <a:lnTo>
                    <a:pt x="1473453" y="388747"/>
                  </a:lnTo>
                  <a:lnTo>
                    <a:pt x="1476883" y="433704"/>
                  </a:lnTo>
                  <a:lnTo>
                    <a:pt x="1472945" y="479425"/>
                  </a:lnTo>
                  <a:lnTo>
                    <a:pt x="1460881" y="521588"/>
                  </a:lnTo>
                  <a:lnTo>
                    <a:pt x="1440814" y="559942"/>
                  </a:lnTo>
                  <a:lnTo>
                    <a:pt x="1412620" y="594740"/>
                  </a:lnTo>
                  <a:lnTo>
                    <a:pt x="1378077" y="624332"/>
                  </a:lnTo>
                  <a:lnTo>
                    <a:pt x="1339469" y="645413"/>
                  </a:lnTo>
                  <a:lnTo>
                    <a:pt x="1296924" y="658113"/>
                  </a:lnTo>
                  <a:lnTo>
                    <a:pt x="1250569" y="662432"/>
                  </a:lnTo>
                  <a:lnTo>
                    <a:pt x="1222375" y="661162"/>
                  </a:lnTo>
                  <a:lnTo>
                    <a:pt x="1194815" y="657351"/>
                  </a:lnTo>
                  <a:lnTo>
                    <a:pt x="1167892" y="651128"/>
                  </a:lnTo>
                  <a:lnTo>
                    <a:pt x="1141730" y="642365"/>
                  </a:lnTo>
                  <a:lnTo>
                    <a:pt x="1133728" y="648970"/>
                  </a:lnTo>
                  <a:lnTo>
                    <a:pt x="1124965" y="653669"/>
                  </a:lnTo>
                  <a:lnTo>
                    <a:pt x="1115314" y="656463"/>
                  </a:lnTo>
                  <a:lnTo>
                    <a:pt x="1104900" y="657478"/>
                  </a:lnTo>
                  <a:lnTo>
                    <a:pt x="1094232" y="656463"/>
                  </a:lnTo>
                  <a:lnTo>
                    <a:pt x="1060195" y="634873"/>
                  </a:lnTo>
                  <a:lnTo>
                    <a:pt x="1051306" y="605789"/>
                  </a:lnTo>
                  <a:lnTo>
                    <a:pt x="1051433" y="600201"/>
                  </a:lnTo>
                  <a:lnTo>
                    <a:pt x="1051559" y="593344"/>
                  </a:lnTo>
                  <a:lnTo>
                    <a:pt x="1051940" y="585215"/>
                  </a:lnTo>
                  <a:lnTo>
                    <a:pt x="1052449" y="575690"/>
                  </a:lnTo>
                  <a:lnTo>
                    <a:pt x="1053083" y="566292"/>
                  </a:lnTo>
                  <a:lnTo>
                    <a:pt x="1053464" y="558038"/>
                  </a:lnTo>
                  <a:lnTo>
                    <a:pt x="1053719" y="551179"/>
                  </a:lnTo>
                  <a:lnTo>
                    <a:pt x="1053719" y="545591"/>
                  </a:lnTo>
                  <a:lnTo>
                    <a:pt x="1053719" y="81534"/>
                  </a:lnTo>
                  <a:lnTo>
                    <a:pt x="1054608" y="67183"/>
                  </a:lnTo>
                  <a:lnTo>
                    <a:pt x="1066800" y="28955"/>
                  </a:lnTo>
                  <a:lnTo>
                    <a:pt x="1099312" y="1777"/>
                  </a:lnTo>
                  <a:lnTo>
                    <a:pt x="1113536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53364" y="1567317"/>
            <a:ext cx="3749039" cy="533400"/>
          </a:xfrm>
          <a:prstGeom prst="rect">
            <a:avLst/>
          </a:prstGeom>
        </p:spPr>
      </p:pic>
      <p:grpSp>
        <p:nvGrpSpPr>
          <p:cNvPr id="19" name="object 19"/>
          <p:cNvGrpSpPr/>
          <p:nvPr/>
        </p:nvGrpSpPr>
        <p:grpSpPr>
          <a:xfrm>
            <a:off x="2552383" y="2480173"/>
            <a:ext cx="3030220" cy="685800"/>
            <a:chOff x="5107940" y="2689860"/>
            <a:chExt cx="3030220" cy="685800"/>
          </a:xfrm>
        </p:grpSpPr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120640" y="2702560"/>
              <a:ext cx="3002280" cy="65786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18960" y="2989580"/>
              <a:ext cx="208279" cy="12953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14620" y="2989580"/>
              <a:ext cx="208279" cy="12953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5121910" y="2703830"/>
              <a:ext cx="3002280" cy="657860"/>
            </a:xfrm>
            <a:custGeom>
              <a:avLst/>
              <a:gdLst/>
              <a:ahLst/>
              <a:cxnLst/>
              <a:rect l="l" t="t" r="r" b="b"/>
              <a:pathLst>
                <a:path w="3002279" h="657860">
                  <a:moveTo>
                    <a:pt x="1921637" y="201168"/>
                  </a:moveTo>
                  <a:lnTo>
                    <a:pt x="1986788" y="206883"/>
                  </a:lnTo>
                  <a:lnTo>
                    <a:pt x="2039873" y="224028"/>
                  </a:lnTo>
                  <a:lnTo>
                    <a:pt x="2086229" y="262636"/>
                  </a:lnTo>
                  <a:lnTo>
                    <a:pt x="2101722" y="318135"/>
                  </a:lnTo>
                  <a:lnTo>
                    <a:pt x="2098547" y="339979"/>
                  </a:lnTo>
                  <a:lnTo>
                    <a:pt x="2073274" y="379857"/>
                  </a:lnTo>
                  <a:lnTo>
                    <a:pt x="2036953" y="406781"/>
                  </a:lnTo>
                  <a:lnTo>
                    <a:pt x="1990979" y="430022"/>
                  </a:lnTo>
                  <a:lnTo>
                    <a:pt x="1821307" y="505333"/>
                  </a:lnTo>
                  <a:lnTo>
                    <a:pt x="1831593" y="515366"/>
                  </a:lnTo>
                  <a:lnTo>
                    <a:pt x="1868805" y="537337"/>
                  </a:lnTo>
                  <a:lnTo>
                    <a:pt x="1915160" y="547243"/>
                  </a:lnTo>
                  <a:lnTo>
                    <a:pt x="1932686" y="547878"/>
                  </a:lnTo>
                  <a:lnTo>
                    <a:pt x="1959101" y="546481"/>
                  </a:lnTo>
                  <a:lnTo>
                    <a:pt x="1983232" y="542290"/>
                  </a:lnTo>
                  <a:lnTo>
                    <a:pt x="2005457" y="535178"/>
                  </a:lnTo>
                  <a:lnTo>
                    <a:pt x="2025522" y="525399"/>
                  </a:lnTo>
                  <a:lnTo>
                    <a:pt x="2041651" y="516636"/>
                  </a:lnTo>
                  <a:lnTo>
                    <a:pt x="2056130" y="510413"/>
                  </a:lnTo>
                  <a:lnTo>
                    <a:pt x="2098547" y="508000"/>
                  </a:lnTo>
                  <a:lnTo>
                    <a:pt x="2122550" y="546735"/>
                  </a:lnTo>
                  <a:lnTo>
                    <a:pt x="2118233" y="568960"/>
                  </a:lnTo>
                  <a:lnTo>
                    <a:pt x="2084196" y="606933"/>
                  </a:lnTo>
                  <a:lnTo>
                    <a:pt x="2025141" y="633476"/>
                  </a:lnTo>
                  <a:lnTo>
                    <a:pt x="1964309" y="645668"/>
                  </a:lnTo>
                  <a:lnTo>
                    <a:pt x="1932686" y="647192"/>
                  </a:lnTo>
                  <a:lnTo>
                    <a:pt x="1885949" y="644271"/>
                  </a:lnTo>
                  <a:lnTo>
                    <a:pt x="1843659" y="635635"/>
                  </a:lnTo>
                  <a:lnTo>
                    <a:pt x="1805939" y="621030"/>
                  </a:lnTo>
                  <a:lnTo>
                    <a:pt x="1772665" y="600583"/>
                  </a:lnTo>
                  <a:lnTo>
                    <a:pt x="1742566" y="572262"/>
                  </a:lnTo>
                  <a:lnTo>
                    <a:pt x="1721104" y="538607"/>
                  </a:lnTo>
                  <a:lnTo>
                    <a:pt x="1708149" y="499618"/>
                  </a:lnTo>
                  <a:lnTo>
                    <a:pt x="1703832" y="455549"/>
                  </a:lnTo>
                  <a:lnTo>
                    <a:pt x="1707261" y="405765"/>
                  </a:lnTo>
                  <a:lnTo>
                    <a:pt x="1717420" y="360045"/>
                  </a:lnTo>
                  <a:lnTo>
                    <a:pt x="1734439" y="318262"/>
                  </a:lnTo>
                  <a:lnTo>
                    <a:pt x="1758314" y="280543"/>
                  </a:lnTo>
                  <a:lnTo>
                    <a:pt x="1791208" y="245872"/>
                  </a:lnTo>
                  <a:lnTo>
                    <a:pt x="1829435" y="220980"/>
                  </a:lnTo>
                  <a:lnTo>
                    <a:pt x="1872868" y="206121"/>
                  </a:lnTo>
                  <a:lnTo>
                    <a:pt x="1921637" y="201168"/>
                  </a:lnTo>
                  <a:close/>
                </a:path>
                <a:path w="3002279" h="657860">
                  <a:moveTo>
                    <a:pt x="217804" y="201168"/>
                  </a:moveTo>
                  <a:lnTo>
                    <a:pt x="282955" y="206883"/>
                  </a:lnTo>
                  <a:lnTo>
                    <a:pt x="336041" y="224028"/>
                  </a:lnTo>
                  <a:lnTo>
                    <a:pt x="382397" y="262636"/>
                  </a:lnTo>
                  <a:lnTo>
                    <a:pt x="397890" y="318135"/>
                  </a:lnTo>
                  <a:lnTo>
                    <a:pt x="394715" y="339979"/>
                  </a:lnTo>
                  <a:lnTo>
                    <a:pt x="369442" y="379857"/>
                  </a:lnTo>
                  <a:lnTo>
                    <a:pt x="333120" y="406781"/>
                  </a:lnTo>
                  <a:lnTo>
                    <a:pt x="287147" y="430022"/>
                  </a:lnTo>
                  <a:lnTo>
                    <a:pt x="117475" y="505333"/>
                  </a:lnTo>
                  <a:lnTo>
                    <a:pt x="127762" y="515366"/>
                  </a:lnTo>
                  <a:lnTo>
                    <a:pt x="164973" y="537337"/>
                  </a:lnTo>
                  <a:lnTo>
                    <a:pt x="211327" y="547243"/>
                  </a:lnTo>
                  <a:lnTo>
                    <a:pt x="228853" y="547878"/>
                  </a:lnTo>
                  <a:lnTo>
                    <a:pt x="255269" y="546481"/>
                  </a:lnTo>
                  <a:lnTo>
                    <a:pt x="279400" y="542290"/>
                  </a:lnTo>
                  <a:lnTo>
                    <a:pt x="301625" y="535178"/>
                  </a:lnTo>
                  <a:lnTo>
                    <a:pt x="321690" y="525399"/>
                  </a:lnTo>
                  <a:lnTo>
                    <a:pt x="337819" y="516636"/>
                  </a:lnTo>
                  <a:lnTo>
                    <a:pt x="352298" y="510413"/>
                  </a:lnTo>
                  <a:lnTo>
                    <a:pt x="394715" y="508000"/>
                  </a:lnTo>
                  <a:lnTo>
                    <a:pt x="418718" y="546735"/>
                  </a:lnTo>
                  <a:lnTo>
                    <a:pt x="414400" y="568960"/>
                  </a:lnTo>
                  <a:lnTo>
                    <a:pt x="380364" y="606933"/>
                  </a:lnTo>
                  <a:lnTo>
                    <a:pt x="321310" y="633476"/>
                  </a:lnTo>
                  <a:lnTo>
                    <a:pt x="260476" y="645668"/>
                  </a:lnTo>
                  <a:lnTo>
                    <a:pt x="228853" y="647192"/>
                  </a:lnTo>
                  <a:lnTo>
                    <a:pt x="182117" y="644271"/>
                  </a:lnTo>
                  <a:lnTo>
                    <a:pt x="139826" y="635635"/>
                  </a:lnTo>
                  <a:lnTo>
                    <a:pt x="102107" y="621030"/>
                  </a:lnTo>
                  <a:lnTo>
                    <a:pt x="68834" y="600583"/>
                  </a:lnTo>
                  <a:lnTo>
                    <a:pt x="38735" y="572262"/>
                  </a:lnTo>
                  <a:lnTo>
                    <a:pt x="17272" y="538607"/>
                  </a:lnTo>
                  <a:lnTo>
                    <a:pt x="4317" y="499618"/>
                  </a:lnTo>
                  <a:lnTo>
                    <a:pt x="0" y="455549"/>
                  </a:lnTo>
                  <a:lnTo>
                    <a:pt x="3428" y="405765"/>
                  </a:lnTo>
                  <a:lnTo>
                    <a:pt x="13588" y="360045"/>
                  </a:lnTo>
                  <a:lnTo>
                    <a:pt x="30606" y="318262"/>
                  </a:lnTo>
                  <a:lnTo>
                    <a:pt x="54482" y="280543"/>
                  </a:lnTo>
                  <a:lnTo>
                    <a:pt x="87375" y="245872"/>
                  </a:lnTo>
                  <a:lnTo>
                    <a:pt x="125602" y="220980"/>
                  </a:lnTo>
                  <a:lnTo>
                    <a:pt x="169037" y="206121"/>
                  </a:lnTo>
                  <a:lnTo>
                    <a:pt x="217804" y="201168"/>
                  </a:lnTo>
                  <a:close/>
                </a:path>
                <a:path w="3002279" h="657860">
                  <a:moveTo>
                    <a:pt x="1585594" y="197485"/>
                  </a:moveTo>
                  <a:lnTo>
                    <a:pt x="1621409" y="204343"/>
                  </a:lnTo>
                  <a:lnTo>
                    <a:pt x="1646936" y="224662"/>
                  </a:lnTo>
                  <a:lnTo>
                    <a:pt x="1662303" y="258699"/>
                  </a:lnTo>
                  <a:lnTo>
                    <a:pt x="1667383" y="306324"/>
                  </a:lnTo>
                  <a:lnTo>
                    <a:pt x="1667383" y="315722"/>
                  </a:lnTo>
                  <a:lnTo>
                    <a:pt x="1662048" y="361061"/>
                  </a:lnTo>
                  <a:lnTo>
                    <a:pt x="1633600" y="392303"/>
                  </a:lnTo>
                  <a:lnTo>
                    <a:pt x="1610106" y="396240"/>
                  </a:lnTo>
                  <a:lnTo>
                    <a:pt x="1587499" y="392938"/>
                  </a:lnTo>
                  <a:lnTo>
                    <a:pt x="1571370" y="382905"/>
                  </a:lnTo>
                  <a:lnTo>
                    <a:pt x="1561718" y="366268"/>
                  </a:lnTo>
                  <a:lnTo>
                    <a:pt x="1558543" y="343027"/>
                  </a:lnTo>
                  <a:lnTo>
                    <a:pt x="1556512" y="301752"/>
                  </a:lnTo>
                  <a:lnTo>
                    <a:pt x="1513713" y="313182"/>
                  </a:lnTo>
                  <a:lnTo>
                    <a:pt x="1477517" y="332740"/>
                  </a:lnTo>
                  <a:lnTo>
                    <a:pt x="1447799" y="360425"/>
                  </a:lnTo>
                  <a:lnTo>
                    <a:pt x="1424686" y="396240"/>
                  </a:lnTo>
                  <a:lnTo>
                    <a:pt x="1425066" y="601853"/>
                  </a:lnTo>
                  <a:lnTo>
                    <a:pt x="1424050" y="613029"/>
                  </a:lnTo>
                  <a:lnTo>
                    <a:pt x="1400683" y="647192"/>
                  </a:lnTo>
                  <a:lnTo>
                    <a:pt x="1368678" y="655828"/>
                  </a:lnTo>
                  <a:lnTo>
                    <a:pt x="1356614" y="654812"/>
                  </a:lnTo>
                  <a:lnTo>
                    <a:pt x="1323593" y="631571"/>
                  </a:lnTo>
                  <a:lnTo>
                    <a:pt x="1316227" y="601853"/>
                  </a:lnTo>
                  <a:lnTo>
                    <a:pt x="1316227" y="334010"/>
                  </a:lnTo>
                  <a:lnTo>
                    <a:pt x="1316227" y="326898"/>
                  </a:lnTo>
                  <a:lnTo>
                    <a:pt x="1316481" y="318262"/>
                  </a:lnTo>
                  <a:lnTo>
                    <a:pt x="1316736" y="307975"/>
                  </a:lnTo>
                  <a:lnTo>
                    <a:pt x="1317116" y="296291"/>
                  </a:lnTo>
                  <a:lnTo>
                    <a:pt x="1317498" y="284480"/>
                  </a:lnTo>
                  <a:lnTo>
                    <a:pt x="1317625" y="274193"/>
                  </a:lnTo>
                  <a:lnTo>
                    <a:pt x="1317878" y="265557"/>
                  </a:lnTo>
                  <a:lnTo>
                    <a:pt x="1317878" y="258445"/>
                  </a:lnTo>
                  <a:lnTo>
                    <a:pt x="1318767" y="247396"/>
                  </a:lnTo>
                  <a:lnTo>
                    <a:pt x="1339214" y="213487"/>
                  </a:lnTo>
                  <a:lnTo>
                    <a:pt x="1370711" y="204850"/>
                  </a:lnTo>
                  <a:lnTo>
                    <a:pt x="1391031" y="207772"/>
                  </a:lnTo>
                  <a:lnTo>
                    <a:pt x="1406906" y="216535"/>
                  </a:lnTo>
                  <a:lnTo>
                    <a:pt x="1418082" y="231140"/>
                  </a:lnTo>
                  <a:lnTo>
                    <a:pt x="1424686" y="251460"/>
                  </a:lnTo>
                  <a:lnTo>
                    <a:pt x="1461896" y="227837"/>
                  </a:lnTo>
                  <a:lnTo>
                    <a:pt x="1501139" y="210947"/>
                  </a:lnTo>
                  <a:lnTo>
                    <a:pt x="1542414" y="200914"/>
                  </a:lnTo>
                  <a:lnTo>
                    <a:pt x="1585594" y="197485"/>
                  </a:lnTo>
                  <a:close/>
                </a:path>
                <a:path w="3002279" h="657860">
                  <a:moveTo>
                    <a:pt x="542416" y="181991"/>
                  </a:moveTo>
                  <a:lnTo>
                    <a:pt x="583564" y="197993"/>
                  </a:lnTo>
                  <a:lnTo>
                    <a:pt x="599693" y="246125"/>
                  </a:lnTo>
                  <a:lnTo>
                    <a:pt x="600075" y="250571"/>
                  </a:lnTo>
                  <a:lnTo>
                    <a:pt x="630427" y="224282"/>
                  </a:lnTo>
                  <a:lnTo>
                    <a:pt x="661542" y="205612"/>
                  </a:lnTo>
                  <a:lnTo>
                    <a:pt x="693419" y="194310"/>
                  </a:lnTo>
                  <a:lnTo>
                    <a:pt x="726186" y="190627"/>
                  </a:lnTo>
                  <a:lnTo>
                    <a:pt x="761873" y="194564"/>
                  </a:lnTo>
                  <a:lnTo>
                    <a:pt x="815213" y="226822"/>
                  </a:lnTo>
                  <a:lnTo>
                    <a:pt x="841628" y="279527"/>
                  </a:lnTo>
                  <a:lnTo>
                    <a:pt x="851280" y="344297"/>
                  </a:lnTo>
                  <a:lnTo>
                    <a:pt x="852551" y="384810"/>
                  </a:lnTo>
                  <a:lnTo>
                    <a:pt x="852551" y="413766"/>
                  </a:lnTo>
                  <a:lnTo>
                    <a:pt x="852424" y="422529"/>
                  </a:lnTo>
                  <a:lnTo>
                    <a:pt x="852297" y="429768"/>
                  </a:lnTo>
                  <a:lnTo>
                    <a:pt x="852169" y="435737"/>
                  </a:lnTo>
                  <a:lnTo>
                    <a:pt x="852169" y="440436"/>
                  </a:lnTo>
                  <a:lnTo>
                    <a:pt x="852677" y="457454"/>
                  </a:lnTo>
                  <a:lnTo>
                    <a:pt x="854328" y="476885"/>
                  </a:lnTo>
                  <a:lnTo>
                    <a:pt x="857123" y="498602"/>
                  </a:lnTo>
                  <a:lnTo>
                    <a:pt x="861060" y="522605"/>
                  </a:lnTo>
                  <a:lnTo>
                    <a:pt x="864869" y="546608"/>
                  </a:lnTo>
                  <a:lnTo>
                    <a:pt x="867663" y="568198"/>
                  </a:lnTo>
                  <a:lnTo>
                    <a:pt x="869314" y="587375"/>
                  </a:lnTo>
                  <a:lnTo>
                    <a:pt x="869823" y="604266"/>
                  </a:lnTo>
                  <a:lnTo>
                    <a:pt x="868806" y="615315"/>
                  </a:lnTo>
                  <a:lnTo>
                    <a:pt x="844803" y="648970"/>
                  </a:lnTo>
                  <a:lnTo>
                    <a:pt x="812926" y="657479"/>
                  </a:lnTo>
                  <a:lnTo>
                    <a:pt x="790575" y="654431"/>
                  </a:lnTo>
                  <a:lnTo>
                    <a:pt x="756792" y="607949"/>
                  </a:lnTo>
                  <a:lnTo>
                    <a:pt x="751077" y="565785"/>
                  </a:lnTo>
                  <a:lnTo>
                    <a:pt x="745363" y="523367"/>
                  </a:lnTo>
                  <a:lnTo>
                    <a:pt x="740790" y="479679"/>
                  </a:lnTo>
                  <a:lnTo>
                    <a:pt x="739266" y="438785"/>
                  </a:lnTo>
                  <a:lnTo>
                    <a:pt x="739393" y="432435"/>
                  </a:lnTo>
                  <a:lnTo>
                    <a:pt x="739648" y="424307"/>
                  </a:lnTo>
                  <a:lnTo>
                    <a:pt x="740028" y="414274"/>
                  </a:lnTo>
                  <a:lnTo>
                    <a:pt x="740663" y="402336"/>
                  </a:lnTo>
                  <a:lnTo>
                    <a:pt x="741299" y="390398"/>
                  </a:lnTo>
                  <a:lnTo>
                    <a:pt x="741679" y="380365"/>
                  </a:lnTo>
                  <a:lnTo>
                    <a:pt x="741934" y="372237"/>
                  </a:lnTo>
                  <a:lnTo>
                    <a:pt x="742061" y="365887"/>
                  </a:lnTo>
                  <a:lnTo>
                    <a:pt x="742061" y="363982"/>
                  </a:lnTo>
                  <a:lnTo>
                    <a:pt x="742441" y="359156"/>
                  </a:lnTo>
                  <a:lnTo>
                    <a:pt x="742950" y="351409"/>
                  </a:lnTo>
                  <a:lnTo>
                    <a:pt x="743457" y="343662"/>
                  </a:lnTo>
                  <a:lnTo>
                    <a:pt x="743712" y="337312"/>
                  </a:lnTo>
                  <a:lnTo>
                    <a:pt x="743712" y="332359"/>
                  </a:lnTo>
                  <a:lnTo>
                    <a:pt x="742695" y="317627"/>
                  </a:lnTo>
                  <a:lnTo>
                    <a:pt x="739648" y="306959"/>
                  </a:lnTo>
                  <a:lnTo>
                    <a:pt x="734440" y="300609"/>
                  </a:lnTo>
                  <a:lnTo>
                    <a:pt x="727328" y="298577"/>
                  </a:lnTo>
                  <a:lnTo>
                    <a:pt x="709929" y="301371"/>
                  </a:lnTo>
                  <a:lnTo>
                    <a:pt x="675513" y="323850"/>
                  </a:lnTo>
                  <a:lnTo>
                    <a:pt x="642619" y="367538"/>
                  </a:lnTo>
                  <a:lnTo>
                    <a:pt x="616203" y="424561"/>
                  </a:lnTo>
                  <a:lnTo>
                    <a:pt x="605281" y="465200"/>
                  </a:lnTo>
                  <a:lnTo>
                    <a:pt x="604519" y="473837"/>
                  </a:lnTo>
                  <a:lnTo>
                    <a:pt x="603630" y="483616"/>
                  </a:lnTo>
                  <a:lnTo>
                    <a:pt x="600201" y="522350"/>
                  </a:lnTo>
                  <a:lnTo>
                    <a:pt x="600075" y="531368"/>
                  </a:lnTo>
                  <a:lnTo>
                    <a:pt x="599948" y="537972"/>
                  </a:lnTo>
                  <a:lnTo>
                    <a:pt x="599439" y="546100"/>
                  </a:lnTo>
                  <a:lnTo>
                    <a:pt x="598551" y="555752"/>
                  </a:lnTo>
                  <a:lnTo>
                    <a:pt x="597407" y="566801"/>
                  </a:lnTo>
                  <a:lnTo>
                    <a:pt x="596264" y="577850"/>
                  </a:lnTo>
                  <a:lnTo>
                    <a:pt x="595376" y="587502"/>
                  </a:lnTo>
                  <a:lnTo>
                    <a:pt x="594867" y="595630"/>
                  </a:lnTo>
                  <a:lnTo>
                    <a:pt x="594740" y="602107"/>
                  </a:lnTo>
                  <a:lnTo>
                    <a:pt x="593725" y="613664"/>
                  </a:lnTo>
                  <a:lnTo>
                    <a:pt x="569976" y="648589"/>
                  </a:lnTo>
                  <a:lnTo>
                    <a:pt x="537844" y="657479"/>
                  </a:lnTo>
                  <a:lnTo>
                    <a:pt x="526161" y="656463"/>
                  </a:lnTo>
                  <a:lnTo>
                    <a:pt x="490347" y="633603"/>
                  </a:lnTo>
                  <a:lnTo>
                    <a:pt x="481329" y="596011"/>
                  </a:lnTo>
                  <a:lnTo>
                    <a:pt x="480822" y="587883"/>
                  </a:lnTo>
                  <a:lnTo>
                    <a:pt x="480060" y="578358"/>
                  </a:lnTo>
                  <a:lnTo>
                    <a:pt x="476630" y="538734"/>
                  </a:lnTo>
                  <a:lnTo>
                    <a:pt x="476503" y="532130"/>
                  </a:lnTo>
                  <a:lnTo>
                    <a:pt x="476885" y="510159"/>
                  </a:lnTo>
                  <a:lnTo>
                    <a:pt x="477900" y="484378"/>
                  </a:lnTo>
                  <a:lnTo>
                    <a:pt x="479678" y="454660"/>
                  </a:lnTo>
                  <a:lnTo>
                    <a:pt x="482218" y="421005"/>
                  </a:lnTo>
                  <a:lnTo>
                    <a:pt x="484759" y="387350"/>
                  </a:lnTo>
                  <a:lnTo>
                    <a:pt x="486537" y="357632"/>
                  </a:lnTo>
                  <a:lnTo>
                    <a:pt x="487552" y="331724"/>
                  </a:lnTo>
                  <a:lnTo>
                    <a:pt x="487934" y="309880"/>
                  </a:lnTo>
                  <a:lnTo>
                    <a:pt x="487806" y="302768"/>
                  </a:lnTo>
                  <a:lnTo>
                    <a:pt x="487552" y="294259"/>
                  </a:lnTo>
                  <a:lnTo>
                    <a:pt x="487172" y="284099"/>
                  </a:lnTo>
                  <a:lnTo>
                    <a:pt x="486537" y="272542"/>
                  </a:lnTo>
                  <a:lnTo>
                    <a:pt x="485901" y="260985"/>
                  </a:lnTo>
                  <a:lnTo>
                    <a:pt x="485393" y="250952"/>
                  </a:lnTo>
                  <a:lnTo>
                    <a:pt x="485266" y="242443"/>
                  </a:lnTo>
                  <a:lnTo>
                    <a:pt x="485139" y="235585"/>
                  </a:lnTo>
                  <a:lnTo>
                    <a:pt x="486155" y="224536"/>
                  </a:lnTo>
                  <a:lnTo>
                    <a:pt x="510413" y="190500"/>
                  </a:lnTo>
                  <a:lnTo>
                    <a:pt x="530732" y="182880"/>
                  </a:lnTo>
                  <a:lnTo>
                    <a:pt x="542416" y="181991"/>
                  </a:lnTo>
                  <a:close/>
                </a:path>
                <a:path w="3002279" h="657860">
                  <a:moveTo>
                    <a:pt x="1076705" y="57277"/>
                  </a:moveTo>
                  <a:lnTo>
                    <a:pt x="1103249" y="63627"/>
                  </a:lnTo>
                  <a:lnTo>
                    <a:pt x="1122172" y="82677"/>
                  </a:lnTo>
                  <a:lnTo>
                    <a:pt x="1133475" y="114554"/>
                  </a:lnTo>
                  <a:lnTo>
                    <a:pt x="1137285" y="159131"/>
                  </a:lnTo>
                  <a:lnTo>
                    <a:pt x="1136395" y="192659"/>
                  </a:lnTo>
                  <a:lnTo>
                    <a:pt x="1148461" y="191008"/>
                  </a:lnTo>
                  <a:lnTo>
                    <a:pt x="1159382" y="189865"/>
                  </a:lnTo>
                  <a:lnTo>
                    <a:pt x="1169162" y="189103"/>
                  </a:lnTo>
                  <a:lnTo>
                    <a:pt x="1177798" y="188975"/>
                  </a:lnTo>
                  <a:lnTo>
                    <a:pt x="1199388" y="189357"/>
                  </a:lnTo>
                  <a:lnTo>
                    <a:pt x="1242060" y="195072"/>
                  </a:lnTo>
                  <a:lnTo>
                    <a:pt x="1272666" y="227330"/>
                  </a:lnTo>
                  <a:lnTo>
                    <a:pt x="1274699" y="244856"/>
                  </a:lnTo>
                  <a:lnTo>
                    <a:pt x="1273682" y="256032"/>
                  </a:lnTo>
                  <a:lnTo>
                    <a:pt x="1250314" y="290575"/>
                  </a:lnTo>
                  <a:lnTo>
                    <a:pt x="1218311" y="299339"/>
                  </a:lnTo>
                  <a:lnTo>
                    <a:pt x="1212595" y="299339"/>
                  </a:lnTo>
                  <a:lnTo>
                    <a:pt x="1205738" y="299085"/>
                  </a:lnTo>
                  <a:lnTo>
                    <a:pt x="1197990" y="298704"/>
                  </a:lnTo>
                  <a:lnTo>
                    <a:pt x="1190243" y="298323"/>
                  </a:lnTo>
                  <a:lnTo>
                    <a:pt x="1183513" y="298069"/>
                  </a:lnTo>
                  <a:lnTo>
                    <a:pt x="1177798" y="298069"/>
                  </a:lnTo>
                  <a:lnTo>
                    <a:pt x="1169035" y="298196"/>
                  </a:lnTo>
                  <a:lnTo>
                    <a:pt x="1159637" y="298831"/>
                  </a:lnTo>
                  <a:lnTo>
                    <a:pt x="1149477" y="299847"/>
                  </a:lnTo>
                  <a:lnTo>
                    <a:pt x="1138809" y="301371"/>
                  </a:lnTo>
                  <a:lnTo>
                    <a:pt x="1142111" y="376809"/>
                  </a:lnTo>
                  <a:lnTo>
                    <a:pt x="1144397" y="437896"/>
                  </a:lnTo>
                  <a:lnTo>
                    <a:pt x="1145666" y="484759"/>
                  </a:lnTo>
                  <a:lnTo>
                    <a:pt x="1146175" y="517271"/>
                  </a:lnTo>
                  <a:lnTo>
                    <a:pt x="1146175" y="520827"/>
                  </a:lnTo>
                  <a:lnTo>
                    <a:pt x="1146428" y="527431"/>
                  </a:lnTo>
                  <a:lnTo>
                    <a:pt x="1146682" y="537083"/>
                  </a:lnTo>
                  <a:lnTo>
                    <a:pt x="1146937" y="546735"/>
                  </a:lnTo>
                  <a:lnTo>
                    <a:pt x="1147064" y="554609"/>
                  </a:lnTo>
                  <a:lnTo>
                    <a:pt x="1147064" y="560578"/>
                  </a:lnTo>
                  <a:lnTo>
                    <a:pt x="1143380" y="601726"/>
                  </a:lnTo>
                  <a:lnTo>
                    <a:pt x="1132204" y="631063"/>
                  </a:lnTo>
                  <a:lnTo>
                    <a:pt x="1113663" y="648716"/>
                  </a:lnTo>
                  <a:lnTo>
                    <a:pt x="1087754" y="654558"/>
                  </a:lnTo>
                  <a:lnTo>
                    <a:pt x="1076832" y="653669"/>
                  </a:lnTo>
                  <a:lnTo>
                    <a:pt x="1040891" y="632968"/>
                  </a:lnTo>
                  <a:lnTo>
                    <a:pt x="1030859" y="603885"/>
                  </a:lnTo>
                  <a:lnTo>
                    <a:pt x="1030986" y="595630"/>
                  </a:lnTo>
                  <a:lnTo>
                    <a:pt x="1031113" y="585470"/>
                  </a:lnTo>
                  <a:lnTo>
                    <a:pt x="1031493" y="573532"/>
                  </a:lnTo>
                  <a:lnTo>
                    <a:pt x="1032001" y="559816"/>
                  </a:lnTo>
                  <a:lnTo>
                    <a:pt x="1032637" y="545973"/>
                  </a:lnTo>
                  <a:lnTo>
                    <a:pt x="1033017" y="534035"/>
                  </a:lnTo>
                  <a:lnTo>
                    <a:pt x="1033144" y="523875"/>
                  </a:lnTo>
                  <a:lnTo>
                    <a:pt x="1033272" y="515620"/>
                  </a:lnTo>
                  <a:lnTo>
                    <a:pt x="1032763" y="483870"/>
                  </a:lnTo>
                  <a:lnTo>
                    <a:pt x="1031493" y="437896"/>
                  </a:lnTo>
                  <a:lnTo>
                    <a:pt x="1029207" y="377825"/>
                  </a:lnTo>
                  <a:lnTo>
                    <a:pt x="1025905" y="303784"/>
                  </a:lnTo>
                  <a:lnTo>
                    <a:pt x="1011554" y="302895"/>
                  </a:lnTo>
                  <a:lnTo>
                    <a:pt x="994028" y="301498"/>
                  </a:lnTo>
                  <a:lnTo>
                    <a:pt x="949198" y="297053"/>
                  </a:lnTo>
                  <a:lnTo>
                    <a:pt x="910589" y="281050"/>
                  </a:lnTo>
                  <a:lnTo>
                    <a:pt x="897763" y="244094"/>
                  </a:lnTo>
                  <a:lnTo>
                    <a:pt x="898778" y="233172"/>
                  </a:lnTo>
                  <a:lnTo>
                    <a:pt x="921638" y="198247"/>
                  </a:lnTo>
                  <a:lnTo>
                    <a:pt x="953515" y="189357"/>
                  </a:lnTo>
                  <a:lnTo>
                    <a:pt x="963549" y="189611"/>
                  </a:lnTo>
                  <a:lnTo>
                    <a:pt x="978407" y="190500"/>
                  </a:lnTo>
                  <a:lnTo>
                    <a:pt x="998219" y="192024"/>
                  </a:lnTo>
                  <a:lnTo>
                    <a:pt x="1022985" y="194310"/>
                  </a:lnTo>
                  <a:lnTo>
                    <a:pt x="1022730" y="186562"/>
                  </a:lnTo>
                  <a:lnTo>
                    <a:pt x="1022350" y="176784"/>
                  </a:lnTo>
                  <a:lnTo>
                    <a:pt x="1021714" y="164973"/>
                  </a:lnTo>
                  <a:lnTo>
                    <a:pt x="1020952" y="150875"/>
                  </a:lnTo>
                  <a:lnTo>
                    <a:pt x="1020317" y="138557"/>
                  </a:lnTo>
                  <a:lnTo>
                    <a:pt x="1019682" y="127635"/>
                  </a:lnTo>
                  <a:lnTo>
                    <a:pt x="1019428" y="118237"/>
                  </a:lnTo>
                  <a:lnTo>
                    <a:pt x="1019301" y="110362"/>
                  </a:lnTo>
                  <a:lnTo>
                    <a:pt x="1020317" y="99441"/>
                  </a:lnTo>
                  <a:lnTo>
                    <a:pt x="1044955" y="65786"/>
                  </a:lnTo>
                  <a:lnTo>
                    <a:pt x="1065276" y="58166"/>
                  </a:lnTo>
                  <a:lnTo>
                    <a:pt x="1076705" y="57277"/>
                  </a:lnTo>
                  <a:close/>
                </a:path>
                <a:path w="3002279" h="657860">
                  <a:moveTo>
                    <a:pt x="2929890" y="0"/>
                  </a:moveTo>
                  <a:lnTo>
                    <a:pt x="2966339" y="14097"/>
                  </a:lnTo>
                  <a:lnTo>
                    <a:pt x="2980690" y="50292"/>
                  </a:lnTo>
                  <a:lnTo>
                    <a:pt x="2972942" y="76962"/>
                  </a:lnTo>
                  <a:lnTo>
                    <a:pt x="2949701" y="96012"/>
                  </a:lnTo>
                  <a:lnTo>
                    <a:pt x="2910840" y="107442"/>
                  </a:lnTo>
                  <a:lnTo>
                    <a:pt x="2856611" y="111252"/>
                  </a:lnTo>
                  <a:lnTo>
                    <a:pt x="2850134" y="111252"/>
                  </a:lnTo>
                  <a:lnTo>
                    <a:pt x="2841879" y="110998"/>
                  </a:lnTo>
                  <a:lnTo>
                    <a:pt x="2831845" y="110744"/>
                  </a:lnTo>
                  <a:lnTo>
                    <a:pt x="2821940" y="110490"/>
                  </a:lnTo>
                  <a:lnTo>
                    <a:pt x="2815336" y="110362"/>
                  </a:lnTo>
                  <a:lnTo>
                    <a:pt x="2812034" y="110362"/>
                  </a:lnTo>
                  <a:lnTo>
                    <a:pt x="2690114" y="110362"/>
                  </a:lnTo>
                  <a:lnTo>
                    <a:pt x="2688970" y="124841"/>
                  </a:lnTo>
                  <a:lnTo>
                    <a:pt x="2686812" y="143510"/>
                  </a:lnTo>
                  <a:lnTo>
                    <a:pt x="2683891" y="166243"/>
                  </a:lnTo>
                  <a:lnTo>
                    <a:pt x="2679826" y="193040"/>
                  </a:lnTo>
                  <a:lnTo>
                    <a:pt x="2708020" y="181610"/>
                  </a:lnTo>
                  <a:lnTo>
                    <a:pt x="2738755" y="173355"/>
                  </a:lnTo>
                  <a:lnTo>
                    <a:pt x="2772029" y="168529"/>
                  </a:lnTo>
                  <a:lnTo>
                    <a:pt x="2807969" y="166878"/>
                  </a:lnTo>
                  <a:lnTo>
                    <a:pt x="2854706" y="171450"/>
                  </a:lnTo>
                  <a:lnTo>
                    <a:pt x="2895472" y="185293"/>
                  </a:lnTo>
                  <a:lnTo>
                    <a:pt x="2930143" y="208407"/>
                  </a:lnTo>
                  <a:lnTo>
                    <a:pt x="2958972" y="240792"/>
                  </a:lnTo>
                  <a:lnTo>
                    <a:pt x="2991231" y="309625"/>
                  </a:lnTo>
                  <a:lnTo>
                    <a:pt x="2999232" y="349885"/>
                  </a:lnTo>
                  <a:lnTo>
                    <a:pt x="3001898" y="394208"/>
                  </a:lnTo>
                  <a:lnTo>
                    <a:pt x="2997581" y="447421"/>
                  </a:lnTo>
                  <a:lnTo>
                    <a:pt x="2984754" y="495808"/>
                  </a:lnTo>
                  <a:lnTo>
                    <a:pt x="2963291" y="539369"/>
                  </a:lnTo>
                  <a:lnTo>
                    <a:pt x="2933191" y="578231"/>
                  </a:lnTo>
                  <a:lnTo>
                    <a:pt x="2894457" y="611378"/>
                  </a:lnTo>
                  <a:lnTo>
                    <a:pt x="2850007" y="635127"/>
                  </a:lnTo>
                  <a:lnTo>
                    <a:pt x="2799715" y="649478"/>
                  </a:lnTo>
                  <a:lnTo>
                    <a:pt x="2743708" y="654177"/>
                  </a:lnTo>
                  <a:lnTo>
                    <a:pt x="2685161" y="648589"/>
                  </a:lnTo>
                  <a:lnTo>
                    <a:pt x="2634868" y="631952"/>
                  </a:lnTo>
                  <a:lnTo>
                    <a:pt x="2592832" y="604139"/>
                  </a:lnTo>
                  <a:lnTo>
                    <a:pt x="2559049" y="565150"/>
                  </a:lnTo>
                  <a:lnTo>
                    <a:pt x="2548890" y="535178"/>
                  </a:lnTo>
                  <a:lnTo>
                    <a:pt x="2550033" y="524510"/>
                  </a:lnTo>
                  <a:lnTo>
                    <a:pt x="2575560" y="490728"/>
                  </a:lnTo>
                  <a:lnTo>
                    <a:pt x="2617596" y="483108"/>
                  </a:lnTo>
                  <a:lnTo>
                    <a:pt x="2658617" y="512445"/>
                  </a:lnTo>
                  <a:lnTo>
                    <a:pt x="2668016" y="522097"/>
                  </a:lnTo>
                  <a:lnTo>
                    <a:pt x="2705735" y="544068"/>
                  </a:lnTo>
                  <a:lnTo>
                    <a:pt x="2743708" y="548386"/>
                  </a:lnTo>
                  <a:lnTo>
                    <a:pt x="2773934" y="545465"/>
                  </a:lnTo>
                  <a:lnTo>
                    <a:pt x="2826512" y="522350"/>
                  </a:lnTo>
                  <a:lnTo>
                    <a:pt x="2866643" y="478663"/>
                  </a:lnTo>
                  <a:lnTo>
                    <a:pt x="2886837" y="424688"/>
                  </a:lnTo>
                  <a:lnTo>
                    <a:pt x="2889376" y="394208"/>
                  </a:lnTo>
                  <a:lnTo>
                    <a:pt x="2888107" y="365633"/>
                  </a:lnTo>
                  <a:lnTo>
                    <a:pt x="2878073" y="320040"/>
                  </a:lnTo>
                  <a:lnTo>
                    <a:pt x="2843784" y="280289"/>
                  </a:lnTo>
                  <a:lnTo>
                    <a:pt x="2807969" y="272669"/>
                  </a:lnTo>
                  <a:lnTo>
                    <a:pt x="2773680" y="275590"/>
                  </a:lnTo>
                  <a:lnTo>
                    <a:pt x="2743072" y="284353"/>
                  </a:lnTo>
                  <a:lnTo>
                    <a:pt x="2715767" y="298958"/>
                  </a:lnTo>
                  <a:lnTo>
                    <a:pt x="2692145" y="319405"/>
                  </a:lnTo>
                  <a:lnTo>
                    <a:pt x="2683510" y="329184"/>
                  </a:lnTo>
                  <a:lnTo>
                    <a:pt x="2674873" y="338836"/>
                  </a:lnTo>
                  <a:lnTo>
                    <a:pt x="2646171" y="367284"/>
                  </a:lnTo>
                  <a:lnTo>
                    <a:pt x="2610231" y="378968"/>
                  </a:lnTo>
                  <a:lnTo>
                    <a:pt x="2599055" y="377952"/>
                  </a:lnTo>
                  <a:lnTo>
                    <a:pt x="2563621" y="354711"/>
                  </a:lnTo>
                  <a:lnTo>
                    <a:pt x="2554605" y="325500"/>
                  </a:lnTo>
                  <a:lnTo>
                    <a:pt x="2554986" y="317500"/>
                  </a:lnTo>
                  <a:lnTo>
                    <a:pt x="2556383" y="303022"/>
                  </a:lnTo>
                  <a:lnTo>
                    <a:pt x="2558541" y="281940"/>
                  </a:lnTo>
                  <a:lnTo>
                    <a:pt x="2561590" y="254254"/>
                  </a:lnTo>
                  <a:lnTo>
                    <a:pt x="2567559" y="199390"/>
                  </a:lnTo>
                  <a:lnTo>
                    <a:pt x="2571749" y="154559"/>
                  </a:lnTo>
                  <a:lnTo>
                    <a:pt x="2574163" y="119761"/>
                  </a:lnTo>
                  <a:lnTo>
                    <a:pt x="2575051" y="94869"/>
                  </a:lnTo>
                  <a:lnTo>
                    <a:pt x="2574543" y="89535"/>
                  </a:lnTo>
                  <a:lnTo>
                    <a:pt x="2573273" y="83185"/>
                  </a:lnTo>
                  <a:lnTo>
                    <a:pt x="2570988" y="75946"/>
                  </a:lnTo>
                  <a:lnTo>
                    <a:pt x="2567940" y="67818"/>
                  </a:lnTo>
                  <a:lnTo>
                    <a:pt x="2564765" y="59817"/>
                  </a:lnTo>
                  <a:lnTo>
                    <a:pt x="2562479" y="52578"/>
                  </a:lnTo>
                  <a:lnTo>
                    <a:pt x="2561209" y="46228"/>
                  </a:lnTo>
                  <a:lnTo>
                    <a:pt x="2560700" y="40894"/>
                  </a:lnTo>
                  <a:lnTo>
                    <a:pt x="2561970" y="31242"/>
                  </a:lnTo>
                  <a:lnTo>
                    <a:pt x="2599436" y="3683"/>
                  </a:lnTo>
                  <a:lnTo>
                    <a:pt x="2620137" y="1650"/>
                  </a:lnTo>
                  <a:lnTo>
                    <a:pt x="2625597" y="1650"/>
                  </a:lnTo>
                  <a:lnTo>
                    <a:pt x="2633853" y="2159"/>
                  </a:lnTo>
                  <a:lnTo>
                    <a:pt x="2644901" y="3048"/>
                  </a:lnTo>
                  <a:lnTo>
                    <a:pt x="2655950" y="4064"/>
                  </a:lnTo>
                  <a:lnTo>
                    <a:pt x="2664206" y="4445"/>
                  </a:lnTo>
                  <a:lnTo>
                    <a:pt x="2669666" y="4445"/>
                  </a:lnTo>
                  <a:lnTo>
                    <a:pt x="2866516" y="4953"/>
                  </a:lnTo>
                  <a:lnTo>
                    <a:pt x="2871216" y="4825"/>
                  </a:lnTo>
                  <a:lnTo>
                    <a:pt x="2878073" y="4318"/>
                  </a:lnTo>
                  <a:lnTo>
                    <a:pt x="2886964" y="3556"/>
                  </a:lnTo>
                  <a:lnTo>
                    <a:pt x="2898013" y="2412"/>
                  </a:lnTo>
                  <a:lnTo>
                    <a:pt x="2909062" y="1397"/>
                  </a:lnTo>
                  <a:lnTo>
                    <a:pt x="2918079" y="635"/>
                  </a:lnTo>
                  <a:lnTo>
                    <a:pt x="2924937" y="127"/>
                  </a:lnTo>
                  <a:lnTo>
                    <a:pt x="2929890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685482" y="3488923"/>
            <a:ext cx="2621280" cy="873760"/>
            <a:chOff x="3235960" y="3710940"/>
            <a:chExt cx="2621280" cy="873760"/>
          </a:xfrm>
        </p:grpSpPr>
        <p:pic>
          <p:nvPicPr>
            <p:cNvPr id="25" name="object 2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48660" y="3723640"/>
              <a:ext cx="2593340" cy="84581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364230" y="4009390"/>
              <a:ext cx="1963420" cy="254000"/>
            </a:xfrm>
            <a:custGeom>
              <a:avLst/>
              <a:gdLst/>
              <a:ahLst/>
              <a:cxnLst/>
              <a:rect l="l" t="t" r="r" b="b"/>
              <a:pathLst>
                <a:path w="1963420" h="254000">
                  <a:moveTo>
                    <a:pt x="1894205" y="13081"/>
                  </a:moveTo>
                  <a:lnTo>
                    <a:pt x="1849247" y="24257"/>
                  </a:lnTo>
                  <a:lnTo>
                    <a:pt x="1814830" y="58801"/>
                  </a:lnTo>
                  <a:lnTo>
                    <a:pt x="1796415" y="100837"/>
                  </a:lnTo>
                  <a:lnTo>
                    <a:pt x="1790319" y="149352"/>
                  </a:lnTo>
                  <a:lnTo>
                    <a:pt x="1792097" y="172466"/>
                  </a:lnTo>
                  <a:lnTo>
                    <a:pt x="1805940" y="210058"/>
                  </a:lnTo>
                  <a:lnTo>
                    <a:pt x="1842008" y="240157"/>
                  </a:lnTo>
                  <a:lnTo>
                    <a:pt x="1869567" y="245364"/>
                  </a:lnTo>
                  <a:lnTo>
                    <a:pt x="1886839" y="243840"/>
                  </a:lnTo>
                  <a:lnTo>
                    <a:pt x="1931416" y="221361"/>
                  </a:lnTo>
                  <a:lnTo>
                    <a:pt x="1954276" y="188087"/>
                  </a:lnTo>
                  <a:lnTo>
                    <a:pt x="1963293" y="144907"/>
                  </a:lnTo>
                  <a:lnTo>
                    <a:pt x="1961007" y="87376"/>
                  </a:lnTo>
                  <a:lnTo>
                    <a:pt x="1948688" y="46228"/>
                  </a:lnTo>
                  <a:lnTo>
                    <a:pt x="1926463" y="21462"/>
                  </a:lnTo>
                  <a:lnTo>
                    <a:pt x="1894205" y="13081"/>
                  </a:lnTo>
                  <a:close/>
                </a:path>
                <a:path w="1963420" h="254000">
                  <a:moveTo>
                    <a:pt x="1476756" y="3683"/>
                  </a:moveTo>
                  <a:lnTo>
                    <a:pt x="1415415" y="14986"/>
                  </a:lnTo>
                  <a:lnTo>
                    <a:pt x="1369314" y="49022"/>
                  </a:lnTo>
                  <a:lnTo>
                    <a:pt x="1343533" y="96393"/>
                  </a:lnTo>
                  <a:lnTo>
                    <a:pt x="1334897" y="155956"/>
                  </a:lnTo>
                  <a:lnTo>
                    <a:pt x="1336040" y="178689"/>
                  </a:lnTo>
                  <a:lnTo>
                    <a:pt x="1353312" y="228981"/>
                  </a:lnTo>
                  <a:lnTo>
                    <a:pt x="1391285" y="251968"/>
                  </a:lnTo>
                  <a:lnTo>
                    <a:pt x="1408557" y="253492"/>
                  </a:lnTo>
                  <a:lnTo>
                    <a:pt x="1425321" y="251079"/>
                  </a:lnTo>
                  <a:lnTo>
                    <a:pt x="1459103" y="231648"/>
                  </a:lnTo>
                  <a:lnTo>
                    <a:pt x="1490345" y="196469"/>
                  </a:lnTo>
                  <a:lnTo>
                    <a:pt x="1508506" y="160147"/>
                  </a:lnTo>
                  <a:lnTo>
                    <a:pt x="1516507" y="119761"/>
                  </a:lnTo>
                  <a:lnTo>
                    <a:pt x="1525524" y="58674"/>
                  </a:lnTo>
                  <a:lnTo>
                    <a:pt x="1530477" y="20066"/>
                  </a:lnTo>
                  <a:lnTo>
                    <a:pt x="1523619" y="16129"/>
                  </a:lnTo>
                  <a:lnTo>
                    <a:pt x="1483233" y="3937"/>
                  </a:lnTo>
                  <a:lnTo>
                    <a:pt x="1476756" y="3683"/>
                  </a:lnTo>
                  <a:close/>
                </a:path>
                <a:path w="1963420" h="254000">
                  <a:moveTo>
                    <a:pt x="139065" y="0"/>
                  </a:moveTo>
                  <a:lnTo>
                    <a:pt x="86868" y="10795"/>
                  </a:lnTo>
                  <a:lnTo>
                    <a:pt x="41783" y="43434"/>
                  </a:lnTo>
                  <a:lnTo>
                    <a:pt x="10414" y="90424"/>
                  </a:lnTo>
                  <a:lnTo>
                    <a:pt x="0" y="144145"/>
                  </a:lnTo>
                  <a:lnTo>
                    <a:pt x="1270" y="169799"/>
                  </a:lnTo>
                  <a:lnTo>
                    <a:pt x="11049" y="210947"/>
                  </a:lnTo>
                  <a:lnTo>
                    <a:pt x="44196" y="247015"/>
                  </a:lnTo>
                  <a:lnTo>
                    <a:pt x="78612" y="253873"/>
                  </a:lnTo>
                  <a:lnTo>
                    <a:pt x="91059" y="253365"/>
                  </a:lnTo>
                  <a:lnTo>
                    <a:pt x="137795" y="240792"/>
                  </a:lnTo>
                  <a:lnTo>
                    <a:pt x="169291" y="220853"/>
                  </a:lnTo>
                  <a:lnTo>
                    <a:pt x="163957" y="175260"/>
                  </a:lnTo>
                  <a:lnTo>
                    <a:pt x="160147" y="135890"/>
                  </a:lnTo>
                  <a:lnTo>
                    <a:pt x="157734" y="102616"/>
                  </a:lnTo>
                  <a:lnTo>
                    <a:pt x="156972" y="75565"/>
                  </a:lnTo>
                  <a:lnTo>
                    <a:pt x="157099" y="68707"/>
                  </a:lnTo>
                  <a:lnTo>
                    <a:pt x="161162" y="27559"/>
                  </a:lnTo>
                  <a:lnTo>
                    <a:pt x="164337" y="7747"/>
                  </a:lnTo>
                  <a:lnTo>
                    <a:pt x="158877" y="5080"/>
                  </a:lnTo>
                  <a:lnTo>
                    <a:pt x="154050" y="3048"/>
                  </a:lnTo>
                  <a:lnTo>
                    <a:pt x="149860" y="1778"/>
                  </a:lnTo>
                  <a:lnTo>
                    <a:pt x="145669" y="635"/>
                  </a:lnTo>
                  <a:lnTo>
                    <a:pt x="141986" y="0"/>
                  </a:lnTo>
                  <a:lnTo>
                    <a:pt x="139065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786378" y="3941826"/>
              <a:ext cx="116839" cy="0"/>
            </a:xfrm>
            <a:custGeom>
              <a:avLst/>
              <a:gdLst/>
              <a:ahLst/>
              <a:cxnLst/>
              <a:rect l="l" t="t" r="r" b="b"/>
              <a:pathLst>
                <a:path w="116839">
                  <a:moveTo>
                    <a:pt x="0" y="0"/>
                  </a:moveTo>
                  <a:lnTo>
                    <a:pt x="11633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249930" y="3884930"/>
              <a:ext cx="2593340" cy="685800"/>
            </a:xfrm>
            <a:custGeom>
              <a:avLst/>
              <a:gdLst/>
              <a:ahLst/>
              <a:cxnLst/>
              <a:rect l="l" t="t" r="r" b="b"/>
              <a:pathLst>
                <a:path w="2593340" h="685800">
                  <a:moveTo>
                    <a:pt x="1596135" y="35179"/>
                  </a:moveTo>
                  <a:lnTo>
                    <a:pt x="1647952" y="40513"/>
                  </a:lnTo>
                  <a:lnTo>
                    <a:pt x="1687575" y="56515"/>
                  </a:lnTo>
                  <a:lnTo>
                    <a:pt x="1707515" y="73406"/>
                  </a:lnTo>
                  <a:lnTo>
                    <a:pt x="1730247" y="79502"/>
                  </a:lnTo>
                  <a:lnTo>
                    <a:pt x="1746504" y="91694"/>
                  </a:lnTo>
                  <a:lnTo>
                    <a:pt x="1756283" y="110109"/>
                  </a:lnTo>
                  <a:lnTo>
                    <a:pt x="1759584" y="134747"/>
                  </a:lnTo>
                  <a:lnTo>
                    <a:pt x="1758949" y="149733"/>
                  </a:lnTo>
                  <a:lnTo>
                    <a:pt x="1757425" y="167386"/>
                  </a:lnTo>
                  <a:lnTo>
                    <a:pt x="1754632" y="187706"/>
                  </a:lnTo>
                  <a:lnTo>
                    <a:pt x="1750948" y="210693"/>
                  </a:lnTo>
                  <a:lnTo>
                    <a:pt x="1743202" y="259334"/>
                  </a:lnTo>
                  <a:lnTo>
                    <a:pt x="1737233" y="309499"/>
                  </a:lnTo>
                  <a:lnTo>
                    <a:pt x="1732915" y="360934"/>
                  </a:lnTo>
                  <a:lnTo>
                    <a:pt x="1730502" y="413766"/>
                  </a:lnTo>
                  <a:lnTo>
                    <a:pt x="1726183" y="475361"/>
                  </a:lnTo>
                  <a:lnTo>
                    <a:pt x="1717294" y="527939"/>
                  </a:lnTo>
                  <a:lnTo>
                    <a:pt x="1703958" y="571500"/>
                  </a:lnTo>
                  <a:lnTo>
                    <a:pt x="1686179" y="605790"/>
                  </a:lnTo>
                  <a:lnTo>
                    <a:pt x="1654174" y="640842"/>
                  </a:lnTo>
                  <a:lnTo>
                    <a:pt x="1611883" y="665734"/>
                  </a:lnTo>
                  <a:lnTo>
                    <a:pt x="1559179" y="680847"/>
                  </a:lnTo>
                  <a:lnTo>
                    <a:pt x="1496186" y="685800"/>
                  </a:lnTo>
                  <a:lnTo>
                    <a:pt x="1426464" y="681863"/>
                  </a:lnTo>
                  <a:lnTo>
                    <a:pt x="1376807" y="670052"/>
                  </a:lnTo>
                  <a:lnTo>
                    <a:pt x="1346961" y="650240"/>
                  </a:lnTo>
                  <a:lnTo>
                    <a:pt x="1336929" y="622681"/>
                  </a:lnTo>
                  <a:lnTo>
                    <a:pt x="1337818" y="611886"/>
                  </a:lnTo>
                  <a:lnTo>
                    <a:pt x="1359027" y="580136"/>
                  </a:lnTo>
                  <a:lnTo>
                    <a:pt x="1399158" y="572770"/>
                  </a:lnTo>
                  <a:lnTo>
                    <a:pt x="1441831" y="579247"/>
                  </a:lnTo>
                  <a:lnTo>
                    <a:pt x="1458468" y="582295"/>
                  </a:lnTo>
                  <a:lnTo>
                    <a:pt x="1474216" y="584454"/>
                  </a:lnTo>
                  <a:lnTo>
                    <a:pt x="1488947" y="585851"/>
                  </a:lnTo>
                  <a:lnTo>
                    <a:pt x="1502791" y="586232"/>
                  </a:lnTo>
                  <a:lnTo>
                    <a:pt x="1531239" y="583946"/>
                  </a:lnTo>
                  <a:lnTo>
                    <a:pt x="1576323" y="565277"/>
                  </a:lnTo>
                  <a:lnTo>
                    <a:pt x="1605280" y="527939"/>
                  </a:lnTo>
                  <a:lnTo>
                    <a:pt x="1621662" y="470027"/>
                  </a:lnTo>
                  <a:lnTo>
                    <a:pt x="1625599" y="432943"/>
                  </a:lnTo>
                  <a:lnTo>
                    <a:pt x="1614805" y="442976"/>
                  </a:lnTo>
                  <a:lnTo>
                    <a:pt x="1603374" y="451612"/>
                  </a:lnTo>
                  <a:lnTo>
                    <a:pt x="1565147" y="469646"/>
                  </a:lnTo>
                  <a:lnTo>
                    <a:pt x="1521206" y="475615"/>
                  </a:lnTo>
                  <a:lnTo>
                    <a:pt x="1482344" y="472313"/>
                  </a:lnTo>
                  <a:lnTo>
                    <a:pt x="1416049" y="445770"/>
                  </a:lnTo>
                  <a:lnTo>
                    <a:pt x="1366393" y="394208"/>
                  </a:lnTo>
                  <a:lnTo>
                    <a:pt x="1340866" y="326263"/>
                  </a:lnTo>
                  <a:lnTo>
                    <a:pt x="1337691" y="286766"/>
                  </a:lnTo>
                  <a:lnTo>
                    <a:pt x="1342008" y="233807"/>
                  </a:lnTo>
                  <a:lnTo>
                    <a:pt x="1354708" y="186055"/>
                  </a:lnTo>
                  <a:lnTo>
                    <a:pt x="1375918" y="143637"/>
                  </a:lnTo>
                  <a:lnTo>
                    <a:pt x="1405635" y="106553"/>
                  </a:lnTo>
                  <a:lnTo>
                    <a:pt x="1443990" y="75311"/>
                  </a:lnTo>
                  <a:lnTo>
                    <a:pt x="1488567" y="53086"/>
                  </a:lnTo>
                  <a:lnTo>
                    <a:pt x="1539240" y="39624"/>
                  </a:lnTo>
                  <a:lnTo>
                    <a:pt x="1596135" y="35179"/>
                  </a:lnTo>
                  <a:close/>
                </a:path>
                <a:path w="2593340" h="685800">
                  <a:moveTo>
                    <a:pt x="2015108" y="29845"/>
                  </a:moveTo>
                  <a:lnTo>
                    <a:pt x="2053970" y="33909"/>
                  </a:lnTo>
                  <a:lnTo>
                    <a:pt x="2119122" y="66802"/>
                  </a:lnTo>
                  <a:lnTo>
                    <a:pt x="2145284" y="95504"/>
                  </a:lnTo>
                  <a:lnTo>
                    <a:pt x="2177922" y="161544"/>
                  </a:lnTo>
                  <a:lnTo>
                    <a:pt x="2186050" y="199771"/>
                  </a:lnTo>
                  <a:lnTo>
                    <a:pt x="2188718" y="241681"/>
                  </a:lnTo>
                  <a:lnTo>
                    <a:pt x="2185543" y="287401"/>
                  </a:lnTo>
                  <a:lnTo>
                    <a:pt x="2176145" y="329819"/>
                  </a:lnTo>
                  <a:lnTo>
                    <a:pt x="2160143" y="368554"/>
                  </a:lnTo>
                  <a:lnTo>
                    <a:pt x="2137918" y="403987"/>
                  </a:lnTo>
                  <a:lnTo>
                    <a:pt x="2107057" y="436753"/>
                  </a:lnTo>
                  <a:lnTo>
                    <a:pt x="2071370" y="460121"/>
                  </a:lnTo>
                  <a:lnTo>
                    <a:pt x="2030730" y="474218"/>
                  </a:lnTo>
                  <a:lnTo>
                    <a:pt x="1985264" y="478790"/>
                  </a:lnTo>
                  <a:lnTo>
                    <a:pt x="1948687" y="475615"/>
                  </a:lnTo>
                  <a:lnTo>
                    <a:pt x="1883536" y="449580"/>
                  </a:lnTo>
                  <a:lnTo>
                    <a:pt x="1828672" y="395986"/>
                  </a:lnTo>
                  <a:lnTo>
                    <a:pt x="1809495" y="360426"/>
                  </a:lnTo>
                  <a:lnTo>
                    <a:pt x="1797304" y="320040"/>
                  </a:lnTo>
                  <a:lnTo>
                    <a:pt x="1792350" y="274828"/>
                  </a:lnTo>
                  <a:lnTo>
                    <a:pt x="1794383" y="230886"/>
                  </a:lnTo>
                  <a:lnTo>
                    <a:pt x="1803272" y="189230"/>
                  </a:lnTo>
                  <a:lnTo>
                    <a:pt x="1819147" y="150114"/>
                  </a:lnTo>
                  <a:lnTo>
                    <a:pt x="1841881" y="113538"/>
                  </a:lnTo>
                  <a:lnTo>
                    <a:pt x="1876044" y="76962"/>
                  </a:lnTo>
                  <a:lnTo>
                    <a:pt x="1916303" y="50800"/>
                  </a:lnTo>
                  <a:lnTo>
                    <a:pt x="1962658" y="35052"/>
                  </a:lnTo>
                  <a:lnTo>
                    <a:pt x="2015108" y="29845"/>
                  </a:lnTo>
                  <a:close/>
                </a:path>
                <a:path w="2593340" h="685800">
                  <a:moveTo>
                    <a:pt x="247395" y="27051"/>
                  </a:moveTo>
                  <a:lnTo>
                    <a:pt x="289306" y="32512"/>
                  </a:lnTo>
                  <a:lnTo>
                    <a:pt x="337439" y="48895"/>
                  </a:lnTo>
                  <a:lnTo>
                    <a:pt x="383794" y="77470"/>
                  </a:lnTo>
                  <a:lnTo>
                    <a:pt x="399287" y="110236"/>
                  </a:lnTo>
                  <a:lnTo>
                    <a:pt x="398653" y="117221"/>
                  </a:lnTo>
                  <a:lnTo>
                    <a:pt x="396874" y="123825"/>
                  </a:lnTo>
                  <a:lnTo>
                    <a:pt x="393954" y="130048"/>
                  </a:lnTo>
                  <a:lnTo>
                    <a:pt x="389762" y="135763"/>
                  </a:lnTo>
                  <a:lnTo>
                    <a:pt x="387984" y="144399"/>
                  </a:lnTo>
                  <a:lnTo>
                    <a:pt x="382523" y="189357"/>
                  </a:lnTo>
                  <a:lnTo>
                    <a:pt x="381127" y="233934"/>
                  </a:lnTo>
                  <a:lnTo>
                    <a:pt x="381889" y="269875"/>
                  </a:lnTo>
                  <a:lnTo>
                    <a:pt x="387349" y="325628"/>
                  </a:lnTo>
                  <a:lnTo>
                    <a:pt x="403352" y="370459"/>
                  </a:lnTo>
                  <a:lnTo>
                    <a:pt x="411225" y="387604"/>
                  </a:lnTo>
                  <a:lnTo>
                    <a:pt x="418210" y="403098"/>
                  </a:lnTo>
                  <a:lnTo>
                    <a:pt x="423164" y="414909"/>
                  </a:lnTo>
                  <a:lnTo>
                    <a:pt x="426084" y="423037"/>
                  </a:lnTo>
                  <a:lnTo>
                    <a:pt x="427100" y="427355"/>
                  </a:lnTo>
                  <a:lnTo>
                    <a:pt x="426084" y="437642"/>
                  </a:lnTo>
                  <a:lnTo>
                    <a:pt x="401955" y="469265"/>
                  </a:lnTo>
                  <a:lnTo>
                    <a:pt x="372236" y="477139"/>
                  </a:lnTo>
                  <a:lnTo>
                    <a:pt x="361442" y="474980"/>
                  </a:lnTo>
                  <a:lnTo>
                    <a:pt x="347853" y="468122"/>
                  </a:lnTo>
                  <a:lnTo>
                    <a:pt x="331596" y="456819"/>
                  </a:lnTo>
                  <a:lnTo>
                    <a:pt x="312419" y="440817"/>
                  </a:lnTo>
                  <a:lnTo>
                    <a:pt x="294131" y="449326"/>
                  </a:lnTo>
                  <a:lnTo>
                    <a:pt x="246125" y="467995"/>
                  </a:lnTo>
                  <a:lnTo>
                    <a:pt x="208025" y="476631"/>
                  </a:lnTo>
                  <a:lnTo>
                    <a:pt x="197484" y="477139"/>
                  </a:lnTo>
                  <a:lnTo>
                    <a:pt x="151130" y="473964"/>
                  </a:lnTo>
                  <a:lnTo>
                    <a:pt x="110997" y="464058"/>
                  </a:lnTo>
                  <a:lnTo>
                    <a:pt x="49403" y="424434"/>
                  </a:lnTo>
                  <a:lnTo>
                    <a:pt x="12318" y="358521"/>
                  </a:lnTo>
                  <a:lnTo>
                    <a:pt x="3047" y="315722"/>
                  </a:lnTo>
                  <a:lnTo>
                    <a:pt x="0" y="266319"/>
                  </a:lnTo>
                  <a:lnTo>
                    <a:pt x="4571" y="218694"/>
                  </a:lnTo>
                  <a:lnTo>
                    <a:pt x="18160" y="174625"/>
                  </a:lnTo>
                  <a:lnTo>
                    <a:pt x="41020" y="134239"/>
                  </a:lnTo>
                  <a:lnTo>
                    <a:pt x="72897" y="97282"/>
                  </a:lnTo>
                  <a:lnTo>
                    <a:pt x="111124" y="66548"/>
                  </a:lnTo>
                  <a:lnTo>
                    <a:pt x="152907" y="44577"/>
                  </a:lnTo>
                  <a:lnTo>
                    <a:pt x="198373" y="31496"/>
                  </a:lnTo>
                  <a:lnTo>
                    <a:pt x="247395" y="27051"/>
                  </a:lnTo>
                  <a:close/>
                </a:path>
                <a:path w="2593340" h="685800">
                  <a:moveTo>
                    <a:pt x="1216406" y="25400"/>
                  </a:moveTo>
                  <a:lnTo>
                    <a:pt x="1256919" y="40767"/>
                  </a:lnTo>
                  <a:lnTo>
                    <a:pt x="1272920" y="79883"/>
                  </a:lnTo>
                  <a:lnTo>
                    <a:pt x="1272667" y="99314"/>
                  </a:lnTo>
                  <a:lnTo>
                    <a:pt x="1271905" y="120904"/>
                  </a:lnTo>
                  <a:lnTo>
                    <a:pt x="1270508" y="144907"/>
                  </a:lnTo>
                  <a:lnTo>
                    <a:pt x="1268730" y="171196"/>
                  </a:lnTo>
                  <a:lnTo>
                    <a:pt x="1266952" y="197485"/>
                  </a:lnTo>
                  <a:lnTo>
                    <a:pt x="1265682" y="221488"/>
                  </a:lnTo>
                  <a:lnTo>
                    <a:pt x="1264920" y="243205"/>
                  </a:lnTo>
                  <a:lnTo>
                    <a:pt x="1264666" y="262636"/>
                  </a:lnTo>
                  <a:lnTo>
                    <a:pt x="1264793" y="276098"/>
                  </a:lnTo>
                  <a:lnTo>
                    <a:pt x="1265046" y="292989"/>
                  </a:lnTo>
                  <a:lnTo>
                    <a:pt x="1265428" y="313563"/>
                  </a:lnTo>
                  <a:lnTo>
                    <a:pt x="1266062" y="337566"/>
                  </a:lnTo>
                  <a:lnTo>
                    <a:pt x="1266697" y="361569"/>
                  </a:lnTo>
                  <a:lnTo>
                    <a:pt x="1267206" y="382143"/>
                  </a:lnTo>
                  <a:lnTo>
                    <a:pt x="1267459" y="399034"/>
                  </a:lnTo>
                  <a:lnTo>
                    <a:pt x="1267586" y="412496"/>
                  </a:lnTo>
                  <a:lnTo>
                    <a:pt x="1266570" y="423926"/>
                  </a:lnTo>
                  <a:lnTo>
                    <a:pt x="1243075" y="458343"/>
                  </a:lnTo>
                  <a:lnTo>
                    <a:pt x="1211071" y="466979"/>
                  </a:lnTo>
                  <a:lnTo>
                    <a:pt x="1199260" y="466090"/>
                  </a:lnTo>
                  <a:lnTo>
                    <a:pt x="1163446" y="443484"/>
                  </a:lnTo>
                  <a:lnTo>
                    <a:pt x="1154430" y="399034"/>
                  </a:lnTo>
                  <a:lnTo>
                    <a:pt x="1154175" y="382143"/>
                  </a:lnTo>
                  <a:lnTo>
                    <a:pt x="1153668" y="361569"/>
                  </a:lnTo>
                  <a:lnTo>
                    <a:pt x="1153033" y="337566"/>
                  </a:lnTo>
                  <a:lnTo>
                    <a:pt x="1152397" y="313563"/>
                  </a:lnTo>
                  <a:lnTo>
                    <a:pt x="1152017" y="292989"/>
                  </a:lnTo>
                  <a:lnTo>
                    <a:pt x="1151762" y="276098"/>
                  </a:lnTo>
                  <a:lnTo>
                    <a:pt x="1151635" y="262636"/>
                  </a:lnTo>
                  <a:lnTo>
                    <a:pt x="1151890" y="243205"/>
                  </a:lnTo>
                  <a:lnTo>
                    <a:pt x="1152652" y="221488"/>
                  </a:lnTo>
                  <a:lnTo>
                    <a:pt x="1153921" y="197485"/>
                  </a:lnTo>
                  <a:lnTo>
                    <a:pt x="1155699" y="171196"/>
                  </a:lnTo>
                  <a:lnTo>
                    <a:pt x="1157478" y="144907"/>
                  </a:lnTo>
                  <a:lnTo>
                    <a:pt x="1158747" y="120904"/>
                  </a:lnTo>
                  <a:lnTo>
                    <a:pt x="1159509" y="99314"/>
                  </a:lnTo>
                  <a:lnTo>
                    <a:pt x="1159764" y="79883"/>
                  </a:lnTo>
                  <a:lnTo>
                    <a:pt x="1160780" y="68453"/>
                  </a:lnTo>
                  <a:lnTo>
                    <a:pt x="1184402" y="34036"/>
                  </a:lnTo>
                  <a:lnTo>
                    <a:pt x="1204595" y="26416"/>
                  </a:lnTo>
                  <a:lnTo>
                    <a:pt x="1216406" y="25400"/>
                  </a:lnTo>
                  <a:close/>
                </a:path>
                <a:path w="2593340" h="685800">
                  <a:moveTo>
                    <a:pt x="2497582" y="17653"/>
                  </a:moveTo>
                  <a:lnTo>
                    <a:pt x="2546985" y="23622"/>
                  </a:lnTo>
                  <a:lnTo>
                    <a:pt x="2578481" y="48641"/>
                  </a:lnTo>
                  <a:lnTo>
                    <a:pt x="2585211" y="81153"/>
                  </a:lnTo>
                  <a:lnTo>
                    <a:pt x="2582672" y="113411"/>
                  </a:lnTo>
                  <a:lnTo>
                    <a:pt x="2575306" y="136398"/>
                  </a:lnTo>
                  <a:lnTo>
                    <a:pt x="2562860" y="150241"/>
                  </a:lnTo>
                  <a:lnTo>
                    <a:pt x="2545460" y="154813"/>
                  </a:lnTo>
                  <a:lnTo>
                    <a:pt x="2527172" y="152654"/>
                  </a:lnTo>
                  <a:lnTo>
                    <a:pt x="2512948" y="146304"/>
                  </a:lnTo>
                  <a:lnTo>
                    <a:pt x="2502916" y="135763"/>
                  </a:lnTo>
                  <a:lnTo>
                    <a:pt x="2496820" y="120904"/>
                  </a:lnTo>
                  <a:lnTo>
                    <a:pt x="2488565" y="119634"/>
                  </a:lnTo>
                  <a:lnTo>
                    <a:pt x="2480183" y="118745"/>
                  </a:lnTo>
                  <a:lnTo>
                    <a:pt x="2471673" y="118110"/>
                  </a:lnTo>
                  <a:lnTo>
                    <a:pt x="2463037" y="117983"/>
                  </a:lnTo>
                  <a:lnTo>
                    <a:pt x="2419985" y="119634"/>
                  </a:lnTo>
                  <a:lnTo>
                    <a:pt x="2389123" y="124714"/>
                  </a:lnTo>
                  <a:lnTo>
                    <a:pt x="2370709" y="133223"/>
                  </a:lnTo>
                  <a:lnTo>
                    <a:pt x="2364485" y="145034"/>
                  </a:lnTo>
                  <a:lnTo>
                    <a:pt x="2368169" y="153670"/>
                  </a:lnTo>
                  <a:lnTo>
                    <a:pt x="2379345" y="163703"/>
                  </a:lnTo>
                  <a:lnTo>
                    <a:pt x="2397886" y="175133"/>
                  </a:lnTo>
                  <a:lnTo>
                    <a:pt x="2423795" y="187960"/>
                  </a:lnTo>
                  <a:lnTo>
                    <a:pt x="2461133" y="205613"/>
                  </a:lnTo>
                  <a:lnTo>
                    <a:pt x="2491740" y="221234"/>
                  </a:lnTo>
                  <a:lnTo>
                    <a:pt x="2533649" y="246253"/>
                  </a:lnTo>
                  <a:lnTo>
                    <a:pt x="2578099" y="291973"/>
                  </a:lnTo>
                  <a:lnTo>
                    <a:pt x="2592959" y="343408"/>
                  </a:lnTo>
                  <a:lnTo>
                    <a:pt x="2588895" y="376428"/>
                  </a:lnTo>
                  <a:lnTo>
                    <a:pt x="2556129" y="429895"/>
                  </a:lnTo>
                  <a:lnTo>
                    <a:pt x="2499486" y="462915"/>
                  </a:lnTo>
                  <a:lnTo>
                    <a:pt x="2434590" y="477520"/>
                  </a:lnTo>
                  <a:lnTo>
                    <a:pt x="2397633" y="479298"/>
                  </a:lnTo>
                  <a:lnTo>
                    <a:pt x="2370962" y="478282"/>
                  </a:lnTo>
                  <a:lnTo>
                    <a:pt x="2321306" y="469900"/>
                  </a:lnTo>
                  <a:lnTo>
                    <a:pt x="2271268" y="449707"/>
                  </a:lnTo>
                  <a:lnTo>
                    <a:pt x="2240534" y="415925"/>
                  </a:lnTo>
                  <a:lnTo>
                    <a:pt x="2236723" y="394970"/>
                  </a:lnTo>
                  <a:lnTo>
                    <a:pt x="2239772" y="377063"/>
                  </a:lnTo>
                  <a:lnTo>
                    <a:pt x="2285492" y="353949"/>
                  </a:lnTo>
                  <a:lnTo>
                    <a:pt x="2323084" y="360680"/>
                  </a:lnTo>
                  <a:lnTo>
                    <a:pt x="2339847" y="365887"/>
                  </a:lnTo>
                  <a:lnTo>
                    <a:pt x="2356611" y="370967"/>
                  </a:lnTo>
                  <a:lnTo>
                    <a:pt x="2371344" y="374650"/>
                  </a:lnTo>
                  <a:lnTo>
                    <a:pt x="2384044" y="376936"/>
                  </a:lnTo>
                  <a:lnTo>
                    <a:pt x="2394711" y="377698"/>
                  </a:lnTo>
                  <a:lnTo>
                    <a:pt x="2431160" y="375539"/>
                  </a:lnTo>
                  <a:lnTo>
                    <a:pt x="2457196" y="369316"/>
                  </a:lnTo>
                  <a:lnTo>
                    <a:pt x="2472944" y="358775"/>
                  </a:lnTo>
                  <a:lnTo>
                    <a:pt x="2478405" y="344170"/>
                  </a:lnTo>
                  <a:lnTo>
                    <a:pt x="2474722" y="333375"/>
                  </a:lnTo>
                  <a:lnTo>
                    <a:pt x="2463927" y="322072"/>
                  </a:lnTo>
                  <a:lnTo>
                    <a:pt x="2445766" y="310261"/>
                  </a:lnTo>
                  <a:lnTo>
                    <a:pt x="2420493" y="297815"/>
                  </a:lnTo>
                  <a:lnTo>
                    <a:pt x="2382139" y="280543"/>
                  </a:lnTo>
                  <a:lnTo>
                    <a:pt x="2351405" y="265811"/>
                  </a:lnTo>
                  <a:lnTo>
                    <a:pt x="2312416" y="244221"/>
                  </a:lnTo>
                  <a:lnTo>
                    <a:pt x="2269109" y="199136"/>
                  </a:lnTo>
                  <a:lnTo>
                    <a:pt x="2254758" y="145415"/>
                  </a:lnTo>
                  <a:lnTo>
                    <a:pt x="2260219" y="107569"/>
                  </a:lnTo>
                  <a:lnTo>
                    <a:pt x="2303780" y="52070"/>
                  </a:lnTo>
                  <a:lnTo>
                    <a:pt x="2342007" y="34417"/>
                  </a:lnTo>
                  <a:lnTo>
                    <a:pt x="2406396" y="21844"/>
                  </a:lnTo>
                  <a:lnTo>
                    <a:pt x="2448686" y="18669"/>
                  </a:lnTo>
                  <a:lnTo>
                    <a:pt x="2497582" y="17653"/>
                  </a:lnTo>
                  <a:close/>
                </a:path>
                <a:path w="2593340" h="685800">
                  <a:moveTo>
                    <a:pt x="536194" y="0"/>
                  </a:moveTo>
                  <a:lnTo>
                    <a:pt x="577087" y="17780"/>
                  </a:lnTo>
                  <a:lnTo>
                    <a:pt x="594994" y="55626"/>
                  </a:lnTo>
                  <a:lnTo>
                    <a:pt x="594868" y="55880"/>
                  </a:lnTo>
                  <a:lnTo>
                    <a:pt x="594486" y="59436"/>
                  </a:lnTo>
                  <a:lnTo>
                    <a:pt x="593724" y="66675"/>
                  </a:lnTo>
                  <a:lnTo>
                    <a:pt x="592708" y="77597"/>
                  </a:lnTo>
                  <a:lnTo>
                    <a:pt x="591439" y="92202"/>
                  </a:lnTo>
                  <a:lnTo>
                    <a:pt x="622045" y="60833"/>
                  </a:lnTo>
                  <a:lnTo>
                    <a:pt x="651764" y="38354"/>
                  </a:lnTo>
                  <a:lnTo>
                    <a:pt x="680593" y="24892"/>
                  </a:lnTo>
                  <a:lnTo>
                    <a:pt x="708659" y="20447"/>
                  </a:lnTo>
                  <a:lnTo>
                    <a:pt x="737996" y="23495"/>
                  </a:lnTo>
                  <a:lnTo>
                    <a:pt x="763269" y="32512"/>
                  </a:lnTo>
                  <a:lnTo>
                    <a:pt x="784224" y="47498"/>
                  </a:lnTo>
                  <a:lnTo>
                    <a:pt x="801116" y="68326"/>
                  </a:lnTo>
                  <a:lnTo>
                    <a:pt x="813943" y="58039"/>
                  </a:lnTo>
                  <a:lnTo>
                    <a:pt x="856360" y="35179"/>
                  </a:lnTo>
                  <a:lnTo>
                    <a:pt x="904620" y="24892"/>
                  </a:lnTo>
                  <a:lnTo>
                    <a:pt x="922019" y="24130"/>
                  </a:lnTo>
                  <a:lnTo>
                    <a:pt x="958849" y="29210"/>
                  </a:lnTo>
                  <a:lnTo>
                    <a:pt x="1013332" y="69088"/>
                  </a:lnTo>
                  <a:lnTo>
                    <a:pt x="1030858" y="104140"/>
                  </a:lnTo>
                  <a:lnTo>
                    <a:pt x="1042923" y="172720"/>
                  </a:lnTo>
                  <a:lnTo>
                    <a:pt x="1048511" y="215138"/>
                  </a:lnTo>
                  <a:lnTo>
                    <a:pt x="1054608" y="253746"/>
                  </a:lnTo>
                  <a:lnTo>
                    <a:pt x="1061593" y="303530"/>
                  </a:lnTo>
                  <a:lnTo>
                    <a:pt x="1069340" y="364363"/>
                  </a:lnTo>
                  <a:lnTo>
                    <a:pt x="1077975" y="436245"/>
                  </a:lnTo>
                  <a:lnTo>
                    <a:pt x="1077595" y="447421"/>
                  </a:lnTo>
                  <a:lnTo>
                    <a:pt x="1052830" y="481457"/>
                  </a:lnTo>
                  <a:lnTo>
                    <a:pt x="1020571" y="489966"/>
                  </a:lnTo>
                  <a:lnTo>
                    <a:pt x="999490" y="487045"/>
                  </a:lnTo>
                  <a:lnTo>
                    <a:pt x="965327" y="443230"/>
                  </a:lnTo>
                  <a:lnTo>
                    <a:pt x="957833" y="392303"/>
                  </a:lnTo>
                  <a:lnTo>
                    <a:pt x="950214" y="323977"/>
                  </a:lnTo>
                  <a:lnTo>
                    <a:pt x="946277" y="284988"/>
                  </a:lnTo>
                  <a:lnTo>
                    <a:pt x="942720" y="251968"/>
                  </a:lnTo>
                  <a:lnTo>
                    <a:pt x="936752" y="204343"/>
                  </a:lnTo>
                  <a:lnTo>
                    <a:pt x="924052" y="149479"/>
                  </a:lnTo>
                  <a:lnTo>
                    <a:pt x="908304" y="131064"/>
                  </a:lnTo>
                  <a:lnTo>
                    <a:pt x="902207" y="132207"/>
                  </a:lnTo>
                  <a:lnTo>
                    <a:pt x="865378" y="149987"/>
                  </a:lnTo>
                  <a:lnTo>
                    <a:pt x="825119" y="175133"/>
                  </a:lnTo>
                  <a:lnTo>
                    <a:pt x="816229" y="182245"/>
                  </a:lnTo>
                  <a:lnTo>
                    <a:pt x="816991" y="208153"/>
                  </a:lnTo>
                  <a:lnTo>
                    <a:pt x="819022" y="239268"/>
                  </a:lnTo>
                  <a:lnTo>
                    <a:pt x="822452" y="275336"/>
                  </a:lnTo>
                  <a:lnTo>
                    <a:pt x="827278" y="316611"/>
                  </a:lnTo>
                  <a:lnTo>
                    <a:pt x="832357" y="358775"/>
                  </a:lnTo>
                  <a:lnTo>
                    <a:pt x="836041" y="395097"/>
                  </a:lnTo>
                  <a:lnTo>
                    <a:pt x="838199" y="425831"/>
                  </a:lnTo>
                  <a:lnTo>
                    <a:pt x="838834" y="450977"/>
                  </a:lnTo>
                  <a:lnTo>
                    <a:pt x="837819" y="462280"/>
                  </a:lnTo>
                  <a:lnTo>
                    <a:pt x="814323" y="496697"/>
                  </a:lnTo>
                  <a:lnTo>
                    <a:pt x="782319" y="505587"/>
                  </a:lnTo>
                  <a:lnTo>
                    <a:pt x="770635" y="504571"/>
                  </a:lnTo>
                  <a:lnTo>
                    <a:pt x="734821" y="481711"/>
                  </a:lnTo>
                  <a:lnTo>
                    <a:pt x="725169" y="424942"/>
                  </a:lnTo>
                  <a:lnTo>
                    <a:pt x="723265" y="393319"/>
                  </a:lnTo>
                  <a:lnTo>
                    <a:pt x="720090" y="356235"/>
                  </a:lnTo>
                  <a:lnTo>
                    <a:pt x="715771" y="313563"/>
                  </a:lnTo>
                  <a:lnTo>
                    <a:pt x="711327" y="271018"/>
                  </a:lnTo>
                  <a:lnTo>
                    <a:pt x="708279" y="233934"/>
                  </a:lnTo>
                  <a:lnTo>
                    <a:pt x="706373" y="202311"/>
                  </a:lnTo>
                  <a:lnTo>
                    <a:pt x="705739" y="176149"/>
                  </a:lnTo>
                  <a:lnTo>
                    <a:pt x="705357" y="163703"/>
                  </a:lnTo>
                  <a:lnTo>
                    <a:pt x="704595" y="152654"/>
                  </a:lnTo>
                  <a:lnTo>
                    <a:pt x="703198" y="142875"/>
                  </a:lnTo>
                  <a:lnTo>
                    <a:pt x="701294" y="134366"/>
                  </a:lnTo>
                  <a:lnTo>
                    <a:pt x="677544" y="150368"/>
                  </a:lnTo>
                  <a:lnTo>
                    <a:pt x="653669" y="170942"/>
                  </a:lnTo>
                  <a:lnTo>
                    <a:pt x="629793" y="196088"/>
                  </a:lnTo>
                  <a:lnTo>
                    <a:pt x="605790" y="225806"/>
                  </a:lnTo>
                  <a:lnTo>
                    <a:pt x="604393" y="227711"/>
                  </a:lnTo>
                  <a:lnTo>
                    <a:pt x="602107" y="230505"/>
                  </a:lnTo>
                  <a:lnTo>
                    <a:pt x="598169" y="273431"/>
                  </a:lnTo>
                  <a:lnTo>
                    <a:pt x="597281" y="338455"/>
                  </a:lnTo>
                  <a:lnTo>
                    <a:pt x="597154" y="364236"/>
                  </a:lnTo>
                  <a:lnTo>
                    <a:pt x="597154" y="370459"/>
                  </a:lnTo>
                  <a:lnTo>
                    <a:pt x="597027" y="377698"/>
                  </a:lnTo>
                  <a:lnTo>
                    <a:pt x="596772" y="385826"/>
                  </a:lnTo>
                  <a:lnTo>
                    <a:pt x="596392" y="395097"/>
                  </a:lnTo>
                  <a:lnTo>
                    <a:pt x="596010" y="404241"/>
                  </a:lnTo>
                  <a:lnTo>
                    <a:pt x="595757" y="412115"/>
                  </a:lnTo>
                  <a:lnTo>
                    <a:pt x="568959" y="464058"/>
                  </a:lnTo>
                  <a:lnTo>
                    <a:pt x="536956" y="470662"/>
                  </a:lnTo>
                  <a:lnTo>
                    <a:pt x="520954" y="468757"/>
                  </a:lnTo>
                  <a:lnTo>
                    <a:pt x="489966" y="440309"/>
                  </a:lnTo>
                  <a:lnTo>
                    <a:pt x="481837" y="396113"/>
                  </a:lnTo>
                  <a:lnTo>
                    <a:pt x="481330" y="375285"/>
                  </a:lnTo>
                  <a:lnTo>
                    <a:pt x="481330" y="222885"/>
                  </a:lnTo>
                  <a:lnTo>
                    <a:pt x="481203" y="211455"/>
                  </a:lnTo>
                  <a:lnTo>
                    <a:pt x="480948" y="197612"/>
                  </a:lnTo>
                  <a:lnTo>
                    <a:pt x="480441" y="181356"/>
                  </a:lnTo>
                  <a:lnTo>
                    <a:pt x="479679" y="162814"/>
                  </a:lnTo>
                  <a:lnTo>
                    <a:pt x="478917" y="144272"/>
                  </a:lnTo>
                  <a:lnTo>
                    <a:pt x="478408" y="128016"/>
                  </a:lnTo>
                  <a:lnTo>
                    <a:pt x="478155" y="114300"/>
                  </a:lnTo>
                  <a:lnTo>
                    <a:pt x="478028" y="102870"/>
                  </a:lnTo>
                  <a:lnTo>
                    <a:pt x="478790" y="85090"/>
                  </a:lnTo>
                  <a:lnTo>
                    <a:pt x="491235" y="36830"/>
                  </a:lnTo>
                  <a:lnTo>
                    <a:pt x="522478" y="2286"/>
                  </a:lnTo>
                  <a:lnTo>
                    <a:pt x="536194" y="0"/>
                  </a:lnTo>
                  <a:close/>
                </a:path>
              </a:pathLst>
            </a:custGeom>
            <a:ln w="279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99280" y="3710940"/>
              <a:ext cx="157479" cy="1498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05519" y="0"/>
            <a:ext cx="538479" cy="263652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8572500" y="2710179"/>
            <a:ext cx="571500" cy="3238500"/>
            <a:chOff x="8572500" y="2710179"/>
            <a:chExt cx="571500" cy="32385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2500" y="2710179"/>
              <a:ext cx="558800" cy="8229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51239" y="3500119"/>
              <a:ext cx="492759" cy="8635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76639" y="4363719"/>
              <a:ext cx="467359" cy="72135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05519" y="5085079"/>
              <a:ext cx="538479" cy="863600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2500" y="5994400"/>
            <a:ext cx="558800" cy="817877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855980" y="4615179"/>
            <a:ext cx="7071359" cy="121920"/>
            <a:chOff x="855980" y="4615179"/>
            <a:chExt cx="7071359" cy="121920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5980" y="4615179"/>
              <a:ext cx="7071359" cy="12191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99160" y="4653279"/>
              <a:ext cx="6985000" cy="0"/>
            </a:xfrm>
            <a:custGeom>
              <a:avLst/>
              <a:gdLst/>
              <a:ahLst/>
              <a:cxnLst/>
              <a:rect l="l" t="t" r="r" b="b"/>
              <a:pathLst>
                <a:path w="6985000">
                  <a:moveTo>
                    <a:pt x="0" y="0"/>
                  </a:moveTo>
                  <a:lnTo>
                    <a:pt x="6984746" y="0"/>
                  </a:lnTo>
                </a:path>
              </a:pathLst>
            </a:custGeom>
            <a:ln w="76200">
              <a:solidFill>
                <a:srgbClr val="2340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6525259"/>
            <a:ext cx="8605519" cy="33273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61060" y="830580"/>
            <a:ext cx="1109980" cy="133603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575560" y="586740"/>
            <a:ext cx="797560" cy="142747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662679" y="619759"/>
            <a:ext cx="967739" cy="152908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346700" y="530859"/>
            <a:ext cx="822960" cy="140970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817359" y="640080"/>
            <a:ext cx="998220" cy="138176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65200" y="2479039"/>
            <a:ext cx="830580" cy="98043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405379" y="2407920"/>
            <a:ext cx="830580" cy="977900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868159" y="2407920"/>
            <a:ext cx="833120" cy="97790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427979" y="2334260"/>
            <a:ext cx="833120" cy="98043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779520" y="2059939"/>
            <a:ext cx="1140460" cy="136906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99160" y="3286759"/>
            <a:ext cx="1140460" cy="1366520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197100" y="3286759"/>
            <a:ext cx="1137920" cy="136652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731000" y="3286759"/>
            <a:ext cx="1143000" cy="1366520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90820" y="3213100"/>
            <a:ext cx="1143000" cy="1369060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708400" y="3213100"/>
            <a:ext cx="1140460" cy="1369060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8220" y="4508500"/>
            <a:ext cx="1140459" cy="1369060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28039" y="4508500"/>
            <a:ext cx="1140460" cy="1369060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708400" y="4437379"/>
            <a:ext cx="1140460" cy="1366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1167" y="9271"/>
            <a:ext cx="836549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8885" y="5679440"/>
            <a:ext cx="7016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685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35890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8885" y="5679440"/>
            <a:ext cx="20510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1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3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3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=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685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35890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48250" y="2569210"/>
            <a:ext cx="1800860" cy="1584960"/>
          </a:xfrm>
          <a:custGeom>
            <a:avLst/>
            <a:gdLst/>
            <a:ahLst/>
            <a:cxnLst/>
            <a:rect l="l" t="t" r="r" b="b"/>
            <a:pathLst>
              <a:path w="1800859" h="1584960">
                <a:moveTo>
                  <a:pt x="900429" y="1584959"/>
                </a:moveTo>
                <a:lnTo>
                  <a:pt x="0" y="1584959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4959"/>
                </a:lnTo>
                <a:lnTo>
                  <a:pt x="900429" y="1584959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67550" y="2569210"/>
            <a:ext cx="1849120" cy="1623060"/>
          </a:xfrm>
          <a:custGeom>
            <a:avLst/>
            <a:gdLst/>
            <a:ahLst/>
            <a:cxnLst/>
            <a:rect l="l" t="t" r="r" b="b"/>
            <a:pathLst>
              <a:path w="1849120" h="1623060">
                <a:moveTo>
                  <a:pt x="924559" y="1623059"/>
                </a:moveTo>
                <a:lnTo>
                  <a:pt x="0" y="1623059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3059"/>
                </a:lnTo>
                <a:lnTo>
                  <a:pt x="924559" y="1623059"/>
                </a:lnTo>
                <a:close/>
              </a:path>
            </a:pathLst>
          </a:custGeom>
          <a:ln w="3810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470660" y="3208020"/>
            <a:ext cx="802640" cy="728980"/>
            <a:chOff x="1470660" y="3208020"/>
            <a:chExt cx="802640" cy="728980"/>
          </a:xfrm>
        </p:grpSpPr>
        <p:sp>
          <p:nvSpPr>
            <p:cNvPr id="5" name="object 5"/>
            <p:cNvSpPr/>
            <p:nvPr/>
          </p:nvSpPr>
          <p:spPr>
            <a:xfrm>
              <a:off x="14757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80" h="718820">
                  <a:moveTo>
                    <a:pt x="396240" y="0"/>
                  </a:moveTo>
                  <a:lnTo>
                    <a:pt x="346583" y="2794"/>
                  </a:lnTo>
                  <a:lnTo>
                    <a:pt x="298830" y="10922"/>
                  </a:lnTo>
                  <a:lnTo>
                    <a:pt x="253237" y="24257"/>
                  </a:lnTo>
                  <a:lnTo>
                    <a:pt x="210184" y="42163"/>
                  </a:lnTo>
                  <a:lnTo>
                    <a:pt x="170053" y="64388"/>
                  </a:lnTo>
                  <a:lnTo>
                    <a:pt x="133222" y="90677"/>
                  </a:lnTo>
                  <a:lnTo>
                    <a:pt x="100075" y="120650"/>
                  </a:lnTo>
                  <a:lnTo>
                    <a:pt x="71119" y="153924"/>
                  </a:lnTo>
                  <a:lnTo>
                    <a:pt x="46481" y="190246"/>
                  </a:lnTo>
                  <a:lnTo>
                    <a:pt x="26669" y="229235"/>
                  </a:lnTo>
                  <a:lnTo>
                    <a:pt x="12065" y="270510"/>
                  </a:lnTo>
                  <a:lnTo>
                    <a:pt x="3047" y="313816"/>
                  </a:lnTo>
                  <a:lnTo>
                    <a:pt x="0" y="358775"/>
                  </a:lnTo>
                  <a:lnTo>
                    <a:pt x="3047" y="403987"/>
                  </a:lnTo>
                  <a:lnTo>
                    <a:pt x="12065" y="447548"/>
                  </a:lnTo>
                  <a:lnTo>
                    <a:pt x="26669" y="488950"/>
                  </a:lnTo>
                  <a:lnTo>
                    <a:pt x="46481" y="528066"/>
                  </a:lnTo>
                  <a:lnTo>
                    <a:pt x="71119" y="564514"/>
                  </a:lnTo>
                  <a:lnTo>
                    <a:pt x="100075" y="597916"/>
                  </a:lnTo>
                  <a:lnTo>
                    <a:pt x="133222" y="628014"/>
                  </a:lnTo>
                  <a:lnTo>
                    <a:pt x="170053" y="654304"/>
                  </a:lnTo>
                  <a:lnTo>
                    <a:pt x="210184" y="676656"/>
                  </a:lnTo>
                  <a:lnTo>
                    <a:pt x="253237" y="694563"/>
                  </a:lnTo>
                  <a:lnTo>
                    <a:pt x="298830" y="707898"/>
                  </a:lnTo>
                  <a:lnTo>
                    <a:pt x="346583" y="716026"/>
                  </a:lnTo>
                  <a:lnTo>
                    <a:pt x="396240" y="718819"/>
                  </a:lnTo>
                  <a:lnTo>
                    <a:pt x="445897" y="716026"/>
                  </a:lnTo>
                  <a:lnTo>
                    <a:pt x="493648" y="707898"/>
                  </a:lnTo>
                  <a:lnTo>
                    <a:pt x="539241" y="694563"/>
                  </a:lnTo>
                  <a:lnTo>
                    <a:pt x="582295" y="676656"/>
                  </a:lnTo>
                  <a:lnTo>
                    <a:pt x="622427" y="654304"/>
                  </a:lnTo>
                  <a:lnTo>
                    <a:pt x="659257" y="628014"/>
                  </a:lnTo>
                  <a:lnTo>
                    <a:pt x="692404" y="597916"/>
                  </a:lnTo>
                  <a:lnTo>
                    <a:pt x="721360" y="564514"/>
                  </a:lnTo>
                  <a:lnTo>
                    <a:pt x="745997" y="528066"/>
                  </a:lnTo>
                  <a:lnTo>
                    <a:pt x="765810" y="488950"/>
                  </a:lnTo>
                  <a:lnTo>
                    <a:pt x="780415" y="447548"/>
                  </a:lnTo>
                  <a:lnTo>
                    <a:pt x="789432" y="403987"/>
                  </a:lnTo>
                  <a:lnTo>
                    <a:pt x="792479" y="358775"/>
                  </a:lnTo>
                  <a:lnTo>
                    <a:pt x="789432" y="313816"/>
                  </a:lnTo>
                  <a:lnTo>
                    <a:pt x="780415" y="270510"/>
                  </a:lnTo>
                  <a:lnTo>
                    <a:pt x="765810" y="229235"/>
                  </a:lnTo>
                  <a:lnTo>
                    <a:pt x="745997" y="190246"/>
                  </a:lnTo>
                  <a:lnTo>
                    <a:pt x="721360" y="153924"/>
                  </a:lnTo>
                  <a:lnTo>
                    <a:pt x="692404" y="120650"/>
                  </a:lnTo>
                  <a:lnTo>
                    <a:pt x="659257" y="90677"/>
                  </a:lnTo>
                  <a:lnTo>
                    <a:pt x="622427" y="64388"/>
                  </a:lnTo>
                  <a:lnTo>
                    <a:pt x="582295" y="42163"/>
                  </a:lnTo>
                  <a:lnTo>
                    <a:pt x="539241" y="24257"/>
                  </a:lnTo>
                  <a:lnTo>
                    <a:pt x="493648" y="10922"/>
                  </a:lnTo>
                  <a:lnTo>
                    <a:pt x="445897" y="2794"/>
                  </a:lnTo>
                  <a:lnTo>
                    <a:pt x="396240" y="0"/>
                  </a:lnTo>
                  <a:close/>
                </a:path>
              </a:pathLst>
            </a:custGeom>
            <a:solidFill>
              <a:srgbClr val="333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757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80" h="718820">
                  <a:moveTo>
                    <a:pt x="396240" y="718819"/>
                  </a:moveTo>
                  <a:lnTo>
                    <a:pt x="346583" y="716026"/>
                  </a:lnTo>
                  <a:lnTo>
                    <a:pt x="298830" y="707898"/>
                  </a:lnTo>
                  <a:lnTo>
                    <a:pt x="253237" y="694563"/>
                  </a:lnTo>
                  <a:lnTo>
                    <a:pt x="210184" y="676656"/>
                  </a:lnTo>
                  <a:lnTo>
                    <a:pt x="170053" y="654304"/>
                  </a:lnTo>
                  <a:lnTo>
                    <a:pt x="133222" y="628014"/>
                  </a:lnTo>
                  <a:lnTo>
                    <a:pt x="100075" y="597916"/>
                  </a:lnTo>
                  <a:lnTo>
                    <a:pt x="71119" y="564514"/>
                  </a:lnTo>
                  <a:lnTo>
                    <a:pt x="46481" y="528066"/>
                  </a:lnTo>
                  <a:lnTo>
                    <a:pt x="26669" y="488950"/>
                  </a:lnTo>
                  <a:lnTo>
                    <a:pt x="12065" y="447548"/>
                  </a:lnTo>
                  <a:lnTo>
                    <a:pt x="3047" y="403987"/>
                  </a:lnTo>
                  <a:lnTo>
                    <a:pt x="0" y="358775"/>
                  </a:lnTo>
                  <a:lnTo>
                    <a:pt x="3047" y="313816"/>
                  </a:lnTo>
                  <a:lnTo>
                    <a:pt x="12065" y="270510"/>
                  </a:lnTo>
                  <a:lnTo>
                    <a:pt x="26669" y="229235"/>
                  </a:lnTo>
                  <a:lnTo>
                    <a:pt x="46481" y="190246"/>
                  </a:lnTo>
                  <a:lnTo>
                    <a:pt x="71119" y="153924"/>
                  </a:lnTo>
                  <a:lnTo>
                    <a:pt x="100075" y="120650"/>
                  </a:lnTo>
                  <a:lnTo>
                    <a:pt x="133222" y="90677"/>
                  </a:lnTo>
                  <a:lnTo>
                    <a:pt x="170053" y="64388"/>
                  </a:lnTo>
                  <a:lnTo>
                    <a:pt x="210184" y="42163"/>
                  </a:lnTo>
                  <a:lnTo>
                    <a:pt x="253237" y="24257"/>
                  </a:lnTo>
                  <a:lnTo>
                    <a:pt x="298830" y="10922"/>
                  </a:lnTo>
                  <a:lnTo>
                    <a:pt x="346583" y="2794"/>
                  </a:lnTo>
                  <a:lnTo>
                    <a:pt x="396240" y="0"/>
                  </a:lnTo>
                  <a:lnTo>
                    <a:pt x="445897" y="2794"/>
                  </a:lnTo>
                  <a:lnTo>
                    <a:pt x="493648" y="10922"/>
                  </a:lnTo>
                  <a:lnTo>
                    <a:pt x="539241" y="24257"/>
                  </a:lnTo>
                  <a:lnTo>
                    <a:pt x="582295" y="42163"/>
                  </a:lnTo>
                  <a:lnTo>
                    <a:pt x="622427" y="64388"/>
                  </a:lnTo>
                  <a:lnTo>
                    <a:pt x="659257" y="90677"/>
                  </a:lnTo>
                  <a:lnTo>
                    <a:pt x="692404" y="120650"/>
                  </a:lnTo>
                  <a:lnTo>
                    <a:pt x="721360" y="153924"/>
                  </a:lnTo>
                  <a:lnTo>
                    <a:pt x="745997" y="190246"/>
                  </a:lnTo>
                  <a:lnTo>
                    <a:pt x="765810" y="229235"/>
                  </a:lnTo>
                  <a:lnTo>
                    <a:pt x="780415" y="270510"/>
                  </a:lnTo>
                  <a:lnTo>
                    <a:pt x="789432" y="313816"/>
                  </a:lnTo>
                  <a:lnTo>
                    <a:pt x="792479" y="358775"/>
                  </a:lnTo>
                  <a:lnTo>
                    <a:pt x="789432" y="403987"/>
                  </a:lnTo>
                  <a:lnTo>
                    <a:pt x="780415" y="447548"/>
                  </a:lnTo>
                  <a:lnTo>
                    <a:pt x="765810" y="488950"/>
                  </a:lnTo>
                  <a:lnTo>
                    <a:pt x="745997" y="528066"/>
                  </a:lnTo>
                  <a:lnTo>
                    <a:pt x="721360" y="564514"/>
                  </a:lnTo>
                  <a:lnTo>
                    <a:pt x="692404" y="597916"/>
                  </a:lnTo>
                  <a:lnTo>
                    <a:pt x="659257" y="628014"/>
                  </a:lnTo>
                  <a:lnTo>
                    <a:pt x="622427" y="654304"/>
                  </a:lnTo>
                  <a:lnTo>
                    <a:pt x="582295" y="676656"/>
                  </a:lnTo>
                  <a:lnTo>
                    <a:pt x="539241" y="694563"/>
                  </a:lnTo>
                  <a:lnTo>
                    <a:pt x="493648" y="707898"/>
                  </a:lnTo>
                  <a:lnTo>
                    <a:pt x="445897" y="716026"/>
                  </a:lnTo>
                  <a:lnTo>
                    <a:pt x="396240" y="71881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9420" y="3449321"/>
              <a:ext cx="86360" cy="8635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5640" y="3449320"/>
              <a:ext cx="88900" cy="863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45640" y="3609340"/>
              <a:ext cx="88900" cy="889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9420" y="3609340"/>
              <a:ext cx="86360" cy="88900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470660" y="4071620"/>
            <a:ext cx="563880" cy="492759"/>
            <a:chOff x="1470660" y="4071620"/>
            <a:chExt cx="563880" cy="492759"/>
          </a:xfrm>
        </p:grpSpPr>
        <p:sp>
          <p:nvSpPr>
            <p:cNvPr id="12" name="object 12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2717800" y="3106420"/>
            <a:ext cx="599440" cy="711200"/>
            <a:chOff x="2717800" y="3106420"/>
            <a:chExt cx="599440" cy="711200"/>
          </a:xfrm>
        </p:grpSpPr>
        <p:sp>
          <p:nvSpPr>
            <p:cNvPr id="23" name="object 23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75940" y="3342640"/>
              <a:ext cx="73660" cy="7873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07359" y="3543300"/>
              <a:ext cx="73660" cy="7873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85439" y="3502660"/>
              <a:ext cx="73660" cy="7873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6559" y="3299461"/>
              <a:ext cx="73660" cy="81278"/>
            </a:xfrm>
            <a:prstGeom prst="rect">
              <a:avLst/>
            </a:prstGeom>
          </p:spPr>
        </p:pic>
      </p:grpSp>
      <p:grpSp>
        <p:nvGrpSpPr>
          <p:cNvPr id="29" name="object 29"/>
          <p:cNvGrpSpPr/>
          <p:nvPr/>
        </p:nvGrpSpPr>
        <p:grpSpPr>
          <a:xfrm>
            <a:off x="4376420" y="3253740"/>
            <a:ext cx="513080" cy="540385"/>
            <a:chOff x="4376420" y="3253740"/>
            <a:chExt cx="513080" cy="540385"/>
          </a:xfrm>
        </p:grpSpPr>
        <p:sp>
          <p:nvSpPr>
            <p:cNvPr id="30" name="object 30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251713" y="0"/>
                  </a:moveTo>
                  <a:lnTo>
                    <a:pt x="208407" y="5968"/>
                  </a:lnTo>
                  <a:lnTo>
                    <a:pt x="166750" y="19557"/>
                  </a:lnTo>
                  <a:lnTo>
                    <a:pt x="127762" y="40004"/>
                  </a:lnTo>
                  <a:lnTo>
                    <a:pt x="92328" y="67055"/>
                  </a:lnTo>
                  <a:lnTo>
                    <a:pt x="61213" y="100202"/>
                  </a:lnTo>
                  <a:lnTo>
                    <a:pt x="35433" y="138810"/>
                  </a:lnTo>
                  <a:lnTo>
                    <a:pt x="16001" y="182625"/>
                  </a:lnTo>
                  <a:lnTo>
                    <a:pt x="3937" y="229362"/>
                  </a:lnTo>
                  <a:lnTo>
                    <a:pt x="0" y="275970"/>
                  </a:lnTo>
                  <a:lnTo>
                    <a:pt x="3683" y="321437"/>
                  </a:lnTo>
                  <a:lnTo>
                    <a:pt x="14477" y="364870"/>
                  </a:lnTo>
                  <a:lnTo>
                    <a:pt x="32130" y="405256"/>
                  </a:lnTo>
                  <a:lnTo>
                    <a:pt x="56261" y="441705"/>
                  </a:lnTo>
                  <a:lnTo>
                    <a:pt x="86360" y="473201"/>
                  </a:lnTo>
                  <a:lnTo>
                    <a:pt x="122174" y="498982"/>
                  </a:lnTo>
                  <a:lnTo>
                    <a:pt x="163322" y="517905"/>
                  </a:lnTo>
                  <a:lnTo>
                    <a:pt x="206883" y="528319"/>
                  </a:lnTo>
                  <a:lnTo>
                    <a:pt x="250698" y="530224"/>
                  </a:lnTo>
                  <a:lnTo>
                    <a:pt x="293750" y="524255"/>
                  </a:lnTo>
                  <a:lnTo>
                    <a:pt x="335279" y="510793"/>
                  </a:lnTo>
                  <a:lnTo>
                    <a:pt x="374269" y="490219"/>
                  </a:lnTo>
                  <a:lnTo>
                    <a:pt x="409955" y="463168"/>
                  </a:lnTo>
                  <a:lnTo>
                    <a:pt x="441198" y="430148"/>
                  </a:lnTo>
                  <a:lnTo>
                    <a:pt x="467233" y="391413"/>
                  </a:lnTo>
                  <a:lnTo>
                    <a:pt x="487172" y="347725"/>
                  </a:lnTo>
                  <a:lnTo>
                    <a:pt x="498983" y="300863"/>
                  </a:lnTo>
                  <a:lnTo>
                    <a:pt x="502920" y="254253"/>
                  </a:lnTo>
                  <a:lnTo>
                    <a:pt x="499110" y="208787"/>
                  </a:lnTo>
                  <a:lnTo>
                    <a:pt x="488188" y="165480"/>
                  </a:lnTo>
                  <a:lnTo>
                    <a:pt x="470408" y="125094"/>
                  </a:lnTo>
                  <a:lnTo>
                    <a:pt x="446277" y="88645"/>
                  </a:lnTo>
                  <a:lnTo>
                    <a:pt x="416178" y="57022"/>
                  </a:lnTo>
                  <a:lnTo>
                    <a:pt x="380491" y="31368"/>
                  </a:lnTo>
                  <a:lnTo>
                    <a:pt x="339851" y="12445"/>
                  </a:lnTo>
                  <a:lnTo>
                    <a:pt x="295783" y="2031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381500" y="3258820"/>
              <a:ext cx="502920" cy="530225"/>
            </a:xfrm>
            <a:custGeom>
              <a:avLst/>
              <a:gdLst/>
              <a:ahLst/>
              <a:cxnLst/>
              <a:rect l="l" t="t" r="r" b="b"/>
              <a:pathLst>
                <a:path w="502920" h="530225">
                  <a:moveTo>
                    <a:pt x="16001" y="182625"/>
                  </a:moveTo>
                  <a:lnTo>
                    <a:pt x="35433" y="138810"/>
                  </a:lnTo>
                  <a:lnTo>
                    <a:pt x="61213" y="100202"/>
                  </a:lnTo>
                  <a:lnTo>
                    <a:pt x="92328" y="67055"/>
                  </a:lnTo>
                  <a:lnTo>
                    <a:pt x="127762" y="40004"/>
                  </a:lnTo>
                  <a:lnTo>
                    <a:pt x="166750" y="19557"/>
                  </a:lnTo>
                  <a:lnTo>
                    <a:pt x="208407" y="5968"/>
                  </a:lnTo>
                  <a:lnTo>
                    <a:pt x="251713" y="0"/>
                  </a:lnTo>
                  <a:lnTo>
                    <a:pt x="295783" y="2031"/>
                  </a:lnTo>
                  <a:lnTo>
                    <a:pt x="339851" y="12445"/>
                  </a:lnTo>
                  <a:lnTo>
                    <a:pt x="380491" y="31368"/>
                  </a:lnTo>
                  <a:lnTo>
                    <a:pt x="416178" y="57022"/>
                  </a:lnTo>
                  <a:lnTo>
                    <a:pt x="446277" y="88645"/>
                  </a:lnTo>
                  <a:lnTo>
                    <a:pt x="470408" y="125094"/>
                  </a:lnTo>
                  <a:lnTo>
                    <a:pt x="488188" y="165480"/>
                  </a:lnTo>
                  <a:lnTo>
                    <a:pt x="499110" y="208787"/>
                  </a:lnTo>
                  <a:lnTo>
                    <a:pt x="502920" y="254253"/>
                  </a:lnTo>
                  <a:lnTo>
                    <a:pt x="498983" y="300863"/>
                  </a:lnTo>
                  <a:lnTo>
                    <a:pt x="487172" y="347725"/>
                  </a:lnTo>
                  <a:lnTo>
                    <a:pt x="467233" y="391413"/>
                  </a:lnTo>
                  <a:lnTo>
                    <a:pt x="441198" y="430148"/>
                  </a:lnTo>
                  <a:lnTo>
                    <a:pt x="409955" y="463168"/>
                  </a:lnTo>
                  <a:lnTo>
                    <a:pt x="374269" y="490219"/>
                  </a:lnTo>
                  <a:lnTo>
                    <a:pt x="335279" y="510793"/>
                  </a:lnTo>
                  <a:lnTo>
                    <a:pt x="293750" y="524255"/>
                  </a:lnTo>
                  <a:lnTo>
                    <a:pt x="250698" y="530224"/>
                  </a:lnTo>
                  <a:lnTo>
                    <a:pt x="206883" y="528319"/>
                  </a:lnTo>
                  <a:lnTo>
                    <a:pt x="163322" y="517905"/>
                  </a:lnTo>
                  <a:lnTo>
                    <a:pt x="122174" y="498982"/>
                  </a:lnTo>
                  <a:lnTo>
                    <a:pt x="86360" y="473201"/>
                  </a:lnTo>
                  <a:lnTo>
                    <a:pt x="56261" y="441705"/>
                  </a:lnTo>
                  <a:lnTo>
                    <a:pt x="32130" y="405256"/>
                  </a:lnTo>
                  <a:lnTo>
                    <a:pt x="14477" y="364870"/>
                  </a:lnTo>
                  <a:lnTo>
                    <a:pt x="3683" y="321437"/>
                  </a:lnTo>
                  <a:lnTo>
                    <a:pt x="0" y="275970"/>
                  </a:lnTo>
                  <a:lnTo>
                    <a:pt x="3937" y="229362"/>
                  </a:lnTo>
                  <a:lnTo>
                    <a:pt x="16001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78680" y="3434080"/>
              <a:ext cx="65785" cy="65912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4129" y="0"/>
                  </a:moveTo>
                  <a:lnTo>
                    <a:pt x="14477" y="2666"/>
                  </a:lnTo>
                  <a:lnTo>
                    <a:pt x="6350" y="8762"/>
                  </a:lnTo>
                  <a:lnTo>
                    <a:pt x="888" y="17779"/>
                  </a:lnTo>
                  <a:lnTo>
                    <a:pt x="0" y="28193"/>
                  </a:lnTo>
                  <a:lnTo>
                    <a:pt x="2666" y="38100"/>
                  </a:lnTo>
                  <a:lnTo>
                    <a:pt x="8762" y="46227"/>
                  </a:lnTo>
                  <a:lnTo>
                    <a:pt x="18287" y="51688"/>
                  </a:lnTo>
                  <a:lnTo>
                    <a:pt x="28575" y="53212"/>
                  </a:lnTo>
                  <a:lnTo>
                    <a:pt x="38353" y="50672"/>
                  </a:lnTo>
                  <a:lnTo>
                    <a:pt x="46354" y="44450"/>
                  </a:lnTo>
                  <a:lnTo>
                    <a:pt x="51815" y="35432"/>
                  </a:lnTo>
                  <a:lnTo>
                    <a:pt x="53339" y="25018"/>
                  </a:lnTo>
                  <a:lnTo>
                    <a:pt x="50545" y="15112"/>
                  </a:lnTo>
                  <a:lnTo>
                    <a:pt x="44195" y="6985"/>
                  </a:lnTo>
                  <a:lnTo>
                    <a:pt x="34416" y="1524"/>
                  </a:lnTo>
                  <a:lnTo>
                    <a:pt x="241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632960" y="359156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888" y="17779"/>
                  </a:moveTo>
                  <a:lnTo>
                    <a:pt x="6350" y="8762"/>
                  </a:lnTo>
                  <a:lnTo>
                    <a:pt x="14477" y="2666"/>
                  </a:lnTo>
                  <a:lnTo>
                    <a:pt x="24129" y="0"/>
                  </a:lnTo>
                  <a:lnTo>
                    <a:pt x="34416" y="1524"/>
                  </a:lnTo>
                  <a:lnTo>
                    <a:pt x="44195" y="6985"/>
                  </a:lnTo>
                  <a:lnTo>
                    <a:pt x="50545" y="15112"/>
                  </a:lnTo>
                  <a:lnTo>
                    <a:pt x="53339" y="25018"/>
                  </a:lnTo>
                  <a:lnTo>
                    <a:pt x="51815" y="35432"/>
                  </a:lnTo>
                  <a:lnTo>
                    <a:pt x="46354" y="44450"/>
                  </a:lnTo>
                  <a:lnTo>
                    <a:pt x="38353" y="50672"/>
                  </a:lnTo>
                  <a:lnTo>
                    <a:pt x="28575" y="53212"/>
                  </a:lnTo>
                  <a:lnTo>
                    <a:pt x="18287" y="51688"/>
                  </a:lnTo>
                  <a:lnTo>
                    <a:pt x="8762" y="46227"/>
                  </a:lnTo>
                  <a:lnTo>
                    <a:pt x="2666" y="38100"/>
                  </a:lnTo>
                  <a:lnTo>
                    <a:pt x="0" y="28193"/>
                  </a:lnTo>
                  <a:lnTo>
                    <a:pt x="888" y="1777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526280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8" y="0"/>
                  </a:moveTo>
                  <a:lnTo>
                    <a:pt x="15367" y="2159"/>
                  </a:lnTo>
                  <a:lnTo>
                    <a:pt x="6604" y="8000"/>
                  </a:lnTo>
                  <a:lnTo>
                    <a:pt x="762" y="17017"/>
                  </a:lnTo>
                  <a:lnTo>
                    <a:pt x="0" y="27559"/>
                  </a:lnTo>
                  <a:lnTo>
                    <a:pt x="3048" y="37464"/>
                  </a:lnTo>
                  <a:lnTo>
                    <a:pt x="9525" y="45720"/>
                  </a:lnTo>
                  <a:lnTo>
                    <a:pt x="18796" y="51307"/>
                  </a:lnTo>
                  <a:lnTo>
                    <a:pt x="29591" y="52831"/>
                  </a:lnTo>
                  <a:lnTo>
                    <a:pt x="40132" y="50164"/>
                  </a:lnTo>
                  <a:lnTo>
                    <a:pt x="48895" y="43941"/>
                  </a:lnTo>
                  <a:lnTo>
                    <a:pt x="54737" y="34798"/>
                  </a:lnTo>
                  <a:lnTo>
                    <a:pt x="55499" y="24891"/>
                  </a:lnTo>
                  <a:lnTo>
                    <a:pt x="52450" y="15366"/>
                  </a:lnTo>
                  <a:lnTo>
                    <a:pt x="46100" y="7238"/>
                  </a:lnTo>
                  <a:lnTo>
                    <a:pt x="36830" y="1777"/>
                  </a:lnTo>
                  <a:lnTo>
                    <a:pt x="259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526280" y="35560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2" y="17017"/>
                  </a:moveTo>
                  <a:lnTo>
                    <a:pt x="6604" y="8000"/>
                  </a:lnTo>
                  <a:lnTo>
                    <a:pt x="15367" y="2159"/>
                  </a:lnTo>
                  <a:lnTo>
                    <a:pt x="25908" y="0"/>
                  </a:lnTo>
                  <a:lnTo>
                    <a:pt x="36830" y="1777"/>
                  </a:lnTo>
                  <a:lnTo>
                    <a:pt x="46100" y="7238"/>
                  </a:lnTo>
                  <a:lnTo>
                    <a:pt x="52450" y="15366"/>
                  </a:lnTo>
                  <a:lnTo>
                    <a:pt x="55499" y="24891"/>
                  </a:lnTo>
                  <a:lnTo>
                    <a:pt x="54737" y="34798"/>
                  </a:lnTo>
                  <a:lnTo>
                    <a:pt x="48895" y="43941"/>
                  </a:lnTo>
                  <a:lnTo>
                    <a:pt x="40132" y="50164"/>
                  </a:lnTo>
                  <a:lnTo>
                    <a:pt x="29591" y="52831"/>
                  </a:lnTo>
                  <a:lnTo>
                    <a:pt x="18796" y="51307"/>
                  </a:lnTo>
                  <a:lnTo>
                    <a:pt x="9525" y="45720"/>
                  </a:lnTo>
                  <a:lnTo>
                    <a:pt x="3048" y="37464"/>
                  </a:lnTo>
                  <a:lnTo>
                    <a:pt x="0" y="27559"/>
                  </a:lnTo>
                  <a:lnTo>
                    <a:pt x="762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579620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6034" y="0"/>
                  </a:moveTo>
                  <a:lnTo>
                    <a:pt x="15620" y="2159"/>
                  </a:lnTo>
                  <a:lnTo>
                    <a:pt x="7112" y="8000"/>
                  </a:lnTo>
                  <a:lnTo>
                    <a:pt x="1524" y="17017"/>
                  </a:lnTo>
                  <a:lnTo>
                    <a:pt x="0" y="27559"/>
                  </a:lnTo>
                  <a:lnTo>
                    <a:pt x="2793" y="37464"/>
                  </a:lnTo>
                  <a:lnTo>
                    <a:pt x="9525" y="45720"/>
                  </a:lnTo>
                  <a:lnTo>
                    <a:pt x="19557" y="51308"/>
                  </a:lnTo>
                  <a:lnTo>
                    <a:pt x="30225" y="52832"/>
                  </a:lnTo>
                  <a:lnTo>
                    <a:pt x="40258" y="50164"/>
                  </a:lnTo>
                  <a:lnTo>
                    <a:pt x="48640" y="43941"/>
                  </a:lnTo>
                  <a:lnTo>
                    <a:pt x="54228" y="34798"/>
                  </a:lnTo>
                  <a:lnTo>
                    <a:pt x="55752" y="24384"/>
                  </a:lnTo>
                  <a:lnTo>
                    <a:pt x="53085" y="14859"/>
                  </a:lnTo>
                  <a:lnTo>
                    <a:pt x="46735" y="7112"/>
                  </a:lnTo>
                  <a:lnTo>
                    <a:pt x="37464" y="1777"/>
                  </a:lnTo>
                  <a:lnTo>
                    <a:pt x="260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579620" y="34036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7"/>
                  </a:moveTo>
                  <a:lnTo>
                    <a:pt x="7112" y="8000"/>
                  </a:lnTo>
                  <a:lnTo>
                    <a:pt x="15620" y="2159"/>
                  </a:lnTo>
                  <a:lnTo>
                    <a:pt x="26034" y="0"/>
                  </a:lnTo>
                  <a:lnTo>
                    <a:pt x="37464" y="1777"/>
                  </a:lnTo>
                  <a:lnTo>
                    <a:pt x="46735" y="7112"/>
                  </a:lnTo>
                  <a:lnTo>
                    <a:pt x="53085" y="14859"/>
                  </a:lnTo>
                  <a:lnTo>
                    <a:pt x="55752" y="24384"/>
                  </a:lnTo>
                  <a:lnTo>
                    <a:pt x="54228" y="34798"/>
                  </a:lnTo>
                  <a:lnTo>
                    <a:pt x="48640" y="43941"/>
                  </a:lnTo>
                  <a:lnTo>
                    <a:pt x="40258" y="50164"/>
                  </a:lnTo>
                  <a:lnTo>
                    <a:pt x="30225" y="52832"/>
                  </a:lnTo>
                  <a:lnTo>
                    <a:pt x="19557" y="51308"/>
                  </a:lnTo>
                  <a:lnTo>
                    <a:pt x="9525" y="45720"/>
                  </a:lnTo>
                  <a:lnTo>
                    <a:pt x="2793" y="37464"/>
                  </a:lnTo>
                  <a:lnTo>
                    <a:pt x="0" y="27559"/>
                  </a:lnTo>
                  <a:lnTo>
                    <a:pt x="1524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2265679" y="3782059"/>
            <a:ext cx="558800" cy="495300"/>
            <a:chOff x="2265679" y="3782059"/>
            <a:chExt cx="558800" cy="495300"/>
          </a:xfrm>
        </p:grpSpPr>
        <p:sp>
          <p:nvSpPr>
            <p:cNvPr id="40" name="object 40"/>
            <p:cNvSpPr/>
            <p:nvPr/>
          </p:nvSpPr>
          <p:spPr>
            <a:xfrm>
              <a:off x="2270759" y="37871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270759" y="37871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2" name="object 4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910839" y="3279140"/>
            <a:ext cx="2024380" cy="1816100"/>
          </a:xfrm>
          <a:prstGeom prst="rect">
            <a:avLst/>
          </a:prstGeom>
        </p:spPr>
      </p:pic>
      <p:grpSp>
        <p:nvGrpSpPr>
          <p:cNvPr id="43" name="object 43"/>
          <p:cNvGrpSpPr/>
          <p:nvPr/>
        </p:nvGrpSpPr>
        <p:grpSpPr>
          <a:xfrm>
            <a:off x="2418079" y="3970020"/>
            <a:ext cx="63500" cy="62230"/>
            <a:chOff x="2418079" y="3970020"/>
            <a:chExt cx="63500" cy="62230"/>
          </a:xfrm>
        </p:grpSpPr>
        <p:sp>
          <p:nvSpPr>
            <p:cNvPr id="44" name="object 44"/>
            <p:cNvSpPr/>
            <p:nvPr/>
          </p:nvSpPr>
          <p:spPr>
            <a:xfrm>
              <a:off x="2423159" y="39751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423159" y="397510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object 46"/>
          <p:cNvGrpSpPr/>
          <p:nvPr/>
        </p:nvGrpSpPr>
        <p:grpSpPr>
          <a:xfrm>
            <a:off x="2578100" y="3924300"/>
            <a:ext cx="63500" cy="60325"/>
            <a:chOff x="2578100" y="3924300"/>
            <a:chExt cx="63500" cy="60325"/>
          </a:xfrm>
        </p:grpSpPr>
        <p:sp>
          <p:nvSpPr>
            <p:cNvPr id="47" name="object 47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2608579" y="4025900"/>
            <a:ext cx="63500" cy="62230"/>
            <a:chOff x="2608579" y="4025900"/>
            <a:chExt cx="63500" cy="62230"/>
          </a:xfrm>
        </p:grpSpPr>
        <p:sp>
          <p:nvSpPr>
            <p:cNvPr id="50" name="object 50"/>
            <p:cNvSpPr/>
            <p:nvPr/>
          </p:nvSpPr>
          <p:spPr>
            <a:xfrm>
              <a:off x="2613659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613659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object 52"/>
          <p:cNvGrpSpPr/>
          <p:nvPr/>
        </p:nvGrpSpPr>
        <p:grpSpPr>
          <a:xfrm>
            <a:off x="2448560" y="4071620"/>
            <a:ext cx="62865" cy="62230"/>
            <a:chOff x="2448560" y="4071620"/>
            <a:chExt cx="62865" cy="62230"/>
          </a:xfrm>
        </p:grpSpPr>
        <p:sp>
          <p:nvSpPr>
            <p:cNvPr id="53" name="object 53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1760220" y="4432300"/>
            <a:ext cx="1219200" cy="708660"/>
            <a:chOff x="1760220" y="4432300"/>
            <a:chExt cx="1219200" cy="708660"/>
          </a:xfrm>
        </p:grpSpPr>
        <p:sp>
          <p:nvSpPr>
            <p:cNvPr id="56" name="object 56"/>
            <p:cNvSpPr/>
            <p:nvPr/>
          </p:nvSpPr>
          <p:spPr>
            <a:xfrm>
              <a:off x="233934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0"/>
                  </a:moveTo>
                  <a:lnTo>
                    <a:pt x="270256" y="3429"/>
                  </a:lnTo>
                  <a:lnTo>
                    <a:pt x="225425" y="13589"/>
                  </a:lnTo>
                  <a:lnTo>
                    <a:pt x="183134" y="29845"/>
                  </a:lnTo>
                  <a:lnTo>
                    <a:pt x="144145" y="51689"/>
                  </a:lnTo>
                  <a:lnTo>
                    <a:pt x="108712" y="78740"/>
                  </a:lnTo>
                  <a:lnTo>
                    <a:pt x="77470" y="110363"/>
                  </a:lnTo>
                  <a:lnTo>
                    <a:pt x="50800" y="146177"/>
                  </a:lnTo>
                  <a:lnTo>
                    <a:pt x="29337" y="185547"/>
                  </a:lnTo>
                  <a:lnTo>
                    <a:pt x="13335" y="228092"/>
                  </a:lnTo>
                  <a:lnTo>
                    <a:pt x="3429" y="273304"/>
                  </a:lnTo>
                  <a:lnTo>
                    <a:pt x="0" y="320675"/>
                  </a:lnTo>
                  <a:lnTo>
                    <a:pt x="3429" y="368300"/>
                  </a:lnTo>
                  <a:lnTo>
                    <a:pt x="13335" y="413766"/>
                  </a:lnTo>
                  <a:lnTo>
                    <a:pt x="29337" y="456565"/>
                  </a:lnTo>
                  <a:lnTo>
                    <a:pt x="50800" y="496189"/>
                  </a:lnTo>
                  <a:lnTo>
                    <a:pt x="77470" y="532003"/>
                  </a:lnTo>
                  <a:lnTo>
                    <a:pt x="108712" y="563753"/>
                  </a:lnTo>
                  <a:lnTo>
                    <a:pt x="144145" y="590804"/>
                  </a:lnTo>
                  <a:lnTo>
                    <a:pt x="183134" y="612775"/>
                  </a:lnTo>
                  <a:lnTo>
                    <a:pt x="225425" y="629031"/>
                  </a:lnTo>
                  <a:lnTo>
                    <a:pt x="270256" y="639191"/>
                  </a:lnTo>
                  <a:lnTo>
                    <a:pt x="317500" y="642620"/>
                  </a:lnTo>
                  <a:lnTo>
                    <a:pt x="364363" y="639191"/>
                  </a:lnTo>
                  <a:lnTo>
                    <a:pt x="409194" y="629031"/>
                  </a:lnTo>
                  <a:lnTo>
                    <a:pt x="451358" y="612775"/>
                  </a:lnTo>
                  <a:lnTo>
                    <a:pt x="490347" y="590804"/>
                  </a:lnTo>
                  <a:lnTo>
                    <a:pt x="525780" y="563753"/>
                  </a:lnTo>
                  <a:lnTo>
                    <a:pt x="557149" y="532003"/>
                  </a:lnTo>
                  <a:lnTo>
                    <a:pt x="583819" y="496189"/>
                  </a:lnTo>
                  <a:lnTo>
                    <a:pt x="605536" y="456565"/>
                  </a:lnTo>
                  <a:lnTo>
                    <a:pt x="621538" y="413766"/>
                  </a:lnTo>
                  <a:lnTo>
                    <a:pt x="631571" y="368300"/>
                  </a:lnTo>
                  <a:lnTo>
                    <a:pt x="635000" y="320675"/>
                  </a:lnTo>
                  <a:lnTo>
                    <a:pt x="631571" y="273304"/>
                  </a:lnTo>
                  <a:lnTo>
                    <a:pt x="621538" y="228092"/>
                  </a:lnTo>
                  <a:lnTo>
                    <a:pt x="605536" y="185547"/>
                  </a:lnTo>
                  <a:lnTo>
                    <a:pt x="583819" y="146177"/>
                  </a:lnTo>
                  <a:lnTo>
                    <a:pt x="557149" y="110363"/>
                  </a:lnTo>
                  <a:lnTo>
                    <a:pt x="525780" y="78740"/>
                  </a:lnTo>
                  <a:lnTo>
                    <a:pt x="490347" y="51689"/>
                  </a:lnTo>
                  <a:lnTo>
                    <a:pt x="451358" y="29845"/>
                  </a:lnTo>
                  <a:lnTo>
                    <a:pt x="409194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339340" y="4437380"/>
              <a:ext cx="635000" cy="642620"/>
            </a:xfrm>
            <a:custGeom>
              <a:avLst/>
              <a:gdLst/>
              <a:ahLst/>
              <a:cxnLst/>
              <a:rect l="l" t="t" r="r" b="b"/>
              <a:pathLst>
                <a:path w="635000" h="642620">
                  <a:moveTo>
                    <a:pt x="317500" y="642620"/>
                  </a:moveTo>
                  <a:lnTo>
                    <a:pt x="270256" y="639191"/>
                  </a:lnTo>
                  <a:lnTo>
                    <a:pt x="225425" y="629031"/>
                  </a:lnTo>
                  <a:lnTo>
                    <a:pt x="183134" y="612775"/>
                  </a:lnTo>
                  <a:lnTo>
                    <a:pt x="144145" y="590804"/>
                  </a:lnTo>
                  <a:lnTo>
                    <a:pt x="108712" y="563753"/>
                  </a:lnTo>
                  <a:lnTo>
                    <a:pt x="77470" y="532003"/>
                  </a:lnTo>
                  <a:lnTo>
                    <a:pt x="50800" y="496189"/>
                  </a:lnTo>
                  <a:lnTo>
                    <a:pt x="29337" y="456565"/>
                  </a:lnTo>
                  <a:lnTo>
                    <a:pt x="13335" y="413766"/>
                  </a:lnTo>
                  <a:lnTo>
                    <a:pt x="3429" y="368300"/>
                  </a:lnTo>
                  <a:lnTo>
                    <a:pt x="0" y="320675"/>
                  </a:lnTo>
                  <a:lnTo>
                    <a:pt x="3429" y="273304"/>
                  </a:lnTo>
                  <a:lnTo>
                    <a:pt x="13335" y="228092"/>
                  </a:lnTo>
                  <a:lnTo>
                    <a:pt x="29337" y="185547"/>
                  </a:lnTo>
                  <a:lnTo>
                    <a:pt x="50800" y="146177"/>
                  </a:lnTo>
                  <a:lnTo>
                    <a:pt x="77470" y="110363"/>
                  </a:lnTo>
                  <a:lnTo>
                    <a:pt x="108712" y="78740"/>
                  </a:lnTo>
                  <a:lnTo>
                    <a:pt x="144145" y="51689"/>
                  </a:lnTo>
                  <a:lnTo>
                    <a:pt x="183134" y="29845"/>
                  </a:lnTo>
                  <a:lnTo>
                    <a:pt x="225425" y="13589"/>
                  </a:lnTo>
                  <a:lnTo>
                    <a:pt x="270256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4" y="13589"/>
                  </a:lnTo>
                  <a:lnTo>
                    <a:pt x="451358" y="29845"/>
                  </a:lnTo>
                  <a:lnTo>
                    <a:pt x="490347" y="51689"/>
                  </a:lnTo>
                  <a:lnTo>
                    <a:pt x="525780" y="78740"/>
                  </a:lnTo>
                  <a:lnTo>
                    <a:pt x="557149" y="110363"/>
                  </a:lnTo>
                  <a:lnTo>
                    <a:pt x="583819" y="146177"/>
                  </a:lnTo>
                  <a:lnTo>
                    <a:pt x="605536" y="185547"/>
                  </a:lnTo>
                  <a:lnTo>
                    <a:pt x="621538" y="228092"/>
                  </a:lnTo>
                  <a:lnTo>
                    <a:pt x="631571" y="273304"/>
                  </a:lnTo>
                  <a:lnTo>
                    <a:pt x="635000" y="320675"/>
                  </a:lnTo>
                  <a:lnTo>
                    <a:pt x="631571" y="368300"/>
                  </a:lnTo>
                  <a:lnTo>
                    <a:pt x="621538" y="413766"/>
                  </a:lnTo>
                  <a:lnTo>
                    <a:pt x="605536" y="456565"/>
                  </a:lnTo>
                  <a:lnTo>
                    <a:pt x="583819" y="496189"/>
                  </a:lnTo>
                  <a:lnTo>
                    <a:pt x="557149" y="532003"/>
                  </a:lnTo>
                  <a:lnTo>
                    <a:pt x="525780" y="563753"/>
                  </a:lnTo>
                  <a:lnTo>
                    <a:pt x="490347" y="590804"/>
                  </a:lnTo>
                  <a:lnTo>
                    <a:pt x="451358" y="612775"/>
                  </a:lnTo>
                  <a:lnTo>
                    <a:pt x="409194" y="629031"/>
                  </a:lnTo>
                  <a:lnTo>
                    <a:pt x="364363" y="639191"/>
                  </a:lnTo>
                  <a:lnTo>
                    <a:pt x="317500" y="64262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24760" y="4645659"/>
              <a:ext cx="73660" cy="81280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5260" y="4645659"/>
              <a:ext cx="73660" cy="8128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15260" y="4787901"/>
              <a:ext cx="73660" cy="81278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24760" y="4787901"/>
              <a:ext cx="73660" cy="81278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765300" y="4650740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17700" y="48387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17700" y="483870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2077720" y="47929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077720" y="47929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2108200" y="48945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2108200" y="48945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48180" y="49403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948180" y="4940300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" name="object 72"/>
          <p:cNvSpPr txBox="1"/>
          <p:nvPr/>
        </p:nvSpPr>
        <p:spPr>
          <a:xfrm>
            <a:off x="2508885" y="5678804"/>
            <a:ext cx="23742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3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4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65" dirty="0">
                <a:solidFill>
                  <a:srgbClr val="0000FF"/>
                </a:solidFill>
                <a:latin typeface="Arial MT"/>
                <a:cs typeface="Arial MT"/>
              </a:rPr>
              <a:t>=3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030470" y="4629150"/>
            <a:ext cx="1800860" cy="1582420"/>
          </a:xfrm>
          <a:custGeom>
            <a:avLst/>
            <a:gdLst/>
            <a:ahLst/>
            <a:cxnLst/>
            <a:rect l="l" t="t" r="r" b="b"/>
            <a:pathLst>
              <a:path w="1800859" h="1582420">
                <a:moveTo>
                  <a:pt x="900429" y="1582420"/>
                </a:moveTo>
                <a:lnTo>
                  <a:pt x="0" y="1582420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2420"/>
                </a:lnTo>
                <a:lnTo>
                  <a:pt x="900429" y="1582420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049769" y="4629150"/>
            <a:ext cx="1849120" cy="1620520"/>
          </a:xfrm>
          <a:custGeom>
            <a:avLst/>
            <a:gdLst/>
            <a:ahLst/>
            <a:cxnLst/>
            <a:rect l="l" t="t" r="r" b="b"/>
            <a:pathLst>
              <a:path w="1849120" h="1620520">
                <a:moveTo>
                  <a:pt x="924559" y="1620520"/>
                </a:moveTo>
                <a:lnTo>
                  <a:pt x="0" y="1620520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0520"/>
                </a:lnTo>
                <a:lnTo>
                  <a:pt x="924559" y="1620520"/>
                </a:lnTo>
                <a:close/>
              </a:path>
            </a:pathLst>
          </a:custGeom>
          <a:ln w="38099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>
            <a:spLocks noGrp="1"/>
          </p:cNvSpPr>
          <p:nvPr>
            <p:ph type="title"/>
          </p:nvPr>
        </p:nvSpPr>
        <p:spPr>
          <a:xfrm>
            <a:off x="451167" y="9271"/>
            <a:ext cx="836549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70660" y="4071620"/>
            <a:ext cx="563880" cy="492759"/>
            <a:chOff x="1470660" y="4071620"/>
            <a:chExt cx="563880" cy="492759"/>
          </a:xfrm>
        </p:grpSpPr>
        <p:sp>
          <p:nvSpPr>
            <p:cNvPr id="3" name="object 3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0"/>
                  </a:moveTo>
                  <a:lnTo>
                    <a:pt x="227203" y="3937"/>
                  </a:lnTo>
                  <a:lnTo>
                    <a:pt x="180466" y="15112"/>
                  </a:lnTo>
                  <a:lnTo>
                    <a:pt x="137287" y="33019"/>
                  </a:lnTo>
                  <a:lnTo>
                    <a:pt x="98678" y="56768"/>
                  </a:lnTo>
                  <a:lnTo>
                    <a:pt x="65278" y="85851"/>
                  </a:lnTo>
                  <a:lnTo>
                    <a:pt x="37972" y="119380"/>
                  </a:lnTo>
                  <a:lnTo>
                    <a:pt x="17398" y="156844"/>
                  </a:lnTo>
                  <a:lnTo>
                    <a:pt x="4444" y="197485"/>
                  </a:lnTo>
                  <a:lnTo>
                    <a:pt x="0" y="240664"/>
                  </a:lnTo>
                  <a:lnTo>
                    <a:pt x="4444" y="284225"/>
                  </a:lnTo>
                  <a:lnTo>
                    <a:pt x="17398" y="325119"/>
                  </a:lnTo>
                  <a:lnTo>
                    <a:pt x="37972" y="362838"/>
                  </a:lnTo>
                  <a:lnTo>
                    <a:pt x="65278" y="396620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3" y="478663"/>
                  </a:lnTo>
                  <a:lnTo>
                    <a:pt x="276859" y="482600"/>
                  </a:lnTo>
                  <a:lnTo>
                    <a:pt x="326771" y="478663"/>
                  </a:lnTo>
                  <a:lnTo>
                    <a:pt x="373760" y="467487"/>
                  </a:lnTo>
                  <a:lnTo>
                    <a:pt x="416941" y="449580"/>
                  </a:lnTo>
                  <a:lnTo>
                    <a:pt x="455548" y="425704"/>
                  </a:lnTo>
                  <a:lnTo>
                    <a:pt x="488822" y="396620"/>
                  </a:lnTo>
                  <a:lnTo>
                    <a:pt x="516128" y="362838"/>
                  </a:lnTo>
                  <a:lnTo>
                    <a:pt x="536447" y="325119"/>
                  </a:lnTo>
                  <a:lnTo>
                    <a:pt x="549274" y="284225"/>
                  </a:lnTo>
                  <a:lnTo>
                    <a:pt x="553720" y="240664"/>
                  </a:lnTo>
                  <a:lnTo>
                    <a:pt x="549274" y="197485"/>
                  </a:lnTo>
                  <a:lnTo>
                    <a:pt x="536447" y="156844"/>
                  </a:lnTo>
                  <a:lnTo>
                    <a:pt x="516128" y="119380"/>
                  </a:lnTo>
                  <a:lnTo>
                    <a:pt x="488822" y="85851"/>
                  </a:lnTo>
                  <a:lnTo>
                    <a:pt x="455548" y="56768"/>
                  </a:lnTo>
                  <a:lnTo>
                    <a:pt x="416941" y="33019"/>
                  </a:lnTo>
                  <a:lnTo>
                    <a:pt x="373760" y="15112"/>
                  </a:lnTo>
                  <a:lnTo>
                    <a:pt x="326771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5740" y="407670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19" h="482600">
                  <a:moveTo>
                    <a:pt x="276859" y="482600"/>
                  </a:moveTo>
                  <a:lnTo>
                    <a:pt x="227203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8" y="396620"/>
                  </a:lnTo>
                  <a:lnTo>
                    <a:pt x="37972" y="362838"/>
                  </a:lnTo>
                  <a:lnTo>
                    <a:pt x="17398" y="325119"/>
                  </a:lnTo>
                  <a:lnTo>
                    <a:pt x="4444" y="284225"/>
                  </a:lnTo>
                  <a:lnTo>
                    <a:pt x="0" y="240664"/>
                  </a:lnTo>
                  <a:lnTo>
                    <a:pt x="4444" y="197485"/>
                  </a:lnTo>
                  <a:lnTo>
                    <a:pt x="17398" y="156844"/>
                  </a:lnTo>
                  <a:lnTo>
                    <a:pt x="37972" y="119380"/>
                  </a:lnTo>
                  <a:lnTo>
                    <a:pt x="65278" y="85851"/>
                  </a:lnTo>
                  <a:lnTo>
                    <a:pt x="98678" y="56768"/>
                  </a:lnTo>
                  <a:lnTo>
                    <a:pt x="137287" y="33019"/>
                  </a:lnTo>
                  <a:lnTo>
                    <a:pt x="180466" y="15112"/>
                  </a:lnTo>
                  <a:lnTo>
                    <a:pt x="227203" y="3937"/>
                  </a:lnTo>
                  <a:lnTo>
                    <a:pt x="276859" y="0"/>
                  </a:lnTo>
                  <a:lnTo>
                    <a:pt x="326771" y="3937"/>
                  </a:lnTo>
                  <a:lnTo>
                    <a:pt x="373760" y="15112"/>
                  </a:lnTo>
                  <a:lnTo>
                    <a:pt x="416941" y="33019"/>
                  </a:lnTo>
                  <a:lnTo>
                    <a:pt x="455548" y="56768"/>
                  </a:lnTo>
                  <a:lnTo>
                    <a:pt x="488822" y="85851"/>
                  </a:lnTo>
                  <a:lnTo>
                    <a:pt x="516128" y="119380"/>
                  </a:lnTo>
                  <a:lnTo>
                    <a:pt x="536447" y="156844"/>
                  </a:lnTo>
                  <a:lnTo>
                    <a:pt x="549274" y="197485"/>
                  </a:lnTo>
                  <a:lnTo>
                    <a:pt x="553720" y="240664"/>
                  </a:lnTo>
                  <a:lnTo>
                    <a:pt x="549274" y="284225"/>
                  </a:lnTo>
                  <a:lnTo>
                    <a:pt x="536447" y="325119"/>
                  </a:lnTo>
                  <a:lnTo>
                    <a:pt x="516128" y="362838"/>
                  </a:lnTo>
                  <a:lnTo>
                    <a:pt x="488822" y="396620"/>
                  </a:lnTo>
                  <a:lnTo>
                    <a:pt x="455548" y="425704"/>
                  </a:lnTo>
                  <a:lnTo>
                    <a:pt x="416941" y="449580"/>
                  </a:lnTo>
                  <a:lnTo>
                    <a:pt x="373760" y="467487"/>
                  </a:lnTo>
                  <a:lnTo>
                    <a:pt x="326771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0"/>
                  </a:moveTo>
                  <a:lnTo>
                    <a:pt x="17144" y="2031"/>
                  </a:lnTo>
                  <a:lnTo>
                    <a:pt x="8255" y="7492"/>
                  </a:lnTo>
                  <a:lnTo>
                    <a:pt x="2158" y="15620"/>
                  </a:lnTo>
                  <a:lnTo>
                    <a:pt x="0" y="26034"/>
                  </a:lnTo>
                  <a:lnTo>
                    <a:pt x="2158" y="35686"/>
                  </a:lnTo>
                  <a:lnTo>
                    <a:pt x="8255" y="43560"/>
                  </a:lnTo>
                  <a:lnTo>
                    <a:pt x="17144" y="48894"/>
                  </a:lnTo>
                  <a:lnTo>
                    <a:pt x="27939" y="50799"/>
                  </a:lnTo>
                  <a:lnTo>
                    <a:pt x="38734" y="48894"/>
                  </a:lnTo>
                  <a:lnTo>
                    <a:pt x="47625" y="43560"/>
                  </a:lnTo>
                  <a:lnTo>
                    <a:pt x="53593" y="35686"/>
                  </a:lnTo>
                  <a:lnTo>
                    <a:pt x="55880" y="26034"/>
                  </a:lnTo>
                  <a:lnTo>
                    <a:pt x="53593" y="15620"/>
                  </a:lnTo>
                  <a:lnTo>
                    <a:pt x="47625" y="7492"/>
                  </a:lnTo>
                  <a:lnTo>
                    <a:pt x="38734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643380" y="42367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27939" y="50799"/>
                  </a:moveTo>
                  <a:lnTo>
                    <a:pt x="17144" y="48894"/>
                  </a:lnTo>
                  <a:lnTo>
                    <a:pt x="8255" y="43560"/>
                  </a:lnTo>
                  <a:lnTo>
                    <a:pt x="2158" y="35686"/>
                  </a:lnTo>
                  <a:lnTo>
                    <a:pt x="0" y="26034"/>
                  </a:lnTo>
                  <a:lnTo>
                    <a:pt x="2158" y="15620"/>
                  </a:lnTo>
                  <a:lnTo>
                    <a:pt x="8255" y="7492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4" y="2031"/>
                  </a:lnTo>
                  <a:lnTo>
                    <a:pt x="47625" y="7492"/>
                  </a:lnTo>
                  <a:lnTo>
                    <a:pt x="53593" y="15620"/>
                  </a:lnTo>
                  <a:lnTo>
                    <a:pt x="55880" y="26034"/>
                  </a:lnTo>
                  <a:lnTo>
                    <a:pt x="53593" y="35686"/>
                  </a:lnTo>
                  <a:lnTo>
                    <a:pt x="47625" y="43560"/>
                  </a:lnTo>
                  <a:lnTo>
                    <a:pt x="38734" y="48894"/>
                  </a:lnTo>
                  <a:lnTo>
                    <a:pt x="27939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0"/>
                  </a:moveTo>
                  <a:lnTo>
                    <a:pt x="16256" y="2031"/>
                  </a:lnTo>
                  <a:lnTo>
                    <a:pt x="7619" y="7492"/>
                  </a:lnTo>
                  <a:lnTo>
                    <a:pt x="2031" y="15620"/>
                  </a:lnTo>
                  <a:lnTo>
                    <a:pt x="0" y="26034"/>
                  </a:lnTo>
                  <a:lnTo>
                    <a:pt x="2031" y="35686"/>
                  </a:lnTo>
                  <a:lnTo>
                    <a:pt x="7619" y="43560"/>
                  </a:lnTo>
                  <a:lnTo>
                    <a:pt x="16256" y="48894"/>
                  </a:lnTo>
                  <a:lnTo>
                    <a:pt x="27305" y="50799"/>
                  </a:lnTo>
                  <a:lnTo>
                    <a:pt x="37592" y="48894"/>
                  </a:lnTo>
                  <a:lnTo>
                    <a:pt x="45846" y="43560"/>
                  </a:lnTo>
                  <a:lnTo>
                    <a:pt x="51307" y="35686"/>
                  </a:lnTo>
                  <a:lnTo>
                    <a:pt x="53339" y="26034"/>
                  </a:lnTo>
                  <a:lnTo>
                    <a:pt x="51307" y="15620"/>
                  </a:lnTo>
                  <a:lnTo>
                    <a:pt x="45846" y="7492"/>
                  </a:lnTo>
                  <a:lnTo>
                    <a:pt x="37592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08480" y="423672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7305" y="50799"/>
                  </a:moveTo>
                  <a:lnTo>
                    <a:pt x="16256" y="48894"/>
                  </a:lnTo>
                  <a:lnTo>
                    <a:pt x="7619" y="43560"/>
                  </a:lnTo>
                  <a:lnTo>
                    <a:pt x="2031" y="35686"/>
                  </a:lnTo>
                  <a:lnTo>
                    <a:pt x="0" y="26034"/>
                  </a:lnTo>
                  <a:lnTo>
                    <a:pt x="2031" y="15620"/>
                  </a:lnTo>
                  <a:lnTo>
                    <a:pt x="7619" y="7492"/>
                  </a:lnTo>
                  <a:lnTo>
                    <a:pt x="16256" y="2031"/>
                  </a:lnTo>
                  <a:lnTo>
                    <a:pt x="27305" y="0"/>
                  </a:lnTo>
                  <a:lnTo>
                    <a:pt x="37592" y="2031"/>
                  </a:lnTo>
                  <a:lnTo>
                    <a:pt x="45846" y="7492"/>
                  </a:lnTo>
                  <a:lnTo>
                    <a:pt x="51307" y="15620"/>
                  </a:lnTo>
                  <a:lnTo>
                    <a:pt x="53339" y="26034"/>
                  </a:lnTo>
                  <a:lnTo>
                    <a:pt x="51307" y="35686"/>
                  </a:lnTo>
                  <a:lnTo>
                    <a:pt x="45846" y="43560"/>
                  </a:lnTo>
                  <a:lnTo>
                    <a:pt x="37592" y="48894"/>
                  </a:lnTo>
                  <a:lnTo>
                    <a:pt x="27305" y="5079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0"/>
                  </a:moveTo>
                  <a:lnTo>
                    <a:pt x="16256" y="2158"/>
                  </a:lnTo>
                  <a:lnTo>
                    <a:pt x="7619" y="8127"/>
                  </a:lnTo>
                  <a:lnTo>
                    <a:pt x="2031" y="16637"/>
                  </a:lnTo>
                  <a:lnTo>
                    <a:pt x="0" y="26669"/>
                  </a:lnTo>
                  <a:lnTo>
                    <a:pt x="2031" y="37211"/>
                  </a:lnTo>
                  <a:lnTo>
                    <a:pt x="7619" y="45719"/>
                  </a:lnTo>
                  <a:lnTo>
                    <a:pt x="16256" y="51307"/>
                  </a:lnTo>
                  <a:lnTo>
                    <a:pt x="27305" y="53339"/>
                  </a:lnTo>
                  <a:lnTo>
                    <a:pt x="37592" y="51307"/>
                  </a:lnTo>
                  <a:lnTo>
                    <a:pt x="45846" y="45719"/>
                  </a:lnTo>
                  <a:lnTo>
                    <a:pt x="51307" y="37211"/>
                  </a:lnTo>
                  <a:lnTo>
                    <a:pt x="53339" y="26669"/>
                  </a:lnTo>
                  <a:lnTo>
                    <a:pt x="51307" y="16637"/>
                  </a:lnTo>
                  <a:lnTo>
                    <a:pt x="45846" y="8127"/>
                  </a:lnTo>
                  <a:lnTo>
                    <a:pt x="37592" y="2158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08480" y="434340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7305" y="53339"/>
                  </a:moveTo>
                  <a:lnTo>
                    <a:pt x="16256" y="51307"/>
                  </a:lnTo>
                  <a:lnTo>
                    <a:pt x="7619" y="45719"/>
                  </a:lnTo>
                  <a:lnTo>
                    <a:pt x="2031" y="37211"/>
                  </a:lnTo>
                  <a:lnTo>
                    <a:pt x="0" y="26669"/>
                  </a:lnTo>
                  <a:lnTo>
                    <a:pt x="2031" y="16637"/>
                  </a:lnTo>
                  <a:lnTo>
                    <a:pt x="7619" y="8127"/>
                  </a:lnTo>
                  <a:lnTo>
                    <a:pt x="16256" y="2158"/>
                  </a:lnTo>
                  <a:lnTo>
                    <a:pt x="27305" y="0"/>
                  </a:lnTo>
                  <a:lnTo>
                    <a:pt x="37592" y="2158"/>
                  </a:lnTo>
                  <a:lnTo>
                    <a:pt x="45846" y="8127"/>
                  </a:lnTo>
                  <a:lnTo>
                    <a:pt x="51307" y="16637"/>
                  </a:lnTo>
                  <a:lnTo>
                    <a:pt x="53339" y="26669"/>
                  </a:lnTo>
                  <a:lnTo>
                    <a:pt x="51307" y="37211"/>
                  </a:lnTo>
                  <a:lnTo>
                    <a:pt x="45846" y="45719"/>
                  </a:lnTo>
                  <a:lnTo>
                    <a:pt x="37592" y="51307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0"/>
                  </a:moveTo>
                  <a:lnTo>
                    <a:pt x="17144" y="2158"/>
                  </a:lnTo>
                  <a:lnTo>
                    <a:pt x="8255" y="8127"/>
                  </a:lnTo>
                  <a:lnTo>
                    <a:pt x="2158" y="16637"/>
                  </a:lnTo>
                  <a:lnTo>
                    <a:pt x="0" y="26669"/>
                  </a:lnTo>
                  <a:lnTo>
                    <a:pt x="2158" y="37211"/>
                  </a:lnTo>
                  <a:lnTo>
                    <a:pt x="8255" y="45719"/>
                  </a:lnTo>
                  <a:lnTo>
                    <a:pt x="17144" y="51307"/>
                  </a:lnTo>
                  <a:lnTo>
                    <a:pt x="27939" y="53339"/>
                  </a:lnTo>
                  <a:lnTo>
                    <a:pt x="38734" y="51307"/>
                  </a:lnTo>
                  <a:lnTo>
                    <a:pt x="47625" y="45719"/>
                  </a:lnTo>
                  <a:lnTo>
                    <a:pt x="53593" y="37211"/>
                  </a:lnTo>
                  <a:lnTo>
                    <a:pt x="55880" y="26669"/>
                  </a:lnTo>
                  <a:lnTo>
                    <a:pt x="53593" y="16637"/>
                  </a:lnTo>
                  <a:lnTo>
                    <a:pt x="47625" y="8127"/>
                  </a:lnTo>
                  <a:lnTo>
                    <a:pt x="38734" y="2158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643380" y="43434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27939" y="53339"/>
                  </a:moveTo>
                  <a:lnTo>
                    <a:pt x="17144" y="51307"/>
                  </a:lnTo>
                  <a:lnTo>
                    <a:pt x="8255" y="45719"/>
                  </a:lnTo>
                  <a:lnTo>
                    <a:pt x="2158" y="37211"/>
                  </a:lnTo>
                  <a:lnTo>
                    <a:pt x="0" y="26669"/>
                  </a:lnTo>
                  <a:lnTo>
                    <a:pt x="2158" y="16637"/>
                  </a:lnTo>
                  <a:lnTo>
                    <a:pt x="8255" y="8127"/>
                  </a:lnTo>
                  <a:lnTo>
                    <a:pt x="17144" y="2158"/>
                  </a:lnTo>
                  <a:lnTo>
                    <a:pt x="27939" y="0"/>
                  </a:lnTo>
                  <a:lnTo>
                    <a:pt x="38734" y="2158"/>
                  </a:lnTo>
                  <a:lnTo>
                    <a:pt x="47625" y="8127"/>
                  </a:lnTo>
                  <a:lnTo>
                    <a:pt x="53593" y="16637"/>
                  </a:lnTo>
                  <a:lnTo>
                    <a:pt x="55880" y="26669"/>
                  </a:lnTo>
                  <a:lnTo>
                    <a:pt x="53593" y="37211"/>
                  </a:lnTo>
                  <a:lnTo>
                    <a:pt x="47625" y="45719"/>
                  </a:lnTo>
                  <a:lnTo>
                    <a:pt x="38734" y="51307"/>
                  </a:lnTo>
                  <a:lnTo>
                    <a:pt x="27939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717800" y="3106420"/>
            <a:ext cx="599440" cy="711200"/>
            <a:chOff x="2717800" y="3106420"/>
            <a:chExt cx="599440" cy="711200"/>
          </a:xfrm>
        </p:grpSpPr>
        <p:sp>
          <p:nvSpPr>
            <p:cNvPr id="14" name="object 14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5940" y="3342640"/>
              <a:ext cx="73660" cy="7873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359" y="3543300"/>
              <a:ext cx="73660" cy="7873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5439" y="3502660"/>
              <a:ext cx="73660" cy="7873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59" y="3299461"/>
              <a:ext cx="73660" cy="81278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8371840" y="2715260"/>
            <a:ext cx="513080" cy="541020"/>
            <a:chOff x="8371840" y="2715260"/>
            <a:chExt cx="513080" cy="541020"/>
          </a:xfrm>
        </p:grpSpPr>
        <p:sp>
          <p:nvSpPr>
            <p:cNvPr id="21" name="object 21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251713" y="0"/>
                  </a:moveTo>
                  <a:lnTo>
                    <a:pt x="208533" y="5969"/>
                  </a:lnTo>
                  <a:lnTo>
                    <a:pt x="167131" y="19558"/>
                  </a:lnTo>
                  <a:lnTo>
                    <a:pt x="128143" y="40005"/>
                  </a:lnTo>
                  <a:lnTo>
                    <a:pt x="92709" y="67056"/>
                  </a:lnTo>
                  <a:lnTo>
                    <a:pt x="61595" y="100202"/>
                  </a:lnTo>
                  <a:lnTo>
                    <a:pt x="35686" y="138811"/>
                  </a:lnTo>
                  <a:lnTo>
                    <a:pt x="15748" y="182625"/>
                  </a:lnTo>
                  <a:lnTo>
                    <a:pt x="3936" y="229362"/>
                  </a:lnTo>
                  <a:lnTo>
                    <a:pt x="0" y="275971"/>
                  </a:lnTo>
                  <a:lnTo>
                    <a:pt x="3809" y="321437"/>
                  </a:lnTo>
                  <a:lnTo>
                    <a:pt x="14731" y="364871"/>
                  </a:lnTo>
                  <a:lnTo>
                    <a:pt x="32511" y="405257"/>
                  </a:lnTo>
                  <a:lnTo>
                    <a:pt x="56641" y="441706"/>
                  </a:lnTo>
                  <a:lnTo>
                    <a:pt x="86740" y="473201"/>
                  </a:lnTo>
                  <a:lnTo>
                    <a:pt x="122300" y="498983"/>
                  </a:lnTo>
                  <a:lnTo>
                    <a:pt x="163068" y="517906"/>
                  </a:lnTo>
                  <a:lnTo>
                    <a:pt x="206755" y="528320"/>
                  </a:lnTo>
                  <a:lnTo>
                    <a:pt x="250571" y="530351"/>
                  </a:lnTo>
                  <a:lnTo>
                    <a:pt x="293624" y="524510"/>
                  </a:lnTo>
                  <a:lnTo>
                    <a:pt x="335152" y="511175"/>
                  </a:lnTo>
                  <a:lnTo>
                    <a:pt x="374141" y="490727"/>
                  </a:lnTo>
                  <a:lnTo>
                    <a:pt x="409828" y="463804"/>
                  </a:lnTo>
                  <a:lnTo>
                    <a:pt x="441071" y="430657"/>
                  </a:lnTo>
                  <a:lnTo>
                    <a:pt x="467105" y="391795"/>
                  </a:lnTo>
                  <a:lnTo>
                    <a:pt x="486918" y="347725"/>
                  </a:lnTo>
                  <a:lnTo>
                    <a:pt x="498855" y="300863"/>
                  </a:lnTo>
                  <a:lnTo>
                    <a:pt x="502793" y="254254"/>
                  </a:lnTo>
                  <a:lnTo>
                    <a:pt x="498982" y="208787"/>
                  </a:lnTo>
                  <a:lnTo>
                    <a:pt x="488060" y="165481"/>
                  </a:lnTo>
                  <a:lnTo>
                    <a:pt x="470280" y="125095"/>
                  </a:lnTo>
                  <a:lnTo>
                    <a:pt x="446150" y="88646"/>
                  </a:lnTo>
                  <a:lnTo>
                    <a:pt x="416051" y="57023"/>
                  </a:lnTo>
                  <a:lnTo>
                    <a:pt x="380364" y="31369"/>
                  </a:lnTo>
                  <a:lnTo>
                    <a:pt x="339598" y="12446"/>
                  </a:lnTo>
                  <a:lnTo>
                    <a:pt x="295782" y="2032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15748" y="182625"/>
                  </a:moveTo>
                  <a:lnTo>
                    <a:pt x="35686" y="138811"/>
                  </a:lnTo>
                  <a:lnTo>
                    <a:pt x="61595" y="100202"/>
                  </a:lnTo>
                  <a:lnTo>
                    <a:pt x="92709" y="67056"/>
                  </a:lnTo>
                  <a:lnTo>
                    <a:pt x="128143" y="40005"/>
                  </a:lnTo>
                  <a:lnTo>
                    <a:pt x="167131" y="19558"/>
                  </a:lnTo>
                  <a:lnTo>
                    <a:pt x="208533" y="5969"/>
                  </a:lnTo>
                  <a:lnTo>
                    <a:pt x="251713" y="0"/>
                  </a:lnTo>
                  <a:lnTo>
                    <a:pt x="295782" y="2032"/>
                  </a:lnTo>
                  <a:lnTo>
                    <a:pt x="339598" y="12446"/>
                  </a:lnTo>
                  <a:lnTo>
                    <a:pt x="380364" y="31369"/>
                  </a:lnTo>
                  <a:lnTo>
                    <a:pt x="416051" y="57023"/>
                  </a:lnTo>
                  <a:lnTo>
                    <a:pt x="446150" y="88646"/>
                  </a:lnTo>
                  <a:lnTo>
                    <a:pt x="470280" y="125095"/>
                  </a:lnTo>
                  <a:lnTo>
                    <a:pt x="488060" y="165481"/>
                  </a:lnTo>
                  <a:lnTo>
                    <a:pt x="498982" y="208787"/>
                  </a:lnTo>
                  <a:lnTo>
                    <a:pt x="502793" y="254254"/>
                  </a:lnTo>
                  <a:lnTo>
                    <a:pt x="498855" y="300863"/>
                  </a:lnTo>
                  <a:lnTo>
                    <a:pt x="486918" y="347725"/>
                  </a:lnTo>
                  <a:lnTo>
                    <a:pt x="467105" y="391795"/>
                  </a:lnTo>
                  <a:lnTo>
                    <a:pt x="441071" y="430657"/>
                  </a:lnTo>
                  <a:lnTo>
                    <a:pt x="409828" y="463804"/>
                  </a:lnTo>
                  <a:lnTo>
                    <a:pt x="374141" y="490727"/>
                  </a:lnTo>
                  <a:lnTo>
                    <a:pt x="335152" y="511175"/>
                  </a:lnTo>
                  <a:lnTo>
                    <a:pt x="293624" y="524510"/>
                  </a:lnTo>
                  <a:lnTo>
                    <a:pt x="250571" y="530351"/>
                  </a:lnTo>
                  <a:lnTo>
                    <a:pt x="206755" y="528320"/>
                  </a:lnTo>
                  <a:lnTo>
                    <a:pt x="163068" y="517906"/>
                  </a:lnTo>
                  <a:lnTo>
                    <a:pt x="122300" y="498983"/>
                  </a:lnTo>
                  <a:lnTo>
                    <a:pt x="86740" y="473201"/>
                  </a:lnTo>
                  <a:lnTo>
                    <a:pt x="56641" y="441706"/>
                  </a:lnTo>
                  <a:lnTo>
                    <a:pt x="32511" y="405257"/>
                  </a:lnTo>
                  <a:lnTo>
                    <a:pt x="14731" y="364871"/>
                  </a:lnTo>
                  <a:lnTo>
                    <a:pt x="3809" y="321437"/>
                  </a:lnTo>
                  <a:lnTo>
                    <a:pt x="0" y="275971"/>
                  </a:lnTo>
                  <a:lnTo>
                    <a:pt x="3936" y="229362"/>
                  </a:lnTo>
                  <a:lnTo>
                    <a:pt x="15748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526" y="0"/>
                  </a:moveTo>
                  <a:lnTo>
                    <a:pt x="15494" y="2667"/>
                  </a:lnTo>
                  <a:lnTo>
                    <a:pt x="7112" y="8762"/>
                  </a:lnTo>
                  <a:lnTo>
                    <a:pt x="1524" y="17780"/>
                  </a:lnTo>
                  <a:lnTo>
                    <a:pt x="0" y="28194"/>
                  </a:lnTo>
                  <a:lnTo>
                    <a:pt x="2794" y="38100"/>
                  </a:lnTo>
                  <a:lnTo>
                    <a:pt x="9525" y="46228"/>
                  </a:lnTo>
                  <a:lnTo>
                    <a:pt x="19558" y="51689"/>
                  </a:lnTo>
                  <a:lnTo>
                    <a:pt x="30225" y="53212"/>
                  </a:lnTo>
                  <a:lnTo>
                    <a:pt x="40259" y="50673"/>
                  </a:lnTo>
                  <a:lnTo>
                    <a:pt x="48641" y="44450"/>
                  </a:lnTo>
                  <a:lnTo>
                    <a:pt x="54228" y="35433"/>
                  </a:lnTo>
                  <a:lnTo>
                    <a:pt x="55752" y="25019"/>
                  </a:lnTo>
                  <a:lnTo>
                    <a:pt x="52959" y="15112"/>
                  </a:lnTo>
                  <a:lnTo>
                    <a:pt x="46227" y="6985"/>
                  </a:lnTo>
                  <a:lnTo>
                    <a:pt x="36195" y="1524"/>
                  </a:lnTo>
                  <a:lnTo>
                    <a:pt x="255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780"/>
                  </a:moveTo>
                  <a:lnTo>
                    <a:pt x="7112" y="8762"/>
                  </a:lnTo>
                  <a:lnTo>
                    <a:pt x="15494" y="2667"/>
                  </a:lnTo>
                  <a:lnTo>
                    <a:pt x="25526" y="0"/>
                  </a:lnTo>
                  <a:lnTo>
                    <a:pt x="36195" y="1524"/>
                  </a:lnTo>
                  <a:lnTo>
                    <a:pt x="46227" y="6985"/>
                  </a:lnTo>
                  <a:lnTo>
                    <a:pt x="52959" y="15112"/>
                  </a:lnTo>
                  <a:lnTo>
                    <a:pt x="55752" y="25019"/>
                  </a:lnTo>
                  <a:lnTo>
                    <a:pt x="54228" y="35433"/>
                  </a:lnTo>
                  <a:lnTo>
                    <a:pt x="48641" y="44450"/>
                  </a:lnTo>
                  <a:lnTo>
                    <a:pt x="40259" y="50673"/>
                  </a:lnTo>
                  <a:lnTo>
                    <a:pt x="30225" y="53212"/>
                  </a:lnTo>
                  <a:lnTo>
                    <a:pt x="19558" y="51689"/>
                  </a:lnTo>
                  <a:lnTo>
                    <a:pt x="9525" y="46228"/>
                  </a:lnTo>
                  <a:lnTo>
                    <a:pt x="2794" y="38100"/>
                  </a:lnTo>
                  <a:lnTo>
                    <a:pt x="0" y="28194"/>
                  </a:lnTo>
                  <a:lnTo>
                    <a:pt x="1524" y="177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25019" y="0"/>
                  </a:moveTo>
                  <a:lnTo>
                    <a:pt x="14859" y="2794"/>
                  </a:lnTo>
                  <a:lnTo>
                    <a:pt x="6350" y="9144"/>
                  </a:lnTo>
                  <a:lnTo>
                    <a:pt x="762" y="18669"/>
                  </a:lnTo>
                  <a:lnTo>
                    <a:pt x="0" y="29590"/>
                  </a:lnTo>
                  <a:lnTo>
                    <a:pt x="2921" y="39877"/>
                  </a:lnTo>
                  <a:lnTo>
                    <a:pt x="9144" y="48387"/>
                  </a:lnTo>
                  <a:lnTo>
                    <a:pt x="18161" y="54229"/>
                  </a:lnTo>
                  <a:lnTo>
                    <a:pt x="28448" y="55752"/>
                  </a:lnTo>
                  <a:lnTo>
                    <a:pt x="38100" y="53086"/>
                  </a:lnTo>
                  <a:lnTo>
                    <a:pt x="46227" y="46609"/>
                  </a:lnTo>
                  <a:lnTo>
                    <a:pt x="51689" y="37084"/>
                  </a:lnTo>
                  <a:lnTo>
                    <a:pt x="53086" y="26162"/>
                  </a:lnTo>
                  <a:lnTo>
                    <a:pt x="50546" y="15875"/>
                  </a:lnTo>
                  <a:lnTo>
                    <a:pt x="44450" y="7365"/>
                  </a:lnTo>
                  <a:lnTo>
                    <a:pt x="35560" y="1524"/>
                  </a:lnTo>
                  <a:lnTo>
                    <a:pt x="250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762" y="18669"/>
                  </a:moveTo>
                  <a:lnTo>
                    <a:pt x="6350" y="9144"/>
                  </a:lnTo>
                  <a:lnTo>
                    <a:pt x="14859" y="2794"/>
                  </a:lnTo>
                  <a:lnTo>
                    <a:pt x="25019" y="0"/>
                  </a:lnTo>
                  <a:lnTo>
                    <a:pt x="35560" y="1524"/>
                  </a:lnTo>
                  <a:lnTo>
                    <a:pt x="44450" y="7365"/>
                  </a:lnTo>
                  <a:lnTo>
                    <a:pt x="50546" y="15875"/>
                  </a:lnTo>
                  <a:lnTo>
                    <a:pt x="53086" y="26162"/>
                  </a:lnTo>
                  <a:lnTo>
                    <a:pt x="51689" y="37084"/>
                  </a:lnTo>
                  <a:lnTo>
                    <a:pt x="46227" y="46609"/>
                  </a:lnTo>
                  <a:lnTo>
                    <a:pt x="38100" y="53086"/>
                  </a:lnTo>
                  <a:lnTo>
                    <a:pt x="28448" y="55752"/>
                  </a:lnTo>
                  <a:lnTo>
                    <a:pt x="18161" y="54229"/>
                  </a:lnTo>
                  <a:lnTo>
                    <a:pt x="9144" y="48387"/>
                  </a:lnTo>
                  <a:lnTo>
                    <a:pt x="2921" y="39877"/>
                  </a:lnTo>
                  <a:lnTo>
                    <a:pt x="0" y="29590"/>
                  </a:lnTo>
                  <a:lnTo>
                    <a:pt x="762" y="186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7" y="0"/>
                  </a:moveTo>
                  <a:lnTo>
                    <a:pt x="15748" y="2159"/>
                  </a:lnTo>
                  <a:lnTo>
                    <a:pt x="7239" y="8000"/>
                  </a:lnTo>
                  <a:lnTo>
                    <a:pt x="1524" y="17018"/>
                  </a:lnTo>
                  <a:lnTo>
                    <a:pt x="0" y="27559"/>
                  </a:lnTo>
                  <a:lnTo>
                    <a:pt x="2667" y="37465"/>
                  </a:lnTo>
                  <a:lnTo>
                    <a:pt x="9017" y="45720"/>
                  </a:lnTo>
                  <a:lnTo>
                    <a:pt x="18415" y="51308"/>
                  </a:lnTo>
                  <a:lnTo>
                    <a:pt x="29972" y="52832"/>
                  </a:lnTo>
                  <a:lnTo>
                    <a:pt x="40513" y="50165"/>
                  </a:lnTo>
                  <a:lnTo>
                    <a:pt x="49149" y="43942"/>
                  </a:lnTo>
                  <a:lnTo>
                    <a:pt x="54864" y="34798"/>
                  </a:lnTo>
                  <a:lnTo>
                    <a:pt x="55625" y="24892"/>
                  </a:lnTo>
                  <a:lnTo>
                    <a:pt x="52577" y="15367"/>
                  </a:lnTo>
                  <a:lnTo>
                    <a:pt x="46100" y="7239"/>
                  </a:lnTo>
                  <a:lnTo>
                    <a:pt x="36702" y="1778"/>
                  </a:lnTo>
                  <a:lnTo>
                    <a:pt x="259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8"/>
                  </a:moveTo>
                  <a:lnTo>
                    <a:pt x="7239" y="8000"/>
                  </a:lnTo>
                  <a:lnTo>
                    <a:pt x="15748" y="2159"/>
                  </a:lnTo>
                  <a:lnTo>
                    <a:pt x="25907" y="0"/>
                  </a:lnTo>
                  <a:lnTo>
                    <a:pt x="36702" y="1778"/>
                  </a:lnTo>
                  <a:lnTo>
                    <a:pt x="46100" y="7239"/>
                  </a:lnTo>
                  <a:lnTo>
                    <a:pt x="52577" y="15367"/>
                  </a:lnTo>
                  <a:lnTo>
                    <a:pt x="55625" y="24892"/>
                  </a:lnTo>
                  <a:lnTo>
                    <a:pt x="54864" y="34798"/>
                  </a:lnTo>
                  <a:lnTo>
                    <a:pt x="49149" y="43942"/>
                  </a:lnTo>
                  <a:lnTo>
                    <a:pt x="40513" y="50165"/>
                  </a:lnTo>
                  <a:lnTo>
                    <a:pt x="29972" y="52832"/>
                  </a:lnTo>
                  <a:lnTo>
                    <a:pt x="18415" y="51308"/>
                  </a:lnTo>
                  <a:lnTo>
                    <a:pt x="9017" y="45720"/>
                  </a:lnTo>
                  <a:lnTo>
                    <a:pt x="2667" y="37465"/>
                  </a:lnTo>
                  <a:lnTo>
                    <a:pt x="0" y="27559"/>
                  </a:lnTo>
                  <a:lnTo>
                    <a:pt x="1524" y="17018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653" y="0"/>
                  </a:moveTo>
                  <a:lnTo>
                    <a:pt x="15112" y="2158"/>
                  </a:lnTo>
                  <a:lnTo>
                    <a:pt x="6476" y="8000"/>
                  </a:lnTo>
                  <a:lnTo>
                    <a:pt x="761" y="17017"/>
                  </a:lnTo>
                  <a:lnTo>
                    <a:pt x="0" y="27558"/>
                  </a:lnTo>
                  <a:lnTo>
                    <a:pt x="3048" y="37464"/>
                  </a:lnTo>
                  <a:lnTo>
                    <a:pt x="9525" y="45719"/>
                  </a:lnTo>
                  <a:lnTo>
                    <a:pt x="19050" y="51307"/>
                  </a:lnTo>
                  <a:lnTo>
                    <a:pt x="29844" y="52831"/>
                  </a:lnTo>
                  <a:lnTo>
                    <a:pt x="40004" y="50164"/>
                  </a:lnTo>
                  <a:lnTo>
                    <a:pt x="48386" y="43941"/>
                  </a:lnTo>
                  <a:lnTo>
                    <a:pt x="54101" y="34797"/>
                  </a:lnTo>
                  <a:lnTo>
                    <a:pt x="55625" y="24891"/>
                  </a:lnTo>
                  <a:lnTo>
                    <a:pt x="52958" y="15366"/>
                  </a:lnTo>
                  <a:lnTo>
                    <a:pt x="46608" y="7238"/>
                  </a:lnTo>
                  <a:lnTo>
                    <a:pt x="37210" y="1777"/>
                  </a:lnTo>
                  <a:lnTo>
                    <a:pt x="25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1" y="17017"/>
                  </a:moveTo>
                  <a:lnTo>
                    <a:pt x="6476" y="8000"/>
                  </a:lnTo>
                  <a:lnTo>
                    <a:pt x="15112" y="2158"/>
                  </a:lnTo>
                  <a:lnTo>
                    <a:pt x="25653" y="0"/>
                  </a:lnTo>
                  <a:lnTo>
                    <a:pt x="37210" y="1777"/>
                  </a:lnTo>
                  <a:lnTo>
                    <a:pt x="46608" y="7238"/>
                  </a:lnTo>
                  <a:lnTo>
                    <a:pt x="52958" y="15366"/>
                  </a:lnTo>
                  <a:lnTo>
                    <a:pt x="55625" y="24891"/>
                  </a:lnTo>
                  <a:lnTo>
                    <a:pt x="54101" y="34797"/>
                  </a:lnTo>
                  <a:lnTo>
                    <a:pt x="48386" y="43941"/>
                  </a:lnTo>
                  <a:lnTo>
                    <a:pt x="40004" y="50164"/>
                  </a:lnTo>
                  <a:lnTo>
                    <a:pt x="29844" y="52831"/>
                  </a:lnTo>
                  <a:lnTo>
                    <a:pt x="19050" y="51307"/>
                  </a:lnTo>
                  <a:lnTo>
                    <a:pt x="9525" y="45719"/>
                  </a:lnTo>
                  <a:lnTo>
                    <a:pt x="3048" y="37464"/>
                  </a:lnTo>
                  <a:lnTo>
                    <a:pt x="0" y="27558"/>
                  </a:lnTo>
                  <a:lnTo>
                    <a:pt x="761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5788659" y="3208020"/>
            <a:ext cx="566420" cy="490220"/>
            <a:chOff x="5788659" y="3208020"/>
            <a:chExt cx="566420" cy="490220"/>
          </a:xfrm>
        </p:grpSpPr>
        <p:sp>
          <p:nvSpPr>
            <p:cNvPr id="32" name="object 32"/>
            <p:cNvSpPr/>
            <p:nvPr/>
          </p:nvSpPr>
          <p:spPr>
            <a:xfrm>
              <a:off x="5793739" y="3213100"/>
              <a:ext cx="556260" cy="480059"/>
            </a:xfrm>
            <a:custGeom>
              <a:avLst/>
              <a:gdLst/>
              <a:ahLst/>
              <a:cxnLst/>
              <a:rect l="l" t="t" r="r" b="b"/>
              <a:pathLst>
                <a:path w="556260" h="480060">
                  <a:moveTo>
                    <a:pt x="278764" y="0"/>
                  </a:moveTo>
                  <a:lnTo>
                    <a:pt x="228600" y="3810"/>
                  </a:lnTo>
                  <a:lnTo>
                    <a:pt x="181483" y="14986"/>
                  </a:lnTo>
                  <a:lnTo>
                    <a:pt x="138049" y="32765"/>
                  </a:lnTo>
                  <a:lnTo>
                    <a:pt x="99187" y="56514"/>
                  </a:lnTo>
                  <a:lnTo>
                    <a:pt x="65532" y="85344"/>
                  </a:lnTo>
                  <a:lnTo>
                    <a:pt x="38100" y="118745"/>
                  </a:lnTo>
                  <a:lnTo>
                    <a:pt x="17399" y="156083"/>
                  </a:lnTo>
                  <a:lnTo>
                    <a:pt x="4445" y="196469"/>
                  </a:lnTo>
                  <a:lnTo>
                    <a:pt x="0" y="239395"/>
                  </a:lnTo>
                  <a:lnTo>
                    <a:pt x="4445" y="282701"/>
                  </a:lnTo>
                  <a:lnTo>
                    <a:pt x="17399" y="323469"/>
                  </a:lnTo>
                  <a:lnTo>
                    <a:pt x="38100" y="360934"/>
                  </a:lnTo>
                  <a:lnTo>
                    <a:pt x="65532" y="394462"/>
                  </a:lnTo>
                  <a:lnTo>
                    <a:pt x="99187" y="423544"/>
                  </a:lnTo>
                  <a:lnTo>
                    <a:pt x="138049" y="447167"/>
                  </a:lnTo>
                  <a:lnTo>
                    <a:pt x="181483" y="465074"/>
                  </a:lnTo>
                  <a:lnTo>
                    <a:pt x="228600" y="476123"/>
                  </a:lnTo>
                  <a:lnTo>
                    <a:pt x="278764" y="480060"/>
                  </a:lnTo>
                  <a:lnTo>
                    <a:pt x="328549" y="476123"/>
                  </a:lnTo>
                  <a:lnTo>
                    <a:pt x="375412" y="465074"/>
                  </a:lnTo>
                  <a:lnTo>
                    <a:pt x="418592" y="447167"/>
                  </a:lnTo>
                  <a:lnTo>
                    <a:pt x="457326" y="423544"/>
                  </a:lnTo>
                  <a:lnTo>
                    <a:pt x="490855" y="394462"/>
                  </a:lnTo>
                  <a:lnTo>
                    <a:pt x="518287" y="360934"/>
                  </a:lnTo>
                  <a:lnTo>
                    <a:pt x="538861" y="323469"/>
                  </a:lnTo>
                  <a:lnTo>
                    <a:pt x="551814" y="282701"/>
                  </a:lnTo>
                  <a:lnTo>
                    <a:pt x="556260" y="239395"/>
                  </a:lnTo>
                  <a:lnTo>
                    <a:pt x="551814" y="196469"/>
                  </a:lnTo>
                  <a:lnTo>
                    <a:pt x="538861" y="156083"/>
                  </a:lnTo>
                  <a:lnTo>
                    <a:pt x="518287" y="118745"/>
                  </a:lnTo>
                  <a:lnTo>
                    <a:pt x="490855" y="85344"/>
                  </a:lnTo>
                  <a:lnTo>
                    <a:pt x="457326" y="56514"/>
                  </a:lnTo>
                  <a:lnTo>
                    <a:pt x="418592" y="32765"/>
                  </a:lnTo>
                  <a:lnTo>
                    <a:pt x="375412" y="14986"/>
                  </a:lnTo>
                  <a:lnTo>
                    <a:pt x="328549" y="3810"/>
                  </a:lnTo>
                  <a:lnTo>
                    <a:pt x="278764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793739" y="3213100"/>
              <a:ext cx="556260" cy="480059"/>
            </a:xfrm>
            <a:custGeom>
              <a:avLst/>
              <a:gdLst/>
              <a:ahLst/>
              <a:cxnLst/>
              <a:rect l="l" t="t" r="r" b="b"/>
              <a:pathLst>
                <a:path w="556260" h="480060">
                  <a:moveTo>
                    <a:pt x="278764" y="480060"/>
                  </a:moveTo>
                  <a:lnTo>
                    <a:pt x="228600" y="476123"/>
                  </a:lnTo>
                  <a:lnTo>
                    <a:pt x="181483" y="465074"/>
                  </a:lnTo>
                  <a:lnTo>
                    <a:pt x="138049" y="447167"/>
                  </a:lnTo>
                  <a:lnTo>
                    <a:pt x="99187" y="423544"/>
                  </a:lnTo>
                  <a:lnTo>
                    <a:pt x="65532" y="394462"/>
                  </a:lnTo>
                  <a:lnTo>
                    <a:pt x="38100" y="360934"/>
                  </a:lnTo>
                  <a:lnTo>
                    <a:pt x="17399" y="323469"/>
                  </a:lnTo>
                  <a:lnTo>
                    <a:pt x="4445" y="282701"/>
                  </a:lnTo>
                  <a:lnTo>
                    <a:pt x="0" y="239395"/>
                  </a:lnTo>
                  <a:lnTo>
                    <a:pt x="4445" y="196469"/>
                  </a:lnTo>
                  <a:lnTo>
                    <a:pt x="17399" y="156083"/>
                  </a:lnTo>
                  <a:lnTo>
                    <a:pt x="38100" y="118745"/>
                  </a:lnTo>
                  <a:lnTo>
                    <a:pt x="65532" y="85344"/>
                  </a:lnTo>
                  <a:lnTo>
                    <a:pt x="99187" y="56514"/>
                  </a:lnTo>
                  <a:lnTo>
                    <a:pt x="138049" y="32765"/>
                  </a:lnTo>
                  <a:lnTo>
                    <a:pt x="181483" y="14986"/>
                  </a:lnTo>
                  <a:lnTo>
                    <a:pt x="228600" y="3810"/>
                  </a:lnTo>
                  <a:lnTo>
                    <a:pt x="278764" y="0"/>
                  </a:lnTo>
                  <a:lnTo>
                    <a:pt x="328549" y="3810"/>
                  </a:lnTo>
                  <a:lnTo>
                    <a:pt x="375412" y="14986"/>
                  </a:lnTo>
                  <a:lnTo>
                    <a:pt x="418592" y="32765"/>
                  </a:lnTo>
                  <a:lnTo>
                    <a:pt x="457326" y="56514"/>
                  </a:lnTo>
                  <a:lnTo>
                    <a:pt x="490855" y="85344"/>
                  </a:lnTo>
                  <a:lnTo>
                    <a:pt x="518287" y="118745"/>
                  </a:lnTo>
                  <a:lnTo>
                    <a:pt x="538861" y="156083"/>
                  </a:lnTo>
                  <a:lnTo>
                    <a:pt x="551814" y="196469"/>
                  </a:lnTo>
                  <a:lnTo>
                    <a:pt x="556260" y="239395"/>
                  </a:lnTo>
                  <a:lnTo>
                    <a:pt x="551814" y="282701"/>
                  </a:lnTo>
                  <a:lnTo>
                    <a:pt x="538861" y="323469"/>
                  </a:lnTo>
                  <a:lnTo>
                    <a:pt x="518287" y="360934"/>
                  </a:lnTo>
                  <a:lnTo>
                    <a:pt x="490855" y="394462"/>
                  </a:lnTo>
                  <a:lnTo>
                    <a:pt x="457326" y="423544"/>
                  </a:lnTo>
                  <a:lnTo>
                    <a:pt x="418592" y="447167"/>
                  </a:lnTo>
                  <a:lnTo>
                    <a:pt x="375412" y="465074"/>
                  </a:lnTo>
                  <a:lnTo>
                    <a:pt x="328549" y="476123"/>
                  </a:lnTo>
                  <a:lnTo>
                    <a:pt x="278764" y="48006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961379" y="33731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305" y="0"/>
                  </a:moveTo>
                  <a:lnTo>
                    <a:pt x="16510" y="2031"/>
                  </a:lnTo>
                  <a:lnTo>
                    <a:pt x="7747" y="7492"/>
                  </a:lnTo>
                  <a:lnTo>
                    <a:pt x="2032" y="15620"/>
                  </a:lnTo>
                  <a:lnTo>
                    <a:pt x="0" y="26034"/>
                  </a:lnTo>
                  <a:lnTo>
                    <a:pt x="2032" y="35687"/>
                  </a:lnTo>
                  <a:lnTo>
                    <a:pt x="7747" y="43560"/>
                  </a:lnTo>
                  <a:lnTo>
                    <a:pt x="16510" y="48894"/>
                  </a:lnTo>
                  <a:lnTo>
                    <a:pt x="27305" y="50800"/>
                  </a:lnTo>
                  <a:lnTo>
                    <a:pt x="38354" y="48894"/>
                  </a:lnTo>
                  <a:lnTo>
                    <a:pt x="47371" y="43560"/>
                  </a:lnTo>
                  <a:lnTo>
                    <a:pt x="53594" y="35687"/>
                  </a:lnTo>
                  <a:lnTo>
                    <a:pt x="55880" y="26034"/>
                  </a:lnTo>
                  <a:lnTo>
                    <a:pt x="53594" y="15620"/>
                  </a:lnTo>
                  <a:lnTo>
                    <a:pt x="47371" y="7492"/>
                  </a:lnTo>
                  <a:lnTo>
                    <a:pt x="38354" y="2031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961379" y="33731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305" y="50800"/>
                  </a:moveTo>
                  <a:lnTo>
                    <a:pt x="16510" y="48894"/>
                  </a:lnTo>
                  <a:lnTo>
                    <a:pt x="7747" y="43560"/>
                  </a:lnTo>
                  <a:lnTo>
                    <a:pt x="2032" y="35687"/>
                  </a:lnTo>
                  <a:lnTo>
                    <a:pt x="0" y="26034"/>
                  </a:lnTo>
                  <a:lnTo>
                    <a:pt x="2032" y="15620"/>
                  </a:lnTo>
                  <a:lnTo>
                    <a:pt x="7747" y="7492"/>
                  </a:lnTo>
                  <a:lnTo>
                    <a:pt x="16510" y="2031"/>
                  </a:lnTo>
                  <a:lnTo>
                    <a:pt x="27305" y="0"/>
                  </a:lnTo>
                  <a:lnTo>
                    <a:pt x="38354" y="2031"/>
                  </a:lnTo>
                  <a:lnTo>
                    <a:pt x="47371" y="7492"/>
                  </a:lnTo>
                  <a:lnTo>
                    <a:pt x="53594" y="15620"/>
                  </a:lnTo>
                  <a:lnTo>
                    <a:pt x="55880" y="26034"/>
                  </a:lnTo>
                  <a:lnTo>
                    <a:pt x="53594" y="35687"/>
                  </a:lnTo>
                  <a:lnTo>
                    <a:pt x="47371" y="43560"/>
                  </a:lnTo>
                  <a:lnTo>
                    <a:pt x="38354" y="48894"/>
                  </a:lnTo>
                  <a:lnTo>
                    <a:pt x="2730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126479" y="33731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40" y="0"/>
                  </a:moveTo>
                  <a:lnTo>
                    <a:pt x="17145" y="2031"/>
                  </a:lnTo>
                  <a:lnTo>
                    <a:pt x="8255" y="7492"/>
                  </a:lnTo>
                  <a:lnTo>
                    <a:pt x="2159" y="15620"/>
                  </a:lnTo>
                  <a:lnTo>
                    <a:pt x="0" y="26034"/>
                  </a:lnTo>
                  <a:lnTo>
                    <a:pt x="2159" y="35687"/>
                  </a:lnTo>
                  <a:lnTo>
                    <a:pt x="8255" y="43560"/>
                  </a:lnTo>
                  <a:lnTo>
                    <a:pt x="17145" y="48894"/>
                  </a:lnTo>
                  <a:lnTo>
                    <a:pt x="27940" y="50800"/>
                  </a:lnTo>
                  <a:lnTo>
                    <a:pt x="38735" y="48894"/>
                  </a:lnTo>
                  <a:lnTo>
                    <a:pt x="47625" y="43560"/>
                  </a:lnTo>
                  <a:lnTo>
                    <a:pt x="53721" y="35687"/>
                  </a:lnTo>
                  <a:lnTo>
                    <a:pt x="55880" y="26034"/>
                  </a:lnTo>
                  <a:lnTo>
                    <a:pt x="53721" y="15620"/>
                  </a:lnTo>
                  <a:lnTo>
                    <a:pt x="47625" y="7492"/>
                  </a:lnTo>
                  <a:lnTo>
                    <a:pt x="38735" y="2031"/>
                  </a:lnTo>
                  <a:lnTo>
                    <a:pt x="279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126479" y="337312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40" y="50800"/>
                  </a:moveTo>
                  <a:lnTo>
                    <a:pt x="17145" y="48894"/>
                  </a:lnTo>
                  <a:lnTo>
                    <a:pt x="8255" y="43560"/>
                  </a:lnTo>
                  <a:lnTo>
                    <a:pt x="2159" y="35687"/>
                  </a:lnTo>
                  <a:lnTo>
                    <a:pt x="0" y="26034"/>
                  </a:lnTo>
                  <a:lnTo>
                    <a:pt x="2159" y="15620"/>
                  </a:lnTo>
                  <a:lnTo>
                    <a:pt x="8255" y="7492"/>
                  </a:lnTo>
                  <a:lnTo>
                    <a:pt x="17145" y="2031"/>
                  </a:lnTo>
                  <a:lnTo>
                    <a:pt x="27940" y="0"/>
                  </a:lnTo>
                  <a:lnTo>
                    <a:pt x="38735" y="2031"/>
                  </a:lnTo>
                  <a:lnTo>
                    <a:pt x="47625" y="7492"/>
                  </a:lnTo>
                  <a:lnTo>
                    <a:pt x="53721" y="15620"/>
                  </a:lnTo>
                  <a:lnTo>
                    <a:pt x="55880" y="26034"/>
                  </a:lnTo>
                  <a:lnTo>
                    <a:pt x="53721" y="35687"/>
                  </a:lnTo>
                  <a:lnTo>
                    <a:pt x="47625" y="43560"/>
                  </a:lnTo>
                  <a:lnTo>
                    <a:pt x="38735" y="48894"/>
                  </a:lnTo>
                  <a:lnTo>
                    <a:pt x="27940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126479" y="34798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40" y="0"/>
                  </a:moveTo>
                  <a:lnTo>
                    <a:pt x="17145" y="2159"/>
                  </a:lnTo>
                  <a:lnTo>
                    <a:pt x="8255" y="8127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8255" y="45720"/>
                  </a:lnTo>
                  <a:lnTo>
                    <a:pt x="17145" y="51308"/>
                  </a:lnTo>
                  <a:lnTo>
                    <a:pt x="27940" y="53339"/>
                  </a:lnTo>
                  <a:lnTo>
                    <a:pt x="38735" y="51308"/>
                  </a:lnTo>
                  <a:lnTo>
                    <a:pt x="47625" y="45720"/>
                  </a:lnTo>
                  <a:lnTo>
                    <a:pt x="53721" y="37211"/>
                  </a:lnTo>
                  <a:lnTo>
                    <a:pt x="55880" y="26670"/>
                  </a:lnTo>
                  <a:lnTo>
                    <a:pt x="53721" y="16637"/>
                  </a:lnTo>
                  <a:lnTo>
                    <a:pt x="47625" y="8127"/>
                  </a:lnTo>
                  <a:lnTo>
                    <a:pt x="38735" y="2159"/>
                  </a:lnTo>
                  <a:lnTo>
                    <a:pt x="279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126479" y="34798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40" y="53339"/>
                  </a:moveTo>
                  <a:lnTo>
                    <a:pt x="17145" y="51308"/>
                  </a:lnTo>
                  <a:lnTo>
                    <a:pt x="8255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8255" y="8127"/>
                  </a:lnTo>
                  <a:lnTo>
                    <a:pt x="17145" y="2159"/>
                  </a:lnTo>
                  <a:lnTo>
                    <a:pt x="27940" y="0"/>
                  </a:lnTo>
                  <a:lnTo>
                    <a:pt x="38735" y="2159"/>
                  </a:lnTo>
                  <a:lnTo>
                    <a:pt x="47625" y="8127"/>
                  </a:lnTo>
                  <a:lnTo>
                    <a:pt x="53721" y="16637"/>
                  </a:lnTo>
                  <a:lnTo>
                    <a:pt x="55880" y="26670"/>
                  </a:lnTo>
                  <a:lnTo>
                    <a:pt x="53721" y="37211"/>
                  </a:lnTo>
                  <a:lnTo>
                    <a:pt x="47625" y="45720"/>
                  </a:lnTo>
                  <a:lnTo>
                    <a:pt x="38735" y="51308"/>
                  </a:lnTo>
                  <a:lnTo>
                    <a:pt x="27940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961379" y="34798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305" y="0"/>
                  </a:moveTo>
                  <a:lnTo>
                    <a:pt x="16510" y="2159"/>
                  </a:lnTo>
                  <a:lnTo>
                    <a:pt x="7747" y="8127"/>
                  </a:lnTo>
                  <a:lnTo>
                    <a:pt x="2032" y="16637"/>
                  </a:lnTo>
                  <a:lnTo>
                    <a:pt x="0" y="26670"/>
                  </a:lnTo>
                  <a:lnTo>
                    <a:pt x="2032" y="37211"/>
                  </a:lnTo>
                  <a:lnTo>
                    <a:pt x="7747" y="45720"/>
                  </a:lnTo>
                  <a:lnTo>
                    <a:pt x="16510" y="51308"/>
                  </a:lnTo>
                  <a:lnTo>
                    <a:pt x="27305" y="53339"/>
                  </a:lnTo>
                  <a:lnTo>
                    <a:pt x="38354" y="51308"/>
                  </a:lnTo>
                  <a:lnTo>
                    <a:pt x="47371" y="45720"/>
                  </a:lnTo>
                  <a:lnTo>
                    <a:pt x="53594" y="37211"/>
                  </a:lnTo>
                  <a:lnTo>
                    <a:pt x="55880" y="26670"/>
                  </a:lnTo>
                  <a:lnTo>
                    <a:pt x="53594" y="16637"/>
                  </a:lnTo>
                  <a:lnTo>
                    <a:pt x="47371" y="8127"/>
                  </a:lnTo>
                  <a:lnTo>
                    <a:pt x="38354" y="2159"/>
                  </a:lnTo>
                  <a:lnTo>
                    <a:pt x="273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961379" y="34798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305" y="53339"/>
                  </a:moveTo>
                  <a:lnTo>
                    <a:pt x="16510" y="51308"/>
                  </a:lnTo>
                  <a:lnTo>
                    <a:pt x="7747" y="45720"/>
                  </a:lnTo>
                  <a:lnTo>
                    <a:pt x="2032" y="37211"/>
                  </a:lnTo>
                  <a:lnTo>
                    <a:pt x="0" y="26670"/>
                  </a:lnTo>
                  <a:lnTo>
                    <a:pt x="2032" y="16637"/>
                  </a:lnTo>
                  <a:lnTo>
                    <a:pt x="7747" y="8127"/>
                  </a:lnTo>
                  <a:lnTo>
                    <a:pt x="16510" y="2159"/>
                  </a:lnTo>
                  <a:lnTo>
                    <a:pt x="27305" y="0"/>
                  </a:lnTo>
                  <a:lnTo>
                    <a:pt x="38354" y="2159"/>
                  </a:lnTo>
                  <a:lnTo>
                    <a:pt x="47371" y="8127"/>
                  </a:lnTo>
                  <a:lnTo>
                    <a:pt x="53594" y="16637"/>
                  </a:lnTo>
                  <a:lnTo>
                    <a:pt x="55880" y="26670"/>
                  </a:lnTo>
                  <a:lnTo>
                    <a:pt x="53594" y="37211"/>
                  </a:lnTo>
                  <a:lnTo>
                    <a:pt x="47371" y="45720"/>
                  </a:lnTo>
                  <a:lnTo>
                    <a:pt x="38354" y="51308"/>
                  </a:lnTo>
                  <a:lnTo>
                    <a:pt x="27305" y="5333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2265679" y="3782059"/>
            <a:ext cx="558800" cy="495300"/>
            <a:chOff x="2265679" y="3782059"/>
            <a:chExt cx="558800" cy="495300"/>
          </a:xfrm>
        </p:grpSpPr>
        <p:sp>
          <p:nvSpPr>
            <p:cNvPr id="43" name="object 43"/>
            <p:cNvSpPr/>
            <p:nvPr/>
          </p:nvSpPr>
          <p:spPr>
            <a:xfrm>
              <a:off x="2270759" y="37871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926" y="0"/>
                  </a:moveTo>
                  <a:lnTo>
                    <a:pt x="257047" y="2159"/>
                  </a:lnTo>
                  <a:lnTo>
                    <a:pt x="208279" y="12065"/>
                  </a:lnTo>
                  <a:lnTo>
                    <a:pt x="161416" y="29464"/>
                  </a:lnTo>
                  <a:lnTo>
                    <a:pt x="119379" y="52959"/>
                  </a:lnTo>
                  <a:lnTo>
                    <a:pt x="82676" y="81915"/>
                  </a:lnTo>
                  <a:lnTo>
                    <a:pt x="51942" y="115316"/>
                  </a:lnTo>
                  <a:lnTo>
                    <a:pt x="27685" y="152273"/>
                  </a:lnTo>
                  <a:lnTo>
                    <a:pt x="10540" y="191897"/>
                  </a:lnTo>
                  <a:lnTo>
                    <a:pt x="1142" y="233426"/>
                  </a:lnTo>
                  <a:lnTo>
                    <a:pt x="0" y="275717"/>
                  </a:lnTo>
                  <a:lnTo>
                    <a:pt x="7619" y="318262"/>
                  </a:lnTo>
                  <a:lnTo>
                    <a:pt x="23875" y="358521"/>
                  </a:lnTo>
                  <a:lnTo>
                    <a:pt x="47497" y="394081"/>
                  </a:lnTo>
                  <a:lnTo>
                    <a:pt x="77596" y="424307"/>
                  </a:lnTo>
                  <a:lnTo>
                    <a:pt x="113029" y="448945"/>
                  </a:lnTo>
                  <a:lnTo>
                    <a:pt x="153162" y="467487"/>
                  </a:lnTo>
                  <a:lnTo>
                    <a:pt x="196850" y="479425"/>
                  </a:lnTo>
                  <a:lnTo>
                    <a:pt x="243204" y="484632"/>
                  </a:lnTo>
                  <a:lnTo>
                    <a:pt x="291464" y="482473"/>
                  </a:lnTo>
                  <a:lnTo>
                    <a:pt x="340359" y="472567"/>
                  </a:lnTo>
                  <a:lnTo>
                    <a:pt x="387222" y="455168"/>
                  </a:lnTo>
                  <a:lnTo>
                    <a:pt x="429259" y="431673"/>
                  </a:lnTo>
                  <a:lnTo>
                    <a:pt x="465835" y="402717"/>
                  </a:lnTo>
                  <a:lnTo>
                    <a:pt x="496442" y="369316"/>
                  </a:lnTo>
                  <a:lnTo>
                    <a:pt x="520572" y="332359"/>
                  </a:lnTo>
                  <a:lnTo>
                    <a:pt x="537590" y="292735"/>
                  </a:lnTo>
                  <a:lnTo>
                    <a:pt x="547115" y="251206"/>
                  </a:lnTo>
                  <a:lnTo>
                    <a:pt x="548385" y="208915"/>
                  </a:lnTo>
                  <a:lnTo>
                    <a:pt x="541019" y="166370"/>
                  </a:lnTo>
                  <a:lnTo>
                    <a:pt x="524763" y="126111"/>
                  </a:lnTo>
                  <a:lnTo>
                    <a:pt x="501014" y="90551"/>
                  </a:lnTo>
                  <a:lnTo>
                    <a:pt x="470915" y="60325"/>
                  </a:lnTo>
                  <a:lnTo>
                    <a:pt x="435228" y="35687"/>
                  </a:lnTo>
                  <a:lnTo>
                    <a:pt x="395096" y="17145"/>
                  </a:lnTo>
                  <a:lnTo>
                    <a:pt x="351281" y="5207"/>
                  </a:lnTo>
                  <a:lnTo>
                    <a:pt x="304926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270759" y="37871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359" y="472567"/>
                  </a:moveTo>
                  <a:lnTo>
                    <a:pt x="291464" y="482473"/>
                  </a:lnTo>
                  <a:lnTo>
                    <a:pt x="243204" y="484632"/>
                  </a:lnTo>
                  <a:lnTo>
                    <a:pt x="196850" y="479425"/>
                  </a:lnTo>
                  <a:lnTo>
                    <a:pt x="153162" y="467487"/>
                  </a:lnTo>
                  <a:lnTo>
                    <a:pt x="113029" y="448945"/>
                  </a:lnTo>
                  <a:lnTo>
                    <a:pt x="77596" y="424307"/>
                  </a:lnTo>
                  <a:lnTo>
                    <a:pt x="47497" y="394081"/>
                  </a:lnTo>
                  <a:lnTo>
                    <a:pt x="23875" y="358521"/>
                  </a:lnTo>
                  <a:lnTo>
                    <a:pt x="7619" y="318262"/>
                  </a:lnTo>
                  <a:lnTo>
                    <a:pt x="0" y="275717"/>
                  </a:lnTo>
                  <a:lnTo>
                    <a:pt x="1142" y="233426"/>
                  </a:lnTo>
                  <a:lnTo>
                    <a:pt x="10540" y="191897"/>
                  </a:lnTo>
                  <a:lnTo>
                    <a:pt x="27685" y="152273"/>
                  </a:lnTo>
                  <a:lnTo>
                    <a:pt x="51942" y="115316"/>
                  </a:lnTo>
                  <a:lnTo>
                    <a:pt x="82676" y="81915"/>
                  </a:lnTo>
                  <a:lnTo>
                    <a:pt x="119379" y="52959"/>
                  </a:lnTo>
                  <a:lnTo>
                    <a:pt x="161416" y="29464"/>
                  </a:lnTo>
                  <a:lnTo>
                    <a:pt x="208279" y="12065"/>
                  </a:lnTo>
                  <a:lnTo>
                    <a:pt x="257047" y="2159"/>
                  </a:lnTo>
                  <a:lnTo>
                    <a:pt x="304926" y="0"/>
                  </a:lnTo>
                  <a:lnTo>
                    <a:pt x="351281" y="5207"/>
                  </a:lnTo>
                  <a:lnTo>
                    <a:pt x="395096" y="17145"/>
                  </a:lnTo>
                  <a:lnTo>
                    <a:pt x="435228" y="35687"/>
                  </a:lnTo>
                  <a:lnTo>
                    <a:pt x="470915" y="60325"/>
                  </a:lnTo>
                  <a:lnTo>
                    <a:pt x="501014" y="90551"/>
                  </a:lnTo>
                  <a:lnTo>
                    <a:pt x="524763" y="126111"/>
                  </a:lnTo>
                  <a:lnTo>
                    <a:pt x="541019" y="166370"/>
                  </a:lnTo>
                  <a:lnTo>
                    <a:pt x="548385" y="208915"/>
                  </a:lnTo>
                  <a:lnTo>
                    <a:pt x="547115" y="251206"/>
                  </a:lnTo>
                  <a:lnTo>
                    <a:pt x="537590" y="292735"/>
                  </a:lnTo>
                  <a:lnTo>
                    <a:pt x="520572" y="332359"/>
                  </a:lnTo>
                  <a:lnTo>
                    <a:pt x="496442" y="369316"/>
                  </a:lnTo>
                  <a:lnTo>
                    <a:pt x="465835" y="402717"/>
                  </a:lnTo>
                  <a:lnTo>
                    <a:pt x="429259" y="431673"/>
                  </a:lnTo>
                  <a:lnTo>
                    <a:pt x="387222" y="455168"/>
                  </a:lnTo>
                  <a:lnTo>
                    <a:pt x="340359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423159" y="39750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30098" y="0"/>
                  </a:moveTo>
                  <a:lnTo>
                    <a:pt x="19938" y="762"/>
                  </a:lnTo>
                  <a:lnTo>
                    <a:pt x="10032" y="6095"/>
                  </a:lnTo>
                  <a:lnTo>
                    <a:pt x="3175" y="13969"/>
                  </a:lnTo>
                  <a:lnTo>
                    <a:pt x="0" y="23494"/>
                  </a:lnTo>
                  <a:lnTo>
                    <a:pt x="1269" y="33781"/>
                  </a:lnTo>
                  <a:lnTo>
                    <a:pt x="5968" y="43180"/>
                  </a:lnTo>
                  <a:lnTo>
                    <a:pt x="13715" y="49911"/>
                  </a:lnTo>
                  <a:lnTo>
                    <a:pt x="23240" y="52958"/>
                  </a:lnTo>
                  <a:lnTo>
                    <a:pt x="33527" y="51562"/>
                  </a:lnTo>
                  <a:lnTo>
                    <a:pt x="43179" y="46989"/>
                  </a:lnTo>
                  <a:lnTo>
                    <a:pt x="49783" y="39369"/>
                  </a:lnTo>
                  <a:lnTo>
                    <a:pt x="52831" y="29591"/>
                  </a:lnTo>
                  <a:lnTo>
                    <a:pt x="52196" y="18542"/>
                  </a:lnTo>
                  <a:lnTo>
                    <a:pt x="47497" y="9398"/>
                  </a:lnTo>
                  <a:lnTo>
                    <a:pt x="39750" y="3048"/>
                  </a:lnTo>
                  <a:lnTo>
                    <a:pt x="300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423159" y="3975099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527" y="51562"/>
                  </a:moveTo>
                  <a:lnTo>
                    <a:pt x="0" y="23494"/>
                  </a:lnTo>
                  <a:lnTo>
                    <a:pt x="3175" y="13969"/>
                  </a:lnTo>
                  <a:lnTo>
                    <a:pt x="10032" y="6095"/>
                  </a:lnTo>
                  <a:lnTo>
                    <a:pt x="19938" y="762"/>
                  </a:lnTo>
                  <a:lnTo>
                    <a:pt x="30098" y="0"/>
                  </a:lnTo>
                  <a:lnTo>
                    <a:pt x="39750" y="3048"/>
                  </a:lnTo>
                  <a:lnTo>
                    <a:pt x="47497" y="9398"/>
                  </a:lnTo>
                  <a:lnTo>
                    <a:pt x="52196" y="18542"/>
                  </a:lnTo>
                  <a:lnTo>
                    <a:pt x="52831" y="29591"/>
                  </a:lnTo>
                  <a:lnTo>
                    <a:pt x="49783" y="39369"/>
                  </a:lnTo>
                  <a:lnTo>
                    <a:pt x="43179" y="46989"/>
                  </a:lnTo>
                  <a:lnTo>
                    <a:pt x="3352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7" name="object 4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60700" y="3784600"/>
            <a:ext cx="1874520" cy="1310639"/>
          </a:xfrm>
          <a:prstGeom prst="rect">
            <a:avLst/>
          </a:prstGeom>
        </p:spPr>
      </p:pic>
      <p:grpSp>
        <p:nvGrpSpPr>
          <p:cNvPr id="48" name="object 48"/>
          <p:cNvGrpSpPr/>
          <p:nvPr/>
        </p:nvGrpSpPr>
        <p:grpSpPr>
          <a:xfrm>
            <a:off x="2578100" y="3924300"/>
            <a:ext cx="63500" cy="60325"/>
            <a:chOff x="2578100" y="3924300"/>
            <a:chExt cx="63500" cy="60325"/>
          </a:xfrm>
        </p:grpSpPr>
        <p:sp>
          <p:nvSpPr>
            <p:cNvPr id="49" name="object 49"/>
            <p:cNvSpPr/>
            <p:nvPr/>
          </p:nvSpPr>
          <p:spPr>
            <a:xfrm>
              <a:off x="2583180" y="392938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30225" y="0"/>
                  </a:moveTo>
                  <a:lnTo>
                    <a:pt x="19176" y="762"/>
                  </a:lnTo>
                  <a:lnTo>
                    <a:pt x="10032" y="5334"/>
                  </a:lnTo>
                  <a:lnTo>
                    <a:pt x="3428" y="12954"/>
                  </a:lnTo>
                  <a:lnTo>
                    <a:pt x="0" y="22479"/>
                  </a:lnTo>
                  <a:lnTo>
                    <a:pt x="634" y="32639"/>
                  </a:lnTo>
                  <a:lnTo>
                    <a:pt x="5842" y="41529"/>
                  </a:lnTo>
                  <a:lnTo>
                    <a:pt x="13588" y="47625"/>
                  </a:lnTo>
                  <a:lnTo>
                    <a:pt x="23240" y="50546"/>
                  </a:lnTo>
                  <a:lnTo>
                    <a:pt x="34036" y="49784"/>
                  </a:lnTo>
                  <a:lnTo>
                    <a:pt x="43306" y="45085"/>
                  </a:lnTo>
                  <a:lnTo>
                    <a:pt x="49911" y="37465"/>
                  </a:lnTo>
                  <a:lnTo>
                    <a:pt x="53212" y="28067"/>
                  </a:lnTo>
                  <a:lnTo>
                    <a:pt x="52705" y="17907"/>
                  </a:lnTo>
                  <a:lnTo>
                    <a:pt x="48006" y="9017"/>
                  </a:lnTo>
                  <a:lnTo>
                    <a:pt x="40131" y="2921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583180" y="3929380"/>
              <a:ext cx="53340" cy="50165"/>
            </a:xfrm>
            <a:custGeom>
              <a:avLst/>
              <a:gdLst/>
              <a:ahLst/>
              <a:cxnLst/>
              <a:rect l="l" t="t" r="r" b="b"/>
              <a:pathLst>
                <a:path w="53339" h="50164">
                  <a:moveTo>
                    <a:pt x="34036" y="49784"/>
                  </a:moveTo>
                  <a:lnTo>
                    <a:pt x="634" y="32639"/>
                  </a:lnTo>
                  <a:lnTo>
                    <a:pt x="0" y="22479"/>
                  </a:lnTo>
                  <a:lnTo>
                    <a:pt x="3428" y="12954"/>
                  </a:lnTo>
                  <a:lnTo>
                    <a:pt x="10032" y="5334"/>
                  </a:lnTo>
                  <a:lnTo>
                    <a:pt x="19176" y="762"/>
                  </a:lnTo>
                  <a:lnTo>
                    <a:pt x="30225" y="0"/>
                  </a:lnTo>
                  <a:lnTo>
                    <a:pt x="40131" y="2921"/>
                  </a:lnTo>
                  <a:lnTo>
                    <a:pt x="48006" y="9017"/>
                  </a:lnTo>
                  <a:lnTo>
                    <a:pt x="52705" y="17907"/>
                  </a:lnTo>
                  <a:lnTo>
                    <a:pt x="53212" y="28067"/>
                  </a:lnTo>
                  <a:lnTo>
                    <a:pt x="49911" y="37465"/>
                  </a:lnTo>
                  <a:lnTo>
                    <a:pt x="43306" y="45085"/>
                  </a:lnTo>
                  <a:lnTo>
                    <a:pt x="34036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2608579" y="4025900"/>
            <a:ext cx="63500" cy="62230"/>
            <a:chOff x="2608579" y="4025900"/>
            <a:chExt cx="63500" cy="62230"/>
          </a:xfrm>
        </p:grpSpPr>
        <p:sp>
          <p:nvSpPr>
            <p:cNvPr id="52" name="object 52"/>
            <p:cNvSpPr/>
            <p:nvPr/>
          </p:nvSpPr>
          <p:spPr>
            <a:xfrm>
              <a:off x="2613659" y="4030980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590" y="0"/>
                  </a:moveTo>
                  <a:lnTo>
                    <a:pt x="19303" y="762"/>
                  </a:lnTo>
                  <a:lnTo>
                    <a:pt x="9651" y="6096"/>
                  </a:lnTo>
                  <a:lnTo>
                    <a:pt x="3047" y="13970"/>
                  </a:lnTo>
                  <a:lnTo>
                    <a:pt x="0" y="23495"/>
                  </a:lnTo>
                  <a:lnTo>
                    <a:pt x="762" y="33782"/>
                  </a:lnTo>
                  <a:lnTo>
                    <a:pt x="5460" y="43688"/>
                  </a:lnTo>
                  <a:lnTo>
                    <a:pt x="13207" y="50292"/>
                  </a:lnTo>
                  <a:lnTo>
                    <a:pt x="22732" y="53086"/>
                  </a:lnTo>
                  <a:lnTo>
                    <a:pt x="33019" y="51562"/>
                  </a:lnTo>
                  <a:lnTo>
                    <a:pt x="42925" y="46736"/>
                  </a:lnTo>
                  <a:lnTo>
                    <a:pt x="49783" y="38862"/>
                  </a:lnTo>
                  <a:lnTo>
                    <a:pt x="52831" y="29083"/>
                  </a:lnTo>
                  <a:lnTo>
                    <a:pt x="51562" y="18542"/>
                  </a:lnTo>
                  <a:lnTo>
                    <a:pt x="46862" y="9398"/>
                  </a:lnTo>
                  <a:lnTo>
                    <a:pt x="39242" y="3048"/>
                  </a:lnTo>
                  <a:lnTo>
                    <a:pt x="29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613659" y="4030980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39" h="52070">
                  <a:moveTo>
                    <a:pt x="33019" y="51562"/>
                  </a:moveTo>
                  <a:lnTo>
                    <a:pt x="0" y="23495"/>
                  </a:lnTo>
                  <a:lnTo>
                    <a:pt x="3047" y="13970"/>
                  </a:lnTo>
                  <a:lnTo>
                    <a:pt x="9651" y="6096"/>
                  </a:lnTo>
                  <a:lnTo>
                    <a:pt x="19303" y="762"/>
                  </a:lnTo>
                  <a:lnTo>
                    <a:pt x="29590" y="0"/>
                  </a:lnTo>
                  <a:lnTo>
                    <a:pt x="39242" y="3048"/>
                  </a:lnTo>
                  <a:lnTo>
                    <a:pt x="46862" y="9398"/>
                  </a:lnTo>
                  <a:lnTo>
                    <a:pt x="51562" y="18542"/>
                  </a:lnTo>
                  <a:lnTo>
                    <a:pt x="52831" y="29083"/>
                  </a:lnTo>
                  <a:lnTo>
                    <a:pt x="49783" y="38862"/>
                  </a:lnTo>
                  <a:lnTo>
                    <a:pt x="42925" y="46736"/>
                  </a:lnTo>
                  <a:lnTo>
                    <a:pt x="33019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2448560" y="4071620"/>
            <a:ext cx="62865" cy="62230"/>
            <a:chOff x="2448560" y="4071620"/>
            <a:chExt cx="62865" cy="62230"/>
          </a:xfrm>
        </p:grpSpPr>
        <p:sp>
          <p:nvSpPr>
            <p:cNvPr id="55" name="object 55"/>
            <p:cNvSpPr/>
            <p:nvPr/>
          </p:nvSpPr>
          <p:spPr>
            <a:xfrm>
              <a:off x="2453640" y="40767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5" h="53339">
                  <a:moveTo>
                    <a:pt x="29464" y="0"/>
                  </a:moveTo>
                  <a:lnTo>
                    <a:pt x="19177" y="762"/>
                  </a:lnTo>
                  <a:lnTo>
                    <a:pt x="10033" y="6095"/>
                  </a:lnTo>
                  <a:lnTo>
                    <a:pt x="3429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5334" y="43687"/>
                  </a:lnTo>
                  <a:lnTo>
                    <a:pt x="13081" y="50292"/>
                  </a:lnTo>
                  <a:lnTo>
                    <a:pt x="23114" y="53086"/>
                  </a:lnTo>
                  <a:lnTo>
                    <a:pt x="34036" y="51562"/>
                  </a:lnTo>
                  <a:lnTo>
                    <a:pt x="43180" y="46989"/>
                  </a:lnTo>
                  <a:lnTo>
                    <a:pt x="49784" y="39497"/>
                  </a:lnTo>
                  <a:lnTo>
                    <a:pt x="52705" y="30099"/>
                  </a:lnTo>
                  <a:lnTo>
                    <a:pt x="51435" y="19812"/>
                  </a:lnTo>
                  <a:lnTo>
                    <a:pt x="46736" y="9906"/>
                  </a:lnTo>
                  <a:lnTo>
                    <a:pt x="38989" y="3175"/>
                  </a:lnTo>
                  <a:lnTo>
                    <a:pt x="294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453640" y="4076700"/>
              <a:ext cx="52705" cy="52069"/>
            </a:xfrm>
            <a:custGeom>
              <a:avLst/>
              <a:gdLst/>
              <a:ahLst/>
              <a:cxnLst/>
              <a:rect l="l" t="t" r="r" b="b"/>
              <a:pathLst>
                <a:path w="52705" h="52070">
                  <a:moveTo>
                    <a:pt x="34036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429" y="13969"/>
                  </a:lnTo>
                  <a:lnTo>
                    <a:pt x="10033" y="6095"/>
                  </a:lnTo>
                  <a:lnTo>
                    <a:pt x="19177" y="762"/>
                  </a:lnTo>
                  <a:lnTo>
                    <a:pt x="29464" y="0"/>
                  </a:lnTo>
                  <a:lnTo>
                    <a:pt x="38989" y="3175"/>
                  </a:lnTo>
                  <a:lnTo>
                    <a:pt x="46736" y="9906"/>
                  </a:lnTo>
                  <a:lnTo>
                    <a:pt x="51435" y="19812"/>
                  </a:lnTo>
                  <a:lnTo>
                    <a:pt x="52705" y="30099"/>
                  </a:lnTo>
                  <a:lnTo>
                    <a:pt x="49784" y="39497"/>
                  </a:lnTo>
                  <a:lnTo>
                    <a:pt x="43180" y="46989"/>
                  </a:lnTo>
                  <a:lnTo>
                    <a:pt x="3403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6151879" y="5511800"/>
            <a:ext cx="645160" cy="650240"/>
            <a:chOff x="6151879" y="5511800"/>
            <a:chExt cx="645160" cy="650240"/>
          </a:xfrm>
        </p:grpSpPr>
        <p:sp>
          <p:nvSpPr>
            <p:cNvPr id="58" name="object 58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0"/>
                  </a:moveTo>
                  <a:lnTo>
                    <a:pt x="270255" y="3429"/>
                  </a:lnTo>
                  <a:lnTo>
                    <a:pt x="225425" y="13589"/>
                  </a:lnTo>
                  <a:lnTo>
                    <a:pt x="183134" y="29718"/>
                  </a:lnTo>
                  <a:lnTo>
                    <a:pt x="144144" y="51562"/>
                  </a:lnTo>
                  <a:lnTo>
                    <a:pt x="108712" y="78574"/>
                  </a:lnTo>
                  <a:lnTo>
                    <a:pt x="77469" y="110159"/>
                  </a:lnTo>
                  <a:lnTo>
                    <a:pt x="50800" y="145872"/>
                  </a:lnTo>
                  <a:lnTo>
                    <a:pt x="29337" y="185216"/>
                  </a:lnTo>
                  <a:lnTo>
                    <a:pt x="13335" y="227685"/>
                  </a:lnTo>
                  <a:lnTo>
                    <a:pt x="3428" y="272796"/>
                  </a:lnTo>
                  <a:lnTo>
                    <a:pt x="0" y="320040"/>
                  </a:lnTo>
                  <a:lnTo>
                    <a:pt x="3428" y="367284"/>
                  </a:lnTo>
                  <a:lnTo>
                    <a:pt x="13335" y="412394"/>
                  </a:lnTo>
                  <a:lnTo>
                    <a:pt x="29337" y="454863"/>
                  </a:lnTo>
                  <a:lnTo>
                    <a:pt x="50800" y="494207"/>
                  </a:lnTo>
                  <a:lnTo>
                    <a:pt x="77469" y="529920"/>
                  </a:lnTo>
                  <a:lnTo>
                    <a:pt x="108712" y="561505"/>
                  </a:lnTo>
                  <a:lnTo>
                    <a:pt x="144144" y="588467"/>
                  </a:lnTo>
                  <a:lnTo>
                    <a:pt x="183134" y="610298"/>
                  </a:lnTo>
                  <a:lnTo>
                    <a:pt x="225425" y="626516"/>
                  </a:lnTo>
                  <a:lnTo>
                    <a:pt x="270255" y="636600"/>
                  </a:lnTo>
                  <a:lnTo>
                    <a:pt x="317500" y="640080"/>
                  </a:lnTo>
                  <a:lnTo>
                    <a:pt x="364363" y="636600"/>
                  </a:lnTo>
                  <a:lnTo>
                    <a:pt x="409193" y="626516"/>
                  </a:lnTo>
                  <a:lnTo>
                    <a:pt x="451358" y="610298"/>
                  </a:lnTo>
                  <a:lnTo>
                    <a:pt x="490346" y="588467"/>
                  </a:lnTo>
                  <a:lnTo>
                    <a:pt x="525780" y="561505"/>
                  </a:lnTo>
                  <a:lnTo>
                    <a:pt x="557148" y="529920"/>
                  </a:lnTo>
                  <a:lnTo>
                    <a:pt x="583818" y="494207"/>
                  </a:lnTo>
                  <a:lnTo>
                    <a:pt x="605536" y="454863"/>
                  </a:lnTo>
                  <a:lnTo>
                    <a:pt x="621538" y="412394"/>
                  </a:lnTo>
                  <a:lnTo>
                    <a:pt x="631570" y="367284"/>
                  </a:lnTo>
                  <a:lnTo>
                    <a:pt x="634999" y="320040"/>
                  </a:lnTo>
                  <a:lnTo>
                    <a:pt x="631570" y="272796"/>
                  </a:lnTo>
                  <a:lnTo>
                    <a:pt x="621538" y="227685"/>
                  </a:lnTo>
                  <a:lnTo>
                    <a:pt x="605536" y="185216"/>
                  </a:lnTo>
                  <a:lnTo>
                    <a:pt x="583818" y="145872"/>
                  </a:lnTo>
                  <a:lnTo>
                    <a:pt x="557148" y="110159"/>
                  </a:lnTo>
                  <a:lnTo>
                    <a:pt x="525780" y="78574"/>
                  </a:lnTo>
                  <a:lnTo>
                    <a:pt x="490346" y="51562"/>
                  </a:lnTo>
                  <a:lnTo>
                    <a:pt x="451358" y="29718"/>
                  </a:lnTo>
                  <a:lnTo>
                    <a:pt x="409193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640080"/>
                  </a:moveTo>
                  <a:lnTo>
                    <a:pt x="270255" y="636600"/>
                  </a:lnTo>
                  <a:lnTo>
                    <a:pt x="225425" y="626516"/>
                  </a:lnTo>
                  <a:lnTo>
                    <a:pt x="183134" y="610298"/>
                  </a:lnTo>
                  <a:lnTo>
                    <a:pt x="144144" y="588467"/>
                  </a:lnTo>
                  <a:lnTo>
                    <a:pt x="108712" y="561505"/>
                  </a:lnTo>
                  <a:lnTo>
                    <a:pt x="77469" y="529920"/>
                  </a:lnTo>
                  <a:lnTo>
                    <a:pt x="50800" y="494207"/>
                  </a:lnTo>
                  <a:lnTo>
                    <a:pt x="29337" y="454863"/>
                  </a:lnTo>
                  <a:lnTo>
                    <a:pt x="13335" y="412394"/>
                  </a:lnTo>
                  <a:lnTo>
                    <a:pt x="3428" y="367284"/>
                  </a:lnTo>
                  <a:lnTo>
                    <a:pt x="0" y="320040"/>
                  </a:lnTo>
                  <a:lnTo>
                    <a:pt x="3428" y="272796"/>
                  </a:lnTo>
                  <a:lnTo>
                    <a:pt x="13335" y="227685"/>
                  </a:lnTo>
                  <a:lnTo>
                    <a:pt x="29337" y="185216"/>
                  </a:lnTo>
                  <a:lnTo>
                    <a:pt x="50800" y="145872"/>
                  </a:lnTo>
                  <a:lnTo>
                    <a:pt x="77469" y="110159"/>
                  </a:lnTo>
                  <a:lnTo>
                    <a:pt x="108712" y="78574"/>
                  </a:lnTo>
                  <a:lnTo>
                    <a:pt x="144144" y="51562"/>
                  </a:lnTo>
                  <a:lnTo>
                    <a:pt x="183134" y="29718"/>
                  </a:lnTo>
                  <a:lnTo>
                    <a:pt x="225425" y="13589"/>
                  </a:lnTo>
                  <a:lnTo>
                    <a:pt x="270255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3" y="13589"/>
                  </a:lnTo>
                  <a:lnTo>
                    <a:pt x="451358" y="29718"/>
                  </a:lnTo>
                  <a:lnTo>
                    <a:pt x="490346" y="51562"/>
                  </a:lnTo>
                  <a:lnTo>
                    <a:pt x="525780" y="78574"/>
                  </a:lnTo>
                  <a:lnTo>
                    <a:pt x="557148" y="110159"/>
                  </a:lnTo>
                  <a:lnTo>
                    <a:pt x="583818" y="145872"/>
                  </a:lnTo>
                  <a:lnTo>
                    <a:pt x="605536" y="185216"/>
                  </a:lnTo>
                  <a:lnTo>
                    <a:pt x="621538" y="227685"/>
                  </a:lnTo>
                  <a:lnTo>
                    <a:pt x="631570" y="272796"/>
                  </a:lnTo>
                  <a:lnTo>
                    <a:pt x="634999" y="320040"/>
                  </a:lnTo>
                  <a:lnTo>
                    <a:pt x="631570" y="367284"/>
                  </a:lnTo>
                  <a:lnTo>
                    <a:pt x="621538" y="412394"/>
                  </a:lnTo>
                  <a:lnTo>
                    <a:pt x="605536" y="454863"/>
                  </a:lnTo>
                  <a:lnTo>
                    <a:pt x="583818" y="494207"/>
                  </a:lnTo>
                  <a:lnTo>
                    <a:pt x="557148" y="529920"/>
                  </a:lnTo>
                  <a:lnTo>
                    <a:pt x="525780" y="561505"/>
                  </a:lnTo>
                  <a:lnTo>
                    <a:pt x="490346" y="588467"/>
                  </a:lnTo>
                  <a:lnTo>
                    <a:pt x="451358" y="610298"/>
                  </a:lnTo>
                  <a:lnTo>
                    <a:pt x="409193" y="626516"/>
                  </a:lnTo>
                  <a:lnTo>
                    <a:pt x="364363" y="636600"/>
                  </a:lnTo>
                  <a:lnTo>
                    <a:pt x="317500" y="6400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42379" y="5725161"/>
              <a:ext cx="71118" cy="81278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32879" y="5725161"/>
              <a:ext cx="71118" cy="81278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32879" y="5867401"/>
              <a:ext cx="71118" cy="81278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42379" y="5867401"/>
              <a:ext cx="71118" cy="81278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8239759" y="4864100"/>
            <a:ext cx="563880" cy="492759"/>
            <a:chOff x="8239759" y="4864100"/>
            <a:chExt cx="563880" cy="492759"/>
          </a:xfrm>
        </p:grpSpPr>
        <p:sp>
          <p:nvSpPr>
            <p:cNvPr id="65" name="object 65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0"/>
                  </a:moveTo>
                  <a:lnTo>
                    <a:pt x="227202" y="3937"/>
                  </a:lnTo>
                  <a:lnTo>
                    <a:pt x="180466" y="15113"/>
                  </a:lnTo>
                  <a:lnTo>
                    <a:pt x="137286" y="33020"/>
                  </a:lnTo>
                  <a:lnTo>
                    <a:pt x="98678" y="56769"/>
                  </a:lnTo>
                  <a:lnTo>
                    <a:pt x="65277" y="85852"/>
                  </a:lnTo>
                  <a:lnTo>
                    <a:pt x="37973" y="119380"/>
                  </a:lnTo>
                  <a:lnTo>
                    <a:pt x="17399" y="156845"/>
                  </a:lnTo>
                  <a:lnTo>
                    <a:pt x="4444" y="197485"/>
                  </a:lnTo>
                  <a:lnTo>
                    <a:pt x="0" y="240665"/>
                  </a:lnTo>
                  <a:lnTo>
                    <a:pt x="4444" y="284226"/>
                  </a:lnTo>
                  <a:lnTo>
                    <a:pt x="17399" y="325120"/>
                  </a:lnTo>
                  <a:lnTo>
                    <a:pt x="37973" y="362839"/>
                  </a:lnTo>
                  <a:lnTo>
                    <a:pt x="65277" y="396621"/>
                  </a:lnTo>
                  <a:lnTo>
                    <a:pt x="98678" y="425704"/>
                  </a:lnTo>
                  <a:lnTo>
                    <a:pt x="137286" y="449580"/>
                  </a:lnTo>
                  <a:lnTo>
                    <a:pt x="180466" y="467487"/>
                  </a:lnTo>
                  <a:lnTo>
                    <a:pt x="227202" y="478663"/>
                  </a:lnTo>
                  <a:lnTo>
                    <a:pt x="276859" y="482600"/>
                  </a:lnTo>
                  <a:lnTo>
                    <a:pt x="326770" y="478663"/>
                  </a:lnTo>
                  <a:lnTo>
                    <a:pt x="373760" y="467487"/>
                  </a:lnTo>
                  <a:lnTo>
                    <a:pt x="416940" y="449580"/>
                  </a:lnTo>
                  <a:lnTo>
                    <a:pt x="455549" y="425704"/>
                  </a:lnTo>
                  <a:lnTo>
                    <a:pt x="488823" y="396621"/>
                  </a:lnTo>
                  <a:lnTo>
                    <a:pt x="516127" y="362839"/>
                  </a:lnTo>
                  <a:lnTo>
                    <a:pt x="536448" y="325120"/>
                  </a:lnTo>
                  <a:lnTo>
                    <a:pt x="549275" y="284226"/>
                  </a:lnTo>
                  <a:lnTo>
                    <a:pt x="553719" y="240665"/>
                  </a:lnTo>
                  <a:lnTo>
                    <a:pt x="549275" y="197485"/>
                  </a:lnTo>
                  <a:lnTo>
                    <a:pt x="536448" y="156845"/>
                  </a:lnTo>
                  <a:lnTo>
                    <a:pt x="516127" y="119380"/>
                  </a:lnTo>
                  <a:lnTo>
                    <a:pt x="488823" y="85852"/>
                  </a:lnTo>
                  <a:lnTo>
                    <a:pt x="455549" y="56769"/>
                  </a:lnTo>
                  <a:lnTo>
                    <a:pt x="416940" y="33020"/>
                  </a:lnTo>
                  <a:lnTo>
                    <a:pt x="373760" y="15113"/>
                  </a:lnTo>
                  <a:lnTo>
                    <a:pt x="326770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482600"/>
                  </a:moveTo>
                  <a:lnTo>
                    <a:pt x="227202" y="478663"/>
                  </a:lnTo>
                  <a:lnTo>
                    <a:pt x="180466" y="467487"/>
                  </a:lnTo>
                  <a:lnTo>
                    <a:pt x="137286" y="449580"/>
                  </a:lnTo>
                  <a:lnTo>
                    <a:pt x="98678" y="425704"/>
                  </a:lnTo>
                  <a:lnTo>
                    <a:pt x="65277" y="396621"/>
                  </a:lnTo>
                  <a:lnTo>
                    <a:pt x="37973" y="362839"/>
                  </a:lnTo>
                  <a:lnTo>
                    <a:pt x="17399" y="325120"/>
                  </a:lnTo>
                  <a:lnTo>
                    <a:pt x="4444" y="284226"/>
                  </a:lnTo>
                  <a:lnTo>
                    <a:pt x="0" y="240665"/>
                  </a:lnTo>
                  <a:lnTo>
                    <a:pt x="4444" y="197485"/>
                  </a:lnTo>
                  <a:lnTo>
                    <a:pt x="17399" y="156845"/>
                  </a:lnTo>
                  <a:lnTo>
                    <a:pt x="37973" y="119380"/>
                  </a:lnTo>
                  <a:lnTo>
                    <a:pt x="65277" y="85852"/>
                  </a:lnTo>
                  <a:lnTo>
                    <a:pt x="98678" y="56769"/>
                  </a:lnTo>
                  <a:lnTo>
                    <a:pt x="137286" y="33020"/>
                  </a:lnTo>
                  <a:lnTo>
                    <a:pt x="180466" y="15113"/>
                  </a:lnTo>
                  <a:lnTo>
                    <a:pt x="227202" y="3937"/>
                  </a:lnTo>
                  <a:lnTo>
                    <a:pt x="276859" y="0"/>
                  </a:lnTo>
                  <a:lnTo>
                    <a:pt x="326770" y="3937"/>
                  </a:lnTo>
                  <a:lnTo>
                    <a:pt x="373760" y="15113"/>
                  </a:lnTo>
                  <a:lnTo>
                    <a:pt x="416940" y="33020"/>
                  </a:lnTo>
                  <a:lnTo>
                    <a:pt x="455549" y="56769"/>
                  </a:lnTo>
                  <a:lnTo>
                    <a:pt x="488823" y="85852"/>
                  </a:lnTo>
                  <a:lnTo>
                    <a:pt x="516127" y="119380"/>
                  </a:lnTo>
                  <a:lnTo>
                    <a:pt x="536448" y="156845"/>
                  </a:lnTo>
                  <a:lnTo>
                    <a:pt x="549275" y="197485"/>
                  </a:lnTo>
                  <a:lnTo>
                    <a:pt x="553719" y="240665"/>
                  </a:lnTo>
                  <a:lnTo>
                    <a:pt x="549275" y="284226"/>
                  </a:lnTo>
                  <a:lnTo>
                    <a:pt x="536448" y="325120"/>
                  </a:lnTo>
                  <a:lnTo>
                    <a:pt x="516127" y="362839"/>
                  </a:lnTo>
                  <a:lnTo>
                    <a:pt x="488823" y="396621"/>
                  </a:lnTo>
                  <a:lnTo>
                    <a:pt x="455549" y="425704"/>
                  </a:lnTo>
                  <a:lnTo>
                    <a:pt x="416940" y="449580"/>
                  </a:lnTo>
                  <a:lnTo>
                    <a:pt x="373760" y="467487"/>
                  </a:lnTo>
                  <a:lnTo>
                    <a:pt x="326770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0"/>
                  </a:moveTo>
                  <a:lnTo>
                    <a:pt x="17525" y="2031"/>
                  </a:lnTo>
                  <a:lnTo>
                    <a:pt x="8381" y="7493"/>
                  </a:lnTo>
                  <a:lnTo>
                    <a:pt x="2285" y="15620"/>
                  </a:lnTo>
                  <a:lnTo>
                    <a:pt x="0" y="26035"/>
                  </a:lnTo>
                  <a:lnTo>
                    <a:pt x="2285" y="35687"/>
                  </a:lnTo>
                  <a:lnTo>
                    <a:pt x="8508" y="43561"/>
                  </a:lnTo>
                  <a:lnTo>
                    <a:pt x="17525" y="48894"/>
                  </a:lnTo>
                  <a:lnTo>
                    <a:pt x="28575" y="50800"/>
                  </a:lnTo>
                  <a:lnTo>
                    <a:pt x="39369" y="48894"/>
                  </a:lnTo>
                  <a:lnTo>
                    <a:pt x="48132" y="43561"/>
                  </a:lnTo>
                  <a:lnTo>
                    <a:pt x="53848" y="35687"/>
                  </a:lnTo>
                  <a:lnTo>
                    <a:pt x="55879" y="26035"/>
                  </a:lnTo>
                  <a:lnTo>
                    <a:pt x="53848" y="15620"/>
                  </a:lnTo>
                  <a:lnTo>
                    <a:pt x="48132" y="7493"/>
                  </a:lnTo>
                  <a:lnTo>
                    <a:pt x="39369" y="2031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50800"/>
                  </a:moveTo>
                  <a:lnTo>
                    <a:pt x="17525" y="48894"/>
                  </a:lnTo>
                  <a:lnTo>
                    <a:pt x="8508" y="43561"/>
                  </a:lnTo>
                  <a:lnTo>
                    <a:pt x="2285" y="35687"/>
                  </a:lnTo>
                  <a:lnTo>
                    <a:pt x="0" y="26035"/>
                  </a:lnTo>
                  <a:lnTo>
                    <a:pt x="2285" y="15620"/>
                  </a:lnTo>
                  <a:lnTo>
                    <a:pt x="8381" y="7493"/>
                  </a:lnTo>
                  <a:lnTo>
                    <a:pt x="17525" y="2031"/>
                  </a:lnTo>
                  <a:lnTo>
                    <a:pt x="28575" y="0"/>
                  </a:lnTo>
                  <a:lnTo>
                    <a:pt x="39369" y="2031"/>
                  </a:lnTo>
                  <a:lnTo>
                    <a:pt x="48132" y="7493"/>
                  </a:lnTo>
                  <a:lnTo>
                    <a:pt x="53848" y="15620"/>
                  </a:lnTo>
                  <a:lnTo>
                    <a:pt x="55879" y="26035"/>
                  </a:lnTo>
                  <a:lnTo>
                    <a:pt x="53848" y="35687"/>
                  </a:lnTo>
                  <a:lnTo>
                    <a:pt x="48132" y="43561"/>
                  </a:lnTo>
                  <a:lnTo>
                    <a:pt x="39369" y="48894"/>
                  </a:lnTo>
                  <a:lnTo>
                    <a:pt x="2857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0"/>
                  </a:moveTo>
                  <a:lnTo>
                    <a:pt x="16255" y="2031"/>
                  </a:lnTo>
                  <a:lnTo>
                    <a:pt x="7620" y="7493"/>
                  </a:lnTo>
                  <a:lnTo>
                    <a:pt x="2031" y="15620"/>
                  </a:lnTo>
                  <a:lnTo>
                    <a:pt x="0" y="26035"/>
                  </a:lnTo>
                  <a:lnTo>
                    <a:pt x="2031" y="35687"/>
                  </a:lnTo>
                  <a:lnTo>
                    <a:pt x="7620" y="43561"/>
                  </a:lnTo>
                  <a:lnTo>
                    <a:pt x="16255" y="48894"/>
                  </a:lnTo>
                  <a:lnTo>
                    <a:pt x="27304" y="50800"/>
                  </a:lnTo>
                  <a:lnTo>
                    <a:pt x="37084" y="48894"/>
                  </a:lnTo>
                  <a:lnTo>
                    <a:pt x="45466" y="43561"/>
                  </a:lnTo>
                  <a:lnTo>
                    <a:pt x="51180" y="35687"/>
                  </a:lnTo>
                  <a:lnTo>
                    <a:pt x="53340" y="26035"/>
                  </a:lnTo>
                  <a:lnTo>
                    <a:pt x="51180" y="15620"/>
                  </a:lnTo>
                  <a:lnTo>
                    <a:pt x="45466" y="7493"/>
                  </a:lnTo>
                  <a:lnTo>
                    <a:pt x="37084" y="2031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50800"/>
                  </a:moveTo>
                  <a:lnTo>
                    <a:pt x="16255" y="48894"/>
                  </a:lnTo>
                  <a:lnTo>
                    <a:pt x="7620" y="43561"/>
                  </a:lnTo>
                  <a:lnTo>
                    <a:pt x="2031" y="35687"/>
                  </a:lnTo>
                  <a:lnTo>
                    <a:pt x="0" y="26035"/>
                  </a:lnTo>
                  <a:lnTo>
                    <a:pt x="2031" y="15620"/>
                  </a:lnTo>
                  <a:lnTo>
                    <a:pt x="7620" y="7493"/>
                  </a:lnTo>
                  <a:lnTo>
                    <a:pt x="16255" y="2031"/>
                  </a:lnTo>
                  <a:lnTo>
                    <a:pt x="27304" y="0"/>
                  </a:lnTo>
                  <a:lnTo>
                    <a:pt x="37084" y="2031"/>
                  </a:lnTo>
                  <a:lnTo>
                    <a:pt x="45466" y="7493"/>
                  </a:lnTo>
                  <a:lnTo>
                    <a:pt x="51180" y="15620"/>
                  </a:lnTo>
                  <a:lnTo>
                    <a:pt x="53340" y="26035"/>
                  </a:lnTo>
                  <a:lnTo>
                    <a:pt x="51180" y="35687"/>
                  </a:lnTo>
                  <a:lnTo>
                    <a:pt x="45466" y="43561"/>
                  </a:lnTo>
                  <a:lnTo>
                    <a:pt x="37084" y="48894"/>
                  </a:lnTo>
                  <a:lnTo>
                    <a:pt x="27304" y="50800"/>
                  </a:lnTo>
                  <a:close/>
                </a:path>
              </a:pathLst>
            </a:custGeom>
            <a:ln w="10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0"/>
                  </a:moveTo>
                  <a:lnTo>
                    <a:pt x="16255" y="2159"/>
                  </a:lnTo>
                  <a:lnTo>
                    <a:pt x="7620" y="8128"/>
                  </a:lnTo>
                  <a:lnTo>
                    <a:pt x="2031" y="16637"/>
                  </a:lnTo>
                  <a:lnTo>
                    <a:pt x="0" y="26670"/>
                  </a:lnTo>
                  <a:lnTo>
                    <a:pt x="2031" y="37211"/>
                  </a:lnTo>
                  <a:lnTo>
                    <a:pt x="7620" y="45720"/>
                  </a:lnTo>
                  <a:lnTo>
                    <a:pt x="16255" y="51308"/>
                  </a:lnTo>
                  <a:lnTo>
                    <a:pt x="27304" y="53340"/>
                  </a:lnTo>
                  <a:lnTo>
                    <a:pt x="37084" y="51308"/>
                  </a:lnTo>
                  <a:lnTo>
                    <a:pt x="45466" y="45720"/>
                  </a:lnTo>
                  <a:lnTo>
                    <a:pt x="51180" y="37211"/>
                  </a:lnTo>
                  <a:lnTo>
                    <a:pt x="53340" y="26670"/>
                  </a:lnTo>
                  <a:lnTo>
                    <a:pt x="51180" y="16637"/>
                  </a:lnTo>
                  <a:lnTo>
                    <a:pt x="45466" y="8128"/>
                  </a:lnTo>
                  <a:lnTo>
                    <a:pt x="37084" y="2159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53340"/>
                  </a:moveTo>
                  <a:lnTo>
                    <a:pt x="16255" y="51308"/>
                  </a:lnTo>
                  <a:lnTo>
                    <a:pt x="7620" y="45720"/>
                  </a:lnTo>
                  <a:lnTo>
                    <a:pt x="2031" y="37211"/>
                  </a:lnTo>
                  <a:lnTo>
                    <a:pt x="0" y="26670"/>
                  </a:lnTo>
                  <a:lnTo>
                    <a:pt x="2031" y="16637"/>
                  </a:lnTo>
                  <a:lnTo>
                    <a:pt x="7620" y="8128"/>
                  </a:lnTo>
                  <a:lnTo>
                    <a:pt x="16255" y="2159"/>
                  </a:lnTo>
                  <a:lnTo>
                    <a:pt x="27304" y="0"/>
                  </a:lnTo>
                  <a:lnTo>
                    <a:pt x="37084" y="2159"/>
                  </a:lnTo>
                  <a:lnTo>
                    <a:pt x="45466" y="8128"/>
                  </a:lnTo>
                  <a:lnTo>
                    <a:pt x="51180" y="16637"/>
                  </a:lnTo>
                  <a:lnTo>
                    <a:pt x="53340" y="26670"/>
                  </a:lnTo>
                  <a:lnTo>
                    <a:pt x="51180" y="37211"/>
                  </a:lnTo>
                  <a:lnTo>
                    <a:pt x="45466" y="45720"/>
                  </a:lnTo>
                  <a:lnTo>
                    <a:pt x="37084" y="51308"/>
                  </a:lnTo>
                  <a:lnTo>
                    <a:pt x="27304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0"/>
                  </a:moveTo>
                  <a:lnTo>
                    <a:pt x="17525" y="2159"/>
                  </a:lnTo>
                  <a:lnTo>
                    <a:pt x="8381" y="8128"/>
                  </a:lnTo>
                  <a:lnTo>
                    <a:pt x="2285" y="16637"/>
                  </a:lnTo>
                  <a:lnTo>
                    <a:pt x="0" y="26670"/>
                  </a:lnTo>
                  <a:lnTo>
                    <a:pt x="2285" y="37211"/>
                  </a:lnTo>
                  <a:lnTo>
                    <a:pt x="8508" y="45720"/>
                  </a:lnTo>
                  <a:lnTo>
                    <a:pt x="17525" y="51308"/>
                  </a:lnTo>
                  <a:lnTo>
                    <a:pt x="28575" y="53340"/>
                  </a:lnTo>
                  <a:lnTo>
                    <a:pt x="39369" y="51308"/>
                  </a:lnTo>
                  <a:lnTo>
                    <a:pt x="48132" y="45720"/>
                  </a:lnTo>
                  <a:lnTo>
                    <a:pt x="53848" y="37211"/>
                  </a:lnTo>
                  <a:lnTo>
                    <a:pt x="55879" y="26670"/>
                  </a:lnTo>
                  <a:lnTo>
                    <a:pt x="53848" y="16637"/>
                  </a:lnTo>
                  <a:lnTo>
                    <a:pt x="48132" y="8128"/>
                  </a:lnTo>
                  <a:lnTo>
                    <a:pt x="39369" y="2159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53340"/>
                  </a:moveTo>
                  <a:lnTo>
                    <a:pt x="17525" y="51308"/>
                  </a:lnTo>
                  <a:lnTo>
                    <a:pt x="8508" y="45720"/>
                  </a:lnTo>
                  <a:lnTo>
                    <a:pt x="2285" y="37211"/>
                  </a:lnTo>
                  <a:lnTo>
                    <a:pt x="0" y="26670"/>
                  </a:lnTo>
                  <a:lnTo>
                    <a:pt x="2285" y="16637"/>
                  </a:lnTo>
                  <a:lnTo>
                    <a:pt x="8381" y="8128"/>
                  </a:lnTo>
                  <a:lnTo>
                    <a:pt x="17525" y="2159"/>
                  </a:lnTo>
                  <a:lnTo>
                    <a:pt x="28575" y="0"/>
                  </a:lnTo>
                  <a:lnTo>
                    <a:pt x="39369" y="2159"/>
                  </a:lnTo>
                  <a:lnTo>
                    <a:pt x="48132" y="8128"/>
                  </a:lnTo>
                  <a:lnTo>
                    <a:pt x="53848" y="16637"/>
                  </a:lnTo>
                  <a:lnTo>
                    <a:pt x="55879" y="26670"/>
                  </a:lnTo>
                  <a:lnTo>
                    <a:pt x="53848" y="37211"/>
                  </a:lnTo>
                  <a:lnTo>
                    <a:pt x="48132" y="45720"/>
                  </a:lnTo>
                  <a:lnTo>
                    <a:pt x="39369" y="51308"/>
                  </a:lnTo>
                  <a:lnTo>
                    <a:pt x="2857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760220" y="4645659"/>
            <a:ext cx="558800" cy="495300"/>
            <a:chOff x="1760220" y="4645659"/>
            <a:chExt cx="558800" cy="495300"/>
          </a:xfrm>
        </p:grpSpPr>
        <p:sp>
          <p:nvSpPr>
            <p:cNvPr id="76" name="object 76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17700" y="483869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917700" y="483869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077720" y="47929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077720" y="47929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108200" y="489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108200" y="489457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948180" y="49402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948180" y="4940299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2508885" y="5678804"/>
            <a:ext cx="23742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3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4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65" dirty="0">
                <a:solidFill>
                  <a:srgbClr val="0000FF"/>
                </a:solidFill>
                <a:latin typeface="Arial MT"/>
                <a:cs typeface="Arial MT"/>
              </a:rPr>
              <a:t>=3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5048250" y="2569210"/>
            <a:ext cx="1800860" cy="1584960"/>
          </a:xfrm>
          <a:custGeom>
            <a:avLst/>
            <a:gdLst/>
            <a:ahLst/>
            <a:cxnLst/>
            <a:rect l="l" t="t" r="r" b="b"/>
            <a:pathLst>
              <a:path w="1800859" h="1584960">
                <a:moveTo>
                  <a:pt x="900429" y="1584959"/>
                </a:moveTo>
                <a:lnTo>
                  <a:pt x="0" y="1584959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4959"/>
                </a:lnTo>
                <a:lnTo>
                  <a:pt x="900429" y="1584959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067550" y="2569210"/>
            <a:ext cx="1849120" cy="1623060"/>
          </a:xfrm>
          <a:custGeom>
            <a:avLst/>
            <a:gdLst/>
            <a:ahLst/>
            <a:cxnLst/>
            <a:rect l="l" t="t" r="r" b="b"/>
            <a:pathLst>
              <a:path w="1849120" h="1623060">
                <a:moveTo>
                  <a:pt x="924559" y="1623059"/>
                </a:moveTo>
                <a:lnTo>
                  <a:pt x="0" y="1623059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3059"/>
                </a:lnTo>
                <a:lnTo>
                  <a:pt x="924559" y="1623059"/>
                </a:lnTo>
                <a:close/>
              </a:path>
            </a:pathLst>
          </a:custGeom>
          <a:ln w="3810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048250" y="4725670"/>
            <a:ext cx="1800860" cy="1584960"/>
          </a:xfrm>
          <a:custGeom>
            <a:avLst/>
            <a:gdLst/>
            <a:ahLst/>
            <a:cxnLst/>
            <a:rect l="l" t="t" r="r" b="b"/>
            <a:pathLst>
              <a:path w="1800859" h="1584960">
                <a:moveTo>
                  <a:pt x="900429" y="1584959"/>
                </a:moveTo>
                <a:lnTo>
                  <a:pt x="0" y="1584959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4959"/>
                </a:lnTo>
                <a:lnTo>
                  <a:pt x="900429" y="1584959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067550" y="4725670"/>
            <a:ext cx="1849120" cy="1620520"/>
          </a:xfrm>
          <a:custGeom>
            <a:avLst/>
            <a:gdLst/>
            <a:ahLst/>
            <a:cxnLst/>
            <a:rect l="l" t="t" r="r" b="b"/>
            <a:pathLst>
              <a:path w="1849120" h="1620520">
                <a:moveTo>
                  <a:pt x="924559" y="1620519"/>
                </a:moveTo>
                <a:lnTo>
                  <a:pt x="0" y="1620519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0519"/>
                </a:lnTo>
                <a:lnTo>
                  <a:pt x="924559" y="1620519"/>
                </a:lnTo>
                <a:close/>
              </a:path>
            </a:pathLst>
          </a:custGeom>
          <a:ln w="3810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>
            <a:spLocks noGrp="1"/>
          </p:cNvSpPr>
          <p:nvPr>
            <p:ph type="title"/>
          </p:nvPr>
        </p:nvSpPr>
        <p:spPr>
          <a:xfrm>
            <a:off x="451167" y="9271"/>
            <a:ext cx="836549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85740" y="4864100"/>
            <a:ext cx="563880" cy="492759"/>
            <a:chOff x="5285740" y="4864100"/>
            <a:chExt cx="563880" cy="492759"/>
          </a:xfrm>
        </p:grpSpPr>
        <p:sp>
          <p:nvSpPr>
            <p:cNvPr id="3" name="object 3"/>
            <p:cNvSpPr/>
            <p:nvPr/>
          </p:nvSpPr>
          <p:spPr>
            <a:xfrm>
              <a:off x="5290820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0"/>
                  </a:moveTo>
                  <a:lnTo>
                    <a:pt x="227202" y="3937"/>
                  </a:lnTo>
                  <a:lnTo>
                    <a:pt x="180466" y="15113"/>
                  </a:lnTo>
                  <a:lnTo>
                    <a:pt x="137287" y="33020"/>
                  </a:lnTo>
                  <a:lnTo>
                    <a:pt x="98678" y="56769"/>
                  </a:lnTo>
                  <a:lnTo>
                    <a:pt x="65277" y="85852"/>
                  </a:lnTo>
                  <a:lnTo>
                    <a:pt x="37972" y="119380"/>
                  </a:lnTo>
                  <a:lnTo>
                    <a:pt x="17399" y="156845"/>
                  </a:lnTo>
                  <a:lnTo>
                    <a:pt x="4444" y="197485"/>
                  </a:lnTo>
                  <a:lnTo>
                    <a:pt x="0" y="240665"/>
                  </a:lnTo>
                  <a:lnTo>
                    <a:pt x="4444" y="284226"/>
                  </a:lnTo>
                  <a:lnTo>
                    <a:pt x="17399" y="325120"/>
                  </a:lnTo>
                  <a:lnTo>
                    <a:pt x="37972" y="362839"/>
                  </a:lnTo>
                  <a:lnTo>
                    <a:pt x="65277" y="396621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2" y="478663"/>
                  </a:lnTo>
                  <a:lnTo>
                    <a:pt x="276859" y="482600"/>
                  </a:lnTo>
                  <a:lnTo>
                    <a:pt x="326770" y="478663"/>
                  </a:lnTo>
                  <a:lnTo>
                    <a:pt x="373760" y="467487"/>
                  </a:lnTo>
                  <a:lnTo>
                    <a:pt x="416940" y="449580"/>
                  </a:lnTo>
                  <a:lnTo>
                    <a:pt x="455549" y="425704"/>
                  </a:lnTo>
                  <a:lnTo>
                    <a:pt x="488822" y="396621"/>
                  </a:lnTo>
                  <a:lnTo>
                    <a:pt x="516127" y="362839"/>
                  </a:lnTo>
                  <a:lnTo>
                    <a:pt x="536447" y="325120"/>
                  </a:lnTo>
                  <a:lnTo>
                    <a:pt x="549275" y="284226"/>
                  </a:lnTo>
                  <a:lnTo>
                    <a:pt x="553719" y="240665"/>
                  </a:lnTo>
                  <a:lnTo>
                    <a:pt x="549275" y="197485"/>
                  </a:lnTo>
                  <a:lnTo>
                    <a:pt x="536447" y="156845"/>
                  </a:lnTo>
                  <a:lnTo>
                    <a:pt x="516127" y="119380"/>
                  </a:lnTo>
                  <a:lnTo>
                    <a:pt x="488822" y="85852"/>
                  </a:lnTo>
                  <a:lnTo>
                    <a:pt x="455549" y="56769"/>
                  </a:lnTo>
                  <a:lnTo>
                    <a:pt x="416940" y="33020"/>
                  </a:lnTo>
                  <a:lnTo>
                    <a:pt x="373760" y="15113"/>
                  </a:lnTo>
                  <a:lnTo>
                    <a:pt x="326770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290820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482600"/>
                  </a:moveTo>
                  <a:lnTo>
                    <a:pt x="227202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7" y="396621"/>
                  </a:lnTo>
                  <a:lnTo>
                    <a:pt x="37972" y="362839"/>
                  </a:lnTo>
                  <a:lnTo>
                    <a:pt x="17399" y="325120"/>
                  </a:lnTo>
                  <a:lnTo>
                    <a:pt x="4444" y="284226"/>
                  </a:lnTo>
                  <a:lnTo>
                    <a:pt x="0" y="240665"/>
                  </a:lnTo>
                  <a:lnTo>
                    <a:pt x="4444" y="197485"/>
                  </a:lnTo>
                  <a:lnTo>
                    <a:pt x="17399" y="156845"/>
                  </a:lnTo>
                  <a:lnTo>
                    <a:pt x="37972" y="119380"/>
                  </a:lnTo>
                  <a:lnTo>
                    <a:pt x="65277" y="85852"/>
                  </a:lnTo>
                  <a:lnTo>
                    <a:pt x="98678" y="56769"/>
                  </a:lnTo>
                  <a:lnTo>
                    <a:pt x="137287" y="33020"/>
                  </a:lnTo>
                  <a:lnTo>
                    <a:pt x="180466" y="15113"/>
                  </a:lnTo>
                  <a:lnTo>
                    <a:pt x="227202" y="3937"/>
                  </a:lnTo>
                  <a:lnTo>
                    <a:pt x="276859" y="0"/>
                  </a:lnTo>
                  <a:lnTo>
                    <a:pt x="326770" y="3937"/>
                  </a:lnTo>
                  <a:lnTo>
                    <a:pt x="373760" y="15113"/>
                  </a:lnTo>
                  <a:lnTo>
                    <a:pt x="416940" y="33020"/>
                  </a:lnTo>
                  <a:lnTo>
                    <a:pt x="455549" y="56769"/>
                  </a:lnTo>
                  <a:lnTo>
                    <a:pt x="488822" y="85852"/>
                  </a:lnTo>
                  <a:lnTo>
                    <a:pt x="516127" y="119380"/>
                  </a:lnTo>
                  <a:lnTo>
                    <a:pt x="536447" y="156845"/>
                  </a:lnTo>
                  <a:lnTo>
                    <a:pt x="549275" y="197485"/>
                  </a:lnTo>
                  <a:lnTo>
                    <a:pt x="553719" y="240665"/>
                  </a:lnTo>
                  <a:lnTo>
                    <a:pt x="549275" y="284226"/>
                  </a:lnTo>
                  <a:lnTo>
                    <a:pt x="536447" y="325120"/>
                  </a:lnTo>
                  <a:lnTo>
                    <a:pt x="516127" y="362839"/>
                  </a:lnTo>
                  <a:lnTo>
                    <a:pt x="488822" y="396621"/>
                  </a:lnTo>
                  <a:lnTo>
                    <a:pt x="455549" y="425704"/>
                  </a:lnTo>
                  <a:lnTo>
                    <a:pt x="416940" y="449580"/>
                  </a:lnTo>
                  <a:lnTo>
                    <a:pt x="373760" y="467487"/>
                  </a:lnTo>
                  <a:lnTo>
                    <a:pt x="326770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584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0"/>
                  </a:moveTo>
                  <a:lnTo>
                    <a:pt x="17144" y="2031"/>
                  </a:lnTo>
                  <a:lnTo>
                    <a:pt x="8254" y="7493"/>
                  </a:lnTo>
                  <a:lnTo>
                    <a:pt x="2159" y="15620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8254" y="43561"/>
                  </a:lnTo>
                  <a:lnTo>
                    <a:pt x="17144" y="48894"/>
                  </a:lnTo>
                  <a:lnTo>
                    <a:pt x="27939" y="50800"/>
                  </a:lnTo>
                  <a:lnTo>
                    <a:pt x="38735" y="48894"/>
                  </a:lnTo>
                  <a:lnTo>
                    <a:pt x="47625" y="43561"/>
                  </a:lnTo>
                  <a:lnTo>
                    <a:pt x="53720" y="35687"/>
                  </a:lnTo>
                  <a:lnTo>
                    <a:pt x="55879" y="26035"/>
                  </a:lnTo>
                  <a:lnTo>
                    <a:pt x="53720" y="15620"/>
                  </a:lnTo>
                  <a:lnTo>
                    <a:pt x="47625" y="7493"/>
                  </a:lnTo>
                  <a:lnTo>
                    <a:pt x="38735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584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50800"/>
                  </a:moveTo>
                  <a:lnTo>
                    <a:pt x="17144" y="48894"/>
                  </a:lnTo>
                  <a:lnTo>
                    <a:pt x="8254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0"/>
                  </a:lnTo>
                  <a:lnTo>
                    <a:pt x="8254" y="7493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5" y="2031"/>
                  </a:lnTo>
                  <a:lnTo>
                    <a:pt x="47625" y="7493"/>
                  </a:lnTo>
                  <a:lnTo>
                    <a:pt x="53720" y="15620"/>
                  </a:lnTo>
                  <a:lnTo>
                    <a:pt x="55879" y="26035"/>
                  </a:lnTo>
                  <a:lnTo>
                    <a:pt x="53720" y="35687"/>
                  </a:lnTo>
                  <a:lnTo>
                    <a:pt x="47625" y="43561"/>
                  </a:lnTo>
                  <a:lnTo>
                    <a:pt x="38735" y="48894"/>
                  </a:lnTo>
                  <a:lnTo>
                    <a:pt x="27939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6235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0"/>
                  </a:moveTo>
                  <a:lnTo>
                    <a:pt x="17017" y="2031"/>
                  </a:lnTo>
                  <a:lnTo>
                    <a:pt x="8000" y="7493"/>
                  </a:lnTo>
                  <a:lnTo>
                    <a:pt x="2031" y="15620"/>
                  </a:lnTo>
                  <a:lnTo>
                    <a:pt x="0" y="26035"/>
                  </a:lnTo>
                  <a:lnTo>
                    <a:pt x="2031" y="35687"/>
                  </a:lnTo>
                  <a:lnTo>
                    <a:pt x="8000" y="43561"/>
                  </a:lnTo>
                  <a:lnTo>
                    <a:pt x="17017" y="48894"/>
                  </a:lnTo>
                  <a:lnTo>
                    <a:pt x="28575" y="50800"/>
                  </a:lnTo>
                  <a:lnTo>
                    <a:pt x="39369" y="48894"/>
                  </a:lnTo>
                  <a:lnTo>
                    <a:pt x="48132" y="43561"/>
                  </a:lnTo>
                  <a:lnTo>
                    <a:pt x="53848" y="35687"/>
                  </a:lnTo>
                  <a:lnTo>
                    <a:pt x="55879" y="26035"/>
                  </a:lnTo>
                  <a:lnTo>
                    <a:pt x="53848" y="15620"/>
                  </a:lnTo>
                  <a:lnTo>
                    <a:pt x="48132" y="7493"/>
                  </a:lnTo>
                  <a:lnTo>
                    <a:pt x="39369" y="2031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6235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50800"/>
                  </a:moveTo>
                  <a:lnTo>
                    <a:pt x="17017" y="48894"/>
                  </a:lnTo>
                  <a:lnTo>
                    <a:pt x="8000" y="43561"/>
                  </a:lnTo>
                  <a:lnTo>
                    <a:pt x="2031" y="35687"/>
                  </a:lnTo>
                  <a:lnTo>
                    <a:pt x="0" y="26035"/>
                  </a:lnTo>
                  <a:lnTo>
                    <a:pt x="2031" y="15620"/>
                  </a:lnTo>
                  <a:lnTo>
                    <a:pt x="8000" y="7493"/>
                  </a:lnTo>
                  <a:lnTo>
                    <a:pt x="17017" y="2031"/>
                  </a:lnTo>
                  <a:lnTo>
                    <a:pt x="28575" y="0"/>
                  </a:lnTo>
                  <a:lnTo>
                    <a:pt x="39369" y="2031"/>
                  </a:lnTo>
                  <a:lnTo>
                    <a:pt x="48132" y="7493"/>
                  </a:lnTo>
                  <a:lnTo>
                    <a:pt x="53848" y="15620"/>
                  </a:lnTo>
                  <a:lnTo>
                    <a:pt x="55879" y="26035"/>
                  </a:lnTo>
                  <a:lnTo>
                    <a:pt x="53848" y="35687"/>
                  </a:lnTo>
                  <a:lnTo>
                    <a:pt x="48132" y="43561"/>
                  </a:lnTo>
                  <a:lnTo>
                    <a:pt x="39369" y="48894"/>
                  </a:lnTo>
                  <a:lnTo>
                    <a:pt x="2857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235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0"/>
                  </a:moveTo>
                  <a:lnTo>
                    <a:pt x="17017" y="2159"/>
                  </a:lnTo>
                  <a:lnTo>
                    <a:pt x="8000" y="8128"/>
                  </a:lnTo>
                  <a:lnTo>
                    <a:pt x="2031" y="16637"/>
                  </a:lnTo>
                  <a:lnTo>
                    <a:pt x="0" y="26670"/>
                  </a:lnTo>
                  <a:lnTo>
                    <a:pt x="2031" y="37211"/>
                  </a:lnTo>
                  <a:lnTo>
                    <a:pt x="8000" y="45720"/>
                  </a:lnTo>
                  <a:lnTo>
                    <a:pt x="17017" y="51308"/>
                  </a:lnTo>
                  <a:lnTo>
                    <a:pt x="28575" y="53340"/>
                  </a:lnTo>
                  <a:lnTo>
                    <a:pt x="39369" y="51308"/>
                  </a:lnTo>
                  <a:lnTo>
                    <a:pt x="48132" y="45720"/>
                  </a:lnTo>
                  <a:lnTo>
                    <a:pt x="53848" y="37211"/>
                  </a:lnTo>
                  <a:lnTo>
                    <a:pt x="55879" y="26670"/>
                  </a:lnTo>
                  <a:lnTo>
                    <a:pt x="53848" y="16637"/>
                  </a:lnTo>
                  <a:lnTo>
                    <a:pt x="48132" y="8128"/>
                  </a:lnTo>
                  <a:lnTo>
                    <a:pt x="39369" y="2159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6235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53340"/>
                  </a:moveTo>
                  <a:lnTo>
                    <a:pt x="17017" y="51308"/>
                  </a:lnTo>
                  <a:lnTo>
                    <a:pt x="8000" y="45720"/>
                  </a:lnTo>
                  <a:lnTo>
                    <a:pt x="2031" y="37211"/>
                  </a:lnTo>
                  <a:lnTo>
                    <a:pt x="0" y="26670"/>
                  </a:lnTo>
                  <a:lnTo>
                    <a:pt x="2031" y="16637"/>
                  </a:lnTo>
                  <a:lnTo>
                    <a:pt x="8000" y="8128"/>
                  </a:lnTo>
                  <a:lnTo>
                    <a:pt x="17017" y="2159"/>
                  </a:lnTo>
                  <a:lnTo>
                    <a:pt x="28575" y="0"/>
                  </a:lnTo>
                  <a:lnTo>
                    <a:pt x="39369" y="2159"/>
                  </a:lnTo>
                  <a:lnTo>
                    <a:pt x="48132" y="8128"/>
                  </a:lnTo>
                  <a:lnTo>
                    <a:pt x="53848" y="16637"/>
                  </a:lnTo>
                  <a:lnTo>
                    <a:pt x="55879" y="26670"/>
                  </a:lnTo>
                  <a:lnTo>
                    <a:pt x="53848" y="37211"/>
                  </a:lnTo>
                  <a:lnTo>
                    <a:pt x="48132" y="45720"/>
                  </a:lnTo>
                  <a:lnTo>
                    <a:pt x="39369" y="51308"/>
                  </a:lnTo>
                  <a:lnTo>
                    <a:pt x="2857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584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0"/>
                  </a:moveTo>
                  <a:lnTo>
                    <a:pt x="17144" y="2159"/>
                  </a:lnTo>
                  <a:lnTo>
                    <a:pt x="8254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8254" y="45720"/>
                  </a:lnTo>
                  <a:lnTo>
                    <a:pt x="17144" y="51308"/>
                  </a:lnTo>
                  <a:lnTo>
                    <a:pt x="27939" y="53340"/>
                  </a:lnTo>
                  <a:lnTo>
                    <a:pt x="38735" y="51308"/>
                  </a:lnTo>
                  <a:lnTo>
                    <a:pt x="47625" y="45720"/>
                  </a:lnTo>
                  <a:lnTo>
                    <a:pt x="53720" y="37211"/>
                  </a:lnTo>
                  <a:lnTo>
                    <a:pt x="55879" y="26670"/>
                  </a:lnTo>
                  <a:lnTo>
                    <a:pt x="53720" y="16637"/>
                  </a:lnTo>
                  <a:lnTo>
                    <a:pt x="47625" y="8128"/>
                  </a:lnTo>
                  <a:lnTo>
                    <a:pt x="38735" y="2159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4584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53340"/>
                  </a:moveTo>
                  <a:lnTo>
                    <a:pt x="17144" y="51308"/>
                  </a:lnTo>
                  <a:lnTo>
                    <a:pt x="8254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8254" y="8128"/>
                  </a:lnTo>
                  <a:lnTo>
                    <a:pt x="17144" y="2159"/>
                  </a:lnTo>
                  <a:lnTo>
                    <a:pt x="27939" y="0"/>
                  </a:lnTo>
                  <a:lnTo>
                    <a:pt x="38735" y="2159"/>
                  </a:lnTo>
                  <a:lnTo>
                    <a:pt x="47625" y="8128"/>
                  </a:lnTo>
                  <a:lnTo>
                    <a:pt x="53720" y="16637"/>
                  </a:lnTo>
                  <a:lnTo>
                    <a:pt x="55879" y="26670"/>
                  </a:lnTo>
                  <a:lnTo>
                    <a:pt x="53720" y="37211"/>
                  </a:lnTo>
                  <a:lnTo>
                    <a:pt x="47625" y="45720"/>
                  </a:lnTo>
                  <a:lnTo>
                    <a:pt x="38735" y="51308"/>
                  </a:lnTo>
                  <a:lnTo>
                    <a:pt x="27939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717800" y="3106420"/>
            <a:ext cx="599440" cy="711200"/>
            <a:chOff x="2717800" y="3106420"/>
            <a:chExt cx="599440" cy="711200"/>
          </a:xfrm>
        </p:grpSpPr>
        <p:sp>
          <p:nvSpPr>
            <p:cNvPr id="14" name="object 14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168" y="0"/>
                  </a:moveTo>
                  <a:lnTo>
                    <a:pt x="286384" y="4699"/>
                  </a:lnTo>
                  <a:lnTo>
                    <a:pt x="245363" y="16128"/>
                  </a:lnTo>
                  <a:lnTo>
                    <a:pt x="205486" y="34162"/>
                  </a:lnTo>
                  <a:lnTo>
                    <a:pt x="167386" y="58165"/>
                  </a:lnTo>
                  <a:lnTo>
                    <a:pt x="131571" y="87884"/>
                  </a:lnTo>
                  <a:lnTo>
                    <a:pt x="98806" y="122936"/>
                  </a:lnTo>
                  <a:lnTo>
                    <a:pt x="69595" y="163067"/>
                  </a:lnTo>
                  <a:lnTo>
                    <a:pt x="44576" y="207772"/>
                  </a:lnTo>
                  <a:lnTo>
                    <a:pt x="24383" y="256794"/>
                  </a:lnTo>
                  <a:lnTo>
                    <a:pt x="9906" y="307466"/>
                  </a:lnTo>
                  <a:lnTo>
                    <a:pt x="1905" y="357886"/>
                  </a:lnTo>
                  <a:lnTo>
                    <a:pt x="0" y="407415"/>
                  </a:lnTo>
                  <a:lnTo>
                    <a:pt x="3937" y="455295"/>
                  </a:lnTo>
                  <a:lnTo>
                    <a:pt x="13715" y="500761"/>
                  </a:lnTo>
                  <a:lnTo>
                    <a:pt x="28701" y="543432"/>
                  </a:lnTo>
                  <a:lnTo>
                    <a:pt x="49021" y="582294"/>
                  </a:lnTo>
                  <a:lnTo>
                    <a:pt x="74168" y="616838"/>
                  </a:lnTo>
                  <a:lnTo>
                    <a:pt x="104012" y="646557"/>
                  </a:lnTo>
                  <a:lnTo>
                    <a:pt x="138430" y="670432"/>
                  </a:lnTo>
                  <a:lnTo>
                    <a:pt x="176911" y="688086"/>
                  </a:lnTo>
                  <a:lnTo>
                    <a:pt x="218312" y="698119"/>
                  </a:lnTo>
                  <a:lnTo>
                    <a:pt x="260222" y="700532"/>
                  </a:lnTo>
                  <a:lnTo>
                    <a:pt x="302132" y="695832"/>
                  </a:lnTo>
                  <a:lnTo>
                    <a:pt x="343407" y="684402"/>
                  </a:lnTo>
                  <a:lnTo>
                    <a:pt x="383413" y="666369"/>
                  </a:lnTo>
                  <a:lnTo>
                    <a:pt x="421513" y="642366"/>
                  </a:lnTo>
                  <a:lnTo>
                    <a:pt x="457326" y="612648"/>
                  </a:lnTo>
                  <a:lnTo>
                    <a:pt x="490219" y="577595"/>
                  </a:lnTo>
                  <a:lnTo>
                    <a:pt x="519430" y="537463"/>
                  </a:lnTo>
                  <a:lnTo>
                    <a:pt x="544448" y="492760"/>
                  </a:lnTo>
                  <a:lnTo>
                    <a:pt x="564642" y="443738"/>
                  </a:lnTo>
                  <a:lnTo>
                    <a:pt x="579119" y="393064"/>
                  </a:lnTo>
                  <a:lnTo>
                    <a:pt x="587120" y="342646"/>
                  </a:lnTo>
                  <a:lnTo>
                    <a:pt x="589025" y="293115"/>
                  </a:lnTo>
                  <a:lnTo>
                    <a:pt x="584961" y="245237"/>
                  </a:lnTo>
                  <a:lnTo>
                    <a:pt x="575309" y="199771"/>
                  </a:lnTo>
                  <a:lnTo>
                    <a:pt x="560069" y="157099"/>
                  </a:lnTo>
                  <a:lnTo>
                    <a:pt x="539749" y="118237"/>
                  </a:lnTo>
                  <a:lnTo>
                    <a:pt x="514350" y="83692"/>
                  </a:lnTo>
                  <a:lnTo>
                    <a:pt x="484250" y="53975"/>
                  </a:lnTo>
                  <a:lnTo>
                    <a:pt x="449706" y="30099"/>
                  </a:lnTo>
                  <a:lnTo>
                    <a:pt x="410844" y="12446"/>
                  </a:lnTo>
                  <a:lnTo>
                    <a:pt x="369824" y="2412"/>
                  </a:lnTo>
                  <a:lnTo>
                    <a:pt x="328168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722880" y="3111500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3" y="256794"/>
                  </a:moveTo>
                  <a:lnTo>
                    <a:pt x="44576" y="207772"/>
                  </a:lnTo>
                  <a:lnTo>
                    <a:pt x="69595" y="163067"/>
                  </a:lnTo>
                  <a:lnTo>
                    <a:pt x="98806" y="122936"/>
                  </a:lnTo>
                  <a:lnTo>
                    <a:pt x="131571" y="87884"/>
                  </a:lnTo>
                  <a:lnTo>
                    <a:pt x="167386" y="58165"/>
                  </a:lnTo>
                  <a:lnTo>
                    <a:pt x="205486" y="34162"/>
                  </a:lnTo>
                  <a:lnTo>
                    <a:pt x="245363" y="16128"/>
                  </a:lnTo>
                  <a:lnTo>
                    <a:pt x="286384" y="4699"/>
                  </a:lnTo>
                  <a:lnTo>
                    <a:pt x="328168" y="0"/>
                  </a:lnTo>
                  <a:lnTo>
                    <a:pt x="369824" y="2412"/>
                  </a:lnTo>
                  <a:lnTo>
                    <a:pt x="410844" y="12446"/>
                  </a:lnTo>
                  <a:lnTo>
                    <a:pt x="449706" y="30099"/>
                  </a:lnTo>
                  <a:lnTo>
                    <a:pt x="484250" y="53975"/>
                  </a:lnTo>
                  <a:lnTo>
                    <a:pt x="514350" y="83692"/>
                  </a:lnTo>
                  <a:lnTo>
                    <a:pt x="539749" y="118237"/>
                  </a:lnTo>
                  <a:lnTo>
                    <a:pt x="560069" y="157099"/>
                  </a:lnTo>
                  <a:lnTo>
                    <a:pt x="575309" y="199771"/>
                  </a:lnTo>
                  <a:lnTo>
                    <a:pt x="584961" y="245237"/>
                  </a:lnTo>
                  <a:lnTo>
                    <a:pt x="589025" y="293115"/>
                  </a:lnTo>
                  <a:lnTo>
                    <a:pt x="587120" y="342646"/>
                  </a:lnTo>
                  <a:lnTo>
                    <a:pt x="579119" y="393064"/>
                  </a:lnTo>
                  <a:lnTo>
                    <a:pt x="564642" y="443738"/>
                  </a:lnTo>
                  <a:lnTo>
                    <a:pt x="544448" y="492760"/>
                  </a:lnTo>
                  <a:lnTo>
                    <a:pt x="519430" y="537463"/>
                  </a:lnTo>
                  <a:lnTo>
                    <a:pt x="490219" y="577595"/>
                  </a:lnTo>
                  <a:lnTo>
                    <a:pt x="457326" y="612648"/>
                  </a:lnTo>
                  <a:lnTo>
                    <a:pt x="421513" y="642366"/>
                  </a:lnTo>
                  <a:lnTo>
                    <a:pt x="383413" y="666369"/>
                  </a:lnTo>
                  <a:lnTo>
                    <a:pt x="343407" y="684402"/>
                  </a:lnTo>
                  <a:lnTo>
                    <a:pt x="302132" y="695832"/>
                  </a:lnTo>
                  <a:lnTo>
                    <a:pt x="260222" y="700532"/>
                  </a:lnTo>
                  <a:lnTo>
                    <a:pt x="218312" y="698119"/>
                  </a:lnTo>
                  <a:lnTo>
                    <a:pt x="176911" y="688086"/>
                  </a:lnTo>
                  <a:lnTo>
                    <a:pt x="138430" y="670432"/>
                  </a:lnTo>
                  <a:lnTo>
                    <a:pt x="104012" y="646557"/>
                  </a:lnTo>
                  <a:lnTo>
                    <a:pt x="74168" y="616838"/>
                  </a:lnTo>
                  <a:lnTo>
                    <a:pt x="49021" y="582294"/>
                  </a:lnTo>
                  <a:lnTo>
                    <a:pt x="28701" y="543432"/>
                  </a:lnTo>
                  <a:lnTo>
                    <a:pt x="13715" y="500761"/>
                  </a:lnTo>
                  <a:lnTo>
                    <a:pt x="3937" y="455295"/>
                  </a:lnTo>
                  <a:lnTo>
                    <a:pt x="0" y="407415"/>
                  </a:lnTo>
                  <a:lnTo>
                    <a:pt x="1905" y="357886"/>
                  </a:lnTo>
                  <a:lnTo>
                    <a:pt x="9906" y="307466"/>
                  </a:lnTo>
                  <a:lnTo>
                    <a:pt x="24383" y="25679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5940" y="3342640"/>
              <a:ext cx="73660" cy="7873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359" y="3543300"/>
              <a:ext cx="73660" cy="7873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5439" y="3502660"/>
              <a:ext cx="73660" cy="7873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59" y="3299461"/>
              <a:ext cx="73660" cy="81278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8371840" y="2715260"/>
            <a:ext cx="513080" cy="541020"/>
            <a:chOff x="8371840" y="2715260"/>
            <a:chExt cx="513080" cy="541020"/>
          </a:xfrm>
        </p:grpSpPr>
        <p:sp>
          <p:nvSpPr>
            <p:cNvPr id="21" name="object 21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251713" y="0"/>
                  </a:moveTo>
                  <a:lnTo>
                    <a:pt x="208533" y="5969"/>
                  </a:lnTo>
                  <a:lnTo>
                    <a:pt x="167131" y="19558"/>
                  </a:lnTo>
                  <a:lnTo>
                    <a:pt x="128143" y="40005"/>
                  </a:lnTo>
                  <a:lnTo>
                    <a:pt x="92709" y="67056"/>
                  </a:lnTo>
                  <a:lnTo>
                    <a:pt x="61595" y="100202"/>
                  </a:lnTo>
                  <a:lnTo>
                    <a:pt x="35686" y="138811"/>
                  </a:lnTo>
                  <a:lnTo>
                    <a:pt x="15748" y="182625"/>
                  </a:lnTo>
                  <a:lnTo>
                    <a:pt x="3936" y="229362"/>
                  </a:lnTo>
                  <a:lnTo>
                    <a:pt x="0" y="275971"/>
                  </a:lnTo>
                  <a:lnTo>
                    <a:pt x="3809" y="321437"/>
                  </a:lnTo>
                  <a:lnTo>
                    <a:pt x="14731" y="364871"/>
                  </a:lnTo>
                  <a:lnTo>
                    <a:pt x="32511" y="405257"/>
                  </a:lnTo>
                  <a:lnTo>
                    <a:pt x="56641" y="441706"/>
                  </a:lnTo>
                  <a:lnTo>
                    <a:pt x="86740" y="473201"/>
                  </a:lnTo>
                  <a:lnTo>
                    <a:pt x="122300" y="498983"/>
                  </a:lnTo>
                  <a:lnTo>
                    <a:pt x="163068" y="517906"/>
                  </a:lnTo>
                  <a:lnTo>
                    <a:pt x="206755" y="528320"/>
                  </a:lnTo>
                  <a:lnTo>
                    <a:pt x="250571" y="530351"/>
                  </a:lnTo>
                  <a:lnTo>
                    <a:pt x="293624" y="524510"/>
                  </a:lnTo>
                  <a:lnTo>
                    <a:pt x="335152" y="511175"/>
                  </a:lnTo>
                  <a:lnTo>
                    <a:pt x="374141" y="490727"/>
                  </a:lnTo>
                  <a:lnTo>
                    <a:pt x="409828" y="463804"/>
                  </a:lnTo>
                  <a:lnTo>
                    <a:pt x="441071" y="430657"/>
                  </a:lnTo>
                  <a:lnTo>
                    <a:pt x="467105" y="391795"/>
                  </a:lnTo>
                  <a:lnTo>
                    <a:pt x="486918" y="347725"/>
                  </a:lnTo>
                  <a:lnTo>
                    <a:pt x="498855" y="300863"/>
                  </a:lnTo>
                  <a:lnTo>
                    <a:pt x="502793" y="254254"/>
                  </a:lnTo>
                  <a:lnTo>
                    <a:pt x="498982" y="208787"/>
                  </a:lnTo>
                  <a:lnTo>
                    <a:pt x="488060" y="165481"/>
                  </a:lnTo>
                  <a:lnTo>
                    <a:pt x="470280" y="125095"/>
                  </a:lnTo>
                  <a:lnTo>
                    <a:pt x="446150" y="88646"/>
                  </a:lnTo>
                  <a:lnTo>
                    <a:pt x="416051" y="57023"/>
                  </a:lnTo>
                  <a:lnTo>
                    <a:pt x="380364" y="31369"/>
                  </a:lnTo>
                  <a:lnTo>
                    <a:pt x="339598" y="12446"/>
                  </a:lnTo>
                  <a:lnTo>
                    <a:pt x="295782" y="2032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15748" y="182625"/>
                  </a:moveTo>
                  <a:lnTo>
                    <a:pt x="35686" y="138811"/>
                  </a:lnTo>
                  <a:lnTo>
                    <a:pt x="61595" y="100202"/>
                  </a:lnTo>
                  <a:lnTo>
                    <a:pt x="92709" y="67056"/>
                  </a:lnTo>
                  <a:lnTo>
                    <a:pt x="128143" y="40005"/>
                  </a:lnTo>
                  <a:lnTo>
                    <a:pt x="167131" y="19558"/>
                  </a:lnTo>
                  <a:lnTo>
                    <a:pt x="208533" y="5969"/>
                  </a:lnTo>
                  <a:lnTo>
                    <a:pt x="251713" y="0"/>
                  </a:lnTo>
                  <a:lnTo>
                    <a:pt x="295782" y="2032"/>
                  </a:lnTo>
                  <a:lnTo>
                    <a:pt x="339598" y="12446"/>
                  </a:lnTo>
                  <a:lnTo>
                    <a:pt x="380364" y="31369"/>
                  </a:lnTo>
                  <a:lnTo>
                    <a:pt x="416051" y="57023"/>
                  </a:lnTo>
                  <a:lnTo>
                    <a:pt x="446150" y="88646"/>
                  </a:lnTo>
                  <a:lnTo>
                    <a:pt x="470280" y="125095"/>
                  </a:lnTo>
                  <a:lnTo>
                    <a:pt x="488060" y="165481"/>
                  </a:lnTo>
                  <a:lnTo>
                    <a:pt x="498982" y="208787"/>
                  </a:lnTo>
                  <a:lnTo>
                    <a:pt x="502793" y="254254"/>
                  </a:lnTo>
                  <a:lnTo>
                    <a:pt x="498855" y="300863"/>
                  </a:lnTo>
                  <a:lnTo>
                    <a:pt x="486918" y="347725"/>
                  </a:lnTo>
                  <a:lnTo>
                    <a:pt x="467105" y="391795"/>
                  </a:lnTo>
                  <a:lnTo>
                    <a:pt x="441071" y="430657"/>
                  </a:lnTo>
                  <a:lnTo>
                    <a:pt x="409828" y="463804"/>
                  </a:lnTo>
                  <a:lnTo>
                    <a:pt x="374141" y="490727"/>
                  </a:lnTo>
                  <a:lnTo>
                    <a:pt x="335152" y="511175"/>
                  </a:lnTo>
                  <a:lnTo>
                    <a:pt x="293624" y="524510"/>
                  </a:lnTo>
                  <a:lnTo>
                    <a:pt x="250571" y="530351"/>
                  </a:lnTo>
                  <a:lnTo>
                    <a:pt x="206755" y="528320"/>
                  </a:lnTo>
                  <a:lnTo>
                    <a:pt x="163068" y="517906"/>
                  </a:lnTo>
                  <a:lnTo>
                    <a:pt x="122300" y="498983"/>
                  </a:lnTo>
                  <a:lnTo>
                    <a:pt x="86740" y="473201"/>
                  </a:lnTo>
                  <a:lnTo>
                    <a:pt x="56641" y="441706"/>
                  </a:lnTo>
                  <a:lnTo>
                    <a:pt x="32511" y="405257"/>
                  </a:lnTo>
                  <a:lnTo>
                    <a:pt x="14731" y="364871"/>
                  </a:lnTo>
                  <a:lnTo>
                    <a:pt x="3809" y="321437"/>
                  </a:lnTo>
                  <a:lnTo>
                    <a:pt x="0" y="275971"/>
                  </a:lnTo>
                  <a:lnTo>
                    <a:pt x="3936" y="229362"/>
                  </a:lnTo>
                  <a:lnTo>
                    <a:pt x="15748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526" y="0"/>
                  </a:moveTo>
                  <a:lnTo>
                    <a:pt x="15494" y="2667"/>
                  </a:lnTo>
                  <a:lnTo>
                    <a:pt x="7112" y="8762"/>
                  </a:lnTo>
                  <a:lnTo>
                    <a:pt x="1524" y="17780"/>
                  </a:lnTo>
                  <a:lnTo>
                    <a:pt x="0" y="28194"/>
                  </a:lnTo>
                  <a:lnTo>
                    <a:pt x="2794" y="38100"/>
                  </a:lnTo>
                  <a:lnTo>
                    <a:pt x="9525" y="46228"/>
                  </a:lnTo>
                  <a:lnTo>
                    <a:pt x="19558" y="51689"/>
                  </a:lnTo>
                  <a:lnTo>
                    <a:pt x="30225" y="53212"/>
                  </a:lnTo>
                  <a:lnTo>
                    <a:pt x="40259" y="50673"/>
                  </a:lnTo>
                  <a:lnTo>
                    <a:pt x="48641" y="44450"/>
                  </a:lnTo>
                  <a:lnTo>
                    <a:pt x="54228" y="35433"/>
                  </a:lnTo>
                  <a:lnTo>
                    <a:pt x="55752" y="25019"/>
                  </a:lnTo>
                  <a:lnTo>
                    <a:pt x="52959" y="15112"/>
                  </a:lnTo>
                  <a:lnTo>
                    <a:pt x="46227" y="6985"/>
                  </a:lnTo>
                  <a:lnTo>
                    <a:pt x="36195" y="1524"/>
                  </a:lnTo>
                  <a:lnTo>
                    <a:pt x="255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780"/>
                  </a:moveTo>
                  <a:lnTo>
                    <a:pt x="7112" y="8762"/>
                  </a:lnTo>
                  <a:lnTo>
                    <a:pt x="15494" y="2667"/>
                  </a:lnTo>
                  <a:lnTo>
                    <a:pt x="25526" y="0"/>
                  </a:lnTo>
                  <a:lnTo>
                    <a:pt x="36195" y="1524"/>
                  </a:lnTo>
                  <a:lnTo>
                    <a:pt x="46227" y="6985"/>
                  </a:lnTo>
                  <a:lnTo>
                    <a:pt x="52959" y="15112"/>
                  </a:lnTo>
                  <a:lnTo>
                    <a:pt x="55752" y="25019"/>
                  </a:lnTo>
                  <a:lnTo>
                    <a:pt x="54228" y="35433"/>
                  </a:lnTo>
                  <a:lnTo>
                    <a:pt x="48641" y="44450"/>
                  </a:lnTo>
                  <a:lnTo>
                    <a:pt x="40259" y="50673"/>
                  </a:lnTo>
                  <a:lnTo>
                    <a:pt x="30225" y="53212"/>
                  </a:lnTo>
                  <a:lnTo>
                    <a:pt x="19558" y="51689"/>
                  </a:lnTo>
                  <a:lnTo>
                    <a:pt x="9525" y="46228"/>
                  </a:lnTo>
                  <a:lnTo>
                    <a:pt x="2794" y="38100"/>
                  </a:lnTo>
                  <a:lnTo>
                    <a:pt x="0" y="28194"/>
                  </a:lnTo>
                  <a:lnTo>
                    <a:pt x="1524" y="177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25019" y="0"/>
                  </a:moveTo>
                  <a:lnTo>
                    <a:pt x="14859" y="2794"/>
                  </a:lnTo>
                  <a:lnTo>
                    <a:pt x="6350" y="9144"/>
                  </a:lnTo>
                  <a:lnTo>
                    <a:pt x="762" y="18669"/>
                  </a:lnTo>
                  <a:lnTo>
                    <a:pt x="0" y="29590"/>
                  </a:lnTo>
                  <a:lnTo>
                    <a:pt x="2921" y="39877"/>
                  </a:lnTo>
                  <a:lnTo>
                    <a:pt x="9144" y="48387"/>
                  </a:lnTo>
                  <a:lnTo>
                    <a:pt x="18161" y="54229"/>
                  </a:lnTo>
                  <a:lnTo>
                    <a:pt x="28448" y="55752"/>
                  </a:lnTo>
                  <a:lnTo>
                    <a:pt x="38100" y="53086"/>
                  </a:lnTo>
                  <a:lnTo>
                    <a:pt x="46227" y="46609"/>
                  </a:lnTo>
                  <a:lnTo>
                    <a:pt x="51689" y="37084"/>
                  </a:lnTo>
                  <a:lnTo>
                    <a:pt x="53086" y="26162"/>
                  </a:lnTo>
                  <a:lnTo>
                    <a:pt x="50546" y="15875"/>
                  </a:lnTo>
                  <a:lnTo>
                    <a:pt x="44450" y="7365"/>
                  </a:lnTo>
                  <a:lnTo>
                    <a:pt x="35560" y="1524"/>
                  </a:lnTo>
                  <a:lnTo>
                    <a:pt x="250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762" y="18669"/>
                  </a:moveTo>
                  <a:lnTo>
                    <a:pt x="6350" y="9144"/>
                  </a:lnTo>
                  <a:lnTo>
                    <a:pt x="14859" y="2794"/>
                  </a:lnTo>
                  <a:lnTo>
                    <a:pt x="25019" y="0"/>
                  </a:lnTo>
                  <a:lnTo>
                    <a:pt x="35560" y="1524"/>
                  </a:lnTo>
                  <a:lnTo>
                    <a:pt x="44450" y="7365"/>
                  </a:lnTo>
                  <a:lnTo>
                    <a:pt x="50546" y="15875"/>
                  </a:lnTo>
                  <a:lnTo>
                    <a:pt x="53086" y="26162"/>
                  </a:lnTo>
                  <a:lnTo>
                    <a:pt x="51689" y="37084"/>
                  </a:lnTo>
                  <a:lnTo>
                    <a:pt x="46227" y="46609"/>
                  </a:lnTo>
                  <a:lnTo>
                    <a:pt x="38100" y="53086"/>
                  </a:lnTo>
                  <a:lnTo>
                    <a:pt x="28448" y="55752"/>
                  </a:lnTo>
                  <a:lnTo>
                    <a:pt x="18161" y="54229"/>
                  </a:lnTo>
                  <a:lnTo>
                    <a:pt x="9144" y="48387"/>
                  </a:lnTo>
                  <a:lnTo>
                    <a:pt x="2921" y="39877"/>
                  </a:lnTo>
                  <a:lnTo>
                    <a:pt x="0" y="29590"/>
                  </a:lnTo>
                  <a:lnTo>
                    <a:pt x="762" y="186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7" y="0"/>
                  </a:moveTo>
                  <a:lnTo>
                    <a:pt x="15748" y="2159"/>
                  </a:lnTo>
                  <a:lnTo>
                    <a:pt x="7239" y="8000"/>
                  </a:lnTo>
                  <a:lnTo>
                    <a:pt x="1524" y="17018"/>
                  </a:lnTo>
                  <a:lnTo>
                    <a:pt x="0" y="27559"/>
                  </a:lnTo>
                  <a:lnTo>
                    <a:pt x="2667" y="37465"/>
                  </a:lnTo>
                  <a:lnTo>
                    <a:pt x="9017" y="45720"/>
                  </a:lnTo>
                  <a:lnTo>
                    <a:pt x="18415" y="51308"/>
                  </a:lnTo>
                  <a:lnTo>
                    <a:pt x="29972" y="52832"/>
                  </a:lnTo>
                  <a:lnTo>
                    <a:pt x="40513" y="50165"/>
                  </a:lnTo>
                  <a:lnTo>
                    <a:pt x="49149" y="43942"/>
                  </a:lnTo>
                  <a:lnTo>
                    <a:pt x="54864" y="34798"/>
                  </a:lnTo>
                  <a:lnTo>
                    <a:pt x="55625" y="24892"/>
                  </a:lnTo>
                  <a:lnTo>
                    <a:pt x="52577" y="15367"/>
                  </a:lnTo>
                  <a:lnTo>
                    <a:pt x="46100" y="7239"/>
                  </a:lnTo>
                  <a:lnTo>
                    <a:pt x="36702" y="1778"/>
                  </a:lnTo>
                  <a:lnTo>
                    <a:pt x="259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8"/>
                  </a:moveTo>
                  <a:lnTo>
                    <a:pt x="7239" y="8000"/>
                  </a:lnTo>
                  <a:lnTo>
                    <a:pt x="15748" y="2159"/>
                  </a:lnTo>
                  <a:lnTo>
                    <a:pt x="25907" y="0"/>
                  </a:lnTo>
                  <a:lnTo>
                    <a:pt x="36702" y="1778"/>
                  </a:lnTo>
                  <a:lnTo>
                    <a:pt x="46100" y="7239"/>
                  </a:lnTo>
                  <a:lnTo>
                    <a:pt x="52577" y="15367"/>
                  </a:lnTo>
                  <a:lnTo>
                    <a:pt x="55625" y="24892"/>
                  </a:lnTo>
                  <a:lnTo>
                    <a:pt x="54864" y="34798"/>
                  </a:lnTo>
                  <a:lnTo>
                    <a:pt x="49149" y="43942"/>
                  </a:lnTo>
                  <a:lnTo>
                    <a:pt x="40513" y="50165"/>
                  </a:lnTo>
                  <a:lnTo>
                    <a:pt x="29972" y="52832"/>
                  </a:lnTo>
                  <a:lnTo>
                    <a:pt x="18415" y="51308"/>
                  </a:lnTo>
                  <a:lnTo>
                    <a:pt x="9017" y="45720"/>
                  </a:lnTo>
                  <a:lnTo>
                    <a:pt x="2667" y="37465"/>
                  </a:lnTo>
                  <a:lnTo>
                    <a:pt x="0" y="27559"/>
                  </a:lnTo>
                  <a:lnTo>
                    <a:pt x="1524" y="17018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653" y="0"/>
                  </a:moveTo>
                  <a:lnTo>
                    <a:pt x="15112" y="2158"/>
                  </a:lnTo>
                  <a:lnTo>
                    <a:pt x="6476" y="8000"/>
                  </a:lnTo>
                  <a:lnTo>
                    <a:pt x="761" y="17017"/>
                  </a:lnTo>
                  <a:lnTo>
                    <a:pt x="0" y="27558"/>
                  </a:lnTo>
                  <a:lnTo>
                    <a:pt x="3048" y="37464"/>
                  </a:lnTo>
                  <a:lnTo>
                    <a:pt x="9525" y="45719"/>
                  </a:lnTo>
                  <a:lnTo>
                    <a:pt x="19050" y="51307"/>
                  </a:lnTo>
                  <a:lnTo>
                    <a:pt x="29844" y="52831"/>
                  </a:lnTo>
                  <a:lnTo>
                    <a:pt x="40004" y="50164"/>
                  </a:lnTo>
                  <a:lnTo>
                    <a:pt x="48386" y="43941"/>
                  </a:lnTo>
                  <a:lnTo>
                    <a:pt x="54101" y="34797"/>
                  </a:lnTo>
                  <a:lnTo>
                    <a:pt x="55625" y="24891"/>
                  </a:lnTo>
                  <a:lnTo>
                    <a:pt x="52958" y="15366"/>
                  </a:lnTo>
                  <a:lnTo>
                    <a:pt x="46608" y="7238"/>
                  </a:lnTo>
                  <a:lnTo>
                    <a:pt x="37210" y="1777"/>
                  </a:lnTo>
                  <a:lnTo>
                    <a:pt x="25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1" y="17017"/>
                  </a:moveTo>
                  <a:lnTo>
                    <a:pt x="6476" y="8000"/>
                  </a:lnTo>
                  <a:lnTo>
                    <a:pt x="15112" y="2158"/>
                  </a:lnTo>
                  <a:lnTo>
                    <a:pt x="25653" y="0"/>
                  </a:lnTo>
                  <a:lnTo>
                    <a:pt x="37210" y="1777"/>
                  </a:lnTo>
                  <a:lnTo>
                    <a:pt x="46608" y="7238"/>
                  </a:lnTo>
                  <a:lnTo>
                    <a:pt x="52958" y="15366"/>
                  </a:lnTo>
                  <a:lnTo>
                    <a:pt x="55625" y="24891"/>
                  </a:lnTo>
                  <a:lnTo>
                    <a:pt x="54101" y="34797"/>
                  </a:lnTo>
                  <a:lnTo>
                    <a:pt x="48386" y="43941"/>
                  </a:lnTo>
                  <a:lnTo>
                    <a:pt x="40004" y="50164"/>
                  </a:lnTo>
                  <a:lnTo>
                    <a:pt x="29844" y="52831"/>
                  </a:lnTo>
                  <a:lnTo>
                    <a:pt x="19050" y="51307"/>
                  </a:lnTo>
                  <a:lnTo>
                    <a:pt x="9525" y="45719"/>
                  </a:lnTo>
                  <a:lnTo>
                    <a:pt x="3048" y="37464"/>
                  </a:lnTo>
                  <a:lnTo>
                    <a:pt x="0" y="27558"/>
                  </a:lnTo>
                  <a:lnTo>
                    <a:pt x="761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5862320" y="3352800"/>
            <a:ext cx="563880" cy="492759"/>
            <a:chOff x="5862320" y="3352800"/>
            <a:chExt cx="563880" cy="492759"/>
          </a:xfrm>
        </p:grpSpPr>
        <p:sp>
          <p:nvSpPr>
            <p:cNvPr id="32" name="object 32"/>
            <p:cNvSpPr/>
            <p:nvPr/>
          </p:nvSpPr>
          <p:spPr>
            <a:xfrm>
              <a:off x="5867400" y="33578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0"/>
                  </a:moveTo>
                  <a:lnTo>
                    <a:pt x="226949" y="3937"/>
                  </a:lnTo>
                  <a:lnTo>
                    <a:pt x="179959" y="15112"/>
                  </a:lnTo>
                  <a:lnTo>
                    <a:pt x="136778" y="33020"/>
                  </a:lnTo>
                  <a:lnTo>
                    <a:pt x="98171" y="56769"/>
                  </a:lnTo>
                  <a:lnTo>
                    <a:pt x="64897" y="85852"/>
                  </a:lnTo>
                  <a:lnTo>
                    <a:pt x="37591" y="119380"/>
                  </a:lnTo>
                  <a:lnTo>
                    <a:pt x="17272" y="156845"/>
                  </a:lnTo>
                  <a:lnTo>
                    <a:pt x="4445" y="197485"/>
                  </a:lnTo>
                  <a:lnTo>
                    <a:pt x="0" y="240665"/>
                  </a:lnTo>
                  <a:lnTo>
                    <a:pt x="4445" y="284226"/>
                  </a:lnTo>
                  <a:lnTo>
                    <a:pt x="17272" y="325120"/>
                  </a:lnTo>
                  <a:lnTo>
                    <a:pt x="37591" y="362839"/>
                  </a:lnTo>
                  <a:lnTo>
                    <a:pt x="64897" y="396621"/>
                  </a:lnTo>
                  <a:lnTo>
                    <a:pt x="98171" y="425704"/>
                  </a:lnTo>
                  <a:lnTo>
                    <a:pt x="136778" y="449580"/>
                  </a:lnTo>
                  <a:lnTo>
                    <a:pt x="179959" y="467487"/>
                  </a:lnTo>
                  <a:lnTo>
                    <a:pt x="226949" y="478663"/>
                  </a:lnTo>
                  <a:lnTo>
                    <a:pt x="276860" y="482600"/>
                  </a:lnTo>
                  <a:lnTo>
                    <a:pt x="326516" y="478663"/>
                  </a:lnTo>
                  <a:lnTo>
                    <a:pt x="373252" y="467487"/>
                  </a:lnTo>
                  <a:lnTo>
                    <a:pt x="416433" y="449580"/>
                  </a:lnTo>
                  <a:lnTo>
                    <a:pt x="455040" y="425704"/>
                  </a:lnTo>
                  <a:lnTo>
                    <a:pt x="488441" y="396621"/>
                  </a:lnTo>
                  <a:lnTo>
                    <a:pt x="515747" y="362839"/>
                  </a:lnTo>
                  <a:lnTo>
                    <a:pt x="536321" y="325120"/>
                  </a:lnTo>
                  <a:lnTo>
                    <a:pt x="549275" y="284226"/>
                  </a:lnTo>
                  <a:lnTo>
                    <a:pt x="553720" y="240665"/>
                  </a:lnTo>
                  <a:lnTo>
                    <a:pt x="549275" y="197485"/>
                  </a:lnTo>
                  <a:lnTo>
                    <a:pt x="536321" y="156845"/>
                  </a:lnTo>
                  <a:lnTo>
                    <a:pt x="515747" y="119380"/>
                  </a:lnTo>
                  <a:lnTo>
                    <a:pt x="488441" y="85852"/>
                  </a:lnTo>
                  <a:lnTo>
                    <a:pt x="455040" y="56769"/>
                  </a:lnTo>
                  <a:lnTo>
                    <a:pt x="416433" y="33020"/>
                  </a:lnTo>
                  <a:lnTo>
                    <a:pt x="373252" y="15112"/>
                  </a:lnTo>
                  <a:lnTo>
                    <a:pt x="326516" y="3937"/>
                  </a:lnTo>
                  <a:lnTo>
                    <a:pt x="276860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867400" y="33578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482600"/>
                  </a:moveTo>
                  <a:lnTo>
                    <a:pt x="226949" y="478663"/>
                  </a:lnTo>
                  <a:lnTo>
                    <a:pt x="179959" y="467487"/>
                  </a:lnTo>
                  <a:lnTo>
                    <a:pt x="136778" y="449580"/>
                  </a:lnTo>
                  <a:lnTo>
                    <a:pt x="98171" y="425704"/>
                  </a:lnTo>
                  <a:lnTo>
                    <a:pt x="64897" y="396621"/>
                  </a:lnTo>
                  <a:lnTo>
                    <a:pt x="37591" y="362839"/>
                  </a:lnTo>
                  <a:lnTo>
                    <a:pt x="17272" y="325120"/>
                  </a:lnTo>
                  <a:lnTo>
                    <a:pt x="4445" y="284226"/>
                  </a:lnTo>
                  <a:lnTo>
                    <a:pt x="0" y="240665"/>
                  </a:lnTo>
                  <a:lnTo>
                    <a:pt x="4445" y="197485"/>
                  </a:lnTo>
                  <a:lnTo>
                    <a:pt x="17272" y="156845"/>
                  </a:lnTo>
                  <a:lnTo>
                    <a:pt x="37591" y="119380"/>
                  </a:lnTo>
                  <a:lnTo>
                    <a:pt x="64897" y="85852"/>
                  </a:lnTo>
                  <a:lnTo>
                    <a:pt x="98171" y="56769"/>
                  </a:lnTo>
                  <a:lnTo>
                    <a:pt x="136778" y="33020"/>
                  </a:lnTo>
                  <a:lnTo>
                    <a:pt x="179959" y="15112"/>
                  </a:lnTo>
                  <a:lnTo>
                    <a:pt x="226949" y="3937"/>
                  </a:lnTo>
                  <a:lnTo>
                    <a:pt x="276860" y="0"/>
                  </a:lnTo>
                  <a:lnTo>
                    <a:pt x="326516" y="3937"/>
                  </a:lnTo>
                  <a:lnTo>
                    <a:pt x="373252" y="15112"/>
                  </a:lnTo>
                  <a:lnTo>
                    <a:pt x="416433" y="33020"/>
                  </a:lnTo>
                  <a:lnTo>
                    <a:pt x="455040" y="56769"/>
                  </a:lnTo>
                  <a:lnTo>
                    <a:pt x="488441" y="85852"/>
                  </a:lnTo>
                  <a:lnTo>
                    <a:pt x="515747" y="119380"/>
                  </a:lnTo>
                  <a:lnTo>
                    <a:pt x="536321" y="156845"/>
                  </a:lnTo>
                  <a:lnTo>
                    <a:pt x="549275" y="197485"/>
                  </a:lnTo>
                  <a:lnTo>
                    <a:pt x="553720" y="240665"/>
                  </a:lnTo>
                  <a:lnTo>
                    <a:pt x="549275" y="284226"/>
                  </a:lnTo>
                  <a:lnTo>
                    <a:pt x="536321" y="325120"/>
                  </a:lnTo>
                  <a:lnTo>
                    <a:pt x="515747" y="362839"/>
                  </a:lnTo>
                  <a:lnTo>
                    <a:pt x="488441" y="396621"/>
                  </a:lnTo>
                  <a:lnTo>
                    <a:pt x="455040" y="425704"/>
                  </a:lnTo>
                  <a:lnTo>
                    <a:pt x="416433" y="449580"/>
                  </a:lnTo>
                  <a:lnTo>
                    <a:pt x="373252" y="467487"/>
                  </a:lnTo>
                  <a:lnTo>
                    <a:pt x="326516" y="478663"/>
                  </a:lnTo>
                  <a:lnTo>
                    <a:pt x="276860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035040" y="35179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6035" y="0"/>
                  </a:moveTo>
                  <a:lnTo>
                    <a:pt x="16256" y="2032"/>
                  </a:lnTo>
                  <a:lnTo>
                    <a:pt x="7874" y="7492"/>
                  </a:lnTo>
                  <a:lnTo>
                    <a:pt x="2159" y="15621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7874" y="43561"/>
                  </a:lnTo>
                  <a:lnTo>
                    <a:pt x="16256" y="48895"/>
                  </a:lnTo>
                  <a:lnTo>
                    <a:pt x="26035" y="50800"/>
                  </a:lnTo>
                  <a:lnTo>
                    <a:pt x="36575" y="48895"/>
                  </a:lnTo>
                  <a:lnTo>
                    <a:pt x="45338" y="43561"/>
                  </a:lnTo>
                  <a:lnTo>
                    <a:pt x="51181" y="35687"/>
                  </a:lnTo>
                  <a:lnTo>
                    <a:pt x="53339" y="26035"/>
                  </a:lnTo>
                  <a:lnTo>
                    <a:pt x="51181" y="15621"/>
                  </a:lnTo>
                  <a:lnTo>
                    <a:pt x="45338" y="7492"/>
                  </a:lnTo>
                  <a:lnTo>
                    <a:pt x="36575" y="2032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035040" y="35179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6035" y="50800"/>
                  </a:moveTo>
                  <a:lnTo>
                    <a:pt x="16256" y="48895"/>
                  </a:lnTo>
                  <a:lnTo>
                    <a:pt x="7874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1"/>
                  </a:lnTo>
                  <a:lnTo>
                    <a:pt x="7874" y="7492"/>
                  </a:lnTo>
                  <a:lnTo>
                    <a:pt x="16256" y="2032"/>
                  </a:lnTo>
                  <a:lnTo>
                    <a:pt x="26035" y="0"/>
                  </a:lnTo>
                  <a:lnTo>
                    <a:pt x="36575" y="2032"/>
                  </a:lnTo>
                  <a:lnTo>
                    <a:pt x="45338" y="7492"/>
                  </a:lnTo>
                  <a:lnTo>
                    <a:pt x="51181" y="15621"/>
                  </a:lnTo>
                  <a:lnTo>
                    <a:pt x="53339" y="26035"/>
                  </a:lnTo>
                  <a:lnTo>
                    <a:pt x="51181" y="35687"/>
                  </a:lnTo>
                  <a:lnTo>
                    <a:pt x="45338" y="43561"/>
                  </a:lnTo>
                  <a:lnTo>
                    <a:pt x="36575" y="48895"/>
                  </a:lnTo>
                  <a:lnTo>
                    <a:pt x="2603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200140" y="35179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0"/>
                  </a:moveTo>
                  <a:lnTo>
                    <a:pt x="17145" y="2032"/>
                  </a:lnTo>
                  <a:lnTo>
                    <a:pt x="8255" y="7492"/>
                  </a:lnTo>
                  <a:lnTo>
                    <a:pt x="2159" y="15621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8255" y="43561"/>
                  </a:lnTo>
                  <a:lnTo>
                    <a:pt x="17145" y="48895"/>
                  </a:lnTo>
                  <a:lnTo>
                    <a:pt x="27939" y="50800"/>
                  </a:lnTo>
                  <a:lnTo>
                    <a:pt x="38735" y="48895"/>
                  </a:lnTo>
                  <a:lnTo>
                    <a:pt x="47625" y="43561"/>
                  </a:lnTo>
                  <a:lnTo>
                    <a:pt x="53721" y="35687"/>
                  </a:lnTo>
                  <a:lnTo>
                    <a:pt x="55880" y="26035"/>
                  </a:lnTo>
                  <a:lnTo>
                    <a:pt x="53721" y="15621"/>
                  </a:lnTo>
                  <a:lnTo>
                    <a:pt x="47625" y="7492"/>
                  </a:lnTo>
                  <a:lnTo>
                    <a:pt x="38735" y="2032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200140" y="35179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50800"/>
                  </a:moveTo>
                  <a:lnTo>
                    <a:pt x="17145" y="48895"/>
                  </a:lnTo>
                  <a:lnTo>
                    <a:pt x="8255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1"/>
                  </a:lnTo>
                  <a:lnTo>
                    <a:pt x="8255" y="7492"/>
                  </a:lnTo>
                  <a:lnTo>
                    <a:pt x="17145" y="2032"/>
                  </a:lnTo>
                  <a:lnTo>
                    <a:pt x="27939" y="0"/>
                  </a:lnTo>
                  <a:lnTo>
                    <a:pt x="38735" y="2032"/>
                  </a:lnTo>
                  <a:lnTo>
                    <a:pt x="47625" y="7492"/>
                  </a:lnTo>
                  <a:lnTo>
                    <a:pt x="53721" y="15621"/>
                  </a:lnTo>
                  <a:lnTo>
                    <a:pt x="55880" y="26035"/>
                  </a:lnTo>
                  <a:lnTo>
                    <a:pt x="53721" y="35687"/>
                  </a:lnTo>
                  <a:lnTo>
                    <a:pt x="47625" y="43561"/>
                  </a:lnTo>
                  <a:lnTo>
                    <a:pt x="38735" y="48895"/>
                  </a:lnTo>
                  <a:lnTo>
                    <a:pt x="27939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200140" y="362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0"/>
                  </a:moveTo>
                  <a:lnTo>
                    <a:pt x="17145" y="2159"/>
                  </a:lnTo>
                  <a:lnTo>
                    <a:pt x="8255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8255" y="45720"/>
                  </a:lnTo>
                  <a:lnTo>
                    <a:pt x="17145" y="51308"/>
                  </a:lnTo>
                  <a:lnTo>
                    <a:pt x="27939" y="53340"/>
                  </a:lnTo>
                  <a:lnTo>
                    <a:pt x="38735" y="51308"/>
                  </a:lnTo>
                  <a:lnTo>
                    <a:pt x="47625" y="45720"/>
                  </a:lnTo>
                  <a:lnTo>
                    <a:pt x="53721" y="37211"/>
                  </a:lnTo>
                  <a:lnTo>
                    <a:pt x="55880" y="26670"/>
                  </a:lnTo>
                  <a:lnTo>
                    <a:pt x="53721" y="16637"/>
                  </a:lnTo>
                  <a:lnTo>
                    <a:pt x="47625" y="8128"/>
                  </a:lnTo>
                  <a:lnTo>
                    <a:pt x="38735" y="2159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00140" y="362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53340"/>
                  </a:moveTo>
                  <a:lnTo>
                    <a:pt x="17145" y="51308"/>
                  </a:lnTo>
                  <a:lnTo>
                    <a:pt x="8255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8255" y="8128"/>
                  </a:lnTo>
                  <a:lnTo>
                    <a:pt x="17145" y="2159"/>
                  </a:lnTo>
                  <a:lnTo>
                    <a:pt x="27939" y="0"/>
                  </a:lnTo>
                  <a:lnTo>
                    <a:pt x="38735" y="2159"/>
                  </a:lnTo>
                  <a:lnTo>
                    <a:pt x="47625" y="8128"/>
                  </a:lnTo>
                  <a:lnTo>
                    <a:pt x="53721" y="16637"/>
                  </a:lnTo>
                  <a:lnTo>
                    <a:pt x="55880" y="26670"/>
                  </a:lnTo>
                  <a:lnTo>
                    <a:pt x="53721" y="37211"/>
                  </a:lnTo>
                  <a:lnTo>
                    <a:pt x="47625" y="45720"/>
                  </a:lnTo>
                  <a:lnTo>
                    <a:pt x="38735" y="51308"/>
                  </a:lnTo>
                  <a:lnTo>
                    <a:pt x="27939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035040" y="36245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6035" y="0"/>
                  </a:moveTo>
                  <a:lnTo>
                    <a:pt x="16256" y="2159"/>
                  </a:lnTo>
                  <a:lnTo>
                    <a:pt x="7874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7874" y="45720"/>
                  </a:lnTo>
                  <a:lnTo>
                    <a:pt x="16256" y="51308"/>
                  </a:lnTo>
                  <a:lnTo>
                    <a:pt x="26035" y="53340"/>
                  </a:lnTo>
                  <a:lnTo>
                    <a:pt x="36575" y="51308"/>
                  </a:lnTo>
                  <a:lnTo>
                    <a:pt x="45338" y="45720"/>
                  </a:lnTo>
                  <a:lnTo>
                    <a:pt x="51181" y="37211"/>
                  </a:lnTo>
                  <a:lnTo>
                    <a:pt x="53339" y="26670"/>
                  </a:lnTo>
                  <a:lnTo>
                    <a:pt x="51181" y="16637"/>
                  </a:lnTo>
                  <a:lnTo>
                    <a:pt x="45338" y="8128"/>
                  </a:lnTo>
                  <a:lnTo>
                    <a:pt x="36575" y="2159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035040" y="36245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6035" y="53340"/>
                  </a:moveTo>
                  <a:lnTo>
                    <a:pt x="16256" y="51308"/>
                  </a:lnTo>
                  <a:lnTo>
                    <a:pt x="7874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7874" y="8128"/>
                  </a:lnTo>
                  <a:lnTo>
                    <a:pt x="16256" y="2159"/>
                  </a:lnTo>
                  <a:lnTo>
                    <a:pt x="26035" y="0"/>
                  </a:lnTo>
                  <a:lnTo>
                    <a:pt x="36575" y="2159"/>
                  </a:lnTo>
                  <a:lnTo>
                    <a:pt x="45338" y="8128"/>
                  </a:lnTo>
                  <a:lnTo>
                    <a:pt x="51181" y="16637"/>
                  </a:lnTo>
                  <a:lnTo>
                    <a:pt x="53339" y="26670"/>
                  </a:lnTo>
                  <a:lnTo>
                    <a:pt x="51181" y="37211"/>
                  </a:lnTo>
                  <a:lnTo>
                    <a:pt x="45338" y="45720"/>
                  </a:lnTo>
                  <a:lnTo>
                    <a:pt x="36575" y="51308"/>
                  </a:lnTo>
                  <a:lnTo>
                    <a:pt x="2603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7373619" y="2702560"/>
            <a:ext cx="647700" cy="652780"/>
            <a:chOff x="7373619" y="2702560"/>
            <a:chExt cx="647700" cy="652780"/>
          </a:xfrm>
        </p:grpSpPr>
        <p:sp>
          <p:nvSpPr>
            <p:cNvPr id="43" name="object 43"/>
            <p:cNvSpPr/>
            <p:nvPr/>
          </p:nvSpPr>
          <p:spPr>
            <a:xfrm>
              <a:off x="7378699" y="2707640"/>
              <a:ext cx="637540" cy="642620"/>
            </a:xfrm>
            <a:custGeom>
              <a:avLst/>
              <a:gdLst/>
              <a:ahLst/>
              <a:cxnLst/>
              <a:rect l="l" t="t" r="r" b="b"/>
              <a:pathLst>
                <a:path w="637540" h="642620">
                  <a:moveTo>
                    <a:pt x="321818" y="0"/>
                  </a:moveTo>
                  <a:lnTo>
                    <a:pt x="275717" y="2667"/>
                  </a:lnTo>
                  <a:lnTo>
                    <a:pt x="229489" y="12192"/>
                  </a:lnTo>
                  <a:lnTo>
                    <a:pt x="185420" y="28448"/>
                  </a:lnTo>
                  <a:lnTo>
                    <a:pt x="145160" y="50546"/>
                  </a:lnTo>
                  <a:lnTo>
                    <a:pt x="109093" y="77850"/>
                  </a:lnTo>
                  <a:lnTo>
                    <a:pt x="77597" y="109727"/>
                  </a:lnTo>
                  <a:lnTo>
                    <a:pt x="50926" y="145542"/>
                  </a:lnTo>
                  <a:lnTo>
                    <a:pt x="29464" y="184658"/>
                  </a:lnTo>
                  <a:lnTo>
                    <a:pt x="13589" y="226568"/>
                  </a:lnTo>
                  <a:lnTo>
                    <a:pt x="3682" y="270510"/>
                  </a:lnTo>
                  <a:lnTo>
                    <a:pt x="0" y="315975"/>
                  </a:lnTo>
                  <a:lnTo>
                    <a:pt x="2921" y="362331"/>
                  </a:lnTo>
                  <a:lnTo>
                    <a:pt x="12953" y="408813"/>
                  </a:lnTo>
                  <a:lnTo>
                    <a:pt x="29209" y="453389"/>
                  </a:lnTo>
                  <a:lnTo>
                    <a:pt x="51307" y="494157"/>
                  </a:lnTo>
                  <a:lnTo>
                    <a:pt x="78485" y="530733"/>
                  </a:lnTo>
                  <a:lnTo>
                    <a:pt x="110235" y="562737"/>
                  </a:lnTo>
                  <a:lnTo>
                    <a:pt x="145923" y="589788"/>
                  </a:lnTo>
                  <a:lnTo>
                    <a:pt x="184784" y="611632"/>
                  </a:lnTo>
                  <a:lnTo>
                    <a:pt x="226441" y="627888"/>
                  </a:lnTo>
                  <a:lnTo>
                    <a:pt x="270255" y="638175"/>
                  </a:lnTo>
                  <a:lnTo>
                    <a:pt x="315468" y="642238"/>
                  </a:lnTo>
                  <a:lnTo>
                    <a:pt x="361442" y="639572"/>
                  </a:lnTo>
                  <a:lnTo>
                    <a:pt x="407797" y="630047"/>
                  </a:lnTo>
                  <a:lnTo>
                    <a:pt x="451866" y="613663"/>
                  </a:lnTo>
                  <a:lnTo>
                    <a:pt x="492125" y="591565"/>
                  </a:lnTo>
                  <a:lnTo>
                    <a:pt x="528193" y="564388"/>
                  </a:lnTo>
                  <a:lnTo>
                    <a:pt x="559689" y="532511"/>
                  </a:lnTo>
                  <a:lnTo>
                    <a:pt x="586358" y="496697"/>
                  </a:lnTo>
                  <a:lnTo>
                    <a:pt x="607822" y="457454"/>
                  </a:lnTo>
                  <a:lnTo>
                    <a:pt x="623697" y="415671"/>
                  </a:lnTo>
                  <a:lnTo>
                    <a:pt x="633602" y="371729"/>
                  </a:lnTo>
                  <a:lnTo>
                    <a:pt x="637285" y="326263"/>
                  </a:lnTo>
                  <a:lnTo>
                    <a:pt x="634238" y="279908"/>
                  </a:lnTo>
                  <a:lnTo>
                    <a:pt x="624331" y="233425"/>
                  </a:lnTo>
                  <a:lnTo>
                    <a:pt x="608076" y="188722"/>
                  </a:lnTo>
                  <a:lnTo>
                    <a:pt x="585977" y="147955"/>
                  </a:lnTo>
                  <a:lnTo>
                    <a:pt x="558800" y="111379"/>
                  </a:lnTo>
                  <a:lnTo>
                    <a:pt x="527050" y="79501"/>
                  </a:lnTo>
                  <a:lnTo>
                    <a:pt x="491363" y="52324"/>
                  </a:lnTo>
                  <a:lnTo>
                    <a:pt x="452374" y="30607"/>
                  </a:lnTo>
                  <a:lnTo>
                    <a:pt x="410718" y="14350"/>
                  </a:lnTo>
                  <a:lnTo>
                    <a:pt x="367029" y="4063"/>
                  </a:lnTo>
                  <a:lnTo>
                    <a:pt x="321818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378699" y="2707640"/>
              <a:ext cx="637540" cy="642620"/>
            </a:xfrm>
            <a:custGeom>
              <a:avLst/>
              <a:gdLst/>
              <a:ahLst/>
              <a:cxnLst/>
              <a:rect l="l" t="t" r="r" b="b"/>
              <a:pathLst>
                <a:path w="637540" h="642620">
                  <a:moveTo>
                    <a:pt x="407797" y="630047"/>
                  </a:moveTo>
                  <a:lnTo>
                    <a:pt x="361442" y="639572"/>
                  </a:lnTo>
                  <a:lnTo>
                    <a:pt x="315468" y="642238"/>
                  </a:lnTo>
                  <a:lnTo>
                    <a:pt x="270255" y="638175"/>
                  </a:lnTo>
                  <a:lnTo>
                    <a:pt x="226441" y="627888"/>
                  </a:lnTo>
                  <a:lnTo>
                    <a:pt x="184784" y="611632"/>
                  </a:lnTo>
                  <a:lnTo>
                    <a:pt x="145923" y="589788"/>
                  </a:lnTo>
                  <a:lnTo>
                    <a:pt x="110235" y="562737"/>
                  </a:lnTo>
                  <a:lnTo>
                    <a:pt x="78485" y="530733"/>
                  </a:lnTo>
                  <a:lnTo>
                    <a:pt x="51307" y="494157"/>
                  </a:lnTo>
                  <a:lnTo>
                    <a:pt x="29209" y="453389"/>
                  </a:lnTo>
                  <a:lnTo>
                    <a:pt x="12953" y="408813"/>
                  </a:lnTo>
                  <a:lnTo>
                    <a:pt x="2921" y="362331"/>
                  </a:lnTo>
                  <a:lnTo>
                    <a:pt x="0" y="315975"/>
                  </a:lnTo>
                  <a:lnTo>
                    <a:pt x="3682" y="270510"/>
                  </a:lnTo>
                  <a:lnTo>
                    <a:pt x="13589" y="226568"/>
                  </a:lnTo>
                  <a:lnTo>
                    <a:pt x="29464" y="184658"/>
                  </a:lnTo>
                  <a:lnTo>
                    <a:pt x="50926" y="145542"/>
                  </a:lnTo>
                  <a:lnTo>
                    <a:pt x="77597" y="109727"/>
                  </a:lnTo>
                  <a:lnTo>
                    <a:pt x="109093" y="77850"/>
                  </a:lnTo>
                  <a:lnTo>
                    <a:pt x="145160" y="50546"/>
                  </a:lnTo>
                  <a:lnTo>
                    <a:pt x="185420" y="28448"/>
                  </a:lnTo>
                  <a:lnTo>
                    <a:pt x="229489" y="12192"/>
                  </a:lnTo>
                  <a:lnTo>
                    <a:pt x="275717" y="2667"/>
                  </a:lnTo>
                  <a:lnTo>
                    <a:pt x="321818" y="0"/>
                  </a:lnTo>
                  <a:lnTo>
                    <a:pt x="367029" y="4063"/>
                  </a:lnTo>
                  <a:lnTo>
                    <a:pt x="410718" y="14350"/>
                  </a:lnTo>
                  <a:lnTo>
                    <a:pt x="452374" y="30607"/>
                  </a:lnTo>
                  <a:lnTo>
                    <a:pt x="491363" y="52324"/>
                  </a:lnTo>
                  <a:lnTo>
                    <a:pt x="527050" y="79501"/>
                  </a:lnTo>
                  <a:lnTo>
                    <a:pt x="558800" y="111379"/>
                  </a:lnTo>
                  <a:lnTo>
                    <a:pt x="585977" y="147955"/>
                  </a:lnTo>
                  <a:lnTo>
                    <a:pt x="608076" y="188722"/>
                  </a:lnTo>
                  <a:lnTo>
                    <a:pt x="624331" y="233425"/>
                  </a:lnTo>
                  <a:lnTo>
                    <a:pt x="634238" y="279908"/>
                  </a:lnTo>
                  <a:lnTo>
                    <a:pt x="637285" y="326263"/>
                  </a:lnTo>
                  <a:lnTo>
                    <a:pt x="633602" y="371729"/>
                  </a:lnTo>
                  <a:lnTo>
                    <a:pt x="623697" y="415671"/>
                  </a:lnTo>
                  <a:lnTo>
                    <a:pt x="607822" y="457454"/>
                  </a:lnTo>
                  <a:lnTo>
                    <a:pt x="586358" y="496697"/>
                  </a:lnTo>
                  <a:lnTo>
                    <a:pt x="559689" y="532511"/>
                  </a:lnTo>
                  <a:lnTo>
                    <a:pt x="528193" y="564388"/>
                  </a:lnTo>
                  <a:lnTo>
                    <a:pt x="492125" y="591565"/>
                  </a:lnTo>
                  <a:lnTo>
                    <a:pt x="451866" y="613663"/>
                  </a:lnTo>
                  <a:lnTo>
                    <a:pt x="407797" y="63004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48879" y="2946400"/>
              <a:ext cx="73658" cy="7873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31759" y="2895600"/>
              <a:ext cx="73658" cy="78739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72399" y="3032760"/>
              <a:ext cx="71118" cy="78739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89519" y="3083560"/>
              <a:ext cx="71118" cy="81279"/>
            </a:xfrm>
            <a:prstGeom prst="rect">
              <a:avLst/>
            </a:prstGeom>
          </p:spPr>
        </p:pic>
      </p:grpSp>
      <p:grpSp>
        <p:nvGrpSpPr>
          <p:cNvPr id="49" name="object 49"/>
          <p:cNvGrpSpPr/>
          <p:nvPr/>
        </p:nvGrpSpPr>
        <p:grpSpPr>
          <a:xfrm>
            <a:off x="5285740" y="2631439"/>
            <a:ext cx="802640" cy="731520"/>
            <a:chOff x="5285740" y="2631439"/>
            <a:chExt cx="802640" cy="731520"/>
          </a:xfrm>
        </p:grpSpPr>
        <p:sp>
          <p:nvSpPr>
            <p:cNvPr id="50" name="object 50"/>
            <p:cNvSpPr/>
            <p:nvPr/>
          </p:nvSpPr>
          <p:spPr>
            <a:xfrm>
              <a:off x="5290820" y="2636519"/>
              <a:ext cx="792480" cy="721360"/>
            </a:xfrm>
            <a:custGeom>
              <a:avLst/>
              <a:gdLst/>
              <a:ahLst/>
              <a:cxnLst/>
              <a:rect l="l" t="t" r="r" b="b"/>
              <a:pathLst>
                <a:path w="792479" h="721360">
                  <a:moveTo>
                    <a:pt x="396239" y="0"/>
                  </a:moveTo>
                  <a:lnTo>
                    <a:pt x="346582" y="2793"/>
                  </a:lnTo>
                  <a:lnTo>
                    <a:pt x="298830" y="11049"/>
                  </a:lnTo>
                  <a:lnTo>
                    <a:pt x="253237" y="24256"/>
                  </a:lnTo>
                  <a:lnTo>
                    <a:pt x="210184" y="42290"/>
                  </a:lnTo>
                  <a:lnTo>
                    <a:pt x="170052" y="64642"/>
                  </a:lnTo>
                  <a:lnTo>
                    <a:pt x="133222" y="91058"/>
                  </a:lnTo>
                  <a:lnTo>
                    <a:pt x="100075" y="121284"/>
                  </a:lnTo>
                  <a:lnTo>
                    <a:pt x="71119" y="154812"/>
                  </a:lnTo>
                  <a:lnTo>
                    <a:pt x="46481" y="191388"/>
                  </a:lnTo>
                  <a:lnTo>
                    <a:pt x="26669" y="230631"/>
                  </a:lnTo>
                  <a:lnTo>
                    <a:pt x="12064" y="272288"/>
                  </a:lnTo>
                  <a:lnTo>
                    <a:pt x="3047" y="315975"/>
                  </a:lnTo>
                  <a:lnTo>
                    <a:pt x="0" y="361314"/>
                  </a:lnTo>
                  <a:lnTo>
                    <a:pt x="3047" y="406400"/>
                  </a:lnTo>
                  <a:lnTo>
                    <a:pt x="12064" y="449833"/>
                  </a:lnTo>
                  <a:lnTo>
                    <a:pt x="26669" y="491235"/>
                  </a:lnTo>
                  <a:lnTo>
                    <a:pt x="46481" y="530351"/>
                  </a:lnTo>
                  <a:lnTo>
                    <a:pt x="71119" y="566801"/>
                  </a:lnTo>
                  <a:lnTo>
                    <a:pt x="100075" y="600328"/>
                  </a:lnTo>
                  <a:lnTo>
                    <a:pt x="133222" y="630301"/>
                  </a:lnTo>
                  <a:lnTo>
                    <a:pt x="170052" y="656716"/>
                  </a:lnTo>
                  <a:lnTo>
                    <a:pt x="210184" y="679068"/>
                  </a:lnTo>
                  <a:lnTo>
                    <a:pt x="253237" y="697102"/>
                  </a:lnTo>
                  <a:lnTo>
                    <a:pt x="298830" y="710310"/>
                  </a:lnTo>
                  <a:lnTo>
                    <a:pt x="346582" y="718565"/>
                  </a:lnTo>
                  <a:lnTo>
                    <a:pt x="396239" y="721359"/>
                  </a:lnTo>
                  <a:lnTo>
                    <a:pt x="445896" y="718565"/>
                  </a:lnTo>
                  <a:lnTo>
                    <a:pt x="493649" y="710310"/>
                  </a:lnTo>
                  <a:lnTo>
                    <a:pt x="539241" y="697102"/>
                  </a:lnTo>
                  <a:lnTo>
                    <a:pt x="582294" y="679068"/>
                  </a:lnTo>
                  <a:lnTo>
                    <a:pt x="622426" y="656716"/>
                  </a:lnTo>
                  <a:lnTo>
                    <a:pt x="659256" y="630301"/>
                  </a:lnTo>
                  <a:lnTo>
                    <a:pt x="692403" y="600328"/>
                  </a:lnTo>
                  <a:lnTo>
                    <a:pt x="721359" y="566801"/>
                  </a:lnTo>
                  <a:lnTo>
                    <a:pt x="745997" y="530351"/>
                  </a:lnTo>
                  <a:lnTo>
                    <a:pt x="765809" y="491235"/>
                  </a:lnTo>
                  <a:lnTo>
                    <a:pt x="780414" y="449833"/>
                  </a:lnTo>
                  <a:lnTo>
                    <a:pt x="789431" y="406400"/>
                  </a:lnTo>
                  <a:lnTo>
                    <a:pt x="792479" y="361314"/>
                  </a:lnTo>
                  <a:lnTo>
                    <a:pt x="789431" y="315975"/>
                  </a:lnTo>
                  <a:lnTo>
                    <a:pt x="780414" y="272288"/>
                  </a:lnTo>
                  <a:lnTo>
                    <a:pt x="765809" y="230631"/>
                  </a:lnTo>
                  <a:lnTo>
                    <a:pt x="745997" y="191388"/>
                  </a:lnTo>
                  <a:lnTo>
                    <a:pt x="721359" y="154812"/>
                  </a:lnTo>
                  <a:lnTo>
                    <a:pt x="692403" y="121284"/>
                  </a:lnTo>
                  <a:lnTo>
                    <a:pt x="659256" y="91058"/>
                  </a:lnTo>
                  <a:lnTo>
                    <a:pt x="622426" y="64642"/>
                  </a:lnTo>
                  <a:lnTo>
                    <a:pt x="582294" y="42290"/>
                  </a:lnTo>
                  <a:lnTo>
                    <a:pt x="539241" y="24256"/>
                  </a:lnTo>
                  <a:lnTo>
                    <a:pt x="493649" y="11049"/>
                  </a:lnTo>
                  <a:lnTo>
                    <a:pt x="445896" y="2793"/>
                  </a:lnTo>
                  <a:lnTo>
                    <a:pt x="396239" y="0"/>
                  </a:lnTo>
                  <a:close/>
                </a:path>
              </a:pathLst>
            </a:custGeom>
            <a:solidFill>
              <a:srgbClr val="333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290820" y="2636519"/>
              <a:ext cx="792480" cy="721360"/>
            </a:xfrm>
            <a:custGeom>
              <a:avLst/>
              <a:gdLst/>
              <a:ahLst/>
              <a:cxnLst/>
              <a:rect l="l" t="t" r="r" b="b"/>
              <a:pathLst>
                <a:path w="792479" h="721360">
                  <a:moveTo>
                    <a:pt x="396239" y="721359"/>
                  </a:moveTo>
                  <a:lnTo>
                    <a:pt x="346582" y="718565"/>
                  </a:lnTo>
                  <a:lnTo>
                    <a:pt x="298830" y="710310"/>
                  </a:lnTo>
                  <a:lnTo>
                    <a:pt x="253237" y="697102"/>
                  </a:lnTo>
                  <a:lnTo>
                    <a:pt x="210184" y="679068"/>
                  </a:lnTo>
                  <a:lnTo>
                    <a:pt x="170052" y="656716"/>
                  </a:lnTo>
                  <a:lnTo>
                    <a:pt x="133222" y="630301"/>
                  </a:lnTo>
                  <a:lnTo>
                    <a:pt x="100075" y="600328"/>
                  </a:lnTo>
                  <a:lnTo>
                    <a:pt x="71119" y="566801"/>
                  </a:lnTo>
                  <a:lnTo>
                    <a:pt x="46481" y="530351"/>
                  </a:lnTo>
                  <a:lnTo>
                    <a:pt x="26669" y="491235"/>
                  </a:lnTo>
                  <a:lnTo>
                    <a:pt x="12064" y="449833"/>
                  </a:lnTo>
                  <a:lnTo>
                    <a:pt x="3047" y="406400"/>
                  </a:lnTo>
                  <a:lnTo>
                    <a:pt x="0" y="361314"/>
                  </a:lnTo>
                  <a:lnTo>
                    <a:pt x="3047" y="315975"/>
                  </a:lnTo>
                  <a:lnTo>
                    <a:pt x="12064" y="272288"/>
                  </a:lnTo>
                  <a:lnTo>
                    <a:pt x="26669" y="230631"/>
                  </a:lnTo>
                  <a:lnTo>
                    <a:pt x="46481" y="191388"/>
                  </a:lnTo>
                  <a:lnTo>
                    <a:pt x="71119" y="154812"/>
                  </a:lnTo>
                  <a:lnTo>
                    <a:pt x="100075" y="121284"/>
                  </a:lnTo>
                  <a:lnTo>
                    <a:pt x="133222" y="91058"/>
                  </a:lnTo>
                  <a:lnTo>
                    <a:pt x="170052" y="64642"/>
                  </a:lnTo>
                  <a:lnTo>
                    <a:pt x="210184" y="42290"/>
                  </a:lnTo>
                  <a:lnTo>
                    <a:pt x="253237" y="24256"/>
                  </a:lnTo>
                  <a:lnTo>
                    <a:pt x="298830" y="11049"/>
                  </a:lnTo>
                  <a:lnTo>
                    <a:pt x="346582" y="2793"/>
                  </a:lnTo>
                  <a:lnTo>
                    <a:pt x="396239" y="0"/>
                  </a:lnTo>
                  <a:lnTo>
                    <a:pt x="445896" y="2793"/>
                  </a:lnTo>
                  <a:lnTo>
                    <a:pt x="493649" y="11049"/>
                  </a:lnTo>
                  <a:lnTo>
                    <a:pt x="539241" y="24256"/>
                  </a:lnTo>
                  <a:lnTo>
                    <a:pt x="582294" y="42290"/>
                  </a:lnTo>
                  <a:lnTo>
                    <a:pt x="622426" y="64642"/>
                  </a:lnTo>
                  <a:lnTo>
                    <a:pt x="659256" y="91058"/>
                  </a:lnTo>
                  <a:lnTo>
                    <a:pt x="692403" y="121284"/>
                  </a:lnTo>
                  <a:lnTo>
                    <a:pt x="721359" y="154812"/>
                  </a:lnTo>
                  <a:lnTo>
                    <a:pt x="745997" y="191388"/>
                  </a:lnTo>
                  <a:lnTo>
                    <a:pt x="765809" y="230631"/>
                  </a:lnTo>
                  <a:lnTo>
                    <a:pt x="780414" y="272288"/>
                  </a:lnTo>
                  <a:lnTo>
                    <a:pt x="789431" y="315975"/>
                  </a:lnTo>
                  <a:lnTo>
                    <a:pt x="792479" y="361314"/>
                  </a:lnTo>
                  <a:lnTo>
                    <a:pt x="789431" y="406400"/>
                  </a:lnTo>
                  <a:lnTo>
                    <a:pt x="780414" y="449833"/>
                  </a:lnTo>
                  <a:lnTo>
                    <a:pt x="765809" y="491235"/>
                  </a:lnTo>
                  <a:lnTo>
                    <a:pt x="745997" y="530351"/>
                  </a:lnTo>
                  <a:lnTo>
                    <a:pt x="721359" y="566801"/>
                  </a:lnTo>
                  <a:lnTo>
                    <a:pt x="692403" y="600328"/>
                  </a:lnTo>
                  <a:lnTo>
                    <a:pt x="659256" y="630301"/>
                  </a:lnTo>
                  <a:lnTo>
                    <a:pt x="622426" y="656716"/>
                  </a:lnTo>
                  <a:lnTo>
                    <a:pt x="582294" y="679068"/>
                  </a:lnTo>
                  <a:lnTo>
                    <a:pt x="539241" y="697102"/>
                  </a:lnTo>
                  <a:lnTo>
                    <a:pt x="493649" y="710310"/>
                  </a:lnTo>
                  <a:lnTo>
                    <a:pt x="445896" y="718565"/>
                  </a:lnTo>
                  <a:lnTo>
                    <a:pt x="396239" y="72135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527040" y="2872739"/>
              <a:ext cx="86360" cy="88900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763260" y="2872739"/>
              <a:ext cx="86360" cy="88900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63260" y="3032759"/>
              <a:ext cx="86360" cy="8890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27040" y="3032759"/>
              <a:ext cx="86360" cy="88900"/>
            </a:xfrm>
            <a:prstGeom prst="rect">
              <a:avLst/>
            </a:prstGeom>
          </p:spPr>
        </p:pic>
      </p:grpSp>
      <p:grpSp>
        <p:nvGrpSpPr>
          <p:cNvPr id="56" name="object 56"/>
          <p:cNvGrpSpPr/>
          <p:nvPr/>
        </p:nvGrpSpPr>
        <p:grpSpPr>
          <a:xfrm>
            <a:off x="7233919" y="4932679"/>
            <a:ext cx="558800" cy="497840"/>
            <a:chOff x="7233919" y="4932679"/>
            <a:chExt cx="558800" cy="497840"/>
          </a:xfrm>
        </p:grpSpPr>
        <p:sp>
          <p:nvSpPr>
            <p:cNvPr id="57" name="object 57"/>
            <p:cNvSpPr/>
            <p:nvPr/>
          </p:nvSpPr>
          <p:spPr>
            <a:xfrm>
              <a:off x="7238999" y="4937759"/>
              <a:ext cx="548640" cy="487680"/>
            </a:xfrm>
            <a:custGeom>
              <a:avLst/>
              <a:gdLst/>
              <a:ahLst/>
              <a:cxnLst/>
              <a:rect l="l" t="t" r="r" b="b"/>
              <a:pathLst>
                <a:path w="548640" h="487679">
                  <a:moveTo>
                    <a:pt x="304673" y="0"/>
                  </a:moveTo>
                  <a:lnTo>
                    <a:pt x="256413" y="2031"/>
                  </a:lnTo>
                  <a:lnTo>
                    <a:pt x="207391" y="11937"/>
                  </a:lnTo>
                  <a:lnTo>
                    <a:pt x="160400" y="29717"/>
                  </a:lnTo>
                  <a:lnTo>
                    <a:pt x="118364" y="53593"/>
                  </a:lnTo>
                  <a:lnTo>
                    <a:pt x="81788" y="82676"/>
                  </a:lnTo>
                  <a:lnTo>
                    <a:pt x="51307" y="116204"/>
                  </a:lnTo>
                  <a:lnTo>
                    <a:pt x="27177" y="153288"/>
                  </a:lnTo>
                  <a:lnTo>
                    <a:pt x="10286" y="193166"/>
                  </a:lnTo>
                  <a:lnTo>
                    <a:pt x="1016" y="234950"/>
                  </a:lnTo>
                  <a:lnTo>
                    <a:pt x="0" y="277621"/>
                  </a:lnTo>
                  <a:lnTo>
                    <a:pt x="7747" y="320547"/>
                  </a:lnTo>
                  <a:lnTo>
                    <a:pt x="24002" y="360679"/>
                  </a:lnTo>
                  <a:lnTo>
                    <a:pt x="47625" y="396239"/>
                  </a:lnTo>
                  <a:lnTo>
                    <a:pt x="77724" y="426465"/>
                  </a:lnTo>
                  <a:lnTo>
                    <a:pt x="113283" y="451230"/>
                  </a:lnTo>
                  <a:lnTo>
                    <a:pt x="153416" y="470026"/>
                  </a:lnTo>
                  <a:lnTo>
                    <a:pt x="197103" y="482218"/>
                  </a:lnTo>
                  <a:lnTo>
                    <a:pt x="243585" y="487552"/>
                  </a:lnTo>
                  <a:lnTo>
                    <a:pt x="291846" y="485393"/>
                  </a:lnTo>
                  <a:lnTo>
                    <a:pt x="340868" y="475487"/>
                  </a:lnTo>
                  <a:lnTo>
                    <a:pt x="387476" y="457834"/>
                  </a:lnTo>
                  <a:lnTo>
                    <a:pt x="429259" y="433958"/>
                  </a:lnTo>
                  <a:lnTo>
                    <a:pt x="465835" y="404875"/>
                  </a:lnTo>
                  <a:lnTo>
                    <a:pt x="496443" y="371347"/>
                  </a:lnTo>
                  <a:lnTo>
                    <a:pt x="520573" y="334136"/>
                  </a:lnTo>
                  <a:lnTo>
                    <a:pt x="537591" y="294385"/>
                  </a:lnTo>
                  <a:lnTo>
                    <a:pt x="546989" y="252602"/>
                  </a:lnTo>
                  <a:lnTo>
                    <a:pt x="548131" y="209803"/>
                  </a:lnTo>
                  <a:lnTo>
                    <a:pt x="540511" y="166877"/>
                  </a:lnTo>
                  <a:lnTo>
                    <a:pt x="524128" y="126745"/>
                  </a:lnTo>
                  <a:lnTo>
                    <a:pt x="500506" y="91312"/>
                  </a:lnTo>
                  <a:lnTo>
                    <a:pt x="470534" y="60959"/>
                  </a:lnTo>
                  <a:lnTo>
                    <a:pt x="434975" y="36194"/>
                  </a:lnTo>
                  <a:lnTo>
                    <a:pt x="394843" y="17525"/>
                  </a:lnTo>
                  <a:lnTo>
                    <a:pt x="351027" y="5333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7238999" y="4937759"/>
              <a:ext cx="548640" cy="487680"/>
            </a:xfrm>
            <a:custGeom>
              <a:avLst/>
              <a:gdLst/>
              <a:ahLst/>
              <a:cxnLst/>
              <a:rect l="l" t="t" r="r" b="b"/>
              <a:pathLst>
                <a:path w="548640" h="487679">
                  <a:moveTo>
                    <a:pt x="340868" y="475487"/>
                  </a:moveTo>
                  <a:lnTo>
                    <a:pt x="291846" y="485393"/>
                  </a:lnTo>
                  <a:lnTo>
                    <a:pt x="243585" y="487552"/>
                  </a:lnTo>
                  <a:lnTo>
                    <a:pt x="197103" y="482218"/>
                  </a:lnTo>
                  <a:lnTo>
                    <a:pt x="153416" y="470026"/>
                  </a:lnTo>
                  <a:lnTo>
                    <a:pt x="113283" y="451230"/>
                  </a:lnTo>
                  <a:lnTo>
                    <a:pt x="77724" y="426465"/>
                  </a:lnTo>
                  <a:lnTo>
                    <a:pt x="47625" y="396239"/>
                  </a:lnTo>
                  <a:lnTo>
                    <a:pt x="24002" y="360679"/>
                  </a:lnTo>
                  <a:lnTo>
                    <a:pt x="7747" y="320547"/>
                  </a:lnTo>
                  <a:lnTo>
                    <a:pt x="0" y="277621"/>
                  </a:lnTo>
                  <a:lnTo>
                    <a:pt x="1016" y="234950"/>
                  </a:lnTo>
                  <a:lnTo>
                    <a:pt x="10286" y="193166"/>
                  </a:lnTo>
                  <a:lnTo>
                    <a:pt x="27177" y="153288"/>
                  </a:lnTo>
                  <a:lnTo>
                    <a:pt x="51307" y="116204"/>
                  </a:lnTo>
                  <a:lnTo>
                    <a:pt x="81788" y="82676"/>
                  </a:lnTo>
                  <a:lnTo>
                    <a:pt x="118364" y="53593"/>
                  </a:lnTo>
                  <a:lnTo>
                    <a:pt x="160400" y="29717"/>
                  </a:lnTo>
                  <a:lnTo>
                    <a:pt x="207391" y="11937"/>
                  </a:lnTo>
                  <a:lnTo>
                    <a:pt x="256413" y="2031"/>
                  </a:lnTo>
                  <a:lnTo>
                    <a:pt x="304673" y="0"/>
                  </a:lnTo>
                  <a:lnTo>
                    <a:pt x="351027" y="5333"/>
                  </a:lnTo>
                  <a:lnTo>
                    <a:pt x="394843" y="17525"/>
                  </a:lnTo>
                  <a:lnTo>
                    <a:pt x="434975" y="36194"/>
                  </a:lnTo>
                  <a:lnTo>
                    <a:pt x="470534" y="60959"/>
                  </a:lnTo>
                  <a:lnTo>
                    <a:pt x="500506" y="91312"/>
                  </a:lnTo>
                  <a:lnTo>
                    <a:pt x="524128" y="126745"/>
                  </a:lnTo>
                  <a:lnTo>
                    <a:pt x="540511" y="166877"/>
                  </a:lnTo>
                  <a:lnTo>
                    <a:pt x="548131" y="209803"/>
                  </a:lnTo>
                  <a:lnTo>
                    <a:pt x="546989" y="252602"/>
                  </a:lnTo>
                  <a:lnTo>
                    <a:pt x="537591" y="294385"/>
                  </a:lnTo>
                  <a:lnTo>
                    <a:pt x="520573" y="334136"/>
                  </a:lnTo>
                  <a:lnTo>
                    <a:pt x="496443" y="371347"/>
                  </a:lnTo>
                  <a:lnTo>
                    <a:pt x="465835" y="404875"/>
                  </a:lnTo>
                  <a:lnTo>
                    <a:pt x="429259" y="433958"/>
                  </a:lnTo>
                  <a:lnTo>
                    <a:pt x="387476" y="457834"/>
                  </a:lnTo>
                  <a:lnTo>
                    <a:pt x="340868" y="47548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7391399" y="512571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30225" y="0"/>
                  </a:moveTo>
                  <a:lnTo>
                    <a:pt x="19176" y="1269"/>
                  </a:lnTo>
                  <a:lnTo>
                    <a:pt x="10032" y="6095"/>
                  </a:lnTo>
                  <a:lnTo>
                    <a:pt x="3428" y="13969"/>
                  </a:lnTo>
                  <a:lnTo>
                    <a:pt x="0" y="23875"/>
                  </a:lnTo>
                  <a:lnTo>
                    <a:pt x="634" y="34289"/>
                  </a:lnTo>
                  <a:lnTo>
                    <a:pt x="5842" y="43560"/>
                  </a:lnTo>
                  <a:lnTo>
                    <a:pt x="13589" y="49910"/>
                  </a:lnTo>
                  <a:lnTo>
                    <a:pt x="23241" y="52958"/>
                  </a:lnTo>
                  <a:lnTo>
                    <a:pt x="34035" y="52069"/>
                  </a:lnTo>
                  <a:lnTo>
                    <a:pt x="43306" y="47370"/>
                  </a:lnTo>
                  <a:lnTo>
                    <a:pt x="49910" y="39369"/>
                  </a:lnTo>
                  <a:lnTo>
                    <a:pt x="53213" y="29590"/>
                  </a:lnTo>
                  <a:lnTo>
                    <a:pt x="52704" y="19049"/>
                  </a:lnTo>
                  <a:lnTo>
                    <a:pt x="48005" y="9778"/>
                  </a:lnTo>
                  <a:lnTo>
                    <a:pt x="40131" y="3047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7391399" y="5125719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40" h="52070">
                  <a:moveTo>
                    <a:pt x="34035" y="52069"/>
                  </a:moveTo>
                  <a:lnTo>
                    <a:pt x="634" y="34289"/>
                  </a:lnTo>
                  <a:lnTo>
                    <a:pt x="0" y="23875"/>
                  </a:lnTo>
                  <a:lnTo>
                    <a:pt x="3428" y="13969"/>
                  </a:lnTo>
                  <a:lnTo>
                    <a:pt x="10032" y="6095"/>
                  </a:lnTo>
                  <a:lnTo>
                    <a:pt x="19176" y="1269"/>
                  </a:lnTo>
                  <a:lnTo>
                    <a:pt x="30225" y="0"/>
                  </a:lnTo>
                  <a:lnTo>
                    <a:pt x="40131" y="3047"/>
                  </a:lnTo>
                  <a:lnTo>
                    <a:pt x="48005" y="9778"/>
                  </a:lnTo>
                  <a:lnTo>
                    <a:pt x="52704" y="19049"/>
                  </a:lnTo>
                  <a:lnTo>
                    <a:pt x="53213" y="29590"/>
                  </a:lnTo>
                  <a:lnTo>
                    <a:pt x="49910" y="39369"/>
                  </a:lnTo>
                  <a:lnTo>
                    <a:pt x="43306" y="47370"/>
                  </a:lnTo>
                  <a:lnTo>
                    <a:pt x="34035" y="520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551419" y="50799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30225" y="0"/>
                  </a:moveTo>
                  <a:lnTo>
                    <a:pt x="19176" y="1269"/>
                  </a:lnTo>
                  <a:lnTo>
                    <a:pt x="10032" y="6095"/>
                  </a:lnTo>
                  <a:lnTo>
                    <a:pt x="3428" y="13969"/>
                  </a:lnTo>
                  <a:lnTo>
                    <a:pt x="0" y="23875"/>
                  </a:lnTo>
                  <a:lnTo>
                    <a:pt x="634" y="34289"/>
                  </a:lnTo>
                  <a:lnTo>
                    <a:pt x="5333" y="43561"/>
                  </a:lnTo>
                  <a:lnTo>
                    <a:pt x="13080" y="49911"/>
                  </a:lnTo>
                  <a:lnTo>
                    <a:pt x="23113" y="52958"/>
                  </a:lnTo>
                  <a:lnTo>
                    <a:pt x="34035" y="52069"/>
                  </a:lnTo>
                  <a:lnTo>
                    <a:pt x="43306" y="46736"/>
                  </a:lnTo>
                  <a:lnTo>
                    <a:pt x="49910" y="38988"/>
                  </a:lnTo>
                  <a:lnTo>
                    <a:pt x="53212" y="29463"/>
                  </a:lnTo>
                  <a:lnTo>
                    <a:pt x="52704" y="19050"/>
                  </a:lnTo>
                  <a:lnTo>
                    <a:pt x="48005" y="9779"/>
                  </a:lnTo>
                  <a:lnTo>
                    <a:pt x="40131" y="3048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551419" y="5079999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40" h="52070">
                  <a:moveTo>
                    <a:pt x="34035" y="52069"/>
                  </a:moveTo>
                  <a:lnTo>
                    <a:pt x="634" y="34289"/>
                  </a:lnTo>
                  <a:lnTo>
                    <a:pt x="0" y="23875"/>
                  </a:lnTo>
                  <a:lnTo>
                    <a:pt x="3428" y="13969"/>
                  </a:lnTo>
                  <a:lnTo>
                    <a:pt x="10032" y="6095"/>
                  </a:lnTo>
                  <a:lnTo>
                    <a:pt x="19176" y="1269"/>
                  </a:lnTo>
                  <a:lnTo>
                    <a:pt x="30225" y="0"/>
                  </a:lnTo>
                  <a:lnTo>
                    <a:pt x="40131" y="3048"/>
                  </a:lnTo>
                  <a:lnTo>
                    <a:pt x="48005" y="9779"/>
                  </a:lnTo>
                  <a:lnTo>
                    <a:pt x="52704" y="19050"/>
                  </a:lnTo>
                  <a:lnTo>
                    <a:pt x="53212" y="29463"/>
                  </a:lnTo>
                  <a:lnTo>
                    <a:pt x="49910" y="38988"/>
                  </a:lnTo>
                  <a:lnTo>
                    <a:pt x="43306" y="46736"/>
                  </a:lnTo>
                  <a:lnTo>
                    <a:pt x="34035" y="520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7579359" y="518413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32131" y="0"/>
                  </a:moveTo>
                  <a:lnTo>
                    <a:pt x="21336" y="1270"/>
                  </a:lnTo>
                  <a:lnTo>
                    <a:pt x="11049" y="6096"/>
                  </a:lnTo>
                  <a:lnTo>
                    <a:pt x="3683" y="13970"/>
                  </a:lnTo>
                  <a:lnTo>
                    <a:pt x="0" y="23876"/>
                  </a:lnTo>
                  <a:lnTo>
                    <a:pt x="635" y="34290"/>
                  </a:lnTo>
                  <a:lnTo>
                    <a:pt x="6223" y="43561"/>
                  </a:lnTo>
                  <a:lnTo>
                    <a:pt x="14732" y="49911"/>
                  </a:lnTo>
                  <a:lnTo>
                    <a:pt x="24892" y="52959"/>
                  </a:lnTo>
                  <a:lnTo>
                    <a:pt x="35687" y="52070"/>
                  </a:lnTo>
                  <a:lnTo>
                    <a:pt x="45339" y="46736"/>
                  </a:lnTo>
                  <a:lnTo>
                    <a:pt x="52197" y="38989"/>
                  </a:lnTo>
                  <a:lnTo>
                    <a:pt x="55753" y="29464"/>
                  </a:lnTo>
                  <a:lnTo>
                    <a:pt x="55118" y="19050"/>
                  </a:lnTo>
                  <a:lnTo>
                    <a:pt x="50292" y="9779"/>
                  </a:lnTo>
                  <a:lnTo>
                    <a:pt x="42164" y="3048"/>
                  </a:lnTo>
                  <a:lnTo>
                    <a:pt x="321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579359" y="518413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79" h="52070">
                  <a:moveTo>
                    <a:pt x="35687" y="52070"/>
                  </a:moveTo>
                  <a:lnTo>
                    <a:pt x="635" y="34290"/>
                  </a:lnTo>
                  <a:lnTo>
                    <a:pt x="0" y="23876"/>
                  </a:lnTo>
                  <a:lnTo>
                    <a:pt x="3683" y="13970"/>
                  </a:lnTo>
                  <a:lnTo>
                    <a:pt x="11049" y="6096"/>
                  </a:lnTo>
                  <a:lnTo>
                    <a:pt x="21336" y="1270"/>
                  </a:lnTo>
                  <a:lnTo>
                    <a:pt x="32131" y="0"/>
                  </a:lnTo>
                  <a:lnTo>
                    <a:pt x="42164" y="3048"/>
                  </a:lnTo>
                  <a:lnTo>
                    <a:pt x="50292" y="9779"/>
                  </a:lnTo>
                  <a:lnTo>
                    <a:pt x="55118" y="19050"/>
                  </a:lnTo>
                  <a:lnTo>
                    <a:pt x="55753" y="29464"/>
                  </a:lnTo>
                  <a:lnTo>
                    <a:pt x="52197" y="38989"/>
                  </a:lnTo>
                  <a:lnTo>
                    <a:pt x="45339" y="46736"/>
                  </a:lnTo>
                  <a:lnTo>
                    <a:pt x="35687" y="5207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7421879" y="522985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9972" y="0"/>
                  </a:moveTo>
                  <a:lnTo>
                    <a:pt x="19558" y="762"/>
                  </a:lnTo>
                  <a:lnTo>
                    <a:pt x="9778" y="5714"/>
                  </a:lnTo>
                  <a:lnTo>
                    <a:pt x="3175" y="13715"/>
                  </a:lnTo>
                  <a:lnTo>
                    <a:pt x="0" y="23621"/>
                  </a:lnTo>
                  <a:lnTo>
                    <a:pt x="762" y="34162"/>
                  </a:lnTo>
                  <a:lnTo>
                    <a:pt x="5461" y="43560"/>
                  </a:lnTo>
                  <a:lnTo>
                    <a:pt x="13335" y="49910"/>
                  </a:lnTo>
                  <a:lnTo>
                    <a:pt x="22987" y="52958"/>
                  </a:lnTo>
                  <a:lnTo>
                    <a:pt x="33400" y="52196"/>
                  </a:lnTo>
                  <a:lnTo>
                    <a:pt x="43179" y="47370"/>
                  </a:lnTo>
                  <a:lnTo>
                    <a:pt x="49911" y="39369"/>
                  </a:lnTo>
                  <a:lnTo>
                    <a:pt x="52959" y="29463"/>
                  </a:lnTo>
                  <a:lnTo>
                    <a:pt x="52197" y="18795"/>
                  </a:lnTo>
                  <a:lnTo>
                    <a:pt x="47498" y="9524"/>
                  </a:lnTo>
                  <a:lnTo>
                    <a:pt x="39624" y="3047"/>
                  </a:lnTo>
                  <a:lnTo>
                    <a:pt x="299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7421879" y="5229859"/>
              <a:ext cx="53340" cy="52705"/>
            </a:xfrm>
            <a:custGeom>
              <a:avLst/>
              <a:gdLst/>
              <a:ahLst/>
              <a:cxnLst/>
              <a:rect l="l" t="t" r="r" b="b"/>
              <a:pathLst>
                <a:path w="53340" h="52704">
                  <a:moveTo>
                    <a:pt x="33400" y="52196"/>
                  </a:moveTo>
                  <a:lnTo>
                    <a:pt x="0" y="23621"/>
                  </a:lnTo>
                  <a:lnTo>
                    <a:pt x="3175" y="13715"/>
                  </a:lnTo>
                  <a:lnTo>
                    <a:pt x="9778" y="5714"/>
                  </a:lnTo>
                  <a:lnTo>
                    <a:pt x="19558" y="762"/>
                  </a:lnTo>
                  <a:lnTo>
                    <a:pt x="29972" y="0"/>
                  </a:lnTo>
                  <a:lnTo>
                    <a:pt x="39624" y="3047"/>
                  </a:lnTo>
                  <a:lnTo>
                    <a:pt x="47498" y="9524"/>
                  </a:lnTo>
                  <a:lnTo>
                    <a:pt x="52197" y="18795"/>
                  </a:lnTo>
                  <a:lnTo>
                    <a:pt x="52959" y="29463"/>
                  </a:lnTo>
                  <a:lnTo>
                    <a:pt x="49911" y="39369"/>
                  </a:lnTo>
                  <a:lnTo>
                    <a:pt x="43179" y="47370"/>
                  </a:lnTo>
                  <a:lnTo>
                    <a:pt x="33400" y="52196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7" name="object 67"/>
          <p:cNvGrpSpPr/>
          <p:nvPr/>
        </p:nvGrpSpPr>
        <p:grpSpPr>
          <a:xfrm>
            <a:off x="6151879" y="5511800"/>
            <a:ext cx="645160" cy="650240"/>
            <a:chOff x="6151879" y="5511800"/>
            <a:chExt cx="645160" cy="650240"/>
          </a:xfrm>
        </p:grpSpPr>
        <p:sp>
          <p:nvSpPr>
            <p:cNvPr id="68" name="object 68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0"/>
                  </a:moveTo>
                  <a:lnTo>
                    <a:pt x="270255" y="3429"/>
                  </a:lnTo>
                  <a:lnTo>
                    <a:pt x="225425" y="13589"/>
                  </a:lnTo>
                  <a:lnTo>
                    <a:pt x="183134" y="29718"/>
                  </a:lnTo>
                  <a:lnTo>
                    <a:pt x="144144" y="51562"/>
                  </a:lnTo>
                  <a:lnTo>
                    <a:pt x="108712" y="78574"/>
                  </a:lnTo>
                  <a:lnTo>
                    <a:pt x="77469" y="110159"/>
                  </a:lnTo>
                  <a:lnTo>
                    <a:pt x="50800" y="145872"/>
                  </a:lnTo>
                  <a:lnTo>
                    <a:pt x="29337" y="185216"/>
                  </a:lnTo>
                  <a:lnTo>
                    <a:pt x="13335" y="227685"/>
                  </a:lnTo>
                  <a:lnTo>
                    <a:pt x="3428" y="272796"/>
                  </a:lnTo>
                  <a:lnTo>
                    <a:pt x="0" y="320040"/>
                  </a:lnTo>
                  <a:lnTo>
                    <a:pt x="3428" y="367284"/>
                  </a:lnTo>
                  <a:lnTo>
                    <a:pt x="13335" y="412394"/>
                  </a:lnTo>
                  <a:lnTo>
                    <a:pt x="29337" y="454863"/>
                  </a:lnTo>
                  <a:lnTo>
                    <a:pt x="50800" y="494207"/>
                  </a:lnTo>
                  <a:lnTo>
                    <a:pt x="77469" y="529920"/>
                  </a:lnTo>
                  <a:lnTo>
                    <a:pt x="108712" y="561505"/>
                  </a:lnTo>
                  <a:lnTo>
                    <a:pt x="144144" y="588467"/>
                  </a:lnTo>
                  <a:lnTo>
                    <a:pt x="183134" y="610298"/>
                  </a:lnTo>
                  <a:lnTo>
                    <a:pt x="225425" y="626516"/>
                  </a:lnTo>
                  <a:lnTo>
                    <a:pt x="270255" y="636600"/>
                  </a:lnTo>
                  <a:lnTo>
                    <a:pt x="317500" y="640080"/>
                  </a:lnTo>
                  <a:lnTo>
                    <a:pt x="364363" y="636600"/>
                  </a:lnTo>
                  <a:lnTo>
                    <a:pt x="409193" y="626516"/>
                  </a:lnTo>
                  <a:lnTo>
                    <a:pt x="451358" y="610298"/>
                  </a:lnTo>
                  <a:lnTo>
                    <a:pt x="490346" y="588467"/>
                  </a:lnTo>
                  <a:lnTo>
                    <a:pt x="525780" y="561505"/>
                  </a:lnTo>
                  <a:lnTo>
                    <a:pt x="557148" y="529920"/>
                  </a:lnTo>
                  <a:lnTo>
                    <a:pt x="583818" y="494207"/>
                  </a:lnTo>
                  <a:lnTo>
                    <a:pt x="605536" y="454863"/>
                  </a:lnTo>
                  <a:lnTo>
                    <a:pt x="621538" y="412394"/>
                  </a:lnTo>
                  <a:lnTo>
                    <a:pt x="631570" y="367284"/>
                  </a:lnTo>
                  <a:lnTo>
                    <a:pt x="634999" y="320040"/>
                  </a:lnTo>
                  <a:lnTo>
                    <a:pt x="631570" y="272796"/>
                  </a:lnTo>
                  <a:lnTo>
                    <a:pt x="621538" y="227685"/>
                  </a:lnTo>
                  <a:lnTo>
                    <a:pt x="605536" y="185216"/>
                  </a:lnTo>
                  <a:lnTo>
                    <a:pt x="583818" y="145872"/>
                  </a:lnTo>
                  <a:lnTo>
                    <a:pt x="557148" y="110159"/>
                  </a:lnTo>
                  <a:lnTo>
                    <a:pt x="525780" y="78574"/>
                  </a:lnTo>
                  <a:lnTo>
                    <a:pt x="490346" y="51562"/>
                  </a:lnTo>
                  <a:lnTo>
                    <a:pt x="451358" y="29718"/>
                  </a:lnTo>
                  <a:lnTo>
                    <a:pt x="409193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640080"/>
                  </a:moveTo>
                  <a:lnTo>
                    <a:pt x="270255" y="636600"/>
                  </a:lnTo>
                  <a:lnTo>
                    <a:pt x="225425" y="626516"/>
                  </a:lnTo>
                  <a:lnTo>
                    <a:pt x="183134" y="610298"/>
                  </a:lnTo>
                  <a:lnTo>
                    <a:pt x="144144" y="588467"/>
                  </a:lnTo>
                  <a:lnTo>
                    <a:pt x="108712" y="561505"/>
                  </a:lnTo>
                  <a:lnTo>
                    <a:pt x="77469" y="529920"/>
                  </a:lnTo>
                  <a:lnTo>
                    <a:pt x="50800" y="494207"/>
                  </a:lnTo>
                  <a:lnTo>
                    <a:pt x="29337" y="454863"/>
                  </a:lnTo>
                  <a:lnTo>
                    <a:pt x="13335" y="412394"/>
                  </a:lnTo>
                  <a:lnTo>
                    <a:pt x="3428" y="367284"/>
                  </a:lnTo>
                  <a:lnTo>
                    <a:pt x="0" y="320040"/>
                  </a:lnTo>
                  <a:lnTo>
                    <a:pt x="3428" y="272796"/>
                  </a:lnTo>
                  <a:lnTo>
                    <a:pt x="13335" y="227685"/>
                  </a:lnTo>
                  <a:lnTo>
                    <a:pt x="29337" y="185216"/>
                  </a:lnTo>
                  <a:lnTo>
                    <a:pt x="50800" y="145872"/>
                  </a:lnTo>
                  <a:lnTo>
                    <a:pt x="77469" y="110159"/>
                  </a:lnTo>
                  <a:lnTo>
                    <a:pt x="108712" y="78574"/>
                  </a:lnTo>
                  <a:lnTo>
                    <a:pt x="144144" y="51562"/>
                  </a:lnTo>
                  <a:lnTo>
                    <a:pt x="183134" y="29718"/>
                  </a:lnTo>
                  <a:lnTo>
                    <a:pt x="225425" y="13589"/>
                  </a:lnTo>
                  <a:lnTo>
                    <a:pt x="270255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3" y="13589"/>
                  </a:lnTo>
                  <a:lnTo>
                    <a:pt x="451358" y="29718"/>
                  </a:lnTo>
                  <a:lnTo>
                    <a:pt x="490346" y="51562"/>
                  </a:lnTo>
                  <a:lnTo>
                    <a:pt x="525780" y="78574"/>
                  </a:lnTo>
                  <a:lnTo>
                    <a:pt x="557148" y="110159"/>
                  </a:lnTo>
                  <a:lnTo>
                    <a:pt x="583818" y="145872"/>
                  </a:lnTo>
                  <a:lnTo>
                    <a:pt x="605536" y="185216"/>
                  </a:lnTo>
                  <a:lnTo>
                    <a:pt x="621538" y="227685"/>
                  </a:lnTo>
                  <a:lnTo>
                    <a:pt x="631570" y="272796"/>
                  </a:lnTo>
                  <a:lnTo>
                    <a:pt x="634999" y="320040"/>
                  </a:lnTo>
                  <a:lnTo>
                    <a:pt x="631570" y="367284"/>
                  </a:lnTo>
                  <a:lnTo>
                    <a:pt x="621538" y="412394"/>
                  </a:lnTo>
                  <a:lnTo>
                    <a:pt x="605536" y="454863"/>
                  </a:lnTo>
                  <a:lnTo>
                    <a:pt x="583818" y="494207"/>
                  </a:lnTo>
                  <a:lnTo>
                    <a:pt x="557148" y="529920"/>
                  </a:lnTo>
                  <a:lnTo>
                    <a:pt x="525780" y="561505"/>
                  </a:lnTo>
                  <a:lnTo>
                    <a:pt x="490346" y="588467"/>
                  </a:lnTo>
                  <a:lnTo>
                    <a:pt x="451358" y="610298"/>
                  </a:lnTo>
                  <a:lnTo>
                    <a:pt x="409193" y="626516"/>
                  </a:lnTo>
                  <a:lnTo>
                    <a:pt x="364363" y="636600"/>
                  </a:lnTo>
                  <a:lnTo>
                    <a:pt x="317500" y="6400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42379" y="5725161"/>
              <a:ext cx="71118" cy="81278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32879" y="5725161"/>
              <a:ext cx="71118" cy="81278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32879" y="5867401"/>
              <a:ext cx="71118" cy="81278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42379" y="5867401"/>
              <a:ext cx="71118" cy="81278"/>
            </a:xfrm>
            <a:prstGeom prst="rect">
              <a:avLst/>
            </a:prstGeom>
          </p:spPr>
        </p:pic>
      </p:grpSp>
      <p:grpSp>
        <p:nvGrpSpPr>
          <p:cNvPr id="74" name="object 74"/>
          <p:cNvGrpSpPr/>
          <p:nvPr/>
        </p:nvGrpSpPr>
        <p:grpSpPr>
          <a:xfrm>
            <a:off x="8239759" y="4864100"/>
            <a:ext cx="563880" cy="492759"/>
            <a:chOff x="8239759" y="4864100"/>
            <a:chExt cx="563880" cy="492759"/>
          </a:xfrm>
        </p:grpSpPr>
        <p:sp>
          <p:nvSpPr>
            <p:cNvPr id="75" name="object 75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0"/>
                  </a:moveTo>
                  <a:lnTo>
                    <a:pt x="227202" y="3937"/>
                  </a:lnTo>
                  <a:lnTo>
                    <a:pt x="180466" y="15113"/>
                  </a:lnTo>
                  <a:lnTo>
                    <a:pt x="137286" y="33020"/>
                  </a:lnTo>
                  <a:lnTo>
                    <a:pt x="98678" y="56769"/>
                  </a:lnTo>
                  <a:lnTo>
                    <a:pt x="65277" y="85852"/>
                  </a:lnTo>
                  <a:lnTo>
                    <a:pt x="37973" y="119380"/>
                  </a:lnTo>
                  <a:lnTo>
                    <a:pt x="17399" y="156845"/>
                  </a:lnTo>
                  <a:lnTo>
                    <a:pt x="4444" y="197485"/>
                  </a:lnTo>
                  <a:lnTo>
                    <a:pt x="0" y="240665"/>
                  </a:lnTo>
                  <a:lnTo>
                    <a:pt x="4444" y="284226"/>
                  </a:lnTo>
                  <a:lnTo>
                    <a:pt x="17399" y="325120"/>
                  </a:lnTo>
                  <a:lnTo>
                    <a:pt x="37973" y="362839"/>
                  </a:lnTo>
                  <a:lnTo>
                    <a:pt x="65277" y="396621"/>
                  </a:lnTo>
                  <a:lnTo>
                    <a:pt x="98678" y="425704"/>
                  </a:lnTo>
                  <a:lnTo>
                    <a:pt x="137286" y="449580"/>
                  </a:lnTo>
                  <a:lnTo>
                    <a:pt x="180466" y="467487"/>
                  </a:lnTo>
                  <a:lnTo>
                    <a:pt x="227202" y="478663"/>
                  </a:lnTo>
                  <a:lnTo>
                    <a:pt x="276859" y="482600"/>
                  </a:lnTo>
                  <a:lnTo>
                    <a:pt x="326770" y="478663"/>
                  </a:lnTo>
                  <a:lnTo>
                    <a:pt x="373760" y="467487"/>
                  </a:lnTo>
                  <a:lnTo>
                    <a:pt x="416940" y="449580"/>
                  </a:lnTo>
                  <a:lnTo>
                    <a:pt x="455549" y="425704"/>
                  </a:lnTo>
                  <a:lnTo>
                    <a:pt x="488823" y="396621"/>
                  </a:lnTo>
                  <a:lnTo>
                    <a:pt x="516127" y="362839"/>
                  </a:lnTo>
                  <a:lnTo>
                    <a:pt x="536448" y="325120"/>
                  </a:lnTo>
                  <a:lnTo>
                    <a:pt x="549275" y="284226"/>
                  </a:lnTo>
                  <a:lnTo>
                    <a:pt x="553719" y="240665"/>
                  </a:lnTo>
                  <a:lnTo>
                    <a:pt x="549275" y="197485"/>
                  </a:lnTo>
                  <a:lnTo>
                    <a:pt x="536448" y="156845"/>
                  </a:lnTo>
                  <a:lnTo>
                    <a:pt x="516127" y="119380"/>
                  </a:lnTo>
                  <a:lnTo>
                    <a:pt x="488823" y="85852"/>
                  </a:lnTo>
                  <a:lnTo>
                    <a:pt x="455549" y="56769"/>
                  </a:lnTo>
                  <a:lnTo>
                    <a:pt x="416940" y="33020"/>
                  </a:lnTo>
                  <a:lnTo>
                    <a:pt x="373760" y="15113"/>
                  </a:lnTo>
                  <a:lnTo>
                    <a:pt x="326770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482600"/>
                  </a:moveTo>
                  <a:lnTo>
                    <a:pt x="227202" y="478663"/>
                  </a:lnTo>
                  <a:lnTo>
                    <a:pt x="180466" y="467487"/>
                  </a:lnTo>
                  <a:lnTo>
                    <a:pt x="137286" y="449580"/>
                  </a:lnTo>
                  <a:lnTo>
                    <a:pt x="98678" y="425704"/>
                  </a:lnTo>
                  <a:lnTo>
                    <a:pt x="65277" y="396621"/>
                  </a:lnTo>
                  <a:lnTo>
                    <a:pt x="37973" y="362839"/>
                  </a:lnTo>
                  <a:lnTo>
                    <a:pt x="17399" y="325120"/>
                  </a:lnTo>
                  <a:lnTo>
                    <a:pt x="4444" y="284226"/>
                  </a:lnTo>
                  <a:lnTo>
                    <a:pt x="0" y="240665"/>
                  </a:lnTo>
                  <a:lnTo>
                    <a:pt x="4444" y="197485"/>
                  </a:lnTo>
                  <a:lnTo>
                    <a:pt x="17399" y="156845"/>
                  </a:lnTo>
                  <a:lnTo>
                    <a:pt x="37973" y="119380"/>
                  </a:lnTo>
                  <a:lnTo>
                    <a:pt x="65277" y="85852"/>
                  </a:lnTo>
                  <a:lnTo>
                    <a:pt x="98678" y="56769"/>
                  </a:lnTo>
                  <a:lnTo>
                    <a:pt x="137286" y="33020"/>
                  </a:lnTo>
                  <a:lnTo>
                    <a:pt x="180466" y="15113"/>
                  </a:lnTo>
                  <a:lnTo>
                    <a:pt x="227202" y="3937"/>
                  </a:lnTo>
                  <a:lnTo>
                    <a:pt x="276859" y="0"/>
                  </a:lnTo>
                  <a:lnTo>
                    <a:pt x="326770" y="3937"/>
                  </a:lnTo>
                  <a:lnTo>
                    <a:pt x="373760" y="15113"/>
                  </a:lnTo>
                  <a:lnTo>
                    <a:pt x="416940" y="33020"/>
                  </a:lnTo>
                  <a:lnTo>
                    <a:pt x="455549" y="56769"/>
                  </a:lnTo>
                  <a:lnTo>
                    <a:pt x="488823" y="85852"/>
                  </a:lnTo>
                  <a:lnTo>
                    <a:pt x="516127" y="119380"/>
                  </a:lnTo>
                  <a:lnTo>
                    <a:pt x="536448" y="156845"/>
                  </a:lnTo>
                  <a:lnTo>
                    <a:pt x="549275" y="197485"/>
                  </a:lnTo>
                  <a:lnTo>
                    <a:pt x="553719" y="240665"/>
                  </a:lnTo>
                  <a:lnTo>
                    <a:pt x="549275" y="284226"/>
                  </a:lnTo>
                  <a:lnTo>
                    <a:pt x="536448" y="325120"/>
                  </a:lnTo>
                  <a:lnTo>
                    <a:pt x="516127" y="362839"/>
                  </a:lnTo>
                  <a:lnTo>
                    <a:pt x="488823" y="396621"/>
                  </a:lnTo>
                  <a:lnTo>
                    <a:pt x="455549" y="425704"/>
                  </a:lnTo>
                  <a:lnTo>
                    <a:pt x="416940" y="449580"/>
                  </a:lnTo>
                  <a:lnTo>
                    <a:pt x="373760" y="467487"/>
                  </a:lnTo>
                  <a:lnTo>
                    <a:pt x="326770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0"/>
                  </a:moveTo>
                  <a:lnTo>
                    <a:pt x="17525" y="2031"/>
                  </a:lnTo>
                  <a:lnTo>
                    <a:pt x="8381" y="7493"/>
                  </a:lnTo>
                  <a:lnTo>
                    <a:pt x="2285" y="15620"/>
                  </a:lnTo>
                  <a:lnTo>
                    <a:pt x="0" y="26035"/>
                  </a:lnTo>
                  <a:lnTo>
                    <a:pt x="2285" y="35687"/>
                  </a:lnTo>
                  <a:lnTo>
                    <a:pt x="8508" y="43561"/>
                  </a:lnTo>
                  <a:lnTo>
                    <a:pt x="17525" y="48894"/>
                  </a:lnTo>
                  <a:lnTo>
                    <a:pt x="28575" y="50800"/>
                  </a:lnTo>
                  <a:lnTo>
                    <a:pt x="39369" y="48894"/>
                  </a:lnTo>
                  <a:lnTo>
                    <a:pt x="48132" y="43561"/>
                  </a:lnTo>
                  <a:lnTo>
                    <a:pt x="53848" y="35687"/>
                  </a:lnTo>
                  <a:lnTo>
                    <a:pt x="55879" y="26035"/>
                  </a:lnTo>
                  <a:lnTo>
                    <a:pt x="53848" y="15620"/>
                  </a:lnTo>
                  <a:lnTo>
                    <a:pt x="48132" y="7493"/>
                  </a:lnTo>
                  <a:lnTo>
                    <a:pt x="39369" y="2031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50800"/>
                  </a:moveTo>
                  <a:lnTo>
                    <a:pt x="17525" y="48894"/>
                  </a:lnTo>
                  <a:lnTo>
                    <a:pt x="8508" y="43561"/>
                  </a:lnTo>
                  <a:lnTo>
                    <a:pt x="2285" y="35687"/>
                  </a:lnTo>
                  <a:lnTo>
                    <a:pt x="0" y="26035"/>
                  </a:lnTo>
                  <a:lnTo>
                    <a:pt x="2285" y="15620"/>
                  </a:lnTo>
                  <a:lnTo>
                    <a:pt x="8381" y="7493"/>
                  </a:lnTo>
                  <a:lnTo>
                    <a:pt x="17525" y="2031"/>
                  </a:lnTo>
                  <a:lnTo>
                    <a:pt x="28575" y="0"/>
                  </a:lnTo>
                  <a:lnTo>
                    <a:pt x="39369" y="2031"/>
                  </a:lnTo>
                  <a:lnTo>
                    <a:pt x="48132" y="7493"/>
                  </a:lnTo>
                  <a:lnTo>
                    <a:pt x="53848" y="15620"/>
                  </a:lnTo>
                  <a:lnTo>
                    <a:pt x="55879" y="26035"/>
                  </a:lnTo>
                  <a:lnTo>
                    <a:pt x="53848" y="35687"/>
                  </a:lnTo>
                  <a:lnTo>
                    <a:pt x="48132" y="43561"/>
                  </a:lnTo>
                  <a:lnTo>
                    <a:pt x="39369" y="48894"/>
                  </a:lnTo>
                  <a:lnTo>
                    <a:pt x="2857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0"/>
                  </a:moveTo>
                  <a:lnTo>
                    <a:pt x="16255" y="2031"/>
                  </a:lnTo>
                  <a:lnTo>
                    <a:pt x="7620" y="7493"/>
                  </a:lnTo>
                  <a:lnTo>
                    <a:pt x="2031" y="15620"/>
                  </a:lnTo>
                  <a:lnTo>
                    <a:pt x="0" y="26035"/>
                  </a:lnTo>
                  <a:lnTo>
                    <a:pt x="2031" y="35687"/>
                  </a:lnTo>
                  <a:lnTo>
                    <a:pt x="7620" y="43561"/>
                  </a:lnTo>
                  <a:lnTo>
                    <a:pt x="16255" y="48894"/>
                  </a:lnTo>
                  <a:lnTo>
                    <a:pt x="27304" y="50800"/>
                  </a:lnTo>
                  <a:lnTo>
                    <a:pt x="37084" y="48894"/>
                  </a:lnTo>
                  <a:lnTo>
                    <a:pt x="45466" y="43561"/>
                  </a:lnTo>
                  <a:lnTo>
                    <a:pt x="51180" y="35687"/>
                  </a:lnTo>
                  <a:lnTo>
                    <a:pt x="53340" y="26035"/>
                  </a:lnTo>
                  <a:lnTo>
                    <a:pt x="51180" y="15620"/>
                  </a:lnTo>
                  <a:lnTo>
                    <a:pt x="45466" y="7493"/>
                  </a:lnTo>
                  <a:lnTo>
                    <a:pt x="37084" y="2031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50800"/>
                  </a:moveTo>
                  <a:lnTo>
                    <a:pt x="16255" y="48894"/>
                  </a:lnTo>
                  <a:lnTo>
                    <a:pt x="7620" y="43561"/>
                  </a:lnTo>
                  <a:lnTo>
                    <a:pt x="2031" y="35687"/>
                  </a:lnTo>
                  <a:lnTo>
                    <a:pt x="0" y="26035"/>
                  </a:lnTo>
                  <a:lnTo>
                    <a:pt x="2031" y="15620"/>
                  </a:lnTo>
                  <a:lnTo>
                    <a:pt x="7620" y="7493"/>
                  </a:lnTo>
                  <a:lnTo>
                    <a:pt x="16255" y="2031"/>
                  </a:lnTo>
                  <a:lnTo>
                    <a:pt x="27304" y="0"/>
                  </a:lnTo>
                  <a:lnTo>
                    <a:pt x="37084" y="2031"/>
                  </a:lnTo>
                  <a:lnTo>
                    <a:pt x="45466" y="7493"/>
                  </a:lnTo>
                  <a:lnTo>
                    <a:pt x="51180" y="15620"/>
                  </a:lnTo>
                  <a:lnTo>
                    <a:pt x="53340" y="26035"/>
                  </a:lnTo>
                  <a:lnTo>
                    <a:pt x="51180" y="35687"/>
                  </a:lnTo>
                  <a:lnTo>
                    <a:pt x="45466" y="43561"/>
                  </a:lnTo>
                  <a:lnTo>
                    <a:pt x="37084" y="48894"/>
                  </a:lnTo>
                  <a:lnTo>
                    <a:pt x="27304" y="50800"/>
                  </a:lnTo>
                  <a:close/>
                </a:path>
              </a:pathLst>
            </a:custGeom>
            <a:ln w="10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0"/>
                  </a:moveTo>
                  <a:lnTo>
                    <a:pt x="16255" y="2159"/>
                  </a:lnTo>
                  <a:lnTo>
                    <a:pt x="7620" y="8128"/>
                  </a:lnTo>
                  <a:lnTo>
                    <a:pt x="2031" y="16637"/>
                  </a:lnTo>
                  <a:lnTo>
                    <a:pt x="0" y="26670"/>
                  </a:lnTo>
                  <a:lnTo>
                    <a:pt x="2031" y="37211"/>
                  </a:lnTo>
                  <a:lnTo>
                    <a:pt x="7620" y="45720"/>
                  </a:lnTo>
                  <a:lnTo>
                    <a:pt x="16255" y="51308"/>
                  </a:lnTo>
                  <a:lnTo>
                    <a:pt x="27304" y="53340"/>
                  </a:lnTo>
                  <a:lnTo>
                    <a:pt x="37084" y="51308"/>
                  </a:lnTo>
                  <a:lnTo>
                    <a:pt x="45466" y="45720"/>
                  </a:lnTo>
                  <a:lnTo>
                    <a:pt x="51180" y="37211"/>
                  </a:lnTo>
                  <a:lnTo>
                    <a:pt x="53340" y="26670"/>
                  </a:lnTo>
                  <a:lnTo>
                    <a:pt x="51180" y="16637"/>
                  </a:lnTo>
                  <a:lnTo>
                    <a:pt x="45466" y="8128"/>
                  </a:lnTo>
                  <a:lnTo>
                    <a:pt x="37084" y="2159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53340"/>
                  </a:moveTo>
                  <a:lnTo>
                    <a:pt x="16255" y="51308"/>
                  </a:lnTo>
                  <a:lnTo>
                    <a:pt x="7620" y="45720"/>
                  </a:lnTo>
                  <a:lnTo>
                    <a:pt x="2031" y="37211"/>
                  </a:lnTo>
                  <a:lnTo>
                    <a:pt x="0" y="26670"/>
                  </a:lnTo>
                  <a:lnTo>
                    <a:pt x="2031" y="16637"/>
                  </a:lnTo>
                  <a:lnTo>
                    <a:pt x="7620" y="8128"/>
                  </a:lnTo>
                  <a:lnTo>
                    <a:pt x="16255" y="2159"/>
                  </a:lnTo>
                  <a:lnTo>
                    <a:pt x="27304" y="0"/>
                  </a:lnTo>
                  <a:lnTo>
                    <a:pt x="37084" y="2159"/>
                  </a:lnTo>
                  <a:lnTo>
                    <a:pt x="45466" y="8128"/>
                  </a:lnTo>
                  <a:lnTo>
                    <a:pt x="51180" y="16637"/>
                  </a:lnTo>
                  <a:lnTo>
                    <a:pt x="53340" y="26670"/>
                  </a:lnTo>
                  <a:lnTo>
                    <a:pt x="51180" y="37211"/>
                  </a:lnTo>
                  <a:lnTo>
                    <a:pt x="45466" y="45720"/>
                  </a:lnTo>
                  <a:lnTo>
                    <a:pt x="37084" y="51308"/>
                  </a:lnTo>
                  <a:lnTo>
                    <a:pt x="27304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0"/>
                  </a:moveTo>
                  <a:lnTo>
                    <a:pt x="17525" y="2159"/>
                  </a:lnTo>
                  <a:lnTo>
                    <a:pt x="8381" y="8128"/>
                  </a:lnTo>
                  <a:lnTo>
                    <a:pt x="2285" y="16637"/>
                  </a:lnTo>
                  <a:lnTo>
                    <a:pt x="0" y="26670"/>
                  </a:lnTo>
                  <a:lnTo>
                    <a:pt x="2285" y="37211"/>
                  </a:lnTo>
                  <a:lnTo>
                    <a:pt x="8508" y="45720"/>
                  </a:lnTo>
                  <a:lnTo>
                    <a:pt x="17525" y="51308"/>
                  </a:lnTo>
                  <a:lnTo>
                    <a:pt x="28575" y="53340"/>
                  </a:lnTo>
                  <a:lnTo>
                    <a:pt x="39369" y="51308"/>
                  </a:lnTo>
                  <a:lnTo>
                    <a:pt x="48132" y="45720"/>
                  </a:lnTo>
                  <a:lnTo>
                    <a:pt x="53848" y="37211"/>
                  </a:lnTo>
                  <a:lnTo>
                    <a:pt x="55879" y="26670"/>
                  </a:lnTo>
                  <a:lnTo>
                    <a:pt x="53848" y="16637"/>
                  </a:lnTo>
                  <a:lnTo>
                    <a:pt x="48132" y="8128"/>
                  </a:lnTo>
                  <a:lnTo>
                    <a:pt x="39369" y="2159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53340"/>
                  </a:moveTo>
                  <a:lnTo>
                    <a:pt x="17525" y="51308"/>
                  </a:lnTo>
                  <a:lnTo>
                    <a:pt x="8508" y="45720"/>
                  </a:lnTo>
                  <a:lnTo>
                    <a:pt x="2285" y="37211"/>
                  </a:lnTo>
                  <a:lnTo>
                    <a:pt x="0" y="26670"/>
                  </a:lnTo>
                  <a:lnTo>
                    <a:pt x="2285" y="16637"/>
                  </a:lnTo>
                  <a:lnTo>
                    <a:pt x="8381" y="8128"/>
                  </a:lnTo>
                  <a:lnTo>
                    <a:pt x="17525" y="2159"/>
                  </a:lnTo>
                  <a:lnTo>
                    <a:pt x="28575" y="0"/>
                  </a:lnTo>
                  <a:lnTo>
                    <a:pt x="39369" y="2159"/>
                  </a:lnTo>
                  <a:lnTo>
                    <a:pt x="48132" y="8128"/>
                  </a:lnTo>
                  <a:lnTo>
                    <a:pt x="53848" y="16637"/>
                  </a:lnTo>
                  <a:lnTo>
                    <a:pt x="55879" y="26670"/>
                  </a:lnTo>
                  <a:lnTo>
                    <a:pt x="53848" y="37211"/>
                  </a:lnTo>
                  <a:lnTo>
                    <a:pt x="48132" y="45720"/>
                  </a:lnTo>
                  <a:lnTo>
                    <a:pt x="39369" y="51308"/>
                  </a:lnTo>
                  <a:lnTo>
                    <a:pt x="2857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3058160" y="4353559"/>
            <a:ext cx="792480" cy="744220"/>
            <a:chOff x="3058160" y="4353559"/>
            <a:chExt cx="792480" cy="744220"/>
          </a:xfrm>
        </p:grpSpPr>
        <p:sp>
          <p:nvSpPr>
            <p:cNvPr id="86" name="object 86"/>
            <p:cNvSpPr/>
            <p:nvPr/>
          </p:nvSpPr>
          <p:spPr>
            <a:xfrm>
              <a:off x="3063240" y="4358639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349758" y="0"/>
                  </a:moveTo>
                  <a:lnTo>
                    <a:pt x="304038" y="4191"/>
                  </a:lnTo>
                  <a:lnTo>
                    <a:pt x="259714" y="13462"/>
                  </a:lnTo>
                  <a:lnTo>
                    <a:pt x="217170" y="27686"/>
                  </a:lnTo>
                  <a:lnTo>
                    <a:pt x="177037" y="46609"/>
                  </a:lnTo>
                  <a:lnTo>
                    <a:pt x="139700" y="70104"/>
                  </a:lnTo>
                  <a:lnTo>
                    <a:pt x="105791" y="97917"/>
                  </a:lnTo>
                  <a:lnTo>
                    <a:pt x="75437" y="130175"/>
                  </a:lnTo>
                  <a:lnTo>
                    <a:pt x="49403" y="166497"/>
                  </a:lnTo>
                  <a:lnTo>
                    <a:pt x="28193" y="206883"/>
                  </a:lnTo>
                  <a:lnTo>
                    <a:pt x="12700" y="249428"/>
                  </a:lnTo>
                  <a:lnTo>
                    <a:pt x="3429" y="292862"/>
                  </a:lnTo>
                  <a:lnTo>
                    <a:pt x="0" y="336677"/>
                  </a:lnTo>
                  <a:lnTo>
                    <a:pt x="2286" y="380365"/>
                  </a:lnTo>
                  <a:lnTo>
                    <a:pt x="9906" y="423672"/>
                  </a:lnTo>
                  <a:lnTo>
                    <a:pt x="22860" y="465963"/>
                  </a:lnTo>
                  <a:lnTo>
                    <a:pt x="41021" y="506857"/>
                  </a:lnTo>
                  <a:lnTo>
                    <a:pt x="63881" y="545846"/>
                  </a:lnTo>
                  <a:lnTo>
                    <a:pt x="91440" y="582422"/>
                  </a:lnTo>
                  <a:lnTo>
                    <a:pt x="123443" y="616331"/>
                  </a:lnTo>
                  <a:lnTo>
                    <a:pt x="159766" y="646938"/>
                  </a:lnTo>
                  <a:lnTo>
                    <a:pt x="200151" y="673862"/>
                  </a:lnTo>
                  <a:lnTo>
                    <a:pt x="244348" y="696595"/>
                  </a:lnTo>
                  <a:lnTo>
                    <a:pt x="291211" y="714248"/>
                  </a:lnTo>
                  <a:lnTo>
                    <a:pt x="338455" y="726186"/>
                  </a:lnTo>
                  <a:lnTo>
                    <a:pt x="385699" y="732663"/>
                  </a:lnTo>
                  <a:lnTo>
                    <a:pt x="432435" y="733679"/>
                  </a:lnTo>
                  <a:lnTo>
                    <a:pt x="478282" y="729361"/>
                  </a:lnTo>
                  <a:lnTo>
                    <a:pt x="522605" y="720090"/>
                  </a:lnTo>
                  <a:lnTo>
                    <a:pt x="565150" y="705993"/>
                  </a:lnTo>
                  <a:lnTo>
                    <a:pt x="605155" y="687070"/>
                  </a:lnTo>
                  <a:lnTo>
                    <a:pt x="642365" y="663702"/>
                  </a:lnTo>
                  <a:lnTo>
                    <a:pt x="676275" y="635762"/>
                  </a:lnTo>
                  <a:lnTo>
                    <a:pt x="706374" y="603631"/>
                  </a:lnTo>
                  <a:lnTo>
                    <a:pt x="732155" y="567563"/>
                  </a:lnTo>
                  <a:lnTo>
                    <a:pt x="753237" y="527431"/>
                  </a:lnTo>
                  <a:lnTo>
                    <a:pt x="768858" y="484886"/>
                  </a:lnTo>
                  <a:lnTo>
                    <a:pt x="778383" y="441325"/>
                  </a:lnTo>
                  <a:lnTo>
                    <a:pt x="782065" y="397510"/>
                  </a:lnTo>
                  <a:lnTo>
                    <a:pt x="779907" y="353568"/>
                  </a:lnTo>
                  <a:lnTo>
                    <a:pt x="772287" y="310261"/>
                  </a:lnTo>
                  <a:lnTo>
                    <a:pt x="759333" y="267843"/>
                  </a:lnTo>
                  <a:lnTo>
                    <a:pt x="741299" y="226822"/>
                  </a:lnTo>
                  <a:lnTo>
                    <a:pt x="718438" y="187706"/>
                  </a:lnTo>
                  <a:lnTo>
                    <a:pt x="690752" y="150876"/>
                  </a:lnTo>
                  <a:lnTo>
                    <a:pt x="658495" y="116840"/>
                  </a:lnTo>
                  <a:lnTo>
                    <a:pt x="622046" y="86106"/>
                  </a:lnTo>
                  <a:lnTo>
                    <a:pt x="581406" y="59182"/>
                  </a:lnTo>
                  <a:lnTo>
                    <a:pt x="536956" y="36322"/>
                  </a:lnTo>
                  <a:lnTo>
                    <a:pt x="490474" y="18923"/>
                  </a:lnTo>
                  <a:lnTo>
                    <a:pt x="443484" y="7239"/>
                  </a:lnTo>
                  <a:lnTo>
                    <a:pt x="396367" y="889"/>
                  </a:lnTo>
                  <a:lnTo>
                    <a:pt x="34975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063240" y="4358639"/>
              <a:ext cx="782320" cy="734060"/>
            </a:xfrm>
            <a:custGeom>
              <a:avLst/>
              <a:gdLst/>
              <a:ahLst/>
              <a:cxnLst/>
              <a:rect l="l" t="t" r="r" b="b"/>
              <a:pathLst>
                <a:path w="782320" h="734060">
                  <a:moveTo>
                    <a:pt x="244348" y="696595"/>
                  </a:moveTo>
                  <a:lnTo>
                    <a:pt x="200151" y="673862"/>
                  </a:lnTo>
                  <a:lnTo>
                    <a:pt x="159766" y="646938"/>
                  </a:lnTo>
                  <a:lnTo>
                    <a:pt x="123443" y="616331"/>
                  </a:lnTo>
                  <a:lnTo>
                    <a:pt x="91440" y="582422"/>
                  </a:lnTo>
                  <a:lnTo>
                    <a:pt x="63881" y="545846"/>
                  </a:lnTo>
                  <a:lnTo>
                    <a:pt x="41021" y="506857"/>
                  </a:lnTo>
                  <a:lnTo>
                    <a:pt x="22860" y="465963"/>
                  </a:lnTo>
                  <a:lnTo>
                    <a:pt x="9906" y="423672"/>
                  </a:lnTo>
                  <a:lnTo>
                    <a:pt x="2286" y="380365"/>
                  </a:lnTo>
                  <a:lnTo>
                    <a:pt x="0" y="336677"/>
                  </a:lnTo>
                  <a:lnTo>
                    <a:pt x="3429" y="292862"/>
                  </a:lnTo>
                  <a:lnTo>
                    <a:pt x="12700" y="249428"/>
                  </a:lnTo>
                  <a:lnTo>
                    <a:pt x="28193" y="206883"/>
                  </a:lnTo>
                  <a:lnTo>
                    <a:pt x="49403" y="166497"/>
                  </a:lnTo>
                  <a:lnTo>
                    <a:pt x="75437" y="130175"/>
                  </a:lnTo>
                  <a:lnTo>
                    <a:pt x="105791" y="97917"/>
                  </a:lnTo>
                  <a:lnTo>
                    <a:pt x="139700" y="70104"/>
                  </a:lnTo>
                  <a:lnTo>
                    <a:pt x="177037" y="46609"/>
                  </a:lnTo>
                  <a:lnTo>
                    <a:pt x="217170" y="27686"/>
                  </a:lnTo>
                  <a:lnTo>
                    <a:pt x="259714" y="13462"/>
                  </a:lnTo>
                  <a:lnTo>
                    <a:pt x="304038" y="4191"/>
                  </a:lnTo>
                  <a:lnTo>
                    <a:pt x="349758" y="0"/>
                  </a:lnTo>
                  <a:lnTo>
                    <a:pt x="396367" y="889"/>
                  </a:lnTo>
                  <a:lnTo>
                    <a:pt x="443484" y="7239"/>
                  </a:lnTo>
                  <a:lnTo>
                    <a:pt x="490474" y="18923"/>
                  </a:lnTo>
                  <a:lnTo>
                    <a:pt x="536956" y="36322"/>
                  </a:lnTo>
                  <a:lnTo>
                    <a:pt x="581406" y="59182"/>
                  </a:lnTo>
                  <a:lnTo>
                    <a:pt x="622046" y="86106"/>
                  </a:lnTo>
                  <a:lnTo>
                    <a:pt x="658495" y="116840"/>
                  </a:lnTo>
                  <a:lnTo>
                    <a:pt x="690752" y="150876"/>
                  </a:lnTo>
                  <a:lnTo>
                    <a:pt x="718438" y="187706"/>
                  </a:lnTo>
                  <a:lnTo>
                    <a:pt x="741299" y="226822"/>
                  </a:lnTo>
                  <a:lnTo>
                    <a:pt x="759333" y="267843"/>
                  </a:lnTo>
                  <a:lnTo>
                    <a:pt x="772287" y="310261"/>
                  </a:lnTo>
                  <a:lnTo>
                    <a:pt x="779907" y="353568"/>
                  </a:lnTo>
                  <a:lnTo>
                    <a:pt x="782065" y="397510"/>
                  </a:lnTo>
                  <a:lnTo>
                    <a:pt x="778383" y="441325"/>
                  </a:lnTo>
                  <a:lnTo>
                    <a:pt x="768858" y="484886"/>
                  </a:lnTo>
                  <a:lnTo>
                    <a:pt x="753237" y="527431"/>
                  </a:lnTo>
                  <a:lnTo>
                    <a:pt x="732155" y="567563"/>
                  </a:lnTo>
                  <a:lnTo>
                    <a:pt x="706374" y="603631"/>
                  </a:lnTo>
                  <a:lnTo>
                    <a:pt x="676275" y="635762"/>
                  </a:lnTo>
                  <a:lnTo>
                    <a:pt x="642365" y="663702"/>
                  </a:lnTo>
                  <a:lnTo>
                    <a:pt x="605155" y="687070"/>
                  </a:lnTo>
                  <a:lnTo>
                    <a:pt x="565150" y="705993"/>
                  </a:lnTo>
                  <a:lnTo>
                    <a:pt x="522605" y="720090"/>
                  </a:lnTo>
                  <a:lnTo>
                    <a:pt x="478282" y="729361"/>
                  </a:lnTo>
                  <a:lnTo>
                    <a:pt x="432435" y="733679"/>
                  </a:lnTo>
                  <a:lnTo>
                    <a:pt x="385699" y="732663"/>
                  </a:lnTo>
                  <a:lnTo>
                    <a:pt x="338455" y="726186"/>
                  </a:lnTo>
                  <a:lnTo>
                    <a:pt x="291211" y="714248"/>
                  </a:lnTo>
                  <a:lnTo>
                    <a:pt x="244348" y="69659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335020" y="4559299"/>
              <a:ext cx="88900" cy="88900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550920" y="4655819"/>
              <a:ext cx="88900" cy="8890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487420" y="4803139"/>
              <a:ext cx="88898" cy="88900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268980" y="4706619"/>
              <a:ext cx="88900" cy="88900"/>
            </a:xfrm>
            <a:prstGeom prst="rect">
              <a:avLst/>
            </a:prstGeom>
          </p:spPr>
        </p:pic>
      </p:grpSp>
      <p:grpSp>
        <p:nvGrpSpPr>
          <p:cNvPr id="92" name="object 92"/>
          <p:cNvGrpSpPr/>
          <p:nvPr/>
        </p:nvGrpSpPr>
        <p:grpSpPr>
          <a:xfrm>
            <a:off x="1760220" y="4645659"/>
            <a:ext cx="558800" cy="495300"/>
            <a:chOff x="1760220" y="4645659"/>
            <a:chExt cx="558800" cy="495300"/>
          </a:xfrm>
        </p:grpSpPr>
        <p:sp>
          <p:nvSpPr>
            <p:cNvPr id="93" name="object 93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04673" y="0"/>
                  </a:moveTo>
                  <a:lnTo>
                    <a:pt x="256412" y="2159"/>
                  </a:lnTo>
                  <a:lnTo>
                    <a:pt x="207391" y="12065"/>
                  </a:lnTo>
                  <a:lnTo>
                    <a:pt x="160400" y="29464"/>
                  </a:lnTo>
                  <a:lnTo>
                    <a:pt x="118363" y="52959"/>
                  </a:lnTo>
                  <a:lnTo>
                    <a:pt x="81787" y="81915"/>
                  </a:lnTo>
                  <a:lnTo>
                    <a:pt x="51307" y="115316"/>
                  </a:lnTo>
                  <a:lnTo>
                    <a:pt x="27177" y="152273"/>
                  </a:lnTo>
                  <a:lnTo>
                    <a:pt x="10287" y="191897"/>
                  </a:lnTo>
                  <a:lnTo>
                    <a:pt x="1016" y="233426"/>
                  </a:lnTo>
                  <a:lnTo>
                    <a:pt x="0" y="275717"/>
                  </a:lnTo>
                  <a:lnTo>
                    <a:pt x="7747" y="318262"/>
                  </a:lnTo>
                  <a:lnTo>
                    <a:pt x="24002" y="358521"/>
                  </a:lnTo>
                  <a:lnTo>
                    <a:pt x="47625" y="394081"/>
                  </a:lnTo>
                  <a:lnTo>
                    <a:pt x="77724" y="424307"/>
                  </a:lnTo>
                  <a:lnTo>
                    <a:pt x="113283" y="448945"/>
                  </a:lnTo>
                  <a:lnTo>
                    <a:pt x="153416" y="467487"/>
                  </a:lnTo>
                  <a:lnTo>
                    <a:pt x="197104" y="479425"/>
                  </a:lnTo>
                  <a:lnTo>
                    <a:pt x="243586" y="484632"/>
                  </a:lnTo>
                  <a:lnTo>
                    <a:pt x="291845" y="482473"/>
                  </a:lnTo>
                  <a:lnTo>
                    <a:pt x="340868" y="472567"/>
                  </a:lnTo>
                  <a:lnTo>
                    <a:pt x="387476" y="455168"/>
                  </a:lnTo>
                  <a:lnTo>
                    <a:pt x="429260" y="431673"/>
                  </a:lnTo>
                  <a:lnTo>
                    <a:pt x="465836" y="402717"/>
                  </a:lnTo>
                  <a:lnTo>
                    <a:pt x="496443" y="369316"/>
                  </a:lnTo>
                  <a:lnTo>
                    <a:pt x="520573" y="332359"/>
                  </a:lnTo>
                  <a:lnTo>
                    <a:pt x="537591" y="292735"/>
                  </a:lnTo>
                  <a:lnTo>
                    <a:pt x="546988" y="251206"/>
                  </a:lnTo>
                  <a:lnTo>
                    <a:pt x="548132" y="208915"/>
                  </a:lnTo>
                  <a:lnTo>
                    <a:pt x="540512" y="166370"/>
                  </a:lnTo>
                  <a:lnTo>
                    <a:pt x="524129" y="126111"/>
                  </a:lnTo>
                  <a:lnTo>
                    <a:pt x="500506" y="90551"/>
                  </a:lnTo>
                  <a:lnTo>
                    <a:pt x="470535" y="60325"/>
                  </a:lnTo>
                  <a:lnTo>
                    <a:pt x="434975" y="35687"/>
                  </a:lnTo>
                  <a:lnTo>
                    <a:pt x="394843" y="17145"/>
                  </a:lnTo>
                  <a:lnTo>
                    <a:pt x="351027" y="5207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765300" y="46507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39" h="485139">
                  <a:moveTo>
                    <a:pt x="340868" y="472567"/>
                  </a:moveTo>
                  <a:lnTo>
                    <a:pt x="291845" y="482473"/>
                  </a:lnTo>
                  <a:lnTo>
                    <a:pt x="243586" y="484632"/>
                  </a:lnTo>
                  <a:lnTo>
                    <a:pt x="197104" y="479425"/>
                  </a:lnTo>
                  <a:lnTo>
                    <a:pt x="153416" y="467487"/>
                  </a:lnTo>
                  <a:lnTo>
                    <a:pt x="113283" y="448945"/>
                  </a:lnTo>
                  <a:lnTo>
                    <a:pt x="77724" y="424307"/>
                  </a:lnTo>
                  <a:lnTo>
                    <a:pt x="47625" y="394081"/>
                  </a:lnTo>
                  <a:lnTo>
                    <a:pt x="24002" y="358521"/>
                  </a:lnTo>
                  <a:lnTo>
                    <a:pt x="7747" y="318262"/>
                  </a:lnTo>
                  <a:lnTo>
                    <a:pt x="0" y="275717"/>
                  </a:lnTo>
                  <a:lnTo>
                    <a:pt x="1016" y="233426"/>
                  </a:lnTo>
                  <a:lnTo>
                    <a:pt x="10287" y="191897"/>
                  </a:lnTo>
                  <a:lnTo>
                    <a:pt x="27177" y="152273"/>
                  </a:lnTo>
                  <a:lnTo>
                    <a:pt x="51307" y="115316"/>
                  </a:lnTo>
                  <a:lnTo>
                    <a:pt x="81787" y="81915"/>
                  </a:lnTo>
                  <a:lnTo>
                    <a:pt x="118363" y="52959"/>
                  </a:lnTo>
                  <a:lnTo>
                    <a:pt x="160400" y="29464"/>
                  </a:lnTo>
                  <a:lnTo>
                    <a:pt x="207391" y="12065"/>
                  </a:lnTo>
                  <a:lnTo>
                    <a:pt x="256412" y="2159"/>
                  </a:lnTo>
                  <a:lnTo>
                    <a:pt x="304673" y="0"/>
                  </a:lnTo>
                  <a:lnTo>
                    <a:pt x="351027" y="5207"/>
                  </a:lnTo>
                  <a:lnTo>
                    <a:pt x="394843" y="17145"/>
                  </a:lnTo>
                  <a:lnTo>
                    <a:pt x="434975" y="35687"/>
                  </a:lnTo>
                  <a:lnTo>
                    <a:pt x="470535" y="60325"/>
                  </a:lnTo>
                  <a:lnTo>
                    <a:pt x="500506" y="90551"/>
                  </a:lnTo>
                  <a:lnTo>
                    <a:pt x="524129" y="126111"/>
                  </a:lnTo>
                  <a:lnTo>
                    <a:pt x="540512" y="166370"/>
                  </a:lnTo>
                  <a:lnTo>
                    <a:pt x="548132" y="208915"/>
                  </a:lnTo>
                  <a:lnTo>
                    <a:pt x="546988" y="251206"/>
                  </a:lnTo>
                  <a:lnTo>
                    <a:pt x="537591" y="292735"/>
                  </a:lnTo>
                  <a:lnTo>
                    <a:pt x="520573" y="332359"/>
                  </a:lnTo>
                  <a:lnTo>
                    <a:pt x="496443" y="369316"/>
                  </a:lnTo>
                  <a:lnTo>
                    <a:pt x="465836" y="402717"/>
                  </a:lnTo>
                  <a:lnTo>
                    <a:pt x="429260" y="431673"/>
                  </a:lnTo>
                  <a:lnTo>
                    <a:pt x="387476" y="455168"/>
                  </a:lnTo>
                  <a:lnTo>
                    <a:pt x="340868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917700" y="483869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368" y="0"/>
                  </a:moveTo>
                  <a:lnTo>
                    <a:pt x="20066" y="762"/>
                  </a:lnTo>
                  <a:lnTo>
                    <a:pt x="10413" y="6095"/>
                  </a:lnTo>
                  <a:lnTo>
                    <a:pt x="3556" y="13969"/>
                  </a:lnTo>
                  <a:lnTo>
                    <a:pt x="0" y="23494"/>
                  </a:lnTo>
                  <a:lnTo>
                    <a:pt x="635" y="33781"/>
                  </a:lnTo>
                  <a:lnTo>
                    <a:pt x="6095" y="43180"/>
                  </a:lnTo>
                  <a:lnTo>
                    <a:pt x="14224" y="49783"/>
                  </a:lnTo>
                  <a:lnTo>
                    <a:pt x="24383" y="52958"/>
                  </a:lnTo>
                  <a:lnTo>
                    <a:pt x="35687" y="51562"/>
                  </a:lnTo>
                  <a:lnTo>
                    <a:pt x="45338" y="46989"/>
                  </a:lnTo>
                  <a:lnTo>
                    <a:pt x="52324" y="39497"/>
                  </a:lnTo>
                  <a:lnTo>
                    <a:pt x="55752" y="30099"/>
                  </a:lnTo>
                  <a:lnTo>
                    <a:pt x="55244" y="19812"/>
                  </a:lnTo>
                  <a:lnTo>
                    <a:pt x="49656" y="9906"/>
                  </a:lnTo>
                  <a:lnTo>
                    <a:pt x="41529" y="3175"/>
                  </a:lnTo>
                  <a:lnTo>
                    <a:pt x="313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17700" y="483869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687" y="51562"/>
                  </a:moveTo>
                  <a:lnTo>
                    <a:pt x="635" y="33781"/>
                  </a:lnTo>
                  <a:lnTo>
                    <a:pt x="0" y="23494"/>
                  </a:lnTo>
                  <a:lnTo>
                    <a:pt x="3556" y="13969"/>
                  </a:lnTo>
                  <a:lnTo>
                    <a:pt x="10413" y="6095"/>
                  </a:lnTo>
                  <a:lnTo>
                    <a:pt x="20066" y="762"/>
                  </a:lnTo>
                  <a:lnTo>
                    <a:pt x="31368" y="0"/>
                  </a:lnTo>
                  <a:lnTo>
                    <a:pt x="41529" y="3175"/>
                  </a:lnTo>
                  <a:lnTo>
                    <a:pt x="49656" y="9906"/>
                  </a:lnTo>
                  <a:lnTo>
                    <a:pt x="55244" y="19812"/>
                  </a:lnTo>
                  <a:lnTo>
                    <a:pt x="55752" y="30099"/>
                  </a:lnTo>
                  <a:lnTo>
                    <a:pt x="52324" y="39497"/>
                  </a:lnTo>
                  <a:lnTo>
                    <a:pt x="45338" y="46989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077720" y="47929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80" h="50800">
                  <a:moveTo>
                    <a:pt x="30987" y="0"/>
                  </a:moveTo>
                  <a:lnTo>
                    <a:pt x="20319" y="762"/>
                  </a:lnTo>
                  <a:lnTo>
                    <a:pt x="10160" y="5334"/>
                  </a:lnTo>
                  <a:lnTo>
                    <a:pt x="3175" y="12954"/>
                  </a:lnTo>
                  <a:lnTo>
                    <a:pt x="0" y="22479"/>
                  </a:lnTo>
                  <a:lnTo>
                    <a:pt x="762" y="32639"/>
                  </a:lnTo>
                  <a:lnTo>
                    <a:pt x="5715" y="41529"/>
                  </a:lnTo>
                  <a:lnTo>
                    <a:pt x="13843" y="47625"/>
                  </a:lnTo>
                  <a:lnTo>
                    <a:pt x="23875" y="50546"/>
                  </a:lnTo>
                  <a:lnTo>
                    <a:pt x="34543" y="49784"/>
                  </a:lnTo>
                  <a:lnTo>
                    <a:pt x="44957" y="45085"/>
                  </a:lnTo>
                  <a:lnTo>
                    <a:pt x="52069" y="37465"/>
                  </a:lnTo>
                  <a:lnTo>
                    <a:pt x="55372" y="28067"/>
                  </a:lnTo>
                  <a:lnTo>
                    <a:pt x="54102" y="17907"/>
                  </a:lnTo>
                  <a:lnTo>
                    <a:pt x="49149" y="9017"/>
                  </a:lnTo>
                  <a:lnTo>
                    <a:pt x="41021" y="2921"/>
                  </a:lnTo>
                  <a:lnTo>
                    <a:pt x="30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77720" y="47929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80" h="50164">
                  <a:moveTo>
                    <a:pt x="34543" y="49784"/>
                  </a:moveTo>
                  <a:lnTo>
                    <a:pt x="0" y="22479"/>
                  </a:lnTo>
                  <a:lnTo>
                    <a:pt x="3175" y="12954"/>
                  </a:lnTo>
                  <a:lnTo>
                    <a:pt x="10160" y="5334"/>
                  </a:lnTo>
                  <a:lnTo>
                    <a:pt x="20319" y="762"/>
                  </a:lnTo>
                  <a:lnTo>
                    <a:pt x="30987" y="0"/>
                  </a:lnTo>
                  <a:lnTo>
                    <a:pt x="41021" y="2921"/>
                  </a:lnTo>
                  <a:lnTo>
                    <a:pt x="49149" y="9017"/>
                  </a:lnTo>
                  <a:lnTo>
                    <a:pt x="54102" y="17907"/>
                  </a:lnTo>
                  <a:lnTo>
                    <a:pt x="55372" y="28067"/>
                  </a:lnTo>
                  <a:lnTo>
                    <a:pt x="52069" y="37465"/>
                  </a:lnTo>
                  <a:lnTo>
                    <a:pt x="44957" y="45085"/>
                  </a:lnTo>
                  <a:lnTo>
                    <a:pt x="34543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08200" y="489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80" h="53339">
                  <a:moveTo>
                    <a:pt x="31750" y="0"/>
                  </a:moveTo>
                  <a:lnTo>
                    <a:pt x="21081" y="762"/>
                  </a:lnTo>
                  <a:lnTo>
                    <a:pt x="10922" y="6096"/>
                  </a:lnTo>
                  <a:lnTo>
                    <a:pt x="3682" y="13970"/>
                  </a:lnTo>
                  <a:lnTo>
                    <a:pt x="0" y="23495"/>
                  </a:lnTo>
                  <a:lnTo>
                    <a:pt x="635" y="33782"/>
                  </a:lnTo>
                  <a:lnTo>
                    <a:pt x="6223" y="43688"/>
                  </a:lnTo>
                  <a:lnTo>
                    <a:pt x="14605" y="50292"/>
                  </a:lnTo>
                  <a:lnTo>
                    <a:pt x="24637" y="53086"/>
                  </a:lnTo>
                  <a:lnTo>
                    <a:pt x="35306" y="51562"/>
                  </a:lnTo>
                  <a:lnTo>
                    <a:pt x="45338" y="46736"/>
                  </a:lnTo>
                  <a:lnTo>
                    <a:pt x="52069" y="38862"/>
                  </a:lnTo>
                  <a:lnTo>
                    <a:pt x="55372" y="29083"/>
                  </a:lnTo>
                  <a:lnTo>
                    <a:pt x="54482" y="18542"/>
                  </a:lnTo>
                  <a:lnTo>
                    <a:pt x="49656" y="9398"/>
                  </a:lnTo>
                  <a:lnTo>
                    <a:pt x="41656" y="3048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08200" y="489457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80" h="52070">
                  <a:moveTo>
                    <a:pt x="35306" y="51562"/>
                  </a:moveTo>
                  <a:lnTo>
                    <a:pt x="635" y="33782"/>
                  </a:lnTo>
                  <a:lnTo>
                    <a:pt x="0" y="23495"/>
                  </a:lnTo>
                  <a:lnTo>
                    <a:pt x="3682" y="13970"/>
                  </a:lnTo>
                  <a:lnTo>
                    <a:pt x="10922" y="6096"/>
                  </a:lnTo>
                  <a:lnTo>
                    <a:pt x="21081" y="762"/>
                  </a:lnTo>
                  <a:lnTo>
                    <a:pt x="31750" y="0"/>
                  </a:lnTo>
                  <a:lnTo>
                    <a:pt x="41656" y="3048"/>
                  </a:lnTo>
                  <a:lnTo>
                    <a:pt x="49656" y="9398"/>
                  </a:lnTo>
                  <a:lnTo>
                    <a:pt x="54482" y="18542"/>
                  </a:lnTo>
                  <a:lnTo>
                    <a:pt x="55372" y="29083"/>
                  </a:lnTo>
                  <a:lnTo>
                    <a:pt x="52069" y="38862"/>
                  </a:lnTo>
                  <a:lnTo>
                    <a:pt x="45338" y="46736"/>
                  </a:lnTo>
                  <a:lnTo>
                    <a:pt x="35306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948180" y="49402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9971" y="0"/>
                  </a:moveTo>
                  <a:lnTo>
                    <a:pt x="19557" y="635"/>
                  </a:lnTo>
                  <a:lnTo>
                    <a:pt x="9778" y="5968"/>
                  </a:lnTo>
                  <a:lnTo>
                    <a:pt x="3175" y="13716"/>
                  </a:lnTo>
                  <a:lnTo>
                    <a:pt x="0" y="23241"/>
                  </a:lnTo>
                  <a:lnTo>
                    <a:pt x="762" y="33655"/>
                  </a:lnTo>
                  <a:lnTo>
                    <a:pt x="5461" y="43561"/>
                  </a:lnTo>
                  <a:lnTo>
                    <a:pt x="13334" y="50164"/>
                  </a:lnTo>
                  <a:lnTo>
                    <a:pt x="22987" y="52958"/>
                  </a:lnTo>
                  <a:lnTo>
                    <a:pt x="33400" y="51435"/>
                  </a:lnTo>
                  <a:lnTo>
                    <a:pt x="43180" y="46736"/>
                  </a:lnTo>
                  <a:lnTo>
                    <a:pt x="49911" y="39369"/>
                  </a:lnTo>
                  <a:lnTo>
                    <a:pt x="52958" y="29972"/>
                  </a:lnTo>
                  <a:lnTo>
                    <a:pt x="52196" y="19685"/>
                  </a:lnTo>
                  <a:lnTo>
                    <a:pt x="47497" y="10287"/>
                  </a:lnTo>
                  <a:lnTo>
                    <a:pt x="39624" y="3429"/>
                  </a:lnTo>
                  <a:lnTo>
                    <a:pt x="299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948180" y="4940299"/>
              <a:ext cx="53340" cy="51435"/>
            </a:xfrm>
            <a:custGeom>
              <a:avLst/>
              <a:gdLst/>
              <a:ahLst/>
              <a:cxnLst/>
              <a:rect l="l" t="t" r="r" b="b"/>
              <a:pathLst>
                <a:path w="53339" h="51435">
                  <a:moveTo>
                    <a:pt x="33400" y="51435"/>
                  </a:moveTo>
                  <a:lnTo>
                    <a:pt x="0" y="23241"/>
                  </a:lnTo>
                  <a:lnTo>
                    <a:pt x="3175" y="13716"/>
                  </a:lnTo>
                  <a:lnTo>
                    <a:pt x="9778" y="5968"/>
                  </a:lnTo>
                  <a:lnTo>
                    <a:pt x="19557" y="635"/>
                  </a:lnTo>
                  <a:lnTo>
                    <a:pt x="29971" y="0"/>
                  </a:lnTo>
                  <a:lnTo>
                    <a:pt x="39624" y="3429"/>
                  </a:lnTo>
                  <a:lnTo>
                    <a:pt x="47497" y="10287"/>
                  </a:lnTo>
                  <a:lnTo>
                    <a:pt x="52196" y="19685"/>
                  </a:lnTo>
                  <a:lnTo>
                    <a:pt x="52958" y="29972"/>
                  </a:lnTo>
                  <a:lnTo>
                    <a:pt x="49911" y="39369"/>
                  </a:lnTo>
                  <a:lnTo>
                    <a:pt x="43180" y="46736"/>
                  </a:lnTo>
                  <a:lnTo>
                    <a:pt x="3340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" name="object 103"/>
          <p:cNvSpPr txBox="1"/>
          <p:nvPr/>
        </p:nvSpPr>
        <p:spPr>
          <a:xfrm>
            <a:off x="2508885" y="5678804"/>
            <a:ext cx="23742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3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4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65" dirty="0">
                <a:solidFill>
                  <a:srgbClr val="0000FF"/>
                </a:solidFill>
                <a:latin typeface="Arial MT"/>
                <a:cs typeface="Arial MT"/>
              </a:rPr>
              <a:t>=3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5048250" y="2569210"/>
            <a:ext cx="1800860" cy="1584960"/>
          </a:xfrm>
          <a:custGeom>
            <a:avLst/>
            <a:gdLst/>
            <a:ahLst/>
            <a:cxnLst/>
            <a:rect l="l" t="t" r="r" b="b"/>
            <a:pathLst>
              <a:path w="1800859" h="1584960">
                <a:moveTo>
                  <a:pt x="900429" y="1584959"/>
                </a:moveTo>
                <a:lnTo>
                  <a:pt x="0" y="1584959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4959"/>
                </a:lnTo>
                <a:lnTo>
                  <a:pt x="900429" y="1584959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067550" y="2569210"/>
            <a:ext cx="1849120" cy="1623060"/>
          </a:xfrm>
          <a:custGeom>
            <a:avLst/>
            <a:gdLst/>
            <a:ahLst/>
            <a:cxnLst/>
            <a:rect l="l" t="t" r="r" b="b"/>
            <a:pathLst>
              <a:path w="1849120" h="1623060">
                <a:moveTo>
                  <a:pt x="924559" y="1623059"/>
                </a:moveTo>
                <a:lnTo>
                  <a:pt x="0" y="1623059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3059"/>
                </a:lnTo>
                <a:lnTo>
                  <a:pt x="924559" y="1623059"/>
                </a:lnTo>
                <a:close/>
              </a:path>
            </a:pathLst>
          </a:custGeom>
          <a:ln w="3810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048250" y="4705350"/>
            <a:ext cx="1800860" cy="1582420"/>
          </a:xfrm>
          <a:custGeom>
            <a:avLst/>
            <a:gdLst/>
            <a:ahLst/>
            <a:cxnLst/>
            <a:rect l="l" t="t" r="r" b="b"/>
            <a:pathLst>
              <a:path w="1800859" h="1582420">
                <a:moveTo>
                  <a:pt x="900429" y="1582420"/>
                </a:moveTo>
                <a:lnTo>
                  <a:pt x="0" y="1582420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2420"/>
                </a:lnTo>
                <a:lnTo>
                  <a:pt x="900429" y="1582420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067550" y="4705350"/>
            <a:ext cx="1849120" cy="1620520"/>
          </a:xfrm>
          <a:custGeom>
            <a:avLst/>
            <a:gdLst/>
            <a:ahLst/>
            <a:cxnLst/>
            <a:rect l="l" t="t" r="r" b="b"/>
            <a:pathLst>
              <a:path w="1849120" h="1620520">
                <a:moveTo>
                  <a:pt x="924559" y="1620520"/>
                </a:moveTo>
                <a:lnTo>
                  <a:pt x="0" y="1620520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0520"/>
                </a:lnTo>
                <a:lnTo>
                  <a:pt x="924559" y="1620520"/>
                </a:lnTo>
                <a:close/>
              </a:path>
            </a:pathLst>
          </a:custGeom>
          <a:ln w="38099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>
            <a:spLocks noGrp="1"/>
          </p:cNvSpPr>
          <p:nvPr>
            <p:ph type="title"/>
          </p:nvPr>
        </p:nvSpPr>
        <p:spPr>
          <a:xfrm>
            <a:off x="451167" y="9271"/>
            <a:ext cx="836549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85740" y="4864100"/>
            <a:ext cx="563880" cy="492759"/>
            <a:chOff x="5285740" y="4864100"/>
            <a:chExt cx="563880" cy="492759"/>
          </a:xfrm>
        </p:grpSpPr>
        <p:sp>
          <p:nvSpPr>
            <p:cNvPr id="3" name="object 3"/>
            <p:cNvSpPr/>
            <p:nvPr/>
          </p:nvSpPr>
          <p:spPr>
            <a:xfrm>
              <a:off x="5290820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0"/>
                  </a:moveTo>
                  <a:lnTo>
                    <a:pt x="227202" y="3937"/>
                  </a:lnTo>
                  <a:lnTo>
                    <a:pt x="180466" y="15113"/>
                  </a:lnTo>
                  <a:lnTo>
                    <a:pt x="137287" y="33020"/>
                  </a:lnTo>
                  <a:lnTo>
                    <a:pt x="98678" y="56769"/>
                  </a:lnTo>
                  <a:lnTo>
                    <a:pt x="65277" y="85852"/>
                  </a:lnTo>
                  <a:lnTo>
                    <a:pt x="37972" y="119380"/>
                  </a:lnTo>
                  <a:lnTo>
                    <a:pt x="17399" y="156845"/>
                  </a:lnTo>
                  <a:lnTo>
                    <a:pt x="4444" y="197485"/>
                  </a:lnTo>
                  <a:lnTo>
                    <a:pt x="0" y="240665"/>
                  </a:lnTo>
                  <a:lnTo>
                    <a:pt x="4444" y="284226"/>
                  </a:lnTo>
                  <a:lnTo>
                    <a:pt x="17399" y="325120"/>
                  </a:lnTo>
                  <a:lnTo>
                    <a:pt x="37972" y="362839"/>
                  </a:lnTo>
                  <a:lnTo>
                    <a:pt x="65277" y="396621"/>
                  </a:lnTo>
                  <a:lnTo>
                    <a:pt x="98678" y="425704"/>
                  </a:lnTo>
                  <a:lnTo>
                    <a:pt x="137287" y="449580"/>
                  </a:lnTo>
                  <a:lnTo>
                    <a:pt x="180466" y="467487"/>
                  </a:lnTo>
                  <a:lnTo>
                    <a:pt x="227202" y="478663"/>
                  </a:lnTo>
                  <a:lnTo>
                    <a:pt x="276859" y="482600"/>
                  </a:lnTo>
                  <a:lnTo>
                    <a:pt x="326770" y="478663"/>
                  </a:lnTo>
                  <a:lnTo>
                    <a:pt x="373760" y="467487"/>
                  </a:lnTo>
                  <a:lnTo>
                    <a:pt x="416940" y="449580"/>
                  </a:lnTo>
                  <a:lnTo>
                    <a:pt x="455549" y="425704"/>
                  </a:lnTo>
                  <a:lnTo>
                    <a:pt x="488822" y="396621"/>
                  </a:lnTo>
                  <a:lnTo>
                    <a:pt x="516127" y="362839"/>
                  </a:lnTo>
                  <a:lnTo>
                    <a:pt x="536447" y="325120"/>
                  </a:lnTo>
                  <a:lnTo>
                    <a:pt x="549275" y="284226"/>
                  </a:lnTo>
                  <a:lnTo>
                    <a:pt x="553719" y="240665"/>
                  </a:lnTo>
                  <a:lnTo>
                    <a:pt x="549275" y="197485"/>
                  </a:lnTo>
                  <a:lnTo>
                    <a:pt x="536447" y="156845"/>
                  </a:lnTo>
                  <a:lnTo>
                    <a:pt x="516127" y="119380"/>
                  </a:lnTo>
                  <a:lnTo>
                    <a:pt x="488822" y="85852"/>
                  </a:lnTo>
                  <a:lnTo>
                    <a:pt x="455549" y="56769"/>
                  </a:lnTo>
                  <a:lnTo>
                    <a:pt x="416940" y="33020"/>
                  </a:lnTo>
                  <a:lnTo>
                    <a:pt x="373760" y="15113"/>
                  </a:lnTo>
                  <a:lnTo>
                    <a:pt x="326770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290820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482600"/>
                  </a:moveTo>
                  <a:lnTo>
                    <a:pt x="227202" y="478663"/>
                  </a:lnTo>
                  <a:lnTo>
                    <a:pt x="180466" y="467487"/>
                  </a:lnTo>
                  <a:lnTo>
                    <a:pt x="137287" y="449580"/>
                  </a:lnTo>
                  <a:lnTo>
                    <a:pt x="98678" y="425704"/>
                  </a:lnTo>
                  <a:lnTo>
                    <a:pt x="65277" y="396621"/>
                  </a:lnTo>
                  <a:lnTo>
                    <a:pt x="37972" y="362839"/>
                  </a:lnTo>
                  <a:lnTo>
                    <a:pt x="17399" y="325120"/>
                  </a:lnTo>
                  <a:lnTo>
                    <a:pt x="4444" y="284226"/>
                  </a:lnTo>
                  <a:lnTo>
                    <a:pt x="0" y="240665"/>
                  </a:lnTo>
                  <a:lnTo>
                    <a:pt x="4444" y="197485"/>
                  </a:lnTo>
                  <a:lnTo>
                    <a:pt x="17399" y="156845"/>
                  </a:lnTo>
                  <a:lnTo>
                    <a:pt x="37972" y="119380"/>
                  </a:lnTo>
                  <a:lnTo>
                    <a:pt x="65277" y="85852"/>
                  </a:lnTo>
                  <a:lnTo>
                    <a:pt x="98678" y="56769"/>
                  </a:lnTo>
                  <a:lnTo>
                    <a:pt x="137287" y="33020"/>
                  </a:lnTo>
                  <a:lnTo>
                    <a:pt x="180466" y="15113"/>
                  </a:lnTo>
                  <a:lnTo>
                    <a:pt x="227202" y="3937"/>
                  </a:lnTo>
                  <a:lnTo>
                    <a:pt x="276859" y="0"/>
                  </a:lnTo>
                  <a:lnTo>
                    <a:pt x="326770" y="3937"/>
                  </a:lnTo>
                  <a:lnTo>
                    <a:pt x="373760" y="15113"/>
                  </a:lnTo>
                  <a:lnTo>
                    <a:pt x="416940" y="33020"/>
                  </a:lnTo>
                  <a:lnTo>
                    <a:pt x="455549" y="56769"/>
                  </a:lnTo>
                  <a:lnTo>
                    <a:pt x="488822" y="85852"/>
                  </a:lnTo>
                  <a:lnTo>
                    <a:pt x="516127" y="119380"/>
                  </a:lnTo>
                  <a:lnTo>
                    <a:pt x="536447" y="156845"/>
                  </a:lnTo>
                  <a:lnTo>
                    <a:pt x="549275" y="197485"/>
                  </a:lnTo>
                  <a:lnTo>
                    <a:pt x="553719" y="240665"/>
                  </a:lnTo>
                  <a:lnTo>
                    <a:pt x="549275" y="284226"/>
                  </a:lnTo>
                  <a:lnTo>
                    <a:pt x="536447" y="325120"/>
                  </a:lnTo>
                  <a:lnTo>
                    <a:pt x="516127" y="362839"/>
                  </a:lnTo>
                  <a:lnTo>
                    <a:pt x="488822" y="396621"/>
                  </a:lnTo>
                  <a:lnTo>
                    <a:pt x="455549" y="425704"/>
                  </a:lnTo>
                  <a:lnTo>
                    <a:pt x="416940" y="449580"/>
                  </a:lnTo>
                  <a:lnTo>
                    <a:pt x="373760" y="467487"/>
                  </a:lnTo>
                  <a:lnTo>
                    <a:pt x="326770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584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0"/>
                  </a:moveTo>
                  <a:lnTo>
                    <a:pt x="17144" y="2031"/>
                  </a:lnTo>
                  <a:lnTo>
                    <a:pt x="8254" y="7493"/>
                  </a:lnTo>
                  <a:lnTo>
                    <a:pt x="2159" y="15620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8254" y="43561"/>
                  </a:lnTo>
                  <a:lnTo>
                    <a:pt x="17144" y="48894"/>
                  </a:lnTo>
                  <a:lnTo>
                    <a:pt x="27939" y="50800"/>
                  </a:lnTo>
                  <a:lnTo>
                    <a:pt x="38735" y="48894"/>
                  </a:lnTo>
                  <a:lnTo>
                    <a:pt x="47625" y="43561"/>
                  </a:lnTo>
                  <a:lnTo>
                    <a:pt x="53720" y="35687"/>
                  </a:lnTo>
                  <a:lnTo>
                    <a:pt x="55879" y="26035"/>
                  </a:lnTo>
                  <a:lnTo>
                    <a:pt x="53720" y="15620"/>
                  </a:lnTo>
                  <a:lnTo>
                    <a:pt x="47625" y="7493"/>
                  </a:lnTo>
                  <a:lnTo>
                    <a:pt x="38735" y="2031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584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50800"/>
                  </a:moveTo>
                  <a:lnTo>
                    <a:pt x="17144" y="48894"/>
                  </a:lnTo>
                  <a:lnTo>
                    <a:pt x="8254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0"/>
                  </a:lnTo>
                  <a:lnTo>
                    <a:pt x="8254" y="7493"/>
                  </a:lnTo>
                  <a:lnTo>
                    <a:pt x="17144" y="2031"/>
                  </a:lnTo>
                  <a:lnTo>
                    <a:pt x="27939" y="0"/>
                  </a:lnTo>
                  <a:lnTo>
                    <a:pt x="38735" y="2031"/>
                  </a:lnTo>
                  <a:lnTo>
                    <a:pt x="47625" y="7493"/>
                  </a:lnTo>
                  <a:lnTo>
                    <a:pt x="53720" y="15620"/>
                  </a:lnTo>
                  <a:lnTo>
                    <a:pt x="55879" y="26035"/>
                  </a:lnTo>
                  <a:lnTo>
                    <a:pt x="53720" y="35687"/>
                  </a:lnTo>
                  <a:lnTo>
                    <a:pt x="47625" y="43561"/>
                  </a:lnTo>
                  <a:lnTo>
                    <a:pt x="38735" y="48894"/>
                  </a:lnTo>
                  <a:lnTo>
                    <a:pt x="27939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6235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0"/>
                  </a:moveTo>
                  <a:lnTo>
                    <a:pt x="17017" y="2031"/>
                  </a:lnTo>
                  <a:lnTo>
                    <a:pt x="8000" y="7493"/>
                  </a:lnTo>
                  <a:lnTo>
                    <a:pt x="2031" y="15620"/>
                  </a:lnTo>
                  <a:lnTo>
                    <a:pt x="0" y="26035"/>
                  </a:lnTo>
                  <a:lnTo>
                    <a:pt x="2031" y="35687"/>
                  </a:lnTo>
                  <a:lnTo>
                    <a:pt x="8000" y="43561"/>
                  </a:lnTo>
                  <a:lnTo>
                    <a:pt x="17017" y="48894"/>
                  </a:lnTo>
                  <a:lnTo>
                    <a:pt x="28575" y="50800"/>
                  </a:lnTo>
                  <a:lnTo>
                    <a:pt x="39369" y="48894"/>
                  </a:lnTo>
                  <a:lnTo>
                    <a:pt x="48132" y="43561"/>
                  </a:lnTo>
                  <a:lnTo>
                    <a:pt x="53848" y="35687"/>
                  </a:lnTo>
                  <a:lnTo>
                    <a:pt x="55879" y="26035"/>
                  </a:lnTo>
                  <a:lnTo>
                    <a:pt x="53848" y="15620"/>
                  </a:lnTo>
                  <a:lnTo>
                    <a:pt x="48132" y="7493"/>
                  </a:lnTo>
                  <a:lnTo>
                    <a:pt x="39369" y="2031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623560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50800"/>
                  </a:moveTo>
                  <a:lnTo>
                    <a:pt x="17017" y="48894"/>
                  </a:lnTo>
                  <a:lnTo>
                    <a:pt x="8000" y="43561"/>
                  </a:lnTo>
                  <a:lnTo>
                    <a:pt x="2031" y="35687"/>
                  </a:lnTo>
                  <a:lnTo>
                    <a:pt x="0" y="26035"/>
                  </a:lnTo>
                  <a:lnTo>
                    <a:pt x="2031" y="15620"/>
                  </a:lnTo>
                  <a:lnTo>
                    <a:pt x="8000" y="7493"/>
                  </a:lnTo>
                  <a:lnTo>
                    <a:pt x="17017" y="2031"/>
                  </a:lnTo>
                  <a:lnTo>
                    <a:pt x="28575" y="0"/>
                  </a:lnTo>
                  <a:lnTo>
                    <a:pt x="39369" y="2031"/>
                  </a:lnTo>
                  <a:lnTo>
                    <a:pt x="48132" y="7493"/>
                  </a:lnTo>
                  <a:lnTo>
                    <a:pt x="53848" y="15620"/>
                  </a:lnTo>
                  <a:lnTo>
                    <a:pt x="55879" y="26035"/>
                  </a:lnTo>
                  <a:lnTo>
                    <a:pt x="53848" y="35687"/>
                  </a:lnTo>
                  <a:lnTo>
                    <a:pt x="48132" y="43561"/>
                  </a:lnTo>
                  <a:lnTo>
                    <a:pt x="39369" y="48894"/>
                  </a:lnTo>
                  <a:lnTo>
                    <a:pt x="2857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235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0"/>
                  </a:moveTo>
                  <a:lnTo>
                    <a:pt x="17017" y="2159"/>
                  </a:lnTo>
                  <a:lnTo>
                    <a:pt x="8000" y="8128"/>
                  </a:lnTo>
                  <a:lnTo>
                    <a:pt x="2031" y="16637"/>
                  </a:lnTo>
                  <a:lnTo>
                    <a:pt x="0" y="26670"/>
                  </a:lnTo>
                  <a:lnTo>
                    <a:pt x="2031" y="37211"/>
                  </a:lnTo>
                  <a:lnTo>
                    <a:pt x="8000" y="45720"/>
                  </a:lnTo>
                  <a:lnTo>
                    <a:pt x="17017" y="51308"/>
                  </a:lnTo>
                  <a:lnTo>
                    <a:pt x="28575" y="53340"/>
                  </a:lnTo>
                  <a:lnTo>
                    <a:pt x="39369" y="51308"/>
                  </a:lnTo>
                  <a:lnTo>
                    <a:pt x="48132" y="45720"/>
                  </a:lnTo>
                  <a:lnTo>
                    <a:pt x="53848" y="37211"/>
                  </a:lnTo>
                  <a:lnTo>
                    <a:pt x="55879" y="26670"/>
                  </a:lnTo>
                  <a:lnTo>
                    <a:pt x="53848" y="16637"/>
                  </a:lnTo>
                  <a:lnTo>
                    <a:pt x="48132" y="8128"/>
                  </a:lnTo>
                  <a:lnTo>
                    <a:pt x="39369" y="2159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6235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53340"/>
                  </a:moveTo>
                  <a:lnTo>
                    <a:pt x="17017" y="51308"/>
                  </a:lnTo>
                  <a:lnTo>
                    <a:pt x="8000" y="45720"/>
                  </a:lnTo>
                  <a:lnTo>
                    <a:pt x="2031" y="37211"/>
                  </a:lnTo>
                  <a:lnTo>
                    <a:pt x="0" y="26670"/>
                  </a:lnTo>
                  <a:lnTo>
                    <a:pt x="2031" y="16637"/>
                  </a:lnTo>
                  <a:lnTo>
                    <a:pt x="8000" y="8128"/>
                  </a:lnTo>
                  <a:lnTo>
                    <a:pt x="17017" y="2159"/>
                  </a:lnTo>
                  <a:lnTo>
                    <a:pt x="28575" y="0"/>
                  </a:lnTo>
                  <a:lnTo>
                    <a:pt x="39369" y="2159"/>
                  </a:lnTo>
                  <a:lnTo>
                    <a:pt x="48132" y="8128"/>
                  </a:lnTo>
                  <a:lnTo>
                    <a:pt x="53848" y="16637"/>
                  </a:lnTo>
                  <a:lnTo>
                    <a:pt x="55879" y="26670"/>
                  </a:lnTo>
                  <a:lnTo>
                    <a:pt x="53848" y="37211"/>
                  </a:lnTo>
                  <a:lnTo>
                    <a:pt x="48132" y="45720"/>
                  </a:lnTo>
                  <a:lnTo>
                    <a:pt x="39369" y="51308"/>
                  </a:lnTo>
                  <a:lnTo>
                    <a:pt x="2857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584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0"/>
                  </a:moveTo>
                  <a:lnTo>
                    <a:pt x="17144" y="2159"/>
                  </a:lnTo>
                  <a:lnTo>
                    <a:pt x="8254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8254" y="45720"/>
                  </a:lnTo>
                  <a:lnTo>
                    <a:pt x="17144" y="51308"/>
                  </a:lnTo>
                  <a:lnTo>
                    <a:pt x="27939" y="53340"/>
                  </a:lnTo>
                  <a:lnTo>
                    <a:pt x="38735" y="51308"/>
                  </a:lnTo>
                  <a:lnTo>
                    <a:pt x="47625" y="45720"/>
                  </a:lnTo>
                  <a:lnTo>
                    <a:pt x="53720" y="37211"/>
                  </a:lnTo>
                  <a:lnTo>
                    <a:pt x="55879" y="26670"/>
                  </a:lnTo>
                  <a:lnTo>
                    <a:pt x="53720" y="16637"/>
                  </a:lnTo>
                  <a:lnTo>
                    <a:pt x="47625" y="8128"/>
                  </a:lnTo>
                  <a:lnTo>
                    <a:pt x="38735" y="2159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458460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53340"/>
                  </a:moveTo>
                  <a:lnTo>
                    <a:pt x="17144" y="51308"/>
                  </a:lnTo>
                  <a:lnTo>
                    <a:pt x="8254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8254" y="8128"/>
                  </a:lnTo>
                  <a:lnTo>
                    <a:pt x="17144" y="2159"/>
                  </a:lnTo>
                  <a:lnTo>
                    <a:pt x="27939" y="0"/>
                  </a:lnTo>
                  <a:lnTo>
                    <a:pt x="38735" y="2159"/>
                  </a:lnTo>
                  <a:lnTo>
                    <a:pt x="47625" y="8128"/>
                  </a:lnTo>
                  <a:lnTo>
                    <a:pt x="53720" y="16637"/>
                  </a:lnTo>
                  <a:lnTo>
                    <a:pt x="55879" y="26670"/>
                  </a:lnTo>
                  <a:lnTo>
                    <a:pt x="53720" y="37211"/>
                  </a:lnTo>
                  <a:lnTo>
                    <a:pt x="47625" y="45720"/>
                  </a:lnTo>
                  <a:lnTo>
                    <a:pt x="38735" y="51308"/>
                  </a:lnTo>
                  <a:lnTo>
                    <a:pt x="27939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6248400" y="2669539"/>
            <a:ext cx="599440" cy="711200"/>
            <a:chOff x="6248400" y="2669539"/>
            <a:chExt cx="599440" cy="711200"/>
          </a:xfrm>
        </p:grpSpPr>
        <p:sp>
          <p:nvSpPr>
            <p:cNvPr id="14" name="object 14"/>
            <p:cNvSpPr/>
            <p:nvPr/>
          </p:nvSpPr>
          <p:spPr>
            <a:xfrm>
              <a:off x="6253480" y="2674619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328041" y="0"/>
                  </a:moveTo>
                  <a:lnTo>
                    <a:pt x="286385" y="4444"/>
                  </a:lnTo>
                  <a:lnTo>
                    <a:pt x="245364" y="15875"/>
                  </a:lnTo>
                  <a:lnTo>
                    <a:pt x="205486" y="33654"/>
                  </a:lnTo>
                  <a:lnTo>
                    <a:pt x="167386" y="57657"/>
                  </a:lnTo>
                  <a:lnTo>
                    <a:pt x="131572" y="87249"/>
                  </a:lnTo>
                  <a:lnTo>
                    <a:pt x="98806" y="122427"/>
                  </a:lnTo>
                  <a:lnTo>
                    <a:pt x="69596" y="162559"/>
                  </a:lnTo>
                  <a:lnTo>
                    <a:pt x="44577" y="207263"/>
                  </a:lnTo>
                  <a:lnTo>
                    <a:pt x="24384" y="256285"/>
                  </a:lnTo>
                  <a:lnTo>
                    <a:pt x="9906" y="307085"/>
                  </a:lnTo>
                  <a:lnTo>
                    <a:pt x="1905" y="357504"/>
                  </a:lnTo>
                  <a:lnTo>
                    <a:pt x="0" y="407034"/>
                  </a:lnTo>
                  <a:lnTo>
                    <a:pt x="3937" y="455040"/>
                  </a:lnTo>
                  <a:lnTo>
                    <a:pt x="13716" y="500506"/>
                  </a:lnTo>
                  <a:lnTo>
                    <a:pt x="28702" y="543178"/>
                  </a:lnTo>
                  <a:lnTo>
                    <a:pt x="49022" y="582167"/>
                  </a:lnTo>
                  <a:lnTo>
                    <a:pt x="74168" y="616712"/>
                  </a:lnTo>
                  <a:lnTo>
                    <a:pt x="104012" y="646429"/>
                  </a:lnTo>
                  <a:lnTo>
                    <a:pt x="138430" y="670305"/>
                  </a:lnTo>
                  <a:lnTo>
                    <a:pt x="176911" y="687958"/>
                  </a:lnTo>
                  <a:lnTo>
                    <a:pt x="218312" y="698245"/>
                  </a:lnTo>
                  <a:lnTo>
                    <a:pt x="260223" y="700913"/>
                  </a:lnTo>
                  <a:lnTo>
                    <a:pt x="302133" y="696340"/>
                  </a:lnTo>
                  <a:lnTo>
                    <a:pt x="343408" y="684910"/>
                  </a:lnTo>
                  <a:lnTo>
                    <a:pt x="383413" y="667003"/>
                  </a:lnTo>
                  <a:lnTo>
                    <a:pt x="421513" y="642874"/>
                  </a:lnTo>
                  <a:lnTo>
                    <a:pt x="457326" y="613155"/>
                  </a:lnTo>
                  <a:lnTo>
                    <a:pt x="490220" y="578103"/>
                  </a:lnTo>
                  <a:lnTo>
                    <a:pt x="519429" y="538099"/>
                  </a:lnTo>
                  <a:lnTo>
                    <a:pt x="544449" y="493521"/>
                  </a:lnTo>
                  <a:lnTo>
                    <a:pt x="564642" y="444753"/>
                  </a:lnTo>
                  <a:lnTo>
                    <a:pt x="579120" y="393700"/>
                  </a:lnTo>
                  <a:lnTo>
                    <a:pt x="587121" y="342900"/>
                  </a:lnTo>
                  <a:lnTo>
                    <a:pt x="589026" y="293242"/>
                  </a:lnTo>
                  <a:lnTo>
                    <a:pt x="584962" y="245237"/>
                  </a:lnTo>
                  <a:lnTo>
                    <a:pt x="575310" y="199516"/>
                  </a:lnTo>
                  <a:lnTo>
                    <a:pt x="560070" y="156971"/>
                  </a:lnTo>
                  <a:lnTo>
                    <a:pt x="539750" y="117982"/>
                  </a:lnTo>
                  <a:lnTo>
                    <a:pt x="514350" y="83565"/>
                  </a:lnTo>
                  <a:lnTo>
                    <a:pt x="484250" y="54101"/>
                  </a:lnTo>
                  <a:lnTo>
                    <a:pt x="449706" y="30352"/>
                  </a:lnTo>
                  <a:lnTo>
                    <a:pt x="410845" y="13080"/>
                  </a:lnTo>
                  <a:lnTo>
                    <a:pt x="369824" y="2793"/>
                  </a:lnTo>
                  <a:lnTo>
                    <a:pt x="328041" y="0"/>
                  </a:lnTo>
                  <a:close/>
                </a:path>
              </a:pathLst>
            </a:custGeom>
            <a:solidFill>
              <a:srgbClr val="00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253480" y="2674619"/>
              <a:ext cx="589280" cy="701040"/>
            </a:xfrm>
            <a:custGeom>
              <a:avLst/>
              <a:gdLst/>
              <a:ahLst/>
              <a:cxnLst/>
              <a:rect l="l" t="t" r="r" b="b"/>
              <a:pathLst>
                <a:path w="589279" h="701039">
                  <a:moveTo>
                    <a:pt x="24384" y="256285"/>
                  </a:moveTo>
                  <a:lnTo>
                    <a:pt x="44577" y="207263"/>
                  </a:lnTo>
                  <a:lnTo>
                    <a:pt x="69596" y="162559"/>
                  </a:lnTo>
                  <a:lnTo>
                    <a:pt x="98806" y="122427"/>
                  </a:lnTo>
                  <a:lnTo>
                    <a:pt x="131572" y="87249"/>
                  </a:lnTo>
                  <a:lnTo>
                    <a:pt x="167386" y="57657"/>
                  </a:lnTo>
                  <a:lnTo>
                    <a:pt x="205486" y="33654"/>
                  </a:lnTo>
                  <a:lnTo>
                    <a:pt x="245364" y="15875"/>
                  </a:lnTo>
                  <a:lnTo>
                    <a:pt x="286385" y="4444"/>
                  </a:lnTo>
                  <a:lnTo>
                    <a:pt x="328041" y="0"/>
                  </a:lnTo>
                  <a:lnTo>
                    <a:pt x="369824" y="2793"/>
                  </a:lnTo>
                  <a:lnTo>
                    <a:pt x="410845" y="13080"/>
                  </a:lnTo>
                  <a:lnTo>
                    <a:pt x="449706" y="30352"/>
                  </a:lnTo>
                  <a:lnTo>
                    <a:pt x="484250" y="54101"/>
                  </a:lnTo>
                  <a:lnTo>
                    <a:pt x="514350" y="83565"/>
                  </a:lnTo>
                  <a:lnTo>
                    <a:pt x="539750" y="117982"/>
                  </a:lnTo>
                  <a:lnTo>
                    <a:pt x="560070" y="156971"/>
                  </a:lnTo>
                  <a:lnTo>
                    <a:pt x="575310" y="199516"/>
                  </a:lnTo>
                  <a:lnTo>
                    <a:pt x="584962" y="245237"/>
                  </a:lnTo>
                  <a:lnTo>
                    <a:pt x="589026" y="293242"/>
                  </a:lnTo>
                  <a:lnTo>
                    <a:pt x="587121" y="342900"/>
                  </a:lnTo>
                  <a:lnTo>
                    <a:pt x="579120" y="393700"/>
                  </a:lnTo>
                  <a:lnTo>
                    <a:pt x="564642" y="444753"/>
                  </a:lnTo>
                  <a:lnTo>
                    <a:pt x="544449" y="493521"/>
                  </a:lnTo>
                  <a:lnTo>
                    <a:pt x="519429" y="538099"/>
                  </a:lnTo>
                  <a:lnTo>
                    <a:pt x="490220" y="578103"/>
                  </a:lnTo>
                  <a:lnTo>
                    <a:pt x="457326" y="613155"/>
                  </a:lnTo>
                  <a:lnTo>
                    <a:pt x="421513" y="642874"/>
                  </a:lnTo>
                  <a:lnTo>
                    <a:pt x="383413" y="667003"/>
                  </a:lnTo>
                  <a:lnTo>
                    <a:pt x="343408" y="684910"/>
                  </a:lnTo>
                  <a:lnTo>
                    <a:pt x="302133" y="696340"/>
                  </a:lnTo>
                  <a:lnTo>
                    <a:pt x="260223" y="700913"/>
                  </a:lnTo>
                  <a:lnTo>
                    <a:pt x="218312" y="698245"/>
                  </a:lnTo>
                  <a:lnTo>
                    <a:pt x="176911" y="687958"/>
                  </a:lnTo>
                  <a:lnTo>
                    <a:pt x="138430" y="670305"/>
                  </a:lnTo>
                  <a:lnTo>
                    <a:pt x="104012" y="646429"/>
                  </a:lnTo>
                  <a:lnTo>
                    <a:pt x="74168" y="616712"/>
                  </a:lnTo>
                  <a:lnTo>
                    <a:pt x="49022" y="582167"/>
                  </a:lnTo>
                  <a:lnTo>
                    <a:pt x="28702" y="543178"/>
                  </a:lnTo>
                  <a:lnTo>
                    <a:pt x="13716" y="500506"/>
                  </a:lnTo>
                  <a:lnTo>
                    <a:pt x="3937" y="455040"/>
                  </a:lnTo>
                  <a:lnTo>
                    <a:pt x="0" y="407034"/>
                  </a:lnTo>
                  <a:lnTo>
                    <a:pt x="1905" y="357504"/>
                  </a:lnTo>
                  <a:lnTo>
                    <a:pt x="9906" y="307085"/>
                  </a:lnTo>
                  <a:lnTo>
                    <a:pt x="24384" y="25628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06540" y="2905759"/>
              <a:ext cx="73658" cy="7873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7959" y="3106419"/>
              <a:ext cx="73658" cy="7873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16039" y="3065779"/>
              <a:ext cx="73658" cy="7873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87159" y="2862581"/>
              <a:ext cx="73658" cy="81278"/>
            </a:xfrm>
            <a:prstGeom prst="rect">
              <a:avLst/>
            </a:prstGeom>
          </p:spPr>
        </p:pic>
      </p:grpSp>
      <p:grpSp>
        <p:nvGrpSpPr>
          <p:cNvPr id="20" name="object 20"/>
          <p:cNvGrpSpPr/>
          <p:nvPr/>
        </p:nvGrpSpPr>
        <p:grpSpPr>
          <a:xfrm>
            <a:off x="8371840" y="2715260"/>
            <a:ext cx="513080" cy="541020"/>
            <a:chOff x="8371840" y="2715260"/>
            <a:chExt cx="513080" cy="541020"/>
          </a:xfrm>
        </p:grpSpPr>
        <p:sp>
          <p:nvSpPr>
            <p:cNvPr id="21" name="object 21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251713" y="0"/>
                  </a:moveTo>
                  <a:lnTo>
                    <a:pt x="208533" y="5969"/>
                  </a:lnTo>
                  <a:lnTo>
                    <a:pt x="167131" y="19558"/>
                  </a:lnTo>
                  <a:lnTo>
                    <a:pt x="128143" y="40005"/>
                  </a:lnTo>
                  <a:lnTo>
                    <a:pt x="92709" y="67056"/>
                  </a:lnTo>
                  <a:lnTo>
                    <a:pt x="61595" y="100202"/>
                  </a:lnTo>
                  <a:lnTo>
                    <a:pt x="35686" y="138811"/>
                  </a:lnTo>
                  <a:lnTo>
                    <a:pt x="15748" y="182625"/>
                  </a:lnTo>
                  <a:lnTo>
                    <a:pt x="3936" y="229362"/>
                  </a:lnTo>
                  <a:lnTo>
                    <a:pt x="0" y="275971"/>
                  </a:lnTo>
                  <a:lnTo>
                    <a:pt x="3809" y="321437"/>
                  </a:lnTo>
                  <a:lnTo>
                    <a:pt x="14731" y="364871"/>
                  </a:lnTo>
                  <a:lnTo>
                    <a:pt x="32511" y="405257"/>
                  </a:lnTo>
                  <a:lnTo>
                    <a:pt x="56641" y="441706"/>
                  </a:lnTo>
                  <a:lnTo>
                    <a:pt x="86740" y="473201"/>
                  </a:lnTo>
                  <a:lnTo>
                    <a:pt x="122300" y="498983"/>
                  </a:lnTo>
                  <a:lnTo>
                    <a:pt x="163068" y="517906"/>
                  </a:lnTo>
                  <a:lnTo>
                    <a:pt x="206755" y="528320"/>
                  </a:lnTo>
                  <a:lnTo>
                    <a:pt x="250571" y="530351"/>
                  </a:lnTo>
                  <a:lnTo>
                    <a:pt x="293624" y="524510"/>
                  </a:lnTo>
                  <a:lnTo>
                    <a:pt x="335152" y="511175"/>
                  </a:lnTo>
                  <a:lnTo>
                    <a:pt x="374141" y="490727"/>
                  </a:lnTo>
                  <a:lnTo>
                    <a:pt x="409828" y="463804"/>
                  </a:lnTo>
                  <a:lnTo>
                    <a:pt x="441071" y="430657"/>
                  </a:lnTo>
                  <a:lnTo>
                    <a:pt x="467105" y="391795"/>
                  </a:lnTo>
                  <a:lnTo>
                    <a:pt x="486918" y="347725"/>
                  </a:lnTo>
                  <a:lnTo>
                    <a:pt x="498855" y="300863"/>
                  </a:lnTo>
                  <a:lnTo>
                    <a:pt x="502793" y="254254"/>
                  </a:lnTo>
                  <a:lnTo>
                    <a:pt x="498982" y="208787"/>
                  </a:lnTo>
                  <a:lnTo>
                    <a:pt x="488060" y="165481"/>
                  </a:lnTo>
                  <a:lnTo>
                    <a:pt x="470280" y="125095"/>
                  </a:lnTo>
                  <a:lnTo>
                    <a:pt x="446150" y="88646"/>
                  </a:lnTo>
                  <a:lnTo>
                    <a:pt x="416051" y="57023"/>
                  </a:lnTo>
                  <a:lnTo>
                    <a:pt x="380364" y="31369"/>
                  </a:lnTo>
                  <a:lnTo>
                    <a:pt x="339598" y="12446"/>
                  </a:lnTo>
                  <a:lnTo>
                    <a:pt x="295782" y="2032"/>
                  </a:lnTo>
                  <a:lnTo>
                    <a:pt x="25171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376920" y="2720340"/>
              <a:ext cx="502920" cy="530860"/>
            </a:xfrm>
            <a:custGeom>
              <a:avLst/>
              <a:gdLst/>
              <a:ahLst/>
              <a:cxnLst/>
              <a:rect l="l" t="t" r="r" b="b"/>
              <a:pathLst>
                <a:path w="502920" h="530860">
                  <a:moveTo>
                    <a:pt x="15748" y="182625"/>
                  </a:moveTo>
                  <a:lnTo>
                    <a:pt x="35686" y="138811"/>
                  </a:lnTo>
                  <a:lnTo>
                    <a:pt x="61595" y="100202"/>
                  </a:lnTo>
                  <a:lnTo>
                    <a:pt x="92709" y="67056"/>
                  </a:lnTo>
                  <a:lnTo>
                    <a:pt x="128143" y="40005"/>
                  </a:lnTo>
                  <a:lnTo>
                    <a:pt x="167131" y="19558"/>
                  </a:lnTo>
                  <a:lnTo>
                    <a:pt x="208533" y="5969"/>
                  </a:lnTo>
                  <a:lnTo>
                    <a:pt x="251713" y="0"/>
                  </a:lnTo>
                  <a:lnTo>
                    <a:pt x="295782" y="2032"/>
                  </a:lnTo>
                  <a:lnTo>
                    <a:pt x="339598" y="12446"/>
                  </a:lnTo>
                  <a:lnTo>
                    <a:pt x="380364" y="31369"/>
                  </a:lnTo>
                  <a:lnTo>
                    <a:pt x="416051" y="57023"/>
                  </a:lnTo>
                  <a:lnTo>
                    <a:pt x="446150" y="88646"/>
                  </a:lnTo>
                  <a:lnTo>
                    <a:pt x="470280" y="125095"/>
                  </a:lnTo>
                  <a:lnTo>
                    <a:pt x="488060" y="165481"/>
                  </a:lnTo>
                  <a:lnTo>
                    <a:pt x="498982" y="208787"/>
                  </a:lnTo>
                  <a:lnTo>
                    <a:pt x="502793" y="254254"/>
                  </a:lnTo>
                  <a:lnTo>
                    <a:pt x="498855" y="300863"/>
                  </a:lnTo>
                  <a:lnTo>
                    <a:pt x="486918" y="347725"/>
                  </a:lnTo>
                  <a:lnTo>
                    <a:pt x="467105" y="391795"/>
                  </a:lnTo>
                  <a:lnTo>
                    <a:pt x="441071" y="430657"/>
                  </a:lnTo>
                  <a:lnTo>
                    <a:pt x="409828" y="463804"/>
                  </a:lnTo>
                  <a:lnTo>
                    <a:pt x="374141" y="490727"/>
                  </a:lnTo>
                  <a:lnTo>
                    <a:pt x="335152" y="511175"/>
                  </a:lnTo>
                  <a:lnTo>
                    <a:pt x="293624" y="524510"/>
                  </a:lnTo>
                  <a:lnTo>
                    <a:pt x="250571" y="530351"/>
                  </a:lnTo>
                  <a:lnTo>
                    <a:pt x="206755" y="528320"/>
                  </a:lnTo>
                  <a:lnTo>
                    <a:pt x="163068" y="517906"/>
                  </a:lnTo>
                  <a:lnTo>
                    <a:pt x="122300" y="498983"/>
                  </a:lnTo>
                  <a:lnTo>
                    <a:pt x="86740" y="473201"/>
                  </a:lnTo>
                  <a:lnTo>
                    <a:pt x="56641" y="441706"/>
                  </a:lnTo>
                  <a:lnTo>
                    <a:pt x="32511" y="405257"/>
                  </a:lnTo>
                  <a:lnTo>
                    <a:pt x="14731" y="364871"/>
                  </a:lnTo>
                  <a:lnTo>
                    <a:pt x="3809" y="321437"/>
                  </a:lnTo>
                  <a:lnTo>
                    <a:pt x="0" y="275971"/>
                  </a:lnTo>
                  <a:lnTo>
                    <a:pt x="3936" y="229362"/>
                  </a:lnTo>
                  <a:lnTo>
                    <a:pt x="15748" y="18262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526" y="0"/>
                  </a:moveTo>
                  <a:lnTo>
                    <a:pt x="15494" y="2667"/>
                  </a:lnTo>
                  <a:lnTo>
                    <a:pt x="7112" y="8762"/>
                  </a:lnTo>
                  <a:lnTo>
                    <a:pt x="1524" y="17780"/>
                  </a:lnTo>
                  <a:lnTo>
                    <a:pt x="0" y="28194"/>
                  </a:lnTo>
                  <a:lnTo>
                    <a:pt x="2794" y="38100"/>
                  </a:lnTo>
                  <a:lnTo>
                    <a:pt x="9525" y="46228"/>
                  </a:lnTo>
                  <a:lnTo>
                    <a:pt x="19558" y="51689"/>
                  </a:lnTo>
                  <a:lnTo>
                    <a:pt x="30225" y="53212"/>
                  </a:lnTo>
                  <a:lnTo>
                    <a:pt x="40259" y="50673"/>
                  </a:lnTo>
                  <a:lnTo>
                    <a:pt x="48641" y="44450"/>
                  </a:lnTo>
                  <a:lnTo>
                    <a:pt x="54228" y="35433"/>
                  </a:lnTo>
                  <a:lnTo>
                    <a:pt x="55752" y="25019"/>
                  </a:lnTo>
                  <a:lnTo>
                    <a:pt x="52959" y="15112"/>
                  </a:lnTo>
                  <a:lnTo>
                    <a:pt x="46227" y="6985"/>
                  </a:lnTo>
                  <a:lnTo>
                    <a:pt x="36195" y="1524"/>
                  </a:lnTo>
                  <a:lnTo>
                    <a:pt x="255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679180" y="29006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780"/>
                  </a:moveTo>
                  <a:lnTo>
                    <a:pt x="7112" y="8762"/>
                  </a:lnTo>
                  <a:lnTo>
                    <a:pt x="15494" y="2667"/>
                  </a:lnTo>
                  <a:lnTo>
                    <a:pt x="25526" y="0"/>
                  </a:lnTo>
                  <a:lnTo>
                    <a:pt x="36195" y="1524"/>
                  </a:lnTo>
                  <a:lnTo>
                    <a:pt x="46227" y="6985"/>
                  </a:lnTo>
                  <a:lnTo>
                    <a:pt x="52959" y="15112"/>
                  </a:lnTo>
                  <a:lnTo>
                    <a:pt x="55752" y="25019"/>
                  </a:lnTo>
                  <a:lnTo>
                    <a:pt x="54228" y="35433"/>
                  </a:lnTo>
                  <a:lnTo>
                    <a:pt x="48641" y="44450"/>
                  </a:lnTo>
                  <a:lnTo>
                    <a:pt x="40259" y="50673"/>
                  </a:lnTo>
                  <a:lnTo>
                    <a:pt x="30225" y="53212"/>
                  </a:lnTo>
                  <a:lnTo>
                    <a:pt x="19558" y="51689"/>
                  </a:lnTo>
                  <a:lnTo>
                    <a:pt x="9525" y="46228"/>
                  </a:lnTo>
                  <a:lnTo>
                    <a:pt x="2794" y="38100"/>
                  </a:lnTo>
                  <a:lnTo>
                    <a:pt x="0" y="28194"/>
                  </a:lnTo>
                  <a:lnTo>
                    <a:pt x="1524" y="177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25019" y="0"/>
                  </a:moveTo>
                  <a:lnTo>
                    <a:pt x="14859" y="2794"/>
                  </a:lnTo>
                  <a:lnTo>
                    <a:pt x="6350" y="9144"/>
                  </a:lnTo>
                  <a:lnTo>
                    <a:pt x="762" y="18669"/>
                  </a:lnTo>
                  <a:lnTo>
                    <a:pt x="0" y="29590"/>
                  </a:lnTo>
                  <a:lnTo>
                    <a:pt x="2921" y="39877"/>
                  </a:lnTo>
                  <a:lnTo>
                    <a:pt x="9144" y="48387"/>
                  </a:lnTo>
                  <a:lnTo>
                    <a:pt x="18161" y="54229"/>
                  </a:lnTo>
                  <a:lnTo>
                    <a:pt x="28448" y="55752"/>
                  </a:lnTo>
                  <a:lnTo>
                    <a:pt x="38100" y="53086"/>
                  </a:lnTo>
                  <a:lnTo>
                    <a:pt x="46227" y="46609"/>
                  </a:lnTo>
                  <a:lnTo>
                    <a:pt x="51689" y="37084"/>
                  </a:lnTo>
                  <a:lnTo>
                    <a:pt x="53086" y="26162"/>
                  </a:lnTo>
                  <a:lnTo>
                    <a:pt x="50546" y="15875"/>
                  </a:lnTo>
                  <a:lnTo>
                    <a:pt x="44450" y="7365"/>
                  </a:lnTo>
                  <a:lnTo>
                    <a:pt x="35560" y="1524"/>
                  </a:lnTo>
                  <a:lnTo>
                    <a:pt x="250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628380" y="3050540"/>
              <a:ext cx="53340" cy="55880"/>
            </a:xfrm>
            <a:custGeom>
              <a:avLst/>
              <a:gdLst/>
              <a:ahLst/>
              <a:cxnLst/>
              <a:rect l="l" t="t" r="r" b="b"/>
              <a:pathLst>
                <a:path w="53340" h="55880">
                  <a:moveTo>
                    <a:pt x="762" y="18669"/>
                  </a:moveTo>
                  <a:lnTo>
                    <a:pt x="6350" y="9144"/>
                  </a:lnTo>
                  <a:lnTo>
                    <a:pt x="14859" y="2794"/>
                  </a:lnTo>
                  <a:lnTo>
                    <a:pt x="25019" y="0"/>
                  </a:lnTo>
                  <a:lnTo>
                    <a:pt x="35560" y="1524"/>
                  </a:lnTo>
                  <a:lnTo>
                    <a:pt x="44450" y="7365"/>
                  </a:lnTo>
                  <a:lnTo>
                    <a:pt x="50546" y="15875"/>
                  </a:lnTo>
                  <a:lnTo>
                    <a:pt x="53086" y="26162"/>
                  </a:lnTo>
                  <a:lnTo>
                    <a:pt x="51689" y="37084"/>
                  </a:lnTo>
                  <a:lnTo>
                    <a:pt x="46227" y="46609"/>
                  </a:lnTo>
                  <a:lnTo>
                    <a:pt x="38100" y="53086"/>
                  </a:lnTo>
                  <a:lnTo>
                    <a:pt x="28448" y="55752"/>
                  </a:lnTo>
                  <a:lnTo>
                    <a:pt x="18161" y="54229"/>
                  </a:lnTo>
                  <a:lnTo>
                    <a:pt x="9144" y="48387"/>
                  </a:lnTo>
                  <a:lnTo>
                    <a:pt x="2921" y="39877"/>
                  </a:lnTo>
                  <a:lnTo>
                    <a:pt x="0" y="29590"/>
                  </a:lnTo>
                  <a:lnTo>
                    <a:pt x="762" y="186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907" y="0"/>
                  </a:moveTo>
                  <a:lnTo>
                    <a:pt x="15748" y="2159"/>
                  </a:lnTo>
                  <a:lnTo>
                    <a:pt x="7239" y="8000"/>
                  </a:lnTo>
                  <a:lnTo>
                    <a:pt x="1524" y="17018"/>
                  </a:lnTo>
                  <a:lnTo>
                    <a:pt x="0" y="27559"/>
                  </a:lnTo>
                  <a:lnTo>
                    <a:pt x="2667" y="37465"/>
                  </a:lnTo>
                  <a:lnTo>
                    <a:pt x="9017" y="45720"/>
                  </a:lnTo>
                  <a:lnTo>
                    <a:pt x="18415" y="51308"/>
                  </a:lnTo>
                  <a:lnTo>
                    <a:pt x="29972" y="52832"/>
                  </a:lnTo>
                  <a:lnTo>
                    <a:pt x="40513" y="50165"/>
                  </a:lnTo>
                  <a:lnTo>
                    <a:pt x="49149" y="43942"/>
                  </a:lnTo>
                  <a:lnTo>
                    <a:pt x="54864" y="34798"/>
                  </a:lnTo>
                  <a:lnTo>
                    <a:pt x="55625" y="24892"/>
                  </a:lnTo>
                  <a:lnTo>
                    <a:pt x="52577" y="15367"/>
                  </a:lnTo>
                  <a:lnTo>
                    <a:pt x="46100" y="7239"/>
                  </a:lnTo>
                  <a:lnTo>
                    <a:pt x="36702" y="1778"/>
                  </a:lnTo>
                  <a:lnTo>
                    <a:pt x="259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21700" y="30149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1524" y="17018"/>
                  </a:moveTo>
                  <a:lnTo>
                    <a:pt x="7239" y="8000"/>
                  </a:lnTo>
                  <a:lnTo>
                    <a:pt x="15748" y="2159"/>
                  </a:lnTo>
                  <a:lnTo>
                    <a:pt x="25907" y="0"/>
                  </a:lnTo>
                  <a:lnTo>
                    <a:pt x="36702" y="1778"/>
                  </a:lnTo>
                  <a:lnTo>
                    <a:pt x="46100" y="7239"/>
                  </a:lnTo>
                  <a:lnTo>
                    <a:pt x="52577" y="15367"/>
                  </a:lnTo>
                  <a:lnTo>
                    <a:pt x="55625" y="24892"/>
                  </a:lnTo>
                  <a:lnTo>
                    <a:pt x="54864" y="34798"/>
                  </a:lnTo>
                  <a:lnTo>
                    <a:pt x="49149" y="43942"/>
                  </a:lnTo>
                  <a:lnTo>
                    <a:pt x="40513" y="50165"/>
                  </a:lnTo>
                  <a:lnTo>
                    <a:pt x="29972" y="52832"/>
                  </a:lnTo>
                  <a:lnTo>
                    <a:pt x="18415" y="51308"/>
                  </a:lnTo>
                  <a:lnTo>
                    <a:pt x="9017" y="45720"/>
                  </a:lnTo>
                  <a:lnTo>
                    <a:pt x="2667" y="37465"/>
                  </a:lnTo>
                  <a:lnTo>
                    <a:pt x="0" y="27559"/>
                  </a:lnTo>
                  <a:lnTo>
                    <a:pt x="1524" y="17018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5653" y="0"/>
                  </a:moveTo>
                  <a:lnTo>
                    <a:pt x="15112" y="2158"/>
                  </a:lnTo>
                  <a:lnTo>
                    <a:pt x="6476" y="8000"/>
                  </a:lnTo>
                  <a:lnTo>
                    <a:pt x="761" y="17017"/>
                  </a:lnTo>
                  <a:lnTo>
                    <a:pt x="0" y="27558"/>
                  </a:lnTo>
                  <a:lnTo>
                    <a:pt x="3048" y="37464"/>
                  </a:lnTo>
                  <a:lnTo>
                    <a:pt x="9525" y="45719"/>
                  </a:lnTo>
                  <a:lnTo>
                    <a:pt x="19050" y="51307"/>
                  </a:lnTo>
                  <a:lnTo>
                    <a:pt x="29844" y="52831"/>
                  </a:lnTo>
                  <a:lnTo>
                    <a:pt x="40004" y="50164"/>
                  </a:lnTo>
                  <a:lnTo>
                    <a:pt x="48386" y="43941"/>
                  </a:lnTo>
                  <a:lnTo>
                    <a:pt x="54101" y="34797"/>
                  </a:lnTo>
                  <a:lnTo>
                    <a:pt x="55625" y="24891"/>
                  </a:lnTo>
                  <a:lnTo>
                    <a:pt x="52958" y="15366"/>
                  </a:lnTo>
                  <a:lnTo>
                    <a:pt x="46608" y="7238"/>
                  </a:lnTo>
                  <a:lnTo>
                    <a:pt x="37210" y="1777"/>
                  </a:lnTo>
                  <a:lnTo>
                    <a:pt x="25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575040" y="286512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761" y="17017"/>
                  </a:moveTo>
                  <a:lnTo>
                    <a:pt x="6476" y="8000"/>
                  </a:lnTo>
                  <a:lnTo>
                    <a:pt x="15112" y="2158"/>
                  </a:lnTo>
                  <a:lnTo>
                    <a:pt x="25653" y="0"/>
                  </a:lnTo>
                  <a:lnTo>
                    <a:pt x="37210" y="1777"/>
                  </a:lnTo>
                  <a:lnTo>
                    <a:pt x="46608" y="7238"/>
                  </a:lnTo>
                  <a:lnTo>
                    <a:pt x="52958" y="15366"/>
                  </a:lnTo>
                  <a:lnTo>
                    <a:pt x="55625" y="24891"/>
                  </a:lnTo>
                  <a:lnTo>
                    <a:pt x="54101" y="34797"/>
                  </a:lnTo>
                  <a:lnTo>
                    <a:pt x="48386" y="43941"/>
                  </a:lnTo>
                  <a:lnTo>
                    <a:pt x="40004" y="50164"/>
                  </a:lnTo>
                  <a:lnTo>
                    <a:pt x="29844" y="52831"/>
                  </a:lnTo>
                  <a:lnTo>
                    <a:pt x="19050" y="51307"/>
                  </a:lnTo>
                  <a:lnTo>
                    <a:pt x="9525" y="45719"/>
                  </a:lnTo>
                  <a:lnTo>
                    <a:pt x="3048" y="37464"/>
                  </a:lnTo>
                  <a:lnTo>
                    <a:pt x="0" y="27558"/>
                  </a:lnTo>
                  <a:lnTo>
                    <a:pt x="761" y="1701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5862320" y="3352800"/>
            <a:ext cx="563880" cy="492759"/>
            <a:chOff x="5862320" y="3352800"/>
            <a:chExt cx="563880" cy="492759"/>
          </a:xfrm>
        </p:grpSpPr>
        <p:sp>
          <p:nvSpPr>
            <p:cNvPr id="32" name="object 32"/>
            <p:cNvSpPr/>
            <p:nvPr/>
          </p:nvSpPr>
          <p:spPr>
            <a:xfrm>
              <a:off x="5867400" y="33578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0"/>
                  </a:moveTo>
                  <a:lnTo>
                    <a:pt x="226949" y="3937"/>
                  </a:lnTo>
                  <a:lnTo>
                    <a:pt x="179959" y="15112"/>
                  </a:lnTo>
                  <a:lnTo>
                    <a:pt x="136778" y="33020"/>
                  </a:lnTo>
                  <a:lnTo>
                    <a:pt x="98171" y="56769"/>
                  </a:lnTo>
                  <a:lnTo>
                    <a:pt x="64897" y="85852"/>
                  </a:lnTo>
                  <a:lnTo>
                    <a:pt x="37591" y="119380"/>
                  </a:lnTo>
                  <a:lnTo>
                    <a:pt x="17272" y="156845"/>
                  </a:lnTo>
                  <a:lnTo>
                    <a:pt x="4445" y="197485"/>
                  </a:lnTo>
                  <a:lnTo>
                    <a:pt x="0" y="240665"/>
                  </a:lnTo>
                  <a:lnTo>
                    <a:pt x="4445" y="284226"/>
                  </a:lnTo>
                  <a:lnTo>
                    <a:pt x="17272" y="325120"/>
                  </a:lnTo>
                  <a:lnTo>
                    <a:pt x="37591" y="362839"/>
                  </a:lnTo>
                  <a:lnTo>
                    <a:pt x="64897" y="396621"/>
                  </a:lnTo>
                  <a:lnTo>
                    <a:pt x="98171" y="425704"/>
                  </a:lnTo>
                  <a:lnTo>
                    <a:pt x="136778" y="449580"/>
                  </a:lnTo>
                  <a:lnTo>
                    <a:pt x="179959" y="467487"/>
                  </a:lnTo>
                  <a:lnTo>
                    <a:pt x="226949" y="478663"/>
                  </a:lnTo>
                  <a:lnTo>
                    <a:pt x="276860" y="482600"/>
                  </a:lnTo>
                  <a:lnTo>
                    <a:pt x="326516" y="478663"/>
                  </a:lnTo>
                  <a:lnTo>
                    <a:pt x="373252" y="467487"/>
                  </a:lnTo>
                  <a:lnTo>
                    <a:pt x="416433" y="449580"/>
                  </a:lnTo>
                  <a:lnTo>
                    <a:pt x="455040" y="425704"/>
                  </a:lnTo>
                  <a:lnTo>
                    <a:pt x="488441" y="396621"/>
                  </a:lnTo>
                  <a:lnTo>
                    <a:pt x="515747" y="362839"/>
                  </a:lnTo>
                  <a:lnTo>
                    <a:pt x="536321" y="325120"/>
                  </a:lnTo>
                  <a:lnTo>
                    <a:pt x="549275" y="284226"/>
                  </a:lnTo>
                  <a:lnTo>
                    <a:pt x="553720" y="240665"/>
                  </a:lnTo>
                  <a:lnTo>
                    <a:pt x="549275" y="197485"/>
                  </a:lnTo>
                  <a:lnTo>
                    <a:pt x="536321" y="156845"/>
                  </a:lnTo>
                  <a:lnTo>
                    <a:pt x="515747" y="119380"/>
                  </a:lnTo>
                  <a:lnTo>
                    <a:pt x="488441" y="85852"/>
                  </a:lnTo>
                  <a:lnTo>
                    <a:pt x="455040" y="56769"/>
                  </a:lnTo>
                  <a:lnTo>
                    <a:pt x="416433" y="33020"/>
                  </a:lnTo>
                  <a:lnTo>
                    <a:pt x="373252" y="15112"/>
                  </a:lnTo>
                  <a:lnTo>
                    <a:pt x="326516" y="3937"/>
                  </a:lnTo>
                  <a:lnTo>
                    <a:pt x="276860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867400" y="33578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60" y="482600"/>
                  </a:moveTo>
                  <a:lnTo>
                    <a:pt x="226949" y="478663"/>
                  </a:lnTo>
                  <a:lnTo>
                    <a:pt x="179959" y="467487"/>
                  </a:lnTo>
                  <a:lnTo>
                    <a:pt x="136778" y="449580"/>
                  </a:lnTo>
                  <a:lnTo>
                    <a:pt x="98171" y="425704"/>
                  </a:lnTo>
                  <a:lnTo>
                    <a:pt x="64897" y="396621"/>
                  </a:lnTo>
                  <a:lnTo>
                    <a:pt x="37591" y="362839"/>
                  </a:lnTo>
                  <a:lnTo>
                    <a:pt x="17272" y="325120"/>
                  </a:lnTo>
                  <a:lnTo>
                    <a:pt x="4445" y="284226"/>
                  </a:lnTo>
                  <a:lnTo>
                    <a:pt x="0" y="240665"/>
                  </a:lnTo>
                  <a:lnTo>
                    <a:pt x="4445" y="197485"/>
                  </a:lnTo>
                  <a:lnTo>
                    <a:pt x="17272" y="156845"/>
                  </a:lnTo>
                  <a:lnTo>
                    <a:pt x="37591" y="119380"/>
                  </a:lnTo>
                  <a:lnTo>
                    <a:pt x="64897" y="85852"/>
                  </a:lnTo>
                  <a:lnTo>
                    <a:pt x="98171" y="56769"/>
                  </a:lnTo>
                  <a:lnTo>
                    <a:pt x="136778" y="33020"/>
                  </a:lnTo>
                  <a:lnTo>
                    <a:pt x="179959" y="15112"/>
                  </a:lnTo>
                  <a:lnTo>
                    <a:pt x="226949" y="3937"/>
                  </a:lnTo>
                  <a:lnTo>
                    <a:pt x="276860" y="0"/>
                  </a:lnTo>
                  <a:lnTo>
                    <a:pt x="326516" y="3937"/>
                  </a:lnTo>
                  <a:lnTo>
                    <a:pt x="373252" y="15112"/>
                  </a:lnTo>
                  <a:lnTo>
                    <a:pt x="416433" y="33020"/>
                  </a:lnTo>
                  <a:lnTo>
                    <a:pt x="455040" y="56769"/>
                  </a:lnTo>
                  <a:lnTo>
                    <a:pt x="488441" y="85852"/>
                  </a:lnTo>
                  <a:lnTo>
                    <a:pt x="515747" y="119380"/>
                  </a:lnTo>
                  <a:lnTo>
                    <a:pt x="536321" y="156845"/>
                  </a:lnTo>
                  <a:lnTo>
                    <a:pt x="549275" y="197485"/>
                  </a:lnTo>
                  <a:lnTo>
                    <a:pt x="553720" y="240665"/>
                  </a:lnTo>
                  <a:lnTo>
                    <a:pt x="549275" y="284226"/>
                  </a:lnTo>
                  <a:lnTo>
                    <a:pt x="536321" y="325120"/>
                  </a:lnTo>
                  <a:lnTo>
                    <a:pt x="515747" y="362839"/>
                  </a:lnTo>
                  <a:lnTo>
                    <a:pt x="488441" y="396621"/>
                  </a:lnTo>
                  <a:lnTo>
                    <a:pt x="455040" y="425704"/>
                  </a:lnTo>
                  <a:lnTo>
                    <a:pt x="416433" y="449580"/>
                  </a:lnTo>
                  <a:lnTo>
                    <a:pt x="373252" y="467487"/>
                  </a:lnTo>
                  <a:lnTo>
                    <a:pt x="326516" y="478663"/>
                  </a:lnTo>
                  <a:lnTo>
                    <a:pt x="276860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035040" y="35179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6035" y="0"/>
                  </a:moveTo>
                  <a:lnTo>
                    <a:pt x="16256" y="2032"/>
                  </a:lnTo>
                  <a:lnTo>
                    <a:pt x="7874" y="7492"/>
                  </a:lnTo>
                  <a:lnTo>
                    <a:pt x="2159" y="15621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7874" y="43561"/>
                  </a:lnTo>
                  <a:lnTo>
                    <a:pt x="16256" y="48895"/>
                  </a:lnTo>
                  <a:lnTo>
                    <a:pt x="26035" y="50800"/>
                  </a:lnTo>
                  <a:lnTo>
                    <a:pt x="36575" y="48895"/>
                  </a:lnTo>
                  <a:lnTo>
                    <a:pt x="45338" y="43561"/>
                  </a:lnTo>
                  <a:lnTo>
                    <a:pt x="51181" y="35687"/>
                  </a:lnTo>
                  <a:lnTo>
                    <a:pt x="53339" y="26035"/>
                  </a:lnTo>
                  <a:lnTo>
                    <a:pt x="51181" y="15621"/>
                  </a:lnTo>
                  <a:lnTo>
                    <a:pt x="45338" y="7492"/>
                  </a:lnTo>
                  <a:lnTo>
                    <a:pt x="36575" y="2032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035040" y="35179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39" h="50800">
                  <a:moveTo>
                    <a:pt x="26035" y="50800"/>
                  </a:moveTo>
                  <a:lnTo>
                    <a:pt x="16256" y="48895"/>
                  </a:lnTo>
                  <a:lnTo>
                    <a:pt x="7874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1"/>
                  </a:lnTo>
                  <a:lnTo>
                    <a:pt x="7874" y="7492"/>
                  </a:lnTo>
                  <a:lnTo>
                    <a:pt x="16256" y="2032"/>
                  </a:lnTo>
                  <a:lnTo>
                    <a:pt x="26035" y="0"/>
                  </a:lnTo>
                  <a:lnTo>
                    <a:pt x="36575" y="2032"/>
                  </a:lnTo>
                  <a:lnTo>
                    <a:pt x="45338" y="7492"/>
                  </a:lnTo>
                  <a:lnTo>
                    <a:pt x="51181" y="15621"/>
                  </a:lnTo>
                  <a:lnTo>
                    <a:pt x="53339" y="26035"/>
                  </a:lnTo>
                  <a:lnTo>
                    <a:pt x="51181" y="35687"/>
                  </a:lnTo>
                  <a:lnTo>
                    <a:pt x="45338" y="43561"/>
                  </a:lnTo>
                  <a:lnTo>
                    <a:pt x="36575" y="48895"/>
                  </a:lnTo>
                  <a:lnTo>
                    <a:pt x="2603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200140" y="35179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0"/>
                  </a:moveTo>
                  <a:lnTo>
                    <a:pt x="17145" y="2032"/>
                  </a:lnTo>
                  <a:lnTo>
                    <a:pt x="8255" y="7492"/>
                  </a:lnTo>
                  <a:lnTo>
                    <a:pt x="2159" y="15621"/>
                  </a:lnTo>
                  <a:lnTo>
                    <a:pt x="0" y="26035"/>
                  </a:lnTo>
                  <a:lnTo>
                    <a:pt x="2159" y="35687"/>
                  </a:lnTo>
                  <a:lnTo>
                    <a:pt x="8255" y="43561"/>
                  </a:lnTo>
                  <a:lnTo>
                    <a:pt x="17145" y="48895"/>
                  </a:lnTo>
                  <a:lnTo>
                    <a:pt x="27939" y="50800"/>
                  </a:lnTo>
                  <a:lnTo>
                    <a:pt x="38735" y="48895"/>
                  </a:lnTo>
                  <a:lnTo>
                    <a:pt x="47625" y="43561"/>
                  </a:lnTo>
                  <a:lnTo>
                    <a:pt x="53721" y="35687"/>
                  </a:lnTo>
                  <a:lnTo>
                    <a:pt x="55880" y="26035"/>
                  </a:lnTo>
                  <a:lnTo>
                    <a:pt x="53721" y="15621"/>
                  </a:lnTo>
                  <a:lnTo>
                    <a:pt x="47625" y="7492"/>
                  </a:lnTo>
                  <a:lnTo>
                    <a:pt x="38735" y="2032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200140" y="35179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7939" y="50800"/>
                  </a:moveTo>
                  <a:lnTo>
                    <a:pt x="17145" y="48895"/>
                  </a:lnTo>
                  <a:lnTo>
                    <a:pt x="8255" y="43561"/>
                  </a:lnTo>
                  <a:lnTo>
                    <a:pt x="2159" y="35687"/>
                  </a:lnTo>
                  <a:lnTo>
                    <a:pt x="0" y="26035"/>
                  </a:lnTo>
                  <a:lnTo>
                    <a:pt x="2159" y="15621"/>
                  </a:lnTo>
                  <a:lnTo>
                    <a:pt x="8255" y="7492"/>
                  </a:lnTo>
                  <a:lnTo>
                    <a:pt x="17145" y="2032"/>
                  </a:lnTo>
                  <a:lnTo>
                    <a:pt x="27939" y="0"/>
                  </a:lnTo>
                  <a:lnTo>
                    <a:pt x="38735" y="2032"/>
                  </a:lnTo>
                  <a:lnTo>
                    <a:pt x="47625" y="7492"/>
                  </a:lnTo>
                  <a:lnTo>
                    <a:pt x="53721" y="15621"/>
                  </a:lnTo>
                  <a:lnTo>
                    <a:pt x="55880" y="26035"/>
                  </a:lnTo>
                  <a:lnTo>
                    <a:pt x="53721" y="35687"/>
                  </a:lnTo>
                  <a:lnTo>
                    <a:pt x="47625" y="43561"/>
                  </a:lnTo>
                  <a:lnTo>
                    <a:pt x="38735" y="48895"/>
                  </a:lnTo>
                  <a:lnTo>
                    <a:pt x="27939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200140" y="362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0"/>
                  </a:moveTo>
                  <a:lnTo>
                    <a:pt x="17145" y="2159"/>
                  </a:lnTo>
                  <a:lnTo>
                    <a:pt x="8255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8255" y="45720"/>
                  </a:lnTo>
                  <a:lnTo>
                    <a:pt x="17145" y="51308"/>
                  </a:lnTo>
                  <a:lnTo>
                    <a:pt x="27939" y="53340"/>
                  </a:lnTo>
                  <a:lnTo>
                    <a:pt x="38735" y="51308"/>
                  </a:lnTo>
                  <a:lnTo>
                    <a:pt x="47625" y="45720"/>
                  </a:lnTo>
                  <a:lnTo>
                    <a:pt x="53721" y="37211"/>
                  </a:lnTo>
                  <a:lnTo>
                    <a:pt x="55880" y="26670"/>
                  </a:lnTo>
                  <a:lnTo>
                    <a:pt x="53721" y="16637"/>
                  </a:lnTo>
                  <a:lnTo>
                    <a:pt x="47625" y="8128"/>
                  </a:lnTo>
                  <a:lnTo>
                    <a:pt x="38735" y="2159"/>
                  </a:lnTo>
                  <a:lnTo>
                    <a:pt x="279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00140" y="36245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7939" y="53340"/>
                  </a:moveTo>
                  <a:lnTo>
                    <a:pt x="17145" y="51308"/>
                  </a:lnTo>
                  <a:lnTo>
                    <a:pt x="8255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8255" y="8128"/>
                  </a:lnTo>
                  <a:lnTo>
                    <a:pt x="17145" y="2159"/>
                  </a:lnTo>
                  <a:lnTo>
                    <a:pt x="27939" y="0"/>
                  </a:lnTo>
                  <a:lnTo>
                    <a:pt x="38735" y="2159"/>
                  </a:lnTo>
                  <a:lnTo>
                    <a:pt x="47625" y="8128"/>
                  </a:lnTo>
                  <a:lnTo>
                    <a:pt x="53721" y="16637"/>
                  </a:lnTo>
                  <a:lnTo>
                    <a:pt x="55880" y="26670"/>
                  </a:lnTo>
                  <a:lnTo>
                    <a:pt x="53721" y="37211"/>
                  </a:lnTo>
                  <a:lnTo>
                    <a:pt x="47625" y="45720"/>
                  </a:lnTo>
                  <a:lnTo>
                    <a:pt x="38735" y="51308"/>
                  </a:lnTo>
                  <a:lnTo>
                    <a:pt x="27939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035040" y="36245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6035" y="0"/>
                  </a:moveTo>
                  <a:lnTo>
                    <a:pt x="16256" y="2159"/>
                  </a:lnTo>
                  <a:lnTo>
                    <a:pt x="7874" y="8128"/>
                  </a:lnTo>
                  <a:lnTo>
                    <a:pt x="2159" y="16637"/>
                  </a:lnTo>
                  <a:lnTo>
                    <a:pt x="0" y="26670"/>
                  </a:lnTo>
                  <a:lnTo>
                    <a:pt x="2159" y="37211"/>
                  </a:lnTo>
                  <a:lnTo>
                    <a:pt x="7874" y="45720"/>
                  </a:lnTo>
                  <a:lnTo>
                    <a:pt x="16256" y="51308"/>
                  </a:lnTo>
                  <a:lnTo>
                    <a:pt x="26035" y="53340"/>
                  </a:lnTo>
                  <a:lnTo>
                    <a:pt x="36575" y="51308"/>
                  </a:lnTo>
                  <a:lnTo>
                    <a:pt x="45338" y="45720"/>
                  </a:lnTo>
                  <a:lnTo>
                    <a:pt x="51181" y="37211"/>
                  </a:lnTo>
                  <a:lnTo>
                    <a:pt x="53339" y="26670"/>
                  </a:lnTo>
                  <a:lnTo>
                    <a:pt x="51181" y="16637"/>
                  </a:lnTo>
                  <a:lnTo>
                    <a:pt x="45338" y="8128"/>
                  </a:lnTo>
                  <a:lnTo>
                    <a:pt x="36575" y="2159"/>
                  </a:lnTo>
                  <a:lnTo>
                    <a:pt x="260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035040" y="36245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39" h="53339">
                  <a:moveTo>
                    <a:pt x="26035" y="53340"/>
                  </a:moveTo>
                  <a:lnTo>
                    <a:pt x="16256" y="51308"/>
                  </a:lnTo>
                  <a:lnTo>
                    <a:pt x="7874" y="45720"/>
                  </a:lnTo>
                  <a:lnTo>
                    <a:pt x="2159" y="37211"/>
                  </a:lnTo>
                  <a:lnTo>
                    <a:pt x="0" y="26670"/>
                  </a:lnTo>
                  <a:lnTo>
                    <a:pt x="2159" y="16637"/>
                  </a:lnTo>
                  <a:lnTo>
                    <a:pt x="7874" y="8128"/>
                  </a:lnTo>
                  <a:lnTo>
                    <a:pt x="16256" y="2159"/>
                  </a:lnTo>
                  <a:lnTo>
                    <a:pt x="26035" y="0"/>
                  </a:lnTo>
                  <a:lnTo>
                    <a:pt x="36575" y="2159"/>
                  </a:lnTo>
                  <a:lnTo>
                    <a:pt x="45338" y="8128"/>
                  </a:lnTo>
                  <a:lnTo>
                    <a:pt x="51181" y="16637"/>
                  </a:lnTo>
                  <a:lnTo>
                    <a:pt x="53339" y="26670"/>
                  </a:lnTo>
                  <a:lnTo>
                    <a:pt x="51181" y="37211"/>
                  </a:lnTo>
                  <a:lnTo>
                    <a:pt x="45338" y="45720"/>
                  </a:lnTo>
                  <a:lnTo>
                    <a:pt x="36575" y="51308"/>
                  </a:lnTo>
                  <a:lnTo>
                    <a:pt x="2603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7373619" y="2702560"/>
            <a:ext cx="647700" cy="652780"/>
            <a:chOff x="7373619" y="2702560"/>
            <a:chExt cx="647700" cy="652780"/>
          </a:xfrm>
        </p:grpSpPr>
        <p:sp>
          <p:nvSpPr>
            <p:cNvPr id="43" name="object 43"/>
            <p:cNvSpPr/>
            <p:nvPr/>
          </p:nvSpPr>
          <p:spPr>
            <a:xfrm>
              <a:off x="7378699" y="2707640"/>
              <a:ext cx="637540" cy="642620"/>
            </a:xfrm>
            <a:custGeom>
              <a:avLst/>
              <a:gdLst/>
              <a:ahLst/>
              <a:cxnLst/>
              <a:rect l="l" t="t" r="r" b="b"/>
              <a:pathLst>
                <a:path w="637540" h="642620">
                  <a:moveTo>
                    <a:pt x="321818" y="0"/>
                  </a:moveTo>
                  <a:lnTo>
                    <a:pt x="275717" y="2667"/>
                  </a:lnTo>
                  <a:lnTo>
                    <a:pt x="229489" y="12192"/>
                  </a:lnTo>
                  <a:lnTo>
                    <a:pt x="185420" y="28448"/>
                  </a:lnTo>
                  <a:lnTo>
                    <a:pt x="145160" y="50546"/>
                  </a:lnTo>
                  <a:lnTo>
                    <a:pt x="109093" y="77850"/>
                  </a:lnTo>
                  <a:lnTo>
                    <a:pt x="77597" y="109727"/>
                  </a:lnTo>
                  <a:lnTo>
                    <a:pt x="50926" y="145542"/>
                  </a:lnTo>
                  <a:lnTo>
                    <a:pt x="29464" y="184658"/>
                  </a:lnTo>
                  <a:lnTo>
                    <a:pt x="13589" y="226568"/>
                  </a:lnTo>
                  <a:lnTo>
                    <a:pt x="3682" y="270510"/>
                  </a:lnTo>
                  <a:lnTo>
                    <a:pt x="0" y="315975"/>
                  </a:lnTo>
                  <a:lnTo>
                    <a:pt x="2921" y="362331"/>
                  </a:lnTo>
                  <a:lnTo>
                    <a:pt x="12953" y="408813"/>
                  </a:lnTo>
                  <a:lnTo>
                    <a:pt x="29209" y="453389"/>
                  </a:lnTo>
                  <a:lnTo>
                    <a:pt x="51307" y="494157"/>
                  </a:lnTo>
                  <a:lnTo>
                    <a:pt x="78485" y="530733"/>
                  </a:lnTo>
                  <a:lnTo>
                    <a:pt x="110235" y="562737"/>
                  </a:lnTo>
                  <a:lnTo>
                    <a:pt x="145923" y="589788"/>
                  </a:lnTo>
                  <a:lnTo>
                    <a:pt x="184784" y="611632"/>
                  </a:lnTo>
                  <a:lnTo>
                    <a:pt x="226441" y="627888"/>
                  </a:lnTo>
                  <a:lnTo>
                    <a:pt x="270255" y="638175"/>
                  </a:lnTo>
                  <a:lnTo>
                    <a:pt x="315468" y="642238"/>
                  </a:lnTo>
                  <a:lnTo>
                    <a:pt x="361442" y="639572"/>
                  </a:lnTo>
                  <a:lnTo>
                    <a:pt x="407797" y="630047"/>
                  </a:lnTo>
                  <a:lnTo>
                    <a:pt x="451866" y="613663"/>
                  </a:lnTo>
                  <a:lnTo>
                    <a:pt x="492125" y="591565"/>
                  </a:lnTo>
                  <a:lnTo>
                    <a:pt x="528193" y="564388"/>
                  </a:lnTo>
                  <a:lnTo>
                    <a:pt x="559689" y="532511"/>
                  </a:lnTo>
                  <a:lnTo>
                    <a:pt x="586358" y="496697"/>
                  </a:lnTo>
                  <a:lnTo>
                    <a:pt x="607822" y="457454"/>
                  </a:lnTo>
                  <a:lnTo>
                    <a:pt x="623697" y="415671"/>
                  </a:lnTo>
                  <a:lnTo>
                    <a:pt x="633602" y="371729"/>
                  </a:lnTo>
                  <a:lnTo>
                    <a:pt x="637285" y="326263"/>
                  </a:lnTo>
                  <a:lnTo>
                    <a:pt x="634238" y="279908"/>
                  </a:lnTo>
                  <a:lnTo>
                    <a:pt x="624331" y="233425"/>
                  </a:lnTo>
                  <a:lnTo>
                    <a:pt x="608076" y="188722"/>
                  </a:lnTo>
                  <a:lnTo>
                    <a:pt x="585977" y="147955"/>
                  </a:lnTo>
                  <a:lnTo>
                    <a:pt x="558800" y="111379"/>
                  </a:lnTo>
                  <a:lnTo>
                    <a:pt x="527050" y="79501"/>
                  </a:lnTo>
                  <a:lnTo>
                    <a:pt x="491363" y="52324"/>
                  </a:lnTo>
                  <a:lnTo>
                    <a:pt x="452374" y="30607"/>
                  </a:lnTo>
                  <a:lnTo>
                    <a:pt x="410718" y="14350"/>
                  </a:lnTo>
                  <a:lnTo>
                    <a:pt x="367029" y="4063"/>
                  </a:lnTo>
                  <a:lnTo>
                    <a:pt x="321818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378699" y="2707640"/>
              <a:ext cx="637540" cy="642620"/>
            </a:xfrm>
            <a:custGeom>
              <a:avLst/>
              <a:gdLst/>
              <a:ahLst/>
              <a:cxnLst/>
              <a:rect l="l" t="t" r="r" b="b"/>
              <a:pathLst>
                <a:path w="637540" h="642620">
                  <a:moveTo>
                    <a:pt x="407797" y="630047"/>
                  </a:moveTo>
                  <a:lnTo>
                    <a:pt x="361442" y="639572"/>
                  </a:lnTo>
                  <a:lnTo>
                    <a:pt x="315468" y="642238"/>
                  </a:lnTo>
                  <a:lnTo>
                    <a:pt x="270255" y="638175"/>
                  </a:lnTo>
                  <a:lnTo>
                    <a:pt x="226441" y="627888"/>
                  </a:lnTo>
                  <a:lnTo>
                    <a:pt x="184784" y="611632"/>
                  </a:lnTo>
                  <a:lnTo>
                    <a:pt x="145923" y="589788"/>
                  </a:lnTo>
                  <a:lnTo>
                    <a:pt x="110235" y="562737"/>
                  </a:lnTo>
                  <a:lnTo>
                    <a:pt x="78485" y="530733"/>
                  </a:lnTo>
                  <a:lnTo>
                    <a:pt x="51307" y="494157"/>
                  </a:lnTo>
                  <a:lnTo>
                    <a:pt x="29209" y="453389"/>
                  </a:lnTo>
                  <a:lnTo>
                    <a:pt x="12953" y="408813"/>
                  </a:lnTo>
                  <a:lnTo>
                    <a:pt x="2921" y="362331"/>
                  </a:lnTo>
                  <a:lnTo>
                    <a:pt x="0" y="315975"/>
                  </a:lnTo>
                  <a:lnTo>
                    <a:pt x="3682" y="270510"/>
                  </a:lnTo>
                  <a:lnTo>
                    <a:pt x="13589" y="226568"/>
                  </a:lnTo>
                  <a:lnTo>
                    <a:pt x="29464" y="184658"/>
                  </a:lnTo>
                  <a:lnTo>
                    <a:pt x="50926" y="145542"/>
                  </a:lnTo>
                  <a:lnTo>
                    <a:pt x="77597" y="109727"/>
                  </a:lnTo>
                  <a:lnTo>
                    <a:pt x="109093" y="77850"/>
                  </a:lnTo>
                  <a:lnTo>
                    <a:pt x="145160" y="50546"/>
                  </a:lnTo>
                  <a:lnTo>
                    <a:pt x="185420" y="28448"/>
                  </a:lnTo>
                  <a:lnTo>
                    <a:pt x="229489" y="12192"/>
                  </a:lnTo>
                  <a:lnTo>
                    <a:pt x="275717" y="2667"/>
                  </a:lnTo>
                  <a:lnTo>
                    <a:pt x="321818" y="0"/>
                  </a:lnTo>
                  <a:lnTo>
                    <a:pt x="367029" y="4063"/>
                  </a:lnTo>
                  <a:lnTo>
                    <a:pt x="410718" y="14350"/>
                  </a:lnTo>
                  <a:lnTo>
                    <a:pt x="452374" y="30607"/>
                  </a:lnTo>
                  <a:lnTo>
                    <a:pt x="491363" y="52324"/>
                  </a:lnTo>
                  <a:lnTo>
                    <a:pt x="527050" y="79501"/>
                  </a:lnTo>
                  <a:lnTo>
                    <a:pt x="558800" y="111379"/>
                  </a:lnTo>
                  <a:lnTo>
                    <a:pt x="585977" y="147955"/>
                  </a:lnTo>
                  <a:lnTo>
                    <a:pt x="608076" y="188722"/>
                  </a:lnTo>
                  <a:lnTo>
                    <a:pt x="624331" y="233425"/>
                  </a:lnTo>
                  <a:lnTo>
                    <a:pt x="634238" y="279908"/>
                  </a:lnTo>
                  <a:lnTo>
                    <a:pt x="637285" y="326263"/>
                  </a:lnTo>
                  <a:lnTo>
                    <a:pt x="633602" y="371729"/>
                  </a:lnTo>
                  <a:lnTo>
                    <a:pt x="623697" y="415671"/>
                  </a:lnTo>
                  <a:lnTo>
                    <a:pt x="607822" y="457454"/>
                  </a:lnTo>
                  <a:lnTo>
                    <a:pt x="586358" y="496697"/>
                  </a:lnTo>
                  <a:lnTo>
                    <a:pt x="559689" y="532511"/>
                  </a:lnTo>
                  <a:lnTo>
                    <a:pt x="528193" y="564388"/>
                  </a:lnTo>
                  <a:lnTo>
                    <a:pt x="492125" y="591565"/>
                  </a:lnTo>
                  <a:lnTo>
                    <a:pt x="451866" y="613663"/>
                  </a:lnTo>
                  <a:lnTo>
                    <a:pt x="407797" y="63004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48879" y="2946400"/>
              <a:ext cx="73658" cy="78739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31759" y="2895600"/>
              <a:ext cx="73658" cy="78739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72399" y="3032760"/>
              <a:ext cx="71118" cy="78739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89519" y="3083560"/>
              <a:ext cx="71118" cy="81279"/>
            </a:xfrm>
            <a:prstGeom prst="rect">
              <a:avLst/>
            </a:prstGeom>
          </p:spPr>
        </p:pic>
      </p:grpSp>
      <p:grpSp>
        <p:nvGrpSpPr>
          <p:cNvPr id="49" name="object 49"/>
          <p:cNvGrpSpPr/>
          <p:nvPr/>
        </p:nvGrpSpPr>
        <p:grpSpPr>
          <a:xfrm>
            <a:off x="5285740" y="2631439"/>
            <a:ext cx="802640" cy="731520"/>
            <a:chOff x="5285740" y="2631439"/>
            <a:chExt cx="802640" cy="731520"/>
          </a:xfrm>
        </p:grpSpPr>
        <p:sp>
          <p:nvSpPr>
            <p:cNvPr id="50" name="object 50"/>
            <p:cNvSpPr/>
            <p:nvPr/>
          </p:nvSpPr>
          <p:spPr>
            <a:xfrm>
              <a:off x="5290820" y="2636519"/>
              <a:ext cx="792480" cy="721360"/>
            </a:xfrm>
            <a:custGeom>
              <a:avLst/>
              <a:gdLst/>
              <a:ahLst/>
              <a:cxnLst/>
              <a:rect l="l" t="t" r="r" b="b"/>
              <a:pathLst>
                <a:path w="792479" h="721360">
                  <a:moveTo>
                    <a:pt x="396239" y="0"/>
                  </a:moveTo>
                  <a:lnTo>
                    <a:pt x="346582" y="2793"/>
                  </a:lnTo>
                  <a:lnTo>
                    <a:pt x="298830" y="11049"/>
                  </a:lnTo>
                  <a:lnTo>
                    <a:pt x="253237" y="24256"/>
                  </a:lnTo>
                  <a:lnTo>
                    <a:pt x="210184" y="42290"/>
                  </a:lnTo>
                  <a:lnTo>
                    <a:pt x="170052" y="64642"/>
                  </a:lnTo>
                  <a:lnTo>
                    <a:pt x="133222" y="91058"/>
                  </a:lnTo>
                  <a:lnTo>
                    <a:pt x="100075" y="121284"/>
                  </a:lnTo>
                  <a:lnTo>
                    <a:pt x="71119" y="154812"/>
                  </a:lnTo>
                  <a:lnTo>
                    <a:pt x="46481" y="191388"/>
                  </a:lnTo>
                  <a:lnTo>
                    <a:pt x="26669" y="230631"/>
                  </a:lnTo>
                  <a:lnTo>
                    <a:pt x="12064" y="272288"/>
                  </a:lnTo>
                  <a:lnTo>
                    <a:pt x="3047" y="315975"/>
                  </a:lnTo>
                  <a:lnTo>
                    <a:pt x="0" y="361314"/>
                  </a:lnTo>
                  <a:lnTo>
                    <a:pt x="3047" y="406400"/>
                  </a:lnTo>
                  <a:lnTo>
                    <a:pt x="12064" y="449833"/>
                  </a:lnTo>
                  <a:lnTo>
                    <a:pt x="26669" y="491235"/>
                  </a:lnTo>
                  <a:lnTo>
                    <a:pt x="46481" y="530351"/>
                  </a:lnTo>
                  <a:lnTo>
                    <a:pt x="71119" y="566801"/>
                  </a:lnTo>
                  <a:lnTo>
                    <a:pt x="100075" y="600328"/>
                  </a:lnTo>
                  <a:lnTo>
                    <a:pt x="133222" y="630301"/>
                  </a:lnTo>
                  <a:lnTo>
                    <a:pt x="170052" y="656716"/>
                  </a:lnTo>
                  <a:lnTo>
                    <a:pt x="210184" y="679068"/>
                  </a:lnTo>
                  <a:lnTo>
                    <a:pt x="253237" y="697102"/>
                  </a:lnTo>
                  <a:lnTo>
                    <a:pt x="298830" y="710310"/>
                  </a:lnTo>
                  <a:lnTo>
                    <a:pt x="346582" y="718565"/>
                  </a:lnTo>
                  <a:lnTo>
                    <a:pt x="396239" y="721359"/>
                  </a:lnTo>
                  <a:lnTo>
                    <a:pt x="445896" y="718565"/>
                  </a:lnTo>
                  <a:lnTo>
                    <a:pt x="493649" y="710310"/>
                  </a:lnTo>
                  <a:lnTo>
                    <a:pt x="539241" y="697102"/>
                  </a:lnTo>
                  <a:lnTo>
                    <a:pt x="582294" y="679068"/>
                  </a:lnTo>
                  <a:lnTo>
                    <a:pt x="622426" y="656716"/>
                  </a:lnTo>
                  <a:lnTo>
                    <a:pt x="659256" y="630301"/>
                  </a:lnTo>
                  <a:lnTo>
                    <a:pt x="692403" y="600328"/>
                  </a:lnTo>
                  <a:lnTo>
                    <a:pt x="721359" y="566801"/>
                  </a:lnTo>
                  <a:lnTo>
                    <a:pt x="745997" y="530351"/>
                  </a:lnTo>
                  <a:lnTo>
                    <a:pt x="765809" y="491235"/>
                  </a:lnTo>
                  <a:lnTo>
                    <a:pt x="780414" y="449833"/>
                  </a:lnTo>
                  <a:lnTo>
                    <a:pt x="789431" y="406400"/>
                  </a:lnTo>
                  <a:lnTo>
                    <a:pt x="792479" y="361314"/>
                  </a:lnTo>
                  <a:lnTo>
                    <a:pt x="789431" y="315975"/>
                  </a:lnTo>
                  <a:lnTo>
                    <a:pt x="780414" y="272288"/>
                  </a:lnTo>
                  <a:lnTo>
                    <a:pt x="765809" y="230631"/>
                  </a:lnTo>
                  <a:lnTo>
                    <a:pt x="745997" y="191388"/>
                  </a:lnTo>
                  <a:lnTo>
                    <a:pt x="721359" y="154812"/>
                  </a:lnTo>
                  <a:lnTo>
                    <a:pt x="692403" y="121284"/>
                  </a:lnTo>
                  <a:lnTo>
                    <a:pt x="659256" y="91058"/>
                  </a:lnTo>
                  <a:lnTo>
                    <a:pt x="622426" y="64642"/>
                  </a:lnTo>
                  <a:lnTo>
                    <a:pt x="582294" y="42290"/>
                  </a:lnTo>
                  <a:lnTo>
                    <a:pt x="539241" y="24256"/>
                  </a:lnTo>
                  <a:lnTo>
                    <a:pt x="493649" y="11049"/>
                  </a:lnTo>
                  <a:lnTo>
                    <a:pt x="445896" y="2793"/>
                  </a:lnTo>
                  <a:lnTo>
                    <a:pt x="396239" y="0"/>
                  </a:lnTo>
                  <a:close/>
                </a:path>
              </a:pathLst>
            </a:custGeom>
            <a:solidFill>
              <a:srgbClr val="333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290820" y="2636519"/>
              <a:ext cx="792480" cy="721360"/>
            </a:xfrm>
            <a:custGeom>
              <a:avLst/>
              <a:gdLst/>
              <a:ahLst/>
              <a:cxnLst/>
              <a:rect l="l" t="t" r="r" b="b"/>
              <a:pathLst>
                <a:path w="792479" h="721360">
                  <a:moveTo>
                    <a:pt x="396239" y="721359"/>
                  </a:moveTo>
                  <a:lnTo>
                    <a:pt x="346582" y="718565"/>
                  </a:lnTo>
                  <a:lnTo>
                    <a:pt x="298830" y="710310"/>
                  </a:lnTo>
                  <a:lnTo>
                    <a:pt x="253237" y="697102"/>
                  </a:lnTo>
                  <a:lnTo>
                    <a:pt x="210184" y="679068"/>
                  </a:lnTo>
                  <a:lnTo>
                    <a:pt x="170052" y="656716"/>
                  </a:lnTo>
                  <a:lnTo>
                    <a:pt x="133222" y="630301"/>
                  </a:lnTo>
                  <a:lnTo>
                    <a:pt x="100075" y="600328"/>
                  </a:lnTo>
                  <a:lnTo>
                    <a:pt x="71119" y="566801"/>
                  </a:lnTo>
                  <a:lnTo>
                    <a:pt x="46481" y="530351"/>
                  </a:lnTo>
                  <a:lnTo>
                    <a:pt x="26669" y="491235"/>
                  </a:lnTo>
                  <a:lnTo>
                    <a:pt x="12064" y="449833"/>
                  </a:lnTo>
                  <a:lnTo>
                    <a:pt x="3047" y="406400"/>
                  </a:lnTo>
                  <a:lnTo>
                    <a:pt x="0" y="361314"/>
                  </a:lnTo>
                  <a:lnTo>
                    <a:pt x="3047" y="315975"/>
                  </a:lnTo>
                  <a:lnTo>
                    <a:pt x="12064" y="272288"/>
                  </a:lnTo>
                  <a:lnTo>
                    <a:pt x="26669" y="230631"/>
                  </a:lnTo>
                  <a:lnTo>
                    <a:pt x="46481" y="191388"/>
                  </a:lnTo>
                  <a:lnTo>
                    <a:pt x="71119" y="154812"/>
                  </a:lnTo>
                  <a:lnTo>
                    <a:pt x="100075" y="121284"/>
                  </a:lnTo>
                  <a:lnTo>
                    <a:pt x="133222" y="91058"/>
                  </a:lnTo>
                  <a:lnTo>
                    <a:pt x="170052" y="64642"/>
                  </a:lnTo>
                  <a:lnTo>
                    <a:pt x="210184" y="42290"/>
                  </a:lnTo>
                  <a:lnTo>
                    <a:pt x="253237" y="24256"/>
                  </a:lnTo>
                  <a:lnTo>
                    <a:pt x="298830" y="11049"/>
                  </a:lnTo>
                  <a:lnTo>
                    <a:pt x="346582" y="2793"/>
                  </a:lnTo>
                  <a:lnTo>
                    <a:pt x="396239" y="0"/>
                  </a:lnTo>
                  <a:lnTo>
                    <a:pt x="445896" y="2793"/>
                  </a:lnTo>
                  <a:lnTo>
                    <a:pt x="493649" y="11049"/>
                  </a:lnTo>
                  <a:lnTo>
                    <a:pt x="539241" y="24256"/>
                  </a:lnTo>
                  <a:lnTo>
                    <a:pt x="582294" y="42290"/>
                  </a:lnTo>
                  <a:lnTo>
                    <a:pt x="622426" y="64642"/>
                  </a:lnTo>
                  <a:lnTo>
                    <a:pt x="659256" y="91058"/>
                  </a:lnTo>
                  <a:lnTo>
                    <a:pt x="692403" y="121284"/>
                  </a:lnTo>
                  <a:lnTo>
                    <a:pt x="721359" y="154812"/>
                  </a:lnTo>
                  <a:lnTo>
                    <a:pt x="745997" y="191388"/>
                  </a:lnTo>
                  <a:lnTo>
                    <a:pt x="765809" y="230631"/>
                  </a:lnTo>
                  <a:lnTo>
                    <a:pt x="780414" y="272288"/>
                  </a:lnTo>
                  <a:lnTo>
                    <a:pt x="789431" y="315975"/>
                  </a:lnTo>
                  <a:lnTo>
                    <a:pt x="792479" y="361314"/>
                  </a:lnTo>
                  <a:lnTo>
                    <a:pt x="789431" y="406400"/>
                  </a:lnTo>
                  <a:lnTo>
                    <a:pt x="780414" y="449833"/>
                  </a:lnTo>
                  <a:lnTo>
                    <a:pt x="765809" y="491235"/>
                  </a:lnTo>
                  <a:lnTo>
                    <a:pt x="745997" y="530351"/>
                  </a:lnTo>
                  <a:lnTo>
                    <a:pt x="721359" y="566801"/>
                  </a:lnTo>
                  <a:lnTo>
                    <a:pt x="692403" y="600328"/>
                  </a:lnTo>
                  <a:lnTo>
                    <a:pt x="659256" y="630301"/>
                  </a:lnTo>
                  <a:lnTo>
                    <a:pt x="622426" y="656716"/>
                  </a:lnTo>
                  <a:lnTo>
                    <a:pt x="582294" y="679068"/>
                  </a:lnTo>
                  <a:lnTo>
                    <a:pt x="539241" y="697102"/>
                  </a:lnTo>
                  <a:lnTo>
                    <a:pt x="493649" y="710310"/>
                  </a:lnTo>
                  <a:lnTo>
                    <a:pt x="445896" y="718565"/>
                  </a:lnTo>
                  <a:lnTo>
                    <a:pt x="396239" y="72135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527040" y="2872739"/>
              <a:ext cx="86360" cy="88900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763260" y="2872739"/>
              <a:ext cx="86360" cy="88900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63260" y="3032759"/>
              <a:ext cx="86360" cy="8890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27040" y="3032759"/>
              <a:ext cx="86360" cy="88900"/>
            </a:xfrm>
            <a:prstGeom prst="rect">
              <a:avLst/>
            </a:prstGeom>
          </p:spPr>
        </p:pic>
      </p:grpSp>
      <p:grpSp>
        <p:nvGrpSpPr>
          <p:cNvPr id="56" name="object 56"/>
          <p:cNvGrpSpPr/>
          <p:nvPr/>
        </p:nvGrpSpPr>
        <p:grpSpPr>
          <a:xfrm>
            <a:off x="7233919" y="4932679"/>
            <a:ext cx="558800" cy="497840"/>
            <a:chOff x="7233919" y="4932679"/>
            <a:chExt cx="558800" cy="497840"/>
          </a:xfrm>
        </p:grpSpPr>
        <p:sp>
          <p:nvSpPr>
            <p:cNvPr id="57" name="object 57"/>
            <p:cNvSpPr/>
            <p:nvPr/>
          </p:nvSpPr>
          <p:spPr>
            <a:xfrm>
              <a:off x="7238999" y="4937759"/>
              <a:ext cx="548640" cy="487680"/>
            </a:xfrm>
            <a:custGeom>
              <a:avLst/>
              <a:gdLst/>
              <a:ahLst/>
              <a:cxnLst/>
              <a:rect l="l" t="t" r="r" b="b"/>
              <a:pathLst>
                <a:path w="548640" h="487679">
                  <a:moveTo>
                    <a:pt x="304673" y="0"/>
                  </a:moveTo>
                  <a:lnTo>
                    <a:pt x="256413" y="2031"/>
                  </a:lnTo>
                  <a:lnTo>
                    <a:pt x="207391" y="11937"/>
                  </a:lnTo>
                  <a:lnTo>
                    <a:pt x="160400" y="29717"/>
                  </a:lnTo>
                  <a:lnTo>
                    <a:pt x="118364" y="53593"/>
                  </a:lnTo>
                  <a:lnTo>
                    <a:pt x="81788" y="82676"/>
                  </a:lnTo>
                  <a:lnTo>
                    <a:pt x="51307" y="116204"/>
                  </a:lnTo>
                  <a:lnTo>
                    <a:pt x="27177" y="153288"/>
                  </a:lnTo>
                  <a:lnTo>
                    <a:pt x="10286" y="193166"/>
                  </a:lnTo>
                  <a:lnTo>
                    <a:pt x="1016" y="234950"/>
                  </a:lnTo>
                  <a:lnTo>
                    <a:pt x="0" y="277621"/>
                  </a:lnTo>
                  <a:lnTo>
                    <a:pt x="7747" y="320547"/>
                  </a:lnTo>
                  <a:lnTo>
                    <a:pt x="24002" y="360679"/>
                  </a:lnTo>
                  <a:lnTo>
                    <a:pt x="47625" y="396239"/>
                  </a:lnTo>
                  <a:lnTo>
                    <a:pt x="77724" y="426465"/>
                  </a:lnTo>
                  <a:lnTo>
                    <a:pt x="113283" y="451230"/>
                  </a:lnTo>
                  <a:lnTo>
                    <a:pt x="153416" y="470026"/>
                  </a:lnTo>
                  <a:lnTo>
                    <a:pt x="197103" y="482218"/>
                  </a:lnTo>
                  <a:lnTo>
                    <a:pt x="243585" y="487552"/>
                  </a:lnTo>
                  <a:lnTo>
                    <a:pt x="291846" y="485393"/>
                  </a:lnTo>
                  <a:lnTo>
                    <a:pt x="340868" y="475487"/>
                  </a:lnTo>
                  <a:lnTo>
                    <a:pt x="387476" y="457834"/>
                  </a:lnTo>
                  <a:lnTo>
                    <a:pt x="429259" y="433958"/>
                  </a:lnTo>
                  <a:lnTo>
                    <a:pt x="465835" y="404875"/>
                  </a:lnTo>
                  <a:lnTo>
                    <a:pt x="496443" y="371347"/>
                  </a:lnTo>
                  <a:lnTo>
                    <a:pt x="520573" y="334136"/>
                  </a:lnTo>
                  <a:lnTo>
                    <a:pt x="537591" y="294385"/>
                  </a:lnTo>
                  <a:lnTo>
                    <a:pt x="546989" y="252602"/>
                  </a:lnTo>
                  <a:lnTo>
                    <a:pt x="548131" y="209803"/>
                  </a:lnTo>
                  <a:lnTo>
                    <a:pt x="540511" y="166877"/>
                  </a:lnTo>
                  <a:lnTo>
                    <a:pt x="524128" y="126745"/>
                  </a:lnTo>
                  <a:lnTo>
                    <a:pt x="500506" y="91312"/>
                  </a:lnTo>
                  <a:lnTo>
                    <a:pt x="470534" y="60959"/>
                  </a:lnTo>
                  <a:lnTo>
                    <a:pt x="434975" y="36194"/>
                  </a:lnTo>
                  <a:lnTo>
                    <a:pt x="394843" y="17525"/>
                  </a:lnTo>
                  <a:lnTo>
                    <a:pt x="351027" y="5333"/>
                  </a:lnTo>
                  <a:lnTo>
                    <a:pt x="304673" y="0"/>
                  </a:lnTo>
                  <a:close/>
                </a:path>
              </a:pathLst>
            </a:custGeom>
            <a:solidFill>
              <a:srgbClr val="97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7238999" y="4937759"/>
              <a:ext cx="548640" cy="487680"/>
            </a:xfrm>
            <a:custGeom>
              <a:avLst/>
              <a:gdLst/>
              <a:ahLst/>
              <a:cxnLst/>
              <a:rect l="l" t="t" r="r" b="b"/>
              <a:pathLst>
                <a:path w="548640" h="487679">
                  <a:moveTo>
                    <a:pt x="340868" y="475487"/>
                  </a:moveTo>
                  <a:lnTo>
                    <a:pt x="291846" y="485393"/>
                  </a:lnTo>
                  <a:lnTo>
                    <a:pt x="243585" y="487552"/>
                  </a:lnTo>
                  <a:lnTo>
                    <a:pt x="197103" y="482218"/>
                  </a:lnTo>
                  <a:lnTo>
                    <a:pt x="153416" y="470026"/>
                  </a:lnTo>
                  <a:lnTo>
                    <a:pt x="113283" y="451230"/>
                  </a:lnTo>
                  <a:lnTo>
                    <a:pt x="77724" y="426465"/>
                  </a:lnTo>
                  <a:lnTo>
                    <a:pt x="47625" y="396239"/>
                  </a:lnTo>
                  <a:lnTo>
                    <a:pt x="24002" y="360679"/>
                  </a:lnTo>
                  <a:lnTo>
                    <a:pt x="7747" y="320547"/>
                  </a:lnTo>
                  <a:lnTo>
                    <a:pt x="0" y="277621"/>
                  </a:lnTo>
                  <a:lnTo>
                    <a:pt x="1016" y="234950"/>
                  </a:lnTo>
                  <a:lnTo>
                    <a:pt x="10286" y="193166"/>
                  </a:lnTo>
                  <a:lnTo>
                    <a:pt x="27177" y="153288"/>
                  </a:lnTo>
                  <a:lnTo>
                    <a:pt x="51307" y="116204"/>
                  </a:lnTo>
                  <a:lnTo>
                    <a:pt x="81788" y="82676"/>
                  </a:lnTo>
                  <a:lnTo>
                    <a:pt x="118364" y="53593"/>
                  </a:lnTo>
                  <a:lnTo>
                    <a:pt x="160400" y="29717"/>
                  </a:lnTo>
                  <a:lnTo>
                    <a:pt x="207391" y="11937"/>
                  </a:lnTo>
                  <a:lnTo>
                    <a:pt x="256413" y="2031"/>
                  </a:lnTo>
                  <a:lnTo>
                    <a:pt x="304673" y="0"/>
                  </a:lnTo>
                  <a:lnTo>
                    <a:pt x="351027" y="5333"/>
                  </a:lnTo>
                  <a:lnTo>
                    <a:pt x="394843" y="17525"/>
                  </a:lnTo>
                  <a:lnTo>
                    <a:pt x="434975" y="36194"/>
                  </a:lnTo>
                  <a:lnTo>
                    <a:pt x="470534" y="60959"/>
                  </a:lnTo>
                  <a:lnTo>
                    <a:pt x="500506" y="91312"/>
                  </a:lnTo>
                  <a:lnTo>
                    <a:pt x="524128" y="126745"/>
                  </a:lnTo>
                  <a:lnTo>
                    <a:pt x="540511" y="166877"/>
                  </a:lnTo>
                  <a:lnTo>
                    <a:pt x="548131" y="209803"/>
                  </a:lnTo>
                  <a:lnTo>
                    <a:pt x="546989" y="252602"/>
                  </a:lnTo>
                  <a:lnTo>
                    <a:pt x="537591" y="294385"/>
                  </a:lnTo>
                  <a:lnTo>
                    <a:pt x="520573" y="334136"/>
                  </a:lnTo>
                  <a:lnTo>
                    <a:pt x="496443" y="371347"/>
                  </a:lnTo>
                  <a:lnTo>
                    <a:pt x="465835" y="404875"/>
                  </a:lnTo>
                  <a:lnTo>
                    <a:pt x="429259" y="433958"/>
                  </a:lnTo>
                  <a:lnTo>
                    <a:pt x="387476" y="457834"/>
                  </a:lnTo>
                  <a:lnTo>
                    <a:pt x="340868" y="47548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7391399" y="512571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30225" y="0"/>
                  </a:moveTo>
                  <a:lnTo>
                    <a:pt x="19176" y="1269"/>
                  </a:lnTo>
                  <a:lnTo>
                    <a:pt x="10032" y="6095"/>
                  </a:lnTo>
                  <a:lnTo>
                    <a:pt x="3428" y="13969"/>
                  </a:lnTo>
                  <a:lnTo>
                    <a:pt x="0" y="23875"/>
                  </a:lnTo>
                  <a:lnTo>
                    <a:pt x="634" y="34289"/>
                  </a:lnTo>
                  <a:lnTo>
                    <a:pt x="5842" y="43560"/>
                  </a:lnTo>
                  <a:lnTo>
                    <a:pt x="13589" y="49910"/>
                  </a:lnTo>
                  <a:lnTo>
                    <a:pt x="23241" y="52958"/>
                  </a:lnTo>
                  <a:lnTo>
                    <a:pt x="34035" y="52069"/>
                  </a:lnTo>
                  <a:lnTo>
                    <a:pt x="43306" y="47370"/>
                  </a:lnTo>
                  <a:lnTo>
                    <a:pt x="49910" y="39369"/>
                  </a:lnTo>
                  <a:lnTo>
                    <a:pt x="53213" y="29590"/>
                  </a:lnTo>
                  <a:lnTo>
                    <a:pt x="52704" y="19049"/>
                  </a:lnTo>
                  <a:lnTo>
                    <a:pt x="48005" y="9778"/>
                  </a:lnTo>
                  <a:lnTo>
                    <a:pt x="40131" y="3047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7391399" y="5125719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40" h="52070">
                  <a:moveTo>
                    <a:pt x="34035" y="52069"/>
                  </a:moveTo>
                  <a:lnTo>
                    <a:pt x="634" y="34289"/>
                  </a:lnTo>
                  <a:lnTo>
                    <a:pt x="0" y="23875"/>
                  </a:lnTo>
                  <a:lnTo>
                    <a:pt x="3428" y="13969"/>
                  </a:lnTo>
                  <a:lnTo>
                    <a:pt x="10032" y="6095"/>
                  </a:lnTo>
                  <a:lnTo>
                    <a:pt x="19176" y="1269"/>
                  </a:lnTo>
                  <a:lnTo>
                    <a:pt x="30225" y="0"/>
                  </a:lnTo>
                  <a:lnTo>
                    <a:pt x="40131" y="3047"/>
                  </a:lnTo>
                  <a:lnTo>
                    <a:pt x="48005" y="9778"/>
                  </a:lnTo>
                  <a:lnTo>
                    <a:pt x="52704" y="19049"/>
                  </a:lnTo>
                  <a:lnTo>
                    <a:pt x="53213" y="29590"/>
                  </a:lnTo>
                  <a:lnTo>
                    <a:pt x="49910" y="39369"/>
                  </a:lnTo>
                  <a:lnTo>
                    <a:pt x="43306" y="47370"/>
                  </a:lnTo>
                  <a:lnTo>
                    <a:pt x="34035" y="520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551419" y="507999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30225" y="0"/>
                  </a:moveTo>
                  <a:lnTo>
                    <a:pt x="19176" y="1269"/>
                  </a:lnTo>
                  <a:lnTo>
                    <a:pt x="10032" y="6095"/>
                  </a:lnTo>
                  <a:lnTo>
                    <a:pt x="3428" y="13969"/>
                  </a:lnTo>
                  <a:lnTo>
                    <a:pt x="0" y="23875"/>
                  </a:lnTo>
                  <a:lnTo>
                    <a:pt x="634" y="34289"/>
                  </a:lnTo>
                  <a:lnTo>
                    <a:pt x="5333" y="43561"/>
                  </a:lnTo>
                  <a:lnTo>
                    <a:pt x="13080" y="49911"/>
                  </a:lnTo>
                  <a:lnTo>
                    <a:pt x="23113" y="52958"/>
                  </a:lnTo>
                  <a:lnTo>
                    <a:pt x="34035" y="52069"/>
                  </a:lnTo>
                  <a:lnTo>
                    <a:pt x="43306" y="46736"/>
                  </a:lnTo>
                  <a:lnTo>
                    <a:pt x="49910" y="38988"/>
                  </a:lnTo>
                  <a:lnTo>
                    <a:pt x="53212" y="29463"/>
                  </a:lnTo>
                  <a:lnTo>
                    <a:pt x="52704" y="19050"/>
                  </a:lnTo>
                  <a:lnTo>
                    <a:pt x="48005" y="9779"/>
                  </a:lnTo>
                  <a:lnTo>
                    <a:pt x="40131" y="3048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551419" y="5079999"/>
              <a:ext cx="53340" cy="52069"/>
            </a:xfrm>
            <a:custGeom>
              <a:avLst/>
              <a:gdLst/>
              <a:ahLst/>
              <a:cxnLst/>
              <a:rect l="l" t="t" r="r" b="b"/>
              <a:pathLst>
                <a:path w="53340" h="52070">
                  <a:moveTo>
                    <a:pt x="34035" y="52069"/>
                  </a:moveTo>
                  <a:lnTo>
                    <a:pt x="634" y="34289"/>
                  </a:lnTo>
                  <a:lnTo>
                    <a:pt x="0" y="23875"/>
                  </a:lnTo>
                  <a:lnTo>
                    <a:pt x="3428" y="13969"/>
                  </a:lnTo>
                  <a:lnTo>
                    <a:pt x="10032" y="6095"/>
                  </a:lnTo>
                  <a:lnTo>
                    <a:pt x="19176" y="1269"/>
                  </a:lnTo>
                  <a:lnTo>
                    <a:pt x="30225" y="0"/>
                  </a:lnTo>
                  <a:lnTo>
                    <a:pt x="40131" y="3048"/>
                  </a:lnTo>
                  <a:lnTo>
                    <a:pt x="48005" y="9779"/>
                  </a:lnTo>
                  <a:lnTo>
                    <a:pt x="52704" y="19050"/>
                  </a:lnTo>
                  <a:lnTo>
                    <a:pt x="53212" y="29463"/>
                  </a:lnTo>
                  <a:lnTo>
                    <a:pt x="49910" y="38988"/>
                  </a:lnTo>
                  <a:lnTo>
                    <a:pt x="43306" y="46736"/>
                  </a:lnTo>
                  <a:lnTo>
                    <a:pt x="34035" y="5206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7579359" y="518413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32131" y="0"/>
                  </a:moveTo>
                  <a:lnTo>
                    <a:pt x="21336" y="1270"/>
                  </a:lnTo>
                  <a:lnTo>
                    <a:pt x="11049" y="6096"/>
                  </a:lnTo>
                  <a:lnTo>
                    <a:pt x="3683" y="13970"/>
                  </a:lnTo>
                  <a:lnTo>
                    <a:pt x="0" y="23876"/>
                  </a:lnTo>
                  <a:lnTo>
                    <a:pt x="635" y="34290"/>
                  </a:lnTo>
                  <a:lnTo>
                    <a:pt x="6223" y="43561"/>
                  </a:lnTo>
                  <a:lnTo>
                    <a:pt x="14732" y="49911"/>
                  </a:lnTo>
                  <a:lnTo>
                    <a:pt x="24892" y="52959"/>
                  </a:lnTo>
                  <a:lnTo>
                    <a:pt x="35687" y="52070"/>
                  </a:lnTo>
                  <a:lnTo>
                    <a:pt x="45339" y="46736"/>
                  </a:lnTo>
                  <a:lnTo>
                    <a:pt x="52197" y="38989"/>
                  </a:lnTo>
                  <a:lnTo>
                    <a:pt x="55753" y="29464"/>
                  </a:lnTo>
                  <a:lnTo>
                    <a:pt x="55118" y="19050"/>
                  </a:lnTo>
                  <a:lnTo>
                    <a:pt x="50292" y="9779"/>
                  </a:lnTo>
                  <a:lnTo>
                    <a:pt x="42164" y="3048"/>
                  </a:lnTo>
                  <a:lnTo>
                    <a:pt x="321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579359" y="5184139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79" h="52070">
                  <a:moveTo>
                    <a:pt x="35687" y="52070"/>
                  </a:moveTo>
                  <a:lnTo>
                    <a:pt x="635" y="34290"/>
                  </a:lnTo>
                  <a:lnTo>
                    <a:pt x="0" y="23876"/>
                  </a:lnTo>
                  <a:lnTo>
                    <a:pt x="3683" y="13970"/>
                  </a:lnTo>
                  <a:lnTo>
                    <a:pt x="11049" y="6096"/>
                  </a:lnTo>
                  <a:lnTo>
                    <a:pt x="21336" y="1270"/>
                  </a:lnTo>
                  <a:lnTo>
                    <a:pt x="32131" y="0"/>
                  </a:lnTo>
                  <a:lnTo>
                    <a:pt x="42164" y="3048"/>
                  </a:lnTo>
                  <a:lnTo>
                    <a:pt x="50292" y="9779"/>
                  </a:lnTo>
                  <a:lnTo>
                    <a:pt x="55118" y="19050"/>
                  </a:lnTo>
                  <a:lnTo>
                    <a:pt x="55753" y="29464"/>
                  </a:lnTo>
                  <a:lnTo>
                    <a:pt x="52197" y="38989"/>
                  </a:lnTo>
                  <a:lnTo>
                    <a:pt x="45339" y="46736"/>
                  </a:lnTo>
                  <a:lnTo>
                    <a:pt x="35687" y="5207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7421879" y="522985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9972" y="0"/>
                  </a:moveTo>
                  <a:lnTo>
                    <a:pt x="19558" y="762"/>
                  </a:lnTo>
                  <a:lnTo>
                    <a:pt x="9778" y="5714"/>
                  </a:lnTo>
                  <a:lnTo>
                    <a:pt x="3175" y="13715"/>
                  </a:lnTo>
                  <a:lnTo>
                    <a:pt x="0" y="23621"/>
                  </a:lnTo>
                  <a:lnTo>
                    <a:pt x="762" y="34162"/>
                  </a:lnTo>
                  <a:lnTo>
                    <a:pt x="5461" y="43560"/>
                  </a:lnTo>
                  <a:lnTo>
                    <a:pt x="13335" y="49910"/>
                  </a:lnTo>
                  <a:lnTo>
                    <a:pt x="22987" y="52958"/>
                  </a:lnTo>
                  <a:lnTo>
                    <a:pt x="33400" y="52196"/>
                  </a:lnTo>
                  <a:lnTo>
                    <a:pt x="43179" y="47370"/>
                  </a:lnTo>
                  <a:lnTo>
                    <a:pt x="49911" y="39369"/>
                  </a:lnTo>
                  <a:lnTo>
                    <a:pt x="52959" y="29463"/>
                  </a:lnTo>
                  <a:lnTo>
                    <a:pt x="52197" y="18795"/>
                  </a:lnTo>
                  <a:lnTo>
                    <a:pt x="47498" y="9524"/>
                  </a:lnTo>
                  <a:lnTo>
                    <a:pt x="39624" y="3047"/>
                  </a:lnTo>
                  <a:lnTo>
                    <a:pt x="299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7421879" y="5229859"/>
              <a:ext cx="53340" cy="52705"/>
            </a:xfrm>
            <a:custGeom>
              <a:avLst/>
              <a:gdLst/>
              <a:ahLst/>
              <a:cxnLst/>
              <a:rect l="l" t="t" r="r" b="b"/>
              <a:pathLst>
                <a:path w="53340" h="52704">
                  <a:moveTo>
                    <a:pt x="33400" y="52196"/>
                  </a:moveTo>
                  <a:lnTo>
                    <a:pt x="0" y="23621"/>
                  </a:lnTo>
                  <a:lnTo>
                    <a:pt x="3175" y="13715"/>
                  </a:lnTo>
                  <a:lnTo>
                    <a:pt x="9778" y="5714"/>
                  </a:lnTo>
                  <a:lnTo>
                    <a:pt x="19558" y="762"/>
                  </a:lnTo>
                  <a:lnTo>
                    <a:pt x="29972" y="0"/>
                  </a:lnTo>
                  <a:lnTo>
                    <a:pt x="39624" y="3047"/>
                  </a:lnTo>
                  <a:lnTo>
                    <a:pt x="47498" y="9524"/>
                  </a:lnTo>
                  <a:lnTo>
                    <a:pt x="52197" y="18795"/>
                  </a:lnTo>
                  <a:lnTo>
                    <a:pt x="52959" y="29463"/>
                  </a:lnTo>
                  <a:lnTo>
                    <a:pt x="49911" y="39369"/>
                  </a:lnTo>
                  <a:lnTo>
                    <a:pt x="43179" y="47370"/>
                  </a:lnTo>
                  <a:lnTo>
                    <a:pt x="33400" y="52196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7" name="object 67"/>
          <p:cNvGrpSpPr/>
          <p:nvPr/>
        </p:nvGrpSpPr>
        <p:grpSpPr>
          <a:xfrm>
            <a:off x="6151879" y="5511800"/>
            <a:ext cx="645160" cy="650240"/>
            <a:chOff x="6151879" y="5511800"/>
            <a:chExt cx="645160" cy="650240"/>
          </a:xfrm>
        </p:grpSpPr>
        <p:sp>
          <p:nvSpPr>
            <p:cNvPr id="68" name="object 68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0"/>
                  </a:moveTo>
                  <a:lnTo>
                    <a:pt x="270255" y="3429"/>
                  </a:lnTo>
                  <a:lnTo>
                    <a:pt x="225425" y="13589"/>
                  </a:lnTo>
                  <a:lnTo>
                    <a:pt x="183134" y="29718"/>
                  </a:lnTo>
                  <a:lnTo>
                    <a:pt x="144144" y="51562"/>
                  </a:lnTo>
                  <a:lnTo>
                    <a:pt x="108712" y="78574"/>
                  </a:lnTo>
                  <a:lnTo>
                    <a:pt x="77469" y="110159"/>
                  </a:lnTo>
                  <a:lnTo>
                    <a:pt x="50800" y="145872"/>
                  </a:lnTo>
                  <a:lnTo>
                    <a:pt x="29337" y="185216"/>
                  </a:lnTo>
                  <a:lnTo>
                    <a:pt x="13335" y="227685"/>
                  </a:lnTo>
                  <a:lnTo>
                    <a:pt x="3428" y="272796"/>
                  </a:lnTo>
                  <a:lnTo>
                    <a:pt x="0" y="320040"/>
                  </a:lnTo>
                  <a:lnTo>
                    <a:pt x="3428" y="367284"/>
                  </a:lnTo>
                  <a:lnTo>
                    <a:pt x="13335" y="412394"/>
                  </a:lnTo>
                  <a:lnTo>
                    <a:pt x="29337" y="454863"/>
                  </a:lnTo>
                  <a:lnTo>
                    <a:pt x="50800" y="494207"/>
                  </a:lnTo>
                  <a:lnTo>
                    <a:pt x="77469" y="529920"/>
                  </a:lnTo>
                  <a:lnTo>
                    <a:pt x="108712" y="561505"/>
                  </a:lnTo>
                  <a:lnTo>
                    <a:pt x="144144" y="588467"/>
                  </a:lnTo>
                  <a:lnTo>
                    <a:pt x="183134" y="610298"/>
                  </a:lnTo>
                  <a:lnTo>
                    <a:pt x="225425" y="626516"/>
                  </a:lnTo>
                  <a:lnTo>
                    <a:pt x="270255" y="636600"/>
                  </a:lnTo>
                  <a:lnTo>
                    <a:pt x="317500" y="640080"/>
                  </a:lnTo>
                  <a:lnTo>
                    <a:pt x="364363" y="636600"/>
                  </a:lnTo>
                  <a:lnTo>
                    <a:pt x="409193" y="626516"/>
                  </a:lnTo>
                  <a:lnTo>
                    <a:pt x="451358" y="610298"/>
                  </a:lnTo>
                  <a:lnTo>
                    <a:pt x="490346" y="588467"/>
                  </a:lnTo>
                  <a:lnTo>
                    <a:pt x="525780" y="561505"/>
                  </a:lnTo>
                  <a:lnTo>
                    <a:pt x="557148" y="529920"/>
                  </a:lnTo>
                  <a:lnTo>
                    <a:pt x="583818" y="494207"/>
                  </a:lnTo>
                  <a:lnTo>
                    <a:pt x="605536" y="454863"/>
                  </a:lnTo>
                  <a:lnTo>
                    <a:pt x="621538" y="412394"/>
                  </a:lnTo>
                  <a:lnTo>
                    <a:pt x="631570" y="367284"/>
                  </a:lnTo>
                  <a:lnTo>
                    <a:pt x="634999" y="320040"/>
                  </a:lnTo>
                  <a:lnTo>
                    <a:pt x="631570" y="272796"/>
                  </a:lnTo>
                  <a:lnTo>
                    <a:pt x="621538" y="227685"/>
                  </a:lnTo>
                  <a:lnTo>
                    <a:pt x="605536" y="185216"/>
                  </a:lnTo>
                  <a:lnTo>
                    <a:pt x="583818" y="145872"/>
                  </a:lnTo>
                  <a:lnTo>
                    <a:pt x="557148" y="110159"/>
                  </a:lnTo>
                  <a:lnTo>
                    <a:pt x="525780" y="78574"/>
                  </a:lnTo>
                  <a:lnTo>
                    <a:pt x="490346" y="51562"/>
                  </a:lnTo>
                  <a:lnTo>
                    <a:pt x="451358" y="29718"/>
                  </a:lnTo>
                  <a:lnTo>
                    <a:pt x="409193" y="13589"/>
                  </a:lnTo>
                  <a:lnTo>
                    <a:pt x="364363" y="3429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FF4F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156959" y="5516880"/>
              <a:ext cx="635000" cy="640080"/>
            </a:xfrm>
            <a:custGeom>
              <a:avLst/>
              <a:gdLst/>
              <a:ahLst/>
              <a:cxnLst/>
              <a:rect l="l" t="t" r="r" b="b"/>
              <a:pathLst>
                <a:path w="635000" h="640079">
                  <a:moveTo>
                    <a:pt x="317500" y="640080"/>
                  </a:moveTo>
                  <a:lnTo>
                    <a:pt x="270255" y="636600"/>
                  </a:lnTo>
                  <a:lnTo>
                    <a:pt x="225425" y="626516"/>
                  </a:lnTo>
                  <a:lnTo>
                    <a:pt x="183134" y="610298"/>
                  </a:lnTo>
                  <a:lnTo>
                    <a:pt x="144144" y="588467"/>
                  </a:lnTo>
                  <a:lnTo>
                    <a:pt x="108712" y="561505"/>
                  </a:lnTo>
                  <a:lnTo>
                    <a:pt x="77469" y="529920"/>
                  </a:lnTo>
                  <a:lnTo>
                    <a:pt x="50800" y="494207"/>
                  </a:lnTo>
                  <a:lnTo>
                    <a:pt x="29337" y="454863"/>
                  </a:lnTo>
                  <a:lnTo>
                    <a:pt x="13335" y="412394"/>
                  </a:lnTo>
                  <a:lnTo>
                    <a:pt x="3428" y="367284"/>
                  </a:lnTo>
                  <a:lnTo>
                    <a:pt x="0" y="320040"/>
                  </a:lnTo>
                  <a:lnTo>
                    <a:pt x="3428" y="272796"/>
                  </a:lnTo>
                  <a:lnTo>
                    <a:pt x="13335" y="227685"/>
                  </a:lnTo>
                  <a:lnTo>
                    <a:pt x="29337" y="185216"/>
                  </a:lnTo>
                  <a:lnTo>
                    <a:pt x="50800" y="145872"/>
                  </a:lnTo>
                  <a:lnTo>
                    <a:pt x="77469" y="110159"/>
                  </a:lnTo>
                  <a:lnTo>
                    <a:pt x="108712" y="78574"/>
                  </a:lnTo>
                  <a:lnTo>
                    <a:pt x="144144" y="51562"/>
                  </a:lnTo>
                  <a:lnTo>
                    <a:pt x="183134" y="29718"/>
                  </a:lnTo>
                  <a:lnTo>
                    <a:pt x="225425" y="13589"/>
                  </a:lnTo>
                  <a:lnTo>
                    <a:pt x="270255" y="3429"/>
                  </a:lnTo>
                  <a:lnTo>
                    <a:pt x="317500" y="0"/>
                  </a:lnTo>
                  <a:lnTo>
                    <a:pt x="364363" y="3429"/>
                  </a:lnTo>
                  <a:lnTo>
                    <a:pt x="409193" y="13589"/>
                  </a:lnTo>
                  <a:lnTo>
                    <a:pt x="451358" y="29718"/>
                  </a:lnTo>
                  <a:lnTo>
                    <a:pt x="490346" y="51562"/>
                  </a:lnTo>
                  <a:lnTo>
                    <a:pt x="525780" y="78574"/>
                  </a:lnTo>
                  <a:lnTo>
                    <a:pt x="557148" y="110159"/>
                  </a:lnTo>
                  <a:lnTo>
                    <a:pt x="583818" y="145872"/>
                  </a:lnTo>
                  <a:lnTo>
                    <a:pt x="605536" y="185216"/>
                  </a:lnTo>
                  <a:lnTo>
                    <a:pt x="621538" y="227685"/>
                  </a:lnTo>
                  <a:lnTo>
                    <a:pt x="631570" y="272796"/>
                  </a:lnTo>
                  <a:lnTo>
                    <a:pt x="634999" y="320040"/>
                  </a:lnTo>
                  <a:lnTo>
                    <a:pt x="631570" y="367284"/>
                  </a:lnTo>
                  <a:lnTo>
                    <a:pt x="621538" y="412394"/>
                  </a:lnTo>
                  <a:lnTo>
                    <a:pt x="605536" y="454863"/>
                  </a:lnTo>
                  <a:lnTo>
                    <a:pt x="583818" y="494207"/>
                  </a:lnTo>
                  <a:lnTo>
                    <a:pt x="557148" y="529920"/>
                  </a:lnTo>
                  <a:lnTo>
                    <a:pt x="525780" y="561505"/>
                  </a:lnTo>
                  <a:lnTo>
                    <a:pt x="490346" y="588467"/>
                  </a:lnTo>
                  <a:lnTo>
                    <a:pt x="451358" y="610298"/>
                  </a:lnTo>
                  <a:lnTo>
                    <a:pt x="409193" y="626516"/>
                  </a:lnTo>
                  <a:lnTo>
                    <a:pt x="364363" y="636600"/>
                  </a:lnTo>
                  <a:lnTo>
                    <a:pt x="317500" y="64008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42379" y="5725161"/>
              <a:ext cx="71118" cy="81278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32879" y="5725161"/>
              <a:ext cx="71118" cy="81278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32879" y="5867401"/>
              <a:ext cx="71118" cy="81278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42379" y="5867401"/>
              <a:ext cx="71118" cy="81278"/>
            </a:xfrm>
            <a:prstGeom prst="rect">
              <a:avLst/>
            </a:prstGeom>
          </p:spPr>
        </p:pic>
      </p:grpSp>
      <p:grpSp>
        <p:nvGrpSpPr>
          <p:cNvPr id="74" name="object 74"/>
          <p:cNvGrpSpPr/>
          <p:nvPr/>
        </p:nvGrpSpPr>
        <p:grpSpPr>
          <a:xfrm>
            <a:off x="8239759" y="4864100"/>
            <a:ext cx="563880" cy="492759"/>
            <a:chOff x="8239759" y="4864100"/>
            <a:chExt cx="563880" cy="492759"/>
          </a:xfrm>
        </p:grpSpPr>
        <p:sp>
          <p:nvSpPr>
            <p:cNvPr id="75" name="object 75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0"/>
                  </a:moveTo>
                  <a:lnTo>
                    <a:pt x="227202" y="3937"/>
                  </a:lnTo>
                  <a:lnTo>
                    <a:pt x="180466" y="15113"/>
                  </a:lnTo>
                  <a:lnTo>
                    <a:pt x="137286" y="33020"/>
                  </a:lnTo>
                  <a:lnTo>
                    <a:pt x="98678" y="56769"/>
                  </a:lnTo>
                  <a:lnTo>
                    <a:pt x="65277" y="85852"/>
                  </a:lnTo>
                  <a:lnTo>
                    <a:pt x="37973" y="119380"/>
                  </a:lnTo>
                  <a:lnTo>
                    <a:pt x="17399" y="156845"/>
                  </a:lnTo>
                  <a:lnTo>
                    <a:pt x="4444" y="197485"/>
                  </a:lnTo>
                  <a:lnTo>
                    <a:pt x="0" y="240665"/>
                  </a:lnTo>
                  <a:lnTo>
                    <a:pt x="4444" y="284226"/>
                  </a:lnTo>
                  <a:lnTo>
                    <a:pt x="17399" y="325120"/>
                  </a:lnTo>
                  <a:lnTo>
                    <a:pt x="37973" y="362839"/>
                  </a:lnTo>
                  <a:lnTo>
                    <a:pt x="65277" y="396621"/>
                  </a:lnTo>
                  <a:lnTo>
                    <a:pt x="98678" y="425704"/>
                  </a:lnTo>
                  <a:lnTo>
                    <a:pt x="137286" y="449580"/>
                  </a:lnTo>
                  <a:lnTo>
                    <a:pt x="180466" y="467487"/>
                  </a:lnTo>
                  <a:lnTo>
                    <a:pt x="227202" y="478663"/>
                  </a:lnTo>
                  <a:lnTo>
                    <a:pt x="276859" y="482600"/>
                  </a:lnTo>
                  <a:lnTo>
                    <a:pt x="326770" y="478663"/>
                  </a:lnTo>
                  <a:lnTo>
                    <a:pt x="373760" y="467487"/>
                  </a:lnTo>
                  <a:lnTo>
                    <a:pt x="416940" y="449580"/>
                  </a:lnTo>
                  <a:lnTo>
                    <a:pt x="455549" y="425704"/>
                  </a:lnTo>
                  <a:lnTo>
                    <a:pt x="488823" y="396621"/>
                  </a:lnTo>
                  <a:lnTo>
                    <a:pt x="516127" y="362839"/>
                  </a:lnTo>
                  <a:lnTo>
                    <a:pt x="536448" y="325120"/>
                  </a:lnTo>
                  <a:lnTo>
                    <a:pt x="549275" y="284226"/>
                  </a:lnTo>
                  <a:lnTo>
                    <a:pt x="553719" y="240665"/>
                  </a:lnTo>
                  <a:lnTo>
                    <a:pt x="549275" y="197485"/>
                  </a:lnTo>
                  <a:lnTo>
                    <a:pt x="536448" y="156845"/>
                  </a:lnTo>
                  <a:lnTo>
                    <a:pt x="516127" y="119380"/>
                  </a:lnTo>
                  <a:lnTo>
                    <a:pt x="488823" y="85852"/>
                  </a:lnTo>
                  <a:lnTo>
                    <a:pt x="455549" y="56769"/>
                  </a:lnTo>
                  <a:lnTo>
                    <a:pt x="416940" y="33020"/>
                  </a:lnTo>
                  <a:lnTo>
                    <a:pt x="373760" y="15113"/>
                  </a:lnTo>
                  <a:lnTo>
                    <a:pt x="326770" y="3937"/>
                  </a:lnTo>
                  <a:lnTo>
                    <a:pt x="276859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244839" y="4869180"/>
              <a:ext cx="553720" cy="482600"/>
            </a:xfrm>
            <a:custGeom>
              <a:avLst/>
              <a:gdLst/>
              <a:ahLst/>
              <a:cxnLst/>
              <a:rect l="l" t="t" r="r" b="b"/>
              <a:pathLst>
                <a:path w="553720" h="482600">
                  <a:moveTo>
                    <a:pt x="276859" y="482600"/>
                  </a:moveTo>
                  <a:lnTo>
                    <a:pt x="227202" y="478663"/>
                  </a:lnTo>
                  <a:lnTo>
                    <a:pt x="180466" y="467487"/>
                  </a:lnTo>
                  <a:lnTo>
                    <a:pt x="137286" y="449580"/>
                  </a:lnTo>
                  <a:lnTo>
                    <a:pt x="98678" y="425704"/>
                  </a:lnTo>
                  <a:lnTo>
                    <a:pt x="65277" y="396621"/>
                  </a:lnTo>
                  <a:lnTo>
                    <a:pt x="37973" y="362839"/>
                  </a:lnTo>
                  <a:lnTo>
                    <a:pt x="17399" y="325120"/>
                  </a:lnTo>
                  <a:lnTo>
                    <a:pt x="4444" y="284226"/>
                  </a:lnTo>
                  <a:lnTo>
                    <a:pt x="0" y="240665"/>
                  </a:lnTo>
                  <a:lnTo>
                    <a:pt x="4444" y="197485"/>
                  </a:lnTo>
                  <a:lnTo>
                    <a:pt x="17399" y="156845"/>
                  </a:lnTo>
                  <a:lnTo>
                    <a:pt x="37973" y="119380"/>
                  </a:lnTo>
                  <a:lnTo>
                    <a:pt x="65277" y="85852"/>
                  </a:lnTo>
                  <a:lnTo>
                    <a:pt x="98678" y="56769"/>
                  </a:lnTo>
                  <a:lnTo>
                    <a:pt x="137286" y="33020"/>
                  </a:lnTo>
                  <a:lnTo>
                    <a:pt x="180466" y="15113"/>
                  </a:lnTo>
                  <a:lnTo>
                    <a:pt x="227202" y="3937"/>
                  </a:lnTo>
                  <a:lnTo>
                    <a:pt x="276859" y="0"/>
                  </a:lnTo>
                  <a:lnTo>
                    <a:pt x="326770" y="3937"/>
                  </a:lnTo>
                  <a:lnTo>
                    <a:pt x="373760" y="15113"/>
                  </a:lnTo>
                  <a:lnTo>
                    <a:pt x="416940" y="33020"/>
                  </a:lnTo>
                  <a:lnTo>
                    <a:pt x="455549" y="56769"/>
                  </a:lnTo>
                  <a:lnTo>
                    <a:pt x="488823" y="85852"/>
                  </a:lnTo>
                  <a:lnTo>
                    <a:pt x="516127" y="119380"/>
                  </a:lnTo>
                  <a:lnTo>
                    <a:pt x="536448" y="156845"/>
                  </a:lnTo>
                  <a:lnTo>
                    <a:pt x="549275" y="197485"/>
                  </a:lnTo>
                  <a:lnTo>
                    <a:pt x="553719" y="240665"/>
                  </a:lnTo>
                  <a:lnTo>
                    <a:pt x="549275" y="284226"/>
                  </a:lnTo>
                  <a:lnTo>
                    <a:pt x="536448" y="325120"/>
                  </a:lnTo>
                  <a:lnTo>
                    <a:pt x="516127" y="362839"/>
                  </a:lnTo>
                  <a:lnTo>
                    <a:pt x="488823" y="396621"/>
                  </a:lnTo>
                  <a:lnTo>
                    <a:pt x="455549" y="425704"/>
                  </a:lnTo>
                  <a:lnTo>
                    <a:pt x="416940" y="449580"/>
                  </a:lnTo>
                  <a:lnTo>
                    <a:pt x="373760" y="467487"/>
                  </a:lnTo>
                  <a:lnTo>
                    <a:pt x="326770" y="478663"/>
                  </a:lnTo>
                  <a:lnTo>
                    <a:pt x="276859" y="4826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0"/>
                  </a:moveTo>
                  <a:lnTo>
                    <a:pt x="17525" y="2031"/>
                  </a:lnTo>
                  <a:lnTo>
                    <a:pt x="8381" y="7493"/>
                  </a:lnTo>
                  <a:lnTo>
                    <a:pt x="2285" y="15620"/>
                  </a:lnTo>
                  <a:lnTo>
                    <a:pt x="0" y="26035"/>
                  </a:lnTo>
                  <a:lnTo>
                    <a:pt x="2285" y="35687"/>
                  </a:lnTo>
                  <a:lnTo>
                    <a:pt x="8508" y="43561"/>
                  </a:lnTo>
                  <a:lnTo>
                    <a:pt x="17525" y="48894"/>
                  </a:lnTo>
                  <a:lnTo>
                    <a:pt x="28575" y="50800"/>
                  </a:lnTo>
                  <a:lnTo>
                    <a:pt x="39369" y="48894"/>
                  </a:lnTo>
                  <a:lnTo>
                    <a:pt x="48132" y="43561"/>
                  </a:lnTo>
                  <a:lnTo>
                    <a:pt x="53848" y="35687"/>
                  </a:lnTo>
                  <a:lnTo>
                    <a:pt x="55879" y="26035"/>
                  </a:lnTo>
                  <a:lnTo>
                    <a:pt x="53848" y="15620"/>
                  </a:lnTo>
                  <a:lnTo>
                    <a:pt x="48132" y="7493"/>
                  </a:lnTo>
                  <a:lnTo>
                    <a:pt x="39369" y="2031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409939" y="5029200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28575" y="50800"/>
                  </a:moveTo>
                  <a:lnTo>
                    <a:pt x="17525" y="48894"/>
                  </a:lnTo>
                  <a:lnTo>
                    <a:pt x="8508" y="43561"/>
                  </a:lnTo>
                  <a:lnTo>
                    <a:pt x="2285" y="35687"/>
                  </a:lnTo>
                  <a:lnTo>
                    <a:pt x="0" y="26035"/>
                  </a:lnTo>
                  <a:lnTo>
                    <a:pt x="2285" y="15620"/>
                  </a:lnTo>
                  <a:lnTo>
                    <a:pt x="8381" y="7493"/>
                  </a:lnTo>
                  <a:lnTo>
                    <a:pt x="17525" y="2031"/>
                  </a:lnTo>
                  <a:lnTo>
                    <a:pt x="28575" y="0"/>
                  </a:lnTo>
                  <a:lnTo>
                    <a:pt x="39369" y="2031"/>
                  </a:lnTo>
                  <a:lnTo>
                    <a:pt x="48132" y="7493"/>
                  </a:lnTo>
                  <a:lnTo>
                    <a:pt x="53848" y="15620"/>
                  </a:lnTo>
                  <a:lnTo>
                    <a:pt x="55879" y="26035"/>
                  </a:lnTo>
                  <a:lnTo>
                    <a:pt x="53848" y="35687"/>
                  </a:lnTo>
                  <a:lnTo>
                    <a:pt x="48132" y="43561"/>
                  </a:lnTo>
                  <a:lnTo>
                    <a:pt x="39369" y="48894"/>
                  </a:lnTo>
                  <a:lnTo>
                    <a:pt x="28575" y="5080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0"/>
                  </a:moveTo>
                  <a:lnTo>
                    <a:pt x="16255" y="2031"/>
                  </a:lnTo>
                  <a:lnTo>
                    <a:pt x="7620" y="7493"/>
                  </a:lnTo>
                  <a:lnTo>
                    <a:pt x="2031" y="15620"/>
                  </a:lnTo>
                  <a:lnTo>
                    <a:pt x="0" y="26035"/>
                  </a:lnTo>
                  <a:lnTo>
                    <a:pt x="2031" y="35687"/>
                  </a:lnTo>
                  <a:lnTo>
                    <a:pt x="7620" y="43561"/>
                  </a:lnTo>
                  <a:lnTo>
                    <a:pt x="16255" y="48894"/>
                  </a:lnTo>
                  <a:lnTo>
                    <a:pt x="27304" y="50800"/>
                  </a:lnTo>
                  <a:lnTo>
                    <a:pt x="37084" y="48894"/>
                  </a:lnTo>
                  <a:lnTo>
                    <a:pt x="45466" y="43561"/>
                  </a:lnTo>
                  <a:lnTo>
                    <a:pt x="51180" y="35687"/>
                  </a:lnTo>
                  <a:lnTo>
                    <a:pt x="53340" y="26035"/>
                  </a:lnTo>
                  <a:lnTo>
                    <a:pt x="51180" y="15620"/>
                  </a:lnTo>
                  <a:lnTo>
                    <a:pt x="45466" y="7493"/>
                  </a:lnTo>
                  <a:lnTo>
                    <a:pt x="37084" y="2031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8577579" y="5029200"/>
              <a:ext cx="53340" cy="50800"/>
            </a:xfrm>
            <a:custGeom>
              <a:avLst/>
              <a:gdLst/>
              <a:ahLst/>
              <a:cxnLst/>
              <a:rect l="l" t="t" r="r" b="b"/>
              <a:pathLst>
                <a:path w="53340" h="50800">
                  <a:moveTo>
                    <a:pt x="27304" y="50800"/>
                  </a:moveTo>
                  <a:lnTo>
                    <a:pt x="16255" y="48894"/>
                  </a:lnTo>
                  <a:lnTo>
                    <a:pt x="7620" y="43561"/>
                  </a:lnTo>
                  <a:lnTo>
                    <a:pt x="2031" y="35687"/>
                  </a:lnTo>
                  <a:lnTo>
                    <a:pt x="0" y="26035"/>
                  </a:lnTo>
                  <a:lnTo>
                    <a:pt x="2031" y="15620"/>
                  </a:lnTo>
                  <a:lnTo>
                    <a:pt x="7620" y="7493"/>
                  </a:lnTo>
                  <a:lnTo>
                    <a:pt x="16255" y="2031"/>
                  </a:lnTo>
                  <a:lnTo>
                    <a:pt x="27304" y="0"/>
                  </a:lnTo>
                  <a:lnTo>
                    <a:pt x="37084" y="2031"/>
                  </a:lnTo>
                  <a:lnTo>
                    <a:pt x="45466" y="7493"/>
                  </a:lnTo>
                  <a:lnTo>
                    <a:pt x="51180" y="15620"/>
                  </a:lnTo>
                  <a:lnTo>
                    <a:pt x="53340" y="26035"/>
                  </a:lnTo>
                  <a:lnTo>
                    <a:pt x="51180" y="35687"/>
                  </a:lnTo>
                  <a:lnTo>
                    <a:pt x="45466" y="43561"/>
                  </a:lnTo>
                  <a:lnTo>
                    <a:pt x="37084" y="48894"/>
                  </a:lnTo>
                  <a:lnTo>
                    <a:pt x="27304" y="50800"/>
                  </a:lnTo>
                  <a:close/>
                </a:path>
              </a:pathLst>
            </a:custGeom>
            <a:ln w="10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0"/>
                  </a:moveTo>
                  <a:lnTo>
                    <a:pt x="16255" y="2159"/>
                  </a:lnTo>
                  <a:lnTo>
                    <a:pt x="7620" y="8128"/>
                  </a:lnTo>
                  <a:lnTo>
                    <a:pt x="2031" y="16637"/>
                  </a:lnTo>
                  <a:lnTo>
                    <a:pt x="0" y="26670"/>
                  </a:lnTo>
                  <a:lnTo>
                    <a:pt x="2031" y="37211"/>
                  </a:lnTo>
                  <a:lnTo>
                    <a:pt x="7620" y="45720"/>
                  </a:lnTo>
                  <a:lnTo>
                    <a:pt x="16255" y="51308"/>
                  </a:lnTo>
                  <a:lnTo>
                    <a:pt x="27304" y="53340"/>
                  </a:lnTo>
                  <a:lnTo>
                    <a:pt x="37084" y="51308"/>
                  </a:lnTo>
                  <a:lnTo>
                    <a:pt x="45466" y="45720"/>
                  </a:lnTo>
                  <a:lnTo>
                    <a:pt x="51180" y="37211"/>
                  </a:lnTo>
                  <a:lnTo>
                    <a:pt x="53340" y="26670"/>
                  </a:lnTo>
                  <a:lnTo>
                    <a:pt x="51180" y="16637"/>
                  </a:lnTo>
                  <a:lnTo>
                    <a:pt x="45466" y="8128"/>
                  </a:lnTo>
                  <a:lnTo>
                    <a:pt x="37084" y="2159"/>
                  </a:lnTo>
                  <a:lnTo>
                    <a:pt x="27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8577579" y="5135879"/>
              <a:ext cx="53340" cy="53340"/>
            </a:xfrm>
            <a:custGeom>
              <a:avLst/>
              <a:gdLst/>
              <a:ahLst/>
              <a:cxnLst/>
              <a:rect l="l" t="t" r="r" b="b"/>
              <a:pathLst>
                <a:path w="53340" h="53339">
                  <a:moveTo>
                    <a:pt x="27304" y="53340"/>
                  </a:moveTo>
                  <a:lnTo>
                    <a:pt x="16255" y="51308"/>
                  </a:lnTo>
                  <a:lnTo>
                    <a:pt x="7620" y="45720"/>
                  </a:lnTo>
                  <a:lnTo>
                    <a:pt x="2031" y="37211"/>
                  </a:lnTo>
                  <a:lnTo>
                    <a:pt x="0" y="26670"/>
                  </a:lnTo>
                  <a:lnTo>
                    <a:pt x="2031" y="16637"/>
                  </a:lnTo>
                  <a:lnTo>
                    <a:pt x="7620" y="8128"/>
                  </a:lnTo>
                  <a:lnTo>
                    <a:pt x="16255" y="2159"/>
                  </a:lnTo>
                  <a:lnTo>
                    <a:pt x="27304" y="0"/>
                  </a:lnTo>
                  <a:lnTo>
                    <a:pt x="37084" y="2159"/>
                  </a:lnTo>
                  <a:lnTo>
                    <a:pt x="45466" y="8128"/>
                  </a:lnTo>
                  <a:lnTo>
                    <a:pt x="51180" y="16637"/>
                  </a:lnTo>
                  <a:lnTo>
                    <a:pt x="53340" y="26670"/>
                  </a:lnTo>
                  <a:lnTo>
                    <a:pt x="51180" y="37211"/>
                  </a:lnTo>
                  <a:lnTo>
                    <a:pt x="45466" y="45720"/>
                  </a:lnTo>
                  <a:lnTo>
                    <a:pt x="37084" y="51308"/>
                  </a:lnTo>
                  <a:lnTo>
                    <a:pt x="27304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0"/>
                  </a:moveTo>
                  <a:lnTo>
                    <a:pt x="17525" y="2159"/>
                  </a:lnTo>
                  <a:lnTo>
                    <a:pt x="8381" y="8128"/>
                  </a:lnTo>
                  <a:lnTo>
                    <a:pt x="2285" y="16637"/>
                  </a:lnTo>
                  <a:lnTo>
                    <a:pt x="0" y="26670"/>
                  </a:lnTo>
                  <a:lnTo>
                    <a:pt x="2285" y="37211"/>
                  </a:lnTo>
                  <a:lnTo>
                    <a:pt x="8508" y="45720"/>
                  </a:lnTo>
                  <a:lnTo>
                    <a:pt x="17525" y="51308"/>
                  </a:lnTo>
                  <a:lnTo>
                    <a:pt x="28575" y="53340"/>
                  </a:lnTo>
                  <a:lnTo>
                    <a:pt x="39369" y="51308"/>
                  </a:lnTo>
                  <a:lnTo>
                    <a:pt x="48132" y="45720"/>
                  </a:lnTo>
                  <a:lnTo>
                    <a:pt x="53848" y="37211"/>
                  </a:lnTo>
                  <a:lnTo>
                    <a:pt x="55879" y="26670"/>
                  </a:lnTo>
                  <a:lnTo>
                    <a:pt x="53848" y="16637"/>
                  </a:lnTo>
                  <a:lnTo>
                    <a:pt x="48132" y="8128"/>
                  </a:lnTo>
                  <a:lnTo>
                    <a:pt x="39369" y="2159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8409939" y="5135879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28575" y="53340"/>
                  </a:moveTo>
                  <a:lnTo>
                    <a:pt x="17525" y="51308"/>
                  </a:lnTo>
                  <a:lnTo>
                    <a:pt x="8508" y="45720"/>
                  </a:lnTo>
                  <a:lnTo>
                    <a:pt x="2285" y="37211"/>
                  </a:lnTo>
                  <a:lnTo>
                    <a:pt x="0" y="26670"/>
                  </a:lnTo>
                  <a:lnTo>
                    <a:pt x="2285" y="16637"/>
                  </a:lnTo>
                  <a:lnTo>
                    <a:pt x="8381" y="8128"/>
                  </a:lnTo>
                  <a:lnTo>
                    <a:pt x="17525" y="2159"/>
                  </a:lnTo>
                  <a:lnTo>
                    <a:pt x="28575" y="0"/>
                  </a:lnTo>
                  <a:lnTo>
                    <a:pt x="39369" y="2159"/>
                  </a:lnTo>
                  <a:lnTo>
                    <a:pt x="48132" y="8128"/>
                  </a:lnTo>
                  <a:lnTo>
                    <a:pt x="53848" y="16637"/>
                  </a:lnTo>
                  <a:lnTo>
                    <a:pt x="55879" y="26670"/>
                  </a:lnTo>
                  <a:lnTo>
                    <a:pt x="53848" y="37211"/>
                  </a:lnTo>
                  <a:lnTo>
                    <a:pt x="48132" y="45720"/>
                  </a:lnTo>
                  <a:lnTo>
                    <a:pt x="39369" y="51308"/>
                  </a:lnTo>
                  <a:lnTo>
                    <a:pt x="28575" y="53340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7597140" y="5433059"/>
            <a:ext cx="789940" cy="744220"/>
            <a:chOff x="7597140" y="5433059"/>
            <a:chExt cx="789940" cy="744220"/>
          </a:xfrm>
        </p:grpSpPr>
        <p:sp>
          <p:nvSpPr>
            <p:cNvPr id="86" name="object 86"/>
            <p:cNvSpPr/>
            <p:nvPr/>
          </p:nvSpPr>
          <p:spPr>
            <a:xfrm>
              <a:off x="7602220" y="5438139"/>
              <a:ext cx="779780" cy="734060"/>
            </a:xfrm>
            <a:custGeom>
              <a:avLst/>
              <a:gdLst/>
              <a:ahLst/>
              <a:cxnLst/>
              <a:rect l="l" t="t" r="r" b="b"/>
              <a:pathLst>
                <a:path w="779779" h="734060">
                  <a:moveTo>
                    <a:pt x="347852" y="0"/>
                  </a:moveTo>
                  <a:lnTo>
                    <a:pt x="302386" y="4191"/>
                  </a:lnTo>
                  <a:lnTo>
                    <a:pt x="258190" y="13462"/>
                  </a:lnTo>
                  <a:lnTo>
                    <a:pt x="215900" y="27559"/>
                  </a:lnTo>
                  <a:lnTo>
                    <a:pt x="176022" y="46482"/>
                  </a:lnTo>
                  <a:lnTo>
                    <a:pt x="138937" y="69977"/>
                  </a:lnTo>
                  <a:lnTo>
                    <a:pt x="105155" y="97790"/>
                  </a:lnTo>
                  <a:lnTo>
                    <a:pt x="75183" y="129794"/>
                  </a:lnTo>
                  <a:lnTo>
                    <a:pt x="49529" y="165950"/>
                  </a:lnTo>
                  <a:lnTo>
                    <a:pt x="28575" y="205994"/>
                  </a:lnTo>
                  <a:lnTo>
                    <a:pt x="12953" y="248793"/>
                  </a:lnTo>
                  <a:lnTo>
                    <a:pt x="3555" y="292404"/>
                  </a:lnTo>
                  <a:lnTo>
                    <a:pt x="0" y="336372"/>
                  </a:lnTo>
                  <a:lnTo>
                    <a:pt x="2158" y="380250"/>
                  </a:lnTo>
                  <a:lnTo>
                    <a:pt x="9905" y="423583"/>
                  </a:lnTo>
                  <a:lnTo>
                    <a:pt x="22859" y="465937"/>
                  </a:lnTo>
                  <a:lnTo>
                    <a:pt x="40894" y="506831"/>
                  </a:lnTo>
                  <a:lnTo>
                    <a:pt x="63880" y="545833"/>
                  </a:lnTo>
                  <a:lnTo>
                    <a:pt x="91439" y="582498"/>
                  </a:lnTo>
                  <a:lnTo>
                    <a:pt x="123444" y="616356"/>
                  </a:lnTo>
                  <a:lnTo>
                    <a:pt x="159765" y="646963"/>
                  </a:lnTo>
                  <a:lnTo>
                    <a:pt x="200025" y="673874"/>
                  </a:lnTo>
                  <a:lnTo>
                    <a:pt x="244094" y="696645"/>
                  </a:lnTo>
                  <a:lnTo>
                    <a:pt x="290449" y="714260"/>
                  </a:lnTo>
                  <a:lnTo>
                    <a:pt x="337311" y="726186"/>
                  </a:lnTo>
                  <a:lnTo>
                    <a:pt x="384301" y="732574"/>
                  </a:lnTo>
                  <a:lnTo>
                    <a:pt x="430783" y="733577"/>
                  </a:lnTo>
                  <a:lnTo>
                    <a:pt x="476250" y="729373"/>
                  </a:lnTo>
                  <a:lnTo>
                    <a:pt x="520446" y="720115"/>
                  </a:lnTo>
                  <a:lnTo>
                    <a:pt x="562863" y="705967"/>
                  </a:lnTo>
                  <a:lnTo>
                    <a:pt x="602869" y="687095"/>
                  </a:lnTo>
                  <a:lnTo>
                    <a:pt x="640079" y="663663"/>
                  </a:lnTo>
                  <a:lnTo>
                    <a:pt x="673988" y="635838"/>
                  </a:lnTo>
                  <a:lnTo>
                    <a:pt x="704087" y="603770"/>
                  </a:lnTo>
                  <a:lnTo>
                    <a:pt x="729996" y="567626"/>
                  </a:lnTo>
                  <a:lnTo>
                    <a:pt x="751331" y="527583"/>
                  </a:lnTo>
                  <a:lnTo>
                    <a:pt x="766572" y="485038"/>
                  </a:lnTo>
                  <a:lnTo>
                    <a:pt x="775843" y="441604"/>
                  </a:lnTo>
                  <a:lnTo>
                    <a:pt x="779272" y="397725"/>
                  </a:lnTo>
                  <a:lnTo>
                    <a:pt x="777112" y="353898"/>
                  </a:lnTo>
                  <a:lnTo>
                    <a:pt x="769365" y="310553"/>
                  </a:lnTo>
                  <a:lnTo>
                    <a:pt x="756411" y="268160"/>
                  </a:lnTo>
                  <a:lnTo>
                    <a:pt x="738251" y="227190"/>
                  </a:lnTo>
                  <a:lnTo>
                    <a:pt x="715390" y="188087"/>
                  </a:lnTo>
                  <a:lnTo>
                    <a:pt x="687704" y="151333"/>
                  </a:lnTo>
                  <a:lnTo>
                    <a:pt x="655701" y="117348"/>
                  </a:lnTo>
                  <a:lnTo>
                    <a:pt x="619251" y="86741"/>
                  </a:lnTo>
                  <a:lnTo>
                    <a:pt x="578865" y="59690"/>
                  </a:lnTo>
                  <a:lnTo>
                    <a:pt x="534415" y="36957"/>
                  </a:lnTo>
                  <a:lnTo>
                    <a:pt x="488060" y="19304"/>
                  </a:lnTo>
                  <a:lnTo>
                    <a:pt x="441198" y="7366"/>
                  </a:lnTo>
                  <a:lnTo>
                    <a:pt x="394334" y="1016"/>
                  </a:lnTo>
                  <a:lnTo>
                    <a:pt x="34785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7602220" y="5438139"/>
              <a:ext cx="779780" cy="734060"/>
            </a:xfrm>
            <a:custGeom>
              <a:avLst/>
              <a:gdLst/>
              <a:ahLst/>
              <a:cxnLst/>
              <a:rect l="l" t="t" r="r" b="b"/>
              <a:pathLst>
                <a:path w="779779" h="734060">
                  <a:moveTo>
                    <a:pt x="244094" y="696645"/>
                  </a:moveTo>
                  <a:lnTo>
                    <a:pt x="200025" y="673874"/>
                  </a:lnTo>
                  <a:lnTo>
                    <a:pt x="159765" y="646963"/>
                  </a:lnTo>
                  <a:lnTo>
                    <a:pt x="123444" y="616356"/>
                  </a:lnTo>
                  <a:lnTo>
                    <a:pt x="91439" y="582498"/>
                  </a:lnTo>
                  <a:lnTo>
                    <a:pt x="63880" y="545833"/>
                  </a:lnTo>
                  <a:lnTo>
                    <a:pt x="40894" y="506831"/>
                  </a:lnTo>
                  <a:lnTo>
                    <a:pt x="22859" y="465937"/>
                  </a:lnTo>
                  <a:lnTo>
                    <a:pt x="9905" y="423583"/>
                  </a:lnTo>
                  <a:lnTo>
                    <a:pt x="2158" y="380250"/>
                  </a:lnTo>
                  <a:lnTo>
                    <a:pt x="0" y="336372"/>
                  </a:lnTo>
                  <a:lnTo>
                    <a:pt x="3555" y="292404"/>
                  </a:lnTo>
                  <a:lnTo>
                    <a:pt x="12953" y="248793"/>
                  </a:lnTo>
                  <a:lnTo>
                    <a:pt x="28575" y="205994"/>
                  </a:lnTo>
                  <a:lnTo>
                    <a:pt x="49529" y="165950"/>
                  </a:lnTo>
                  <a:lnTo>
                    <a:pt x="75183" y="129794"/>
                  </a:lnTo>
                  <a:lnTo>
                    <a:pt x="105155" y="97790"/>
                  </a:lnTo>
                  <a:lnTo>
                    <a:pt x="138937" y="69977"/>
                  </a:lnTo>
                  <a:lnTo>
                    <a:pt x="176022" y="46482"/>
                  </a:lnTo>
                  <a:lnTo>
                    <a:pt x="215900" y="27559"/>
                  </a:lnTo>
                  <a:lnTo>
                    <a:pt x="258190" y="13462"/>
                  </a:lnTo>
                  <a:lnTo>
                    <a:pt x="302386" y="4191"/>
                  </a:lnTo>
                  <a:lnTo>
                    <a:pt x="347852" y="0"/>
                  </a:lnTo>
                  <a:lnTo>
                    <a:pt x="394334" y="1016"/>
                  </a:lnTo>
                  <a:lnTo>
                    <a:pt x="441198" y="7366"/>
                  </a:lnTo>
                  <a:lnTo>
                    <a:pt x="488060" y="19304"/>
                  </a:lnTo>
                  <a:lnTo>
                    <a:pt x="534415" y="36957"/>
                  </a:lnTo>
                  <a:lnTo>
                    <a:pt x="578865" y="59690"/>
                  </a:lnTo>
                  <a:lnTo>
                    <a:pt x="619251" y="86741"/>
                  </a:lnTo>
                  <a:lnTo>
                    <a:pt x="655701" y="117348"/>
                  </a:lnTo>
                  <a:lnTo>
                    <a:pt x="687704" y="151333"/>
                  </a:lnTo>
                  <a:lnTo>
                    <a:pt x="715390" y="188087"/>
                  </a:lnTo>
                  <a:lnTo>
                    <a:pt x="738251" y="227190"/>
                  </a:lnTo>
                  <a:lnTo>
                    <a:pt x="756411" y="268160"/>
                  </a:lnTo>
                  <a:lnTo>
                    <a:pt x="769365" y="310553"/>
                  </a:lnTo>
                  <a:lnTo>
                    <a:pt x="777112" y="353898"/>
                  </a:lnTo>
                  <a:lnTo>
                    <a:pt x="779272" y="397725"/>
                  </a:lnTo>
                  <a:lnTo>
                    <a:pt x="775843" y="441604"/>
                  </a:lnTo>
                  <a:lnTo>
                    <a:pt x="766572" y="485038"/>
                  </a:lnTo>
                  <a:lnTo>
                    <a:pt x="751331" y="527583"/>
                  </a:lnTo>
                  <a:lnTo>
                    <a:pt x="729996" y="567626"/>
                  </a:lnTo>
                  <a:lnTo>
                    <a:pt x="704087" y="603770"/>
                  </a:lnTo>
                  <a:lnTo>
                    <a:pt x="673988" y="635838"/>
                  </a:lnTo>
                  <a:lnTo>
                    <a:pt x="640079" y="663663"/>
                  </a:lnTo>
                  <a:lnTo>
                    <a:pt x="602869" y="687095"/>
                  </a:lnTo>
                  <a:lnTo>
                    <a:pt x="562863" y="705967"/>
                  </a:lnTo>
                  <a:lnTo>
                    <a:pt x="520446" y="720115"/>
                  </a:lnTo>
                  <a:lnTo>
                    <a:pt x="476250" y="729373"/>
                  </a:lnTo>
                  <a:lnTo>
                    <a:pt x="430783" y="733577"/>
                  </a:lnTo>
                  <a:lnTo>
                    <a:pt x="384301" y="732574"/>
                  </a:lnTo>
                  <a:lnTo>
                    <a:pt x="337311" y="726186"/>
                  </a:lnTo>
                  <a:lnTo>
                    <a:pt x="290449" y="714260"/>
                  </a:lnTo>
                  <a:lnTo>
                    <a:pt x="244094" y="69664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871460" y="5638801"/>
              <a:ext cx="88898" cy="88898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089900" y="5735321"/>
              <a:ext cx="86358" cy="88898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023860" y="5882641"/>
              <a:ext cx="88898" cy="88898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807960" y="5786119"/>
              <a:ext cx="86358" cy="88900"/>
            </a:xfrm>
            <a:prstGeom prst="rect">
              <a:avLst/>
            </a:prstGeom>
          </p:spPr>
        </p:pic>
      </p:grpSp>
      <p:grpSp>
        <p:nvGrpSpPr>
          <p:cNvPr id="92" name="object 92"/>
          <p:cNvGrpSpPr/>
          <p:nvPr/>
        </p:nvGrpSpPr>
        <p:grpSpPr>
          <a:xfrm>
            <a:off x="5029200" y="4686300"/>
            <a:ext cx="1838960" cy="1620520"/>
            <a:chOff x="5029200" y="4686300"/>
            <a:chExt cx="1838960" cy="1620520"/>
          </a:xfrm>
        </p:grpSpPr>
        <p:sp>
          <p:nvSpPr>
            <p:cNvPr id="93" name="object 93"/>
            <p:cNvSpPr/>
            <p:nvPr/>
          </p:nvSpPr>
          <p:spPr>
            <a:xfrm>
              <a:off x="6159500" y="48666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40" h="485139">
                  <a:moveTo>
                    <a:pt x="305180" y="0"/>
                  </a:moveTo>
                  <a:lnTo>
                    <a:pt x="257048" y="2159"/>
                  </a:lnTo>
                  <a:lnTo>
                    <a:pt x="208025" y="12065"/>
                  </a:lnTo>
                  <a:lnTo>
                    <a:pt x="161162" y="29464"/>
                  </a:lnTo>
                  <a:lnTo>
                    <a:pt x="119125" y="52959"/>
                  </a:lnTo>
                  <a:lnTo>
                    <a:pt x="82550" y="81915"/>
                  </a:lnTo>
                  <a:lnTo>
                    <a:pt x="51942" y="115316"/>
                  </a:lnTo>
                  <a:lnTo>
                    <a:pt x="27939" y="152273"/>
                  </a:lnTo>
                  <a:lnTo>
                    <a:pt x="10795" y="191897"/>
                  </a:lnTo>
                  <a:lnTo>
                    <a:pt x="1397" y="233426"/>
                  </a:lnTo>
                  <a:lnTo>
                    <a:pt x="0" y="275717"/>
                  </a:lnTo>
                  <a:lnTo>
                    <a:pt x="7365" y="318262"/>
                  </a:lnTo>
                  <a:lnTo>
                    <a:pt x="23622" y="358521"/>
                  </a:lnTo>
                  <a:lnTo>
                    <a:pt x="47371" y="394081"/>
                  </a:lnTo>
                  <a:lnTo>
                    <a:pt x="77597" y="424307"/>
                  </a:lnTo>
                  <a:lnTo>
                    <a:pt x="113284" y="448945"/>
                  </a:lnTo>
                  <a:lnTo>
                    <a:pt x="153542" y="467487"/>
                  </a:lnTo>
                  <a:lnTo>
                    <a:pt x="197485" y="479425"/>
                  </a:lnTo>
                  <a:lnTo>
                    <a:pt x="243966" y="484632"/>
                  </a:lnTo>
                  <a:lnTo>
                    <a:pt x="292353" y="482473"/>
                  </a:lnTo>
                  <a:lnTo>
                    <a:pt x="341375" y="472567"/>
                  </a:lnTo>
                  <a:lnTo>
                    <a:pt x="387857" y="455168"/>
                  </a:lnTo>
                  <a:lnTo>
                    <a:pt x="429641" y="431673"/>
                  </a:lnTo>
                  <a:lnTo>
                    <a:pt x="466090" y="402717"/>
                  </a:lnTo>
                  <a:lnTo>
                    <a:pt x="496697" y="369316"/>
                  </a:lnTo>
                  <a:lnTo>
                    <a:pt x="520826" y="332359"/>
                  </a:lnTo>
                  <a:lnTo>
                    <a:pt x="537845" y="292735"/>
                  </a:lnTo>
                  <a:lnTo>
                    <a:pt x="547243" y="251206"/>
                  </a:lnTo>
                  <a:lnTo>
                    <a:pt x="548385" y="208915"/>
                  </a:lnTo>
                  <a:lnTo>
                    <a:pt x="540766" y="166370"/>
                  </a:lnTo>
                  <a:lnTo>
                    <a:pt x="524509" y="126111"/>
                  </a:lnTo>
                  <a:lnTo>
                    <a:pt x="500888" y="90551"/>
                  </a:lnTo>
                  <a:lnTo>
                    <a:pt x="470789" y="60325"/>
                  </a:lnTo>
                  <a:lnTo>
                    <a:pt x="435355" y="35687"/>
                  </a:lnTo>
                  <a:lnTo>
                    <a:pt x="395224" y="17145"/>
                  </a:lnTo>
                  <a:lnTo>
                    <a:pt x="351535" y="5207"/>
                  </a:lnTo>
                  <a:lnTo>
                    <a:pt x="305180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6159500" y="4866639"/>
              <a:ext cx="548640" cy="485140"/>
            </a:xfrm>
            <a:custGeom>
              <a:avLst/>
              <a:gdLst/>
              <a:ahLst/>
              <a:cxnLst/>
              <a:rect l="l" t="t" r="r" b="b"/>
              <a:pathLst>
                <a:path w="548640" h="485139">
                  <a:moveTo>
                    <a:pt x="341375" y="472567"/>
                  </a:moveTo>
                  <a:lnTo>
                    <a:pt x="292353" y="482473"/>
                  </a:lnTo>
                  <a:lnTo>
                    <a:pt x="243966" y="484632"/>
                  </a:lnTo>
                  <a:lnTo>
                    <a:pt x="197485" y="479425"/>
                  </a:lnTo>
                  <a:lnTo>
                    <a:pt x="153542" y="467487"/>
                  </a:lnTo>
                  <a:lnTo>
                    <a:pt x="113284" y="448945"/>
                  </a:lnTo>
                  <a:lnTo>
                    <a:pt x="77597" y="424307"/>
                  </a:lnTo>
                  <a:lnTo>
                    <a:pt x="47371" y="394081"/>
                  </a:lnTo>
                  <a:lnTo>
                    <a:pt x="23622" y="358521"/>
                  </a:lnTo>
                  <a:lnTo>
                    <a:pt x="7365" y="318262"/>
                  </a:lnTo>
                  <a:lnTo>
                    <a:pt x="0" y="275717"/>
                  </a:lnTo>
                  <a:lnTo>
                    <a:pt x="1397" y="233426"/>
                  </a:lnTo>
                  <a:lnTo>
                    <a:pt x="10795" y="191897"/>
                  </a:lnTo>
                  <a:lnTo>
                    <a:pt x="27939" y="152273"/>
                  </a:lnTo>
                  <a:lnTo>
                    <a:pt x="51942" y="115316"/>
                  </a:lnTo>
                  <a:lnTo>
                    <a:pt x="82550" y="81915"/>
                  </a:lnTo>
                  <a:lnTo>
                    <a:pt x="119125" y="52959"/>
                  </a:lnTo>
                  <a:lnTo>
                    <a:pt x="161162" y="29464"/>
                  </a:lnTo>
                  <a:lnTo>
                    <a:pt x="208025" y="12065"/>
                  </a:lnTo>
                  <a:lnTo>
                    <a:pt x="257048" y="2159"/>
                  </a:lnTo>
                  <a:lnTo>
                    <a:pt x="305180" y="0"/>
                  </a:lnTo>
                  <a:lnTo>
                    <a:pt x="351535" y="5207"/>
                  </a:lnTo>
                  <a:lnTo>
                    <a:pt x="395224" y="17145"/>
                  </a:lnTo>
                  <a:lnTo>
                    <a:pt x="435355" y="35687"/>
                  </a:lnTo>
                  <a:lnTo>
                    <a:pt x="470789" y="60325"/>
                  </a:lnTo>
                  <a:lnTo>
                    <a:pt x="500888" y="90551"/>
                  </a:lnTo>
                  <a:lnTo>
                    <a:pt x="524509" y="126111"/>
                  </a:lnTo>
                  <a:lnTo>
                    <a:pt x="540766" y="166370"/>
                  </a:lnTo>
                  <a:lnTo>
                    <a:pt x="548385" y="208915"/>
                  </a:lnTo>
                  <a:lnTo>
                    <a:pt x="547243" y="251206"/>
                  </a:lnTo>
                  <a:lnTo>
                    <a:pt x="537845" y="292735"/>
                  </a:lnTo>
                  <a:lnTo>
                    <a:pt x="520826" y="332359"/>
                  </a:lnTo>
                  <a:lnTo>
                    <a:pt x="496697" y="369316"/>
                  </a:lnTo>
                  <a:lnTo>
                    <a:pt x="466090" y="402717"/>
                  </a:lnTo>
                  <a:lnTo>
                    <a:pt x="429641" y="431673"/>
                  </a:lnTo>
                  <a:lnTo>
                    <a:pt x="387857" y="455168"/>
                  </a:lnTo>
                  <a:lnTo>
                    <a:pt x="341375" y="472567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6311900" y="5054600"/>
              <a:ext cx="52705" cy="53340"/>
            </a:xfrm>
            <a:custGeom>
              <a:avLst/>
              <a:gdLst/>
              <a:ahLst/>
              <a:cxnLst/>
              <a:rect l="l" t="t" r="r" b="b"/>
              <a:pathLst>
                <a:path w="52704" h="53339">
                  <a:moveTo>
                    <a:pt x="29463" y="0"/>
                  </a:moveTo>
                  <a:lnTo>
                    <a:pt x="19176" y="635"/>
                  </a:lnTo>
                  <a:lnTo>
                    <a:pt x="10033" y="5968"/>
                  </a:lnTo>
                  <a:lnTo>
                    <a:pt x="3428" y="13716"/>
                  </a:lnTo>
                  <a:lnTo>
                    <a:pt x="0" y="23241"/>
                  </a:lnTo>
                  <a:lnTo>
                    <a:pt x="635" y="33655"/>
                  </a:lnTo>
                  <a:lnTo>
                    <a:pt x="5334" y="43561"/>
                  </a:lnTo>
                  <a:lnTo>
                    <a:pt x="13080" y="50164"/>
                  </a:lnTo>
                  <a:lnTo>
                    <a:pt x="23113" y="52958"/>
                  </a:lnTo>
                  <a:lnTo>
                    <a:pt x="34036" y="51435"/>
                  </a:lnTo>
                  <a:lnTo>
                    <a:pt x="43179" y="46736"/>
                  </a:lnTo>
                  <a:lnTo>
                    <a:pt x="49784" y="39369"/>
                  </a:lnTo>
                  <a:lnTo>
                    <a:pt x="52704" y="29972"/>
                  </a:lnTo>
                  <a:lnTo>
                    <a:pt x="51435" y="19685"/>
                  </a:lnTo>
                  <a:lnTo>
                    <a:pt x="46736" y="10287"/>
                  </a:lnTo>
                  <a:lnTo>
                    <a:pt x="38988" y="3429"/>
                  </a:lnTo>
                  <a:lnTo>
                    <a:pt x="294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6311900" y="5054600"/>
              <a:ext cx="52705" cy="51435"/>
            </a:xfrm>
            <a:custGeom>
              <a:avLst/>
              <a:gdLst/>
              <a:ahLst/>
              <a:cxnLst/>
              <a:rect l="l" t="t" r="r" b="b"/>
              <a:pathLst>
                <a:path w="52704" h="51435">
                  <a:moveTo>
                    <a:pt x="34036" y="51435"/>
                  </a:moveTo>
                  <a:lnTo>
                    <a:pt x="635" y="33655"/>
                  </a:lnTo>
                  <a:lnTo>
                    <a:pt x="0" y="23241"/>
                  </a:lnTo>
                  <a:lnTo>
                    <a:pt x="3428" y="13716"/>
                  </a:lnTo>
                  <a:lnTo>
                    <a:pt x="10033" y="5968"/>
                  </a:lnTo>
                  <a:lnTo>
                    <a:pt x="19176" y="635"/>
                  </a:lnTo>
                  <a:lnTo>
                    <a:pt x="29463" y="0"/>
                  </a:lnTo>
                  <a:lnTo>
                    <a:pt x="38988" y="3429"/>
                  </a:lnTo>
                  <a:lnTo>
                    <a:pt x="46736" y="10287"/>
                  </a:lnTo>
                  <a:lnTo>
                    <a:pt x="51435" y="19685"/>
                  </a:lnTo>
                  <a:lnTo>
                    <a:pt x="52704" y="29972"/>
                  </a:lnTo>
                  <a:lnTo>
                    <a:pt x="49784" y="39369"/>
                  </a:lnTo>
                  <a:lnTo>
                    <a:pt x="43179" y="46736"/>
                  </a:lnTo>
                  <a:lnTo>
                    <a:pt x="34036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469380" y="5008879"/>
              <a:ext cx="55880" cy="50800"/>
            </a:xfrm>
            <a:custGeom>
              <a:avLst/>
              <a:gdLst/>
              <a:ahLst/>
              <a:cxnLst/>
              <a:rect l="l" t="t" r="r" b="b"/>
              <a:pathLst>
                <a:path w="55879" h="50800">
                  <a:moveTo>
                    <a:pt x="31242" y="0"/>
                  </a:moveTo>
                  <a:lnTo>
                    <a:pt x="20574" y="762"/>
                  </a:lnTo>
                  <a:lnTo>
                    <a:pt x="10414" y="5969"/>
                  </a:lnTo>
                  <a:lnTo>
                    <a:pt x="3302" y="13462"/>
                  </a:lnTo>
                  <a:lnTo>
                    <a:pt x="0" y="22606"/>
                  </a:lnTo>
                  <a:lnTo>
                    <a:pt x="1270" y="32639"/>
                  </a:lnTo>
                  <a:lnTo>
                    <a:pt x="6223" y="41529"/>
                  </a:lnTo>
                  <a:lnTo>
                    <a:pt x="14224" y="47625"/>
                  </a:lnTo>
                  <a:lnTo>
                    <a:pt x="24130" y="50546"/>
                  </a:lnTo>
                  <a:lnTo>
                    <a:pt x="34671" y="49784"/>
                  </a:lnTo>
                  <a:lnTo>
                    <a:pt x="44958" y="45085"/>
                  </a:lnTo>
                  <a:lnTo>
                    <a:pt x="52070" y="37465"/>
                  </a:lnTo>
                  <a:lnTo>
                    <a:pt x="55372" y="28067"/>
                  </a:lnTo>
                  <a:lnTo>
                    <a:pt x="53975" y="17907"/>
                  </a:lnTo>
                  <a:lnTo>
                    <a:pt x="49149" y="9017"/>
                  </a:lnTo>
                  <a:lnTo>
                    <a:pt x="41148" y="2921"/>
                  </a:lnTo>
                  <a:lnTo>
                    <a:pt x="312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469380" y="5008879"/>
              <a:ext cx="55880" cy="50165"/>
            </a:xfrm>
            <a:custGeom>
              <a:avLst/>
              <a:gdLst/>
              <a:ahLst/>
              <a:cxnLst/>
              <a:rect l="l" t="t" r="r" b="b"/>
              <a:pathLst>
                <a:path w="55879" h="50164">
                  <a:moveTo>
                    <a:pt x="34671" y="49784"/>
                  </a:moveTo>
                  <a:lnTo>
                    <a:pt x="0" y="22606"/>
                  </a:lnTo>
                  <a:lnTo>
                    <a:pt x="3302" y="13462"/>
                  </a:lnTo>
                  <a:lnTo>
                    <a:pt x="10414" y="5969"/>
                  </a:lnTo>
                  <a:lnTo>
                    <a:pt x="20574" y="762"/>
                  </a:lnTo>
                  <a:lnTo>
                    <a:pt x="31242" y="0"/>
                  </a:lnTo>
                  <a:lnTo>
                    <a:pt x="41148" y="2921"/>
                  </a:lnTo>
                  <a:lnTo>
                    <a:pt x="49149" y="9017"/>
                  </a:lnTo>
                  <a:lnTo>
                    <a:pt x="53975" y="17907"/>
                  </a:lnTo>
                  <a:lnTo>
                    <a:pt x="55372" y="28067"/>
                  </a:lnTo>
                  <a:lnTo>
                    <a:pt x="52070" y="37465"/>
                  </a:lnTo>
                  <a:lnTo>
                    <a:pt x="44958" y="45085"/>
                  </a:lnTo>
                  <a:lnTo>
                    <a:pt x="34671" y="49784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6499860" y="511048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31622" y="0"/>
                  </a:moveTo>
                  <a:lnTo>
                    <a:pt x="20065" y="762"/>
                  </a:lnTo>
                  <a:lnTo>
                    <a:pt x="10540" y="6350"/>
                  </a:lnTo>
                  <a:lnTo>
                    <a:pt x="3556" y="14605"/>
                  </a:lnTo>
                  <a:lnTo>
                    <a:pt x="0" y="24511"/>
                  </a:lnTo>
                  <a:lnTo>
                    <a:pt x="635" y="35052"/>
                  </a:lnTo>
                  <a:lnTo>
                    <a:pt x="5587" y="44323"/>
                  </a:lnTo>
                  <a:lnTo>
                    <a:pt x="13715" y="50546"/>
                  </a:lnTo>
                  <a:lnTo>
                    <a:pt x="24130" y="53086"/>
                  </a:lnTo>
                  <a:lnTo>
                    <a:pt x="35687" y="51562"/>
                  </a:lnTo>
                  <a:lnTo>
                    <a:pt x="45338" y="46736"/>
                  </a:lnTo>
                  <a:lnTo>
                    <a:pt x="52323" y="38862"/>
                  </a:lnTo>
                  <a:lnTo>
                    <a:pt x="55753" y="29083"/>
                  </a:lnTo>
                  <a:lnTo>
                    <a:pt x="55244" y="18542"/>
                  </a:lnTo>
                  <a:lnTo>
                    <a:pt x="50291" y="9398"/>
                  </a:lnTo>
                  <a:lnTo>
                    <a:pt x="42037" y="3048"/>
                  </a:lnTo>
                  <a:lnTo>
                    <a:pt x="316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499860" y="5110480"/>
              <a:ext cx="55880" cy="52069"/>
            </a:xfrm>
            <a:custGeom>
              <a:avLst/>
              <a:gdLst/>
              <a:ahLst/>
              <a:cxnLst/>
              <a:rect l="l" t="t" r="r" b="b"/>
              <a:pathLst>
                <a:path w="55879" h="52070">
                  <a:moveTo>
                    <a:pt x="35687" y="51562"/>
                  </a:moveTo>
                  <a:lnTo>
                    <a:pt x="0" y="24511"/>
                  </a:lnTo>
                  <a:lnTo>
                    <a:pt x="3556" y="14605"/>
                  </a:lnTo>
                  <a:lnTo>
                    <a:pt x="10540" y="6350"/>
                  </a:lnTo>
                  <a:lnTo>
                    <a:pt x="20065" y="762"/>
                  </a:lnTo>
                  <a:lnTo>
                    <a:pt x="31622" y="0"/>
                  </a:lnTo>
                  <a:lnTo>
                    <a:pt x="42037" y="3048"/>
                  </a:lnTo>
                  <a:lnTo>
                    <a:pt x="50291" y="9398"/>
                  </a:lnTo>
                  <a:lnTo>
                    <a:pt x="55244" y="18542"/>
                  </a:lnTo>
                  <a:lnTo>
                    <a:pt x="55753" y="29083"/>
                  </a:lnTo>
                  <a:lnTo>
                    <a:pt x="52323" y="38862"/>
                  </a:lnTo>
                  <a:lnTo>
                    <a:pt x="45338" y="46736"/>
                  </a:lnTo>
                  <a:lnTo>
                    <a:pt x="35687" y="51562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339839" y="5156200"/>
              <a:ext cx="55880" cy="53340"/>
            </a:xfrm>
            <a:custGeom>
              <a:avLst/>
              <a:gdLst/>
              <a:ahLst/>
              <a:cxnLst/>
              <a:rect l="l" t="t" r="r" b="b"/>
              <a:pathLst>
                <a:path w="55879" h="53339">
                  <a:moveTo>
                    <a:pt x="32004" y="0"/>
                  </a:moveTo>
                  <a:lnTo>
                    <a:pt x="21082" y="635"/>
                  </a:lnTo>
                  <a:lnTo>
                    <a:pt x="10540" y="6095"/>
                  </a:lnTo>
                  <a:lnTo>
                    <a:pt x="3301" y="14350"/>
                  </a:lnTo>
                  <a:lnTo>
                    <a:pt x="0" y="24383"/>
                  </a:lnTo>
                  <a:lnTo>
                    <a:pt x="1397" y="34925"/>
                  </a:lnTo>
                  <a:lnTo>
                    <a:pt x="6350" y="44068"/>
                  </a:lnTo>
                  <a:lnTo>
                    <a:pt x="14477" y="50292"/>
                  </a:lnTo>
                  <a:lnTo>
                    <a:pt x="24637" y="52958"/>
                  </a:lnTo>
                  <a:lnTo>
                    <a:pt x="35560" y="51435"/>
                  </a:lnTo>
                  <a:lnTo>
                    <a:pt x="45338" y="46736"/>
                  </a:lnTo>
                  <a:lnTo>
                    <a:pt x="52324" y="39369"/>
                  </a:lnTo>
                  <a:lnTo>
                    <a:pt x="55880" y="29972"/>
                  </a:lnTo>
                  <a:lnTo>
                    <a:pt x="55245" y="19685"/>
                  </a:lnTo>
                  <a:lnTo>
                    <a:pt x="50292" y="10287"/>
                  </a:lnTo>
                  <a:lnTo>
                    <a:pt x="42163" y="3429"/>
                  </a:lnTo>
                  <a:lnTo>
                    <a:pt x="3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339839" y="5156200"/>
              <a:ext cx="55880" cy="51435"/>
            </a:xfrm>
            <a:custGeom>
              <a:avLst/>
              <a:gdLst/>
              <a:ahLst/>
              <a:cxnLst/>
              <a:rect l="l" t="t" r="r" b="b"/>
              <a:pathLst>
                <a:path w="55879" h="51435">
                  <a:moveTo>
                    <a:pt x="35560" y="51435"/>
                  </a:moveTo>
                  <a:lnTo>
                    <a:pt x="0" y="24383"/>
                  </a:lnTo>
                  <a:lnTo>
                    <a:pt x="3301" y="14350"/>
                  </a:lnTo>
                  <a:lnTo>
                    <a:pt x="10540" y="6095"/>
                  </a:lnTo>
                  <a:lnTo>
                    <a:pt x="21082" y="635"/>
                  </a:lnTo>
                  <a:lnTo>
                    <a:pt x="32004" y="0"/>
                  </a:lnTo>
                  <a:lnTo>
                    <a:pt x="42163" y="3429"/>
                  </a:lnTo>
                  <a:lnTo>
                    <a:pt x="50292" y="10287"/>
                  </a:lnTo>
                  <a:lnTo>
                    <a:pt x="55245" y="19685"/>
                  </a:lnTo>
                  <a:lnTo>
                    <a:pt x="55880" y="29972"/>
                  </a:lnTo>
                  <a:lnTo>
                    <a:pt x="52324" y="39369"/>
                  </a:lnTo>
                  <a:lnTo>
                    <a:pt x="45338" y="46736"/>
                  </a:lnTo>
                  <a:lnTo>
                    <a:pt x="35560" y="51435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5048250" y="4705350"/>
              <a:ext cx="1800860" cy="1582420"/>
            </a:xfrm>
            <a:custGeom>
              <a:avLst/>
              <a:gdLst/>
              <a:ahLst/>
              <a:cxnLst/>
              <a:rect l="l" t="t" r="r" b="b"/>
              <a:pathLst>
                <a:path w="1800859" h="1582420">
                  <a:moveTo>
                    <a:pt x="900429" y="1582420"/>
                  </a:moveTo>
                  <a:lnTo>
                    <a:pt x="0" y="1582420"/>
                  </a:lnTo>
                  <a:lnTo>
                    <a:pt x="0" y="0"/>
                  </a:lnTo>
                  <a:lnTo>
                    <a:pt x="1800859" y="0"/>
                  </a:lnTo>
                  <a:lnTo>
                    <a:pt x="1800859" y="1582420"/>
                  </a:lnTo>
                  <a:lnTo>
                    <a:pt x="900429" y="1582420"/>
                  </a:lnTo>
                  <a:close/>
                </a:path>
              </a:pathLst>
            </a:custGeom>
            <a:ln w="381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2508885" y="5678804"/>
            <a:ext cx="23742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solidFill>
                  <a:srgbClr val="0000FF"/>
                </a:solidFill>
                <a:latin typeface="Arial MT"/>
                <a:cs typeface="Arial MT"/>
              </a:rPr>
              <a:t>12</a:t>
            </a:r>
            <a:r>
              <a:rPr sz="4800" spc="-2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:</a:t>
            </a:r>
            <a:r>
              <a:rPr sz="4800" spc="-30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dirty="0">
                <a:solidFill>
                  <a:srgbClr val="0000FF"/>
                </a:solidFill>
                <a:latin typeface="Arial MT"/>
                <a:cs typeface="Arial MT"/>
              </a:rPr>
              <a:t>4</a:t>
            </a:r>
            <a:r>
              <a:rPr sz="4800" spc="-245" dirty="0">
                <a:solidFill>
                  <a:srgbClr val="0000FF"/>
                </a:solidFill>
                <a:latin typeface="Arial MT"/>
                <a:cs typeface="Arial MT"/>
              </a:rPr>
              <a:t> </a:t>
            </a:r>
            <a:r>
              <a:rPr sz="4800" spc="-65" dirty="0">
                <a:solidFill>
                  <a:srgbClr val="0000FF"/>
                </a:solidFill>
                <a:latin typeface="Arial MT"/>
                <a:cs typeface="Arial MT"/>
              </a:rPr>
              <a:t>=3</a:t>
            </a:r>
            <a:endParaRPr sz="4800">
              <a:latin typeface="Arial MT"/>
              <a:cs typeface="Arial MT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5048250" y="2569210"/>
            <a:ext cx="1800860" cy="1584960"/>
          </a:xfrm>
          <a:custGeom>
            <a:avLst/>
            <a:gdLst/>
            <a:ahLst/>
            <a:cxnLst/>
            <a:rect l="l" t="t" r="r" b="b"/>
            <a:pathLst>
              <a:path w="1800859" h="1584960">
                <a:moveTo>
                  <a:pt x="900429" y="1584959"/>
                </a:moveTo>
                <a:lnTo>
                  <a:pt x="0" y="1584959"/>
                </a:lnTo>
                <a:lnTo>
                  <a:pt x="0" y="0"/>
                </a:lnTo>
                <a:lnTo>
                  <a:pt x="1800859" y="0"/>
                </a:lnTo>
                <a:lnTo>
                  <a:pt x="1800859" y="1584959"/>
                </a:lnTo>
                <a:lnTo>
                  <a:pt x="900429" y="1584959"/>
                </a:lnTo>
                <a:close/>
              </a:path>
            </a:pathLst>
          </a:custGeom>
          <a:ln w="381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6" name="object 106"/>
          <p:cNvGrpSpPr/>
          <p:nvPr/>
        </p:nvGrpSpPr>
        <p:grpSpPr>
          <a:xfrm>
            <a:off x="7048500" y="2550160"/>
            <a:ext cx="1887220" cy="1661160"/>
            <a:chOff x="7048500" y="2550160"/>
            <a:chExt cx="1887220" cy="1661160"/>
          </a:xfrm>
        </p:grpSpPr>
        <p:sp>
          <p:nvSpPr>
            <p:cNvPr id="107" name="object 107"/>
            <p:cNvSpPr/>
            <p:nvPr/>
          </p:nvSpPr>
          <p:spPr>
            <a:xfrm>
              <a:off x="7067550" y="2569210"/>
              <a:ext cx="1849120" cy="1623060"/>
            </a:xfrm>
            <a:custGeom>
              <a:avLst/>
              <a:gdLst/>
              <a:ahLst/>
              <a:cxnLst/>
              <a:rect l="l" t="t" r="r" b="b"/>
              <a:pathLst>
                <a:path w="1849120" h="1623060">
                  <a:moveTo>
                    <a:pt x="924559" y="1623059"/>
                  </a:moveTo>
                  <a:lnTo>
                    <a:pt x="0" y="1623059"/>
                  </a:lnTo>
                  <a:lnTo>
                    <a:pt x="0" y="0"/>
                  </a:lnTo>
                  <a:lnTo>
                    <a:pt x="1849120" y="0"/>
                  </a:lnTo>
                  <a:lnTo>
                    <a:pt x="1849120" y="1623059"/>
                  </a:lnTo>
                  <a:lnTo>
                    <a:pt x="924559" y="1623059"/>
                  </a:lnTo>
                  <a:close/>
                </a:path>
              </a:pathLst>
            </a:custGeom>
            <a:ln w="38100">
              <a:solidFill>
                <a:srgbClr val="FF33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78130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79" h="718820">
                  <a:moveTo>
                    <a:pt x="396239" y="0"/>
                  </a:moveTo>
                  <a:lnTo>
                    <a:pt x="346582" y="2794"/>
                  </a:lnTo>
                  <a:lnTo>
                    <a:pt x="298830" y="10922"/>
                  </a:lnTo>
                  <a:lnTo>
                    <a:pt x="253237" y="24257"/>
                  </a:lnTo>
                  <a:lnTo>
                    <a:pt x="210184" y="42163"/>
                  </a:lnTo>
                  <a:lnTo>
                    <a:pt x="170052" y="64388"/>
                  </a:lnTo>
                  <a:lnTo>
                    <a:pt x="133223" y="90677"/>
                  </a:lnTo>
                  <a:lnTo>
                    <a:pt x="100075" y="120650"/>
                  </a:lnTo>
                  <a:lnTo>
                    <a:pt x="71119" y="153924"/>
                  </a:lnTo>
                  <a:lnTo>
                    <a:pt x="46481" y="190246"/>
                  </a:lnTo>
                  <a:lnTo>
                    <a:pt x="26669" y="229235"/>
                  </a:lnTo>
                  <a:lnTo>
                    <a:pt x="12064" y="270510"/>
                  </a:lnTo>
                  <a:lnTo>
                    <a:pt x="3048" y="313816"/>
                  </a:lnTo>
                  <a:lnTo>
                    <a:pt x="0" y="358775"/>
                  </a:lnTo>
                  <a:lnTo>
                    <a:pt x="3048" y="403987"/>
                  </a:lnTo>
                  <a:lnTo>
                    <a:pt x="12064" y="447548"/>
                  </a:lnTo>
                  <a:lnTo>
                    <a:pt x="26669" y="488950"/>
                  </a:lnTo>
                  <a:lnTo>
                    <a:pt x="46481" y="528066"/>
                  </a:lnTo>
                  <a:lnTo>
                    <a:pt x="71119" y="564514"/>
                  </a:lnTo>
                  <a:lnTo>
                    <a:pt x="100075" y="597916"/>
                  </a:lnTo>
                  <a:lnTo>
                    <a:pt x="133223" y="628014"/>
                  </a:lnTo>
                  <a:lnTo>
                    <a:pt x="170052" y="654304"/>
                  </a:lnTo>
                  <a:lnTo>
                    <a:pt x="210184" y="676656"/>
                  </a:lnTo>
                  <a:lnTo>
                    <a:pt x="253237" y="694563"/>
                  </a:lnTo>
                  <a:lnTo>
                    <a:pt x="298830" y="707898"/>
                  </a:lnTo>
                  <a:lnTo>
                    <a:pt x="346582" y="716026"/>
                  </a:lnTo>
                  <a:lnTo>
                    <a:pt x="396239" y="718819"/>
                  </a:lnTo>
                  <a:lnTo>
                    <a:pt x="445896" y="716026"/>
                  </a:lnTo>
                  <a:lnTo>
                    <a:pt x="493649" y="707898"/>
                  </a:lnTo>
                  <a:lnTo>
                    <a:pt x="539241" y="694563"/>
                  </a:lnTo>
                  <a:lnTo>
                    <a:pt x="582294" y="676656"/>
                  </a:lnTo>
                  <a:lnTo>
                    <a:pt x="622426" y="654304"/>
                  </a:lnTo>
                  <a:lnTo>
                    <a:pt x="659256" y="628014"/>
                  </a:lnTo>
                  <a:lnTo>
                    <a:pt x="692276" y="597916"/>
                  </a:lnTo>
                  <a:lnTo>
                    <a:pt x="721359" y="564514"/>
                  </a:lnTo>
                  <a:lnTo>
                    <a:pt x="745998" y="528066"/>
                  </a:lnTo>
                  <a:lnTo>
                    <a:pt x="765809" y="488950"/>
                  </a:lnTo>
                  <a:lnTo>
                    <a:pt x="780414" y="447548"/>
                  </a:lnTo>
                  <a:lnTo>
                    <a:pt x="789431" y="403987"/>
                  </a:lnTo>
                  <a:lnTo>
                    <a:pt x="792479" y="358775"/>
                  </a:lnTo>
                  <a:lnTo>
                    <a:pt x="789431" y="313816"/>
                  </a:lnTo>
                  <a:lnTo>
                    <a:pt x="780414" y="270510"/>
                  </a:lnTo>
                  <a:lnTo>
                    <a:pt x="765809" y="229235"/>
                  </a:lnTo>
                  <a:lnTo>
                    <a:pt x="745998" y="190246"/>
                  </a:lnTo>
                  <a:lnTo>
                    <a:pt x="721359" y="153924"/>
                  </a:lnTo>
                  <a:lnTo>
                    <a:pt x="692276" y="120650"/>
                  </a:lnTo>
                  <a:lnTo>
                    <a:pt x="659256" y="90677"/>
                  </a:lnTo>
                  <a:lnTo>
                    <a:pt x="622426" y="64388"/>
                  </a:lnTo>
                  <a:lnTo>
                    <a:pt x="582294" y="42163"/>
                  </a:lnTo>
                  <a:lnTo>
                    <a:pt x="539241" y="24257"/>
                  </a:lnTo>
                  <a:lnTo>
                    <a:pt x="493649" y="10922"/>
                  </a:lnTo>
                  <a:lnTo>
                    <a:pt x="445896" y="2794"/>
                  </a:lnTo>
                  <a:lnTo>
                    <a:pt x="396239" y="0"/>
                  </a:lnTo>
                  <a:close/>
                </a:path>
              </a:pathLst>
            </a:custGeom>
            <a:solidFill>
              <a:srgbClr val="333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7813040" y="3213100"/>
              <a:ext cx="792480" cy="718820"/>
            </a:xfrm>
            <a:custGeom>
              <a:avLst/>
              <a:gdLst/>
              <a:ahLst/>
              <a:cxnLst/>
              <a:rect l="l" t="t" r="r" b="b"/>
              <a:pathLst>
                <a:path w="792479" h="718820">
                  <a:moveTo>
                    <a:pt x="396239" y="718819"/>
                  </a:moveTo>
                  <a:lnTo>
                    <a:pt x="346582" y="716026"/>
                  </a:lnTo>
                  <a:lnTo>
                    <a:pt x="298830" y="707898"/>
                  </a:lnTo>
                  <a:lnTo>
                    <a:pt x="253237" y="694563"/>
                  </a:lnTo>
                  <a:lnTo>
                    <a:pt x="210184" y="676656"/>
                  </a:lnTo>
                  <a:lnTo>
                    <a:pt x="170052" y="654304"/>
                  </a:lnTo>
                  <a:lnTo>
                    <a:pt x="133223" y="628014"/>
                  </a:lnTo>
                  <a:lnTo>
                    <a:pt x="100075" y="597916"/>
                  </a:lnTo>
                  <a:lnTo>
                    <a:pt x="71119" y="564514"/>
                  </a:lnTo>
                  <a:lnTo>
                    <a:pt x="46481" y="528066"/>
                  </a:lnTo>
                  <a:lnTo>
                    <a:pt x="26669" y="488950"/>
                  </a:lnTo>
                  <a:lnTo>
                    <a:pt x="12064" y="447548"/>
                  </a:lnTo>
                  <a:lnTo>
                    <a:pt x="3048" y="403987"/>
                  </a:lnTo>
                  <a:lnTo>
                    <a:pt x="0" y="358775"/>
                  </a:lnTo>
                  <a:lnTo>
                    <a:pt x="3048" y="313816"/>
                  </a:lnTo>
                  <a:lnTo>
                    <a:pt x="12064" y="270510"/>
                  </a:lnTo>
                  <a:lnTo>
                    <a:pt x="26669" y="229235"/>
                  </a:lnTo>
                  <a:lnTo>
                    <a:pt x="46481" y="190246"/>
                  </a:lnTo>
                  <a:lnTo>
                    <a:pt x="71119" y="153924"/>
                  </a:lnTo>
                  <a:lnTo>
                    <a:pt x="100075" y="120650"/>
                  </a:lnTo>
                  <a:lnTo>
                    <a:pt x="133223" y="90677"/>
                  </a:lnTo>
                  <a:lnTo>
                    <a:pt x="170052" y="64388"/>
                  </a:lnTo>
                  <a:lnTo>
                    <a:pt x="210184" y="42163"/>
                  </a:lnTo>
                  <a:lnTo>
                    <a:pt x="253237" y="24257"/>
                  </a:lnTo>
                  <a:lnTo>
                    <a:pt x="298830" y="10922"/>
                  </a:lnTo>
                  <a:lnTo>
                    <a:pt x="346582" y="2794"/>
                  </a:lnTo>
                  <a:lnTo>
                    <a:pt x="396239" y="0"/>
                  </a:lnTo>
                  <a:lnTo>
                    <a:pt x="445896" y="2794"/>
                  </a:lnTo>
                  <a:lnTo>
                    <a:pt x="493649" y="10922"/>
                  </a:lnTo>
                  <a:lnTo>
                    <a:pt x="539241" y="24257"/>
                  </a:lnTo>
                  <a:lnTo>
                    <a:pt x="582294" y="42163"/>
                  </a:lnTo>
                  <a:lnTo>
                    <a:pt x="622426" y="64388"/>
                  </a:lnTo>
                  <a:lnTo>
                    <a:pt x="659256" y="90677"/>
                  </a:lnTo>
                  <a:lnTo>
                    <a:pt x="692276" y="120650"/>
                  </a:lnTo>
                  <a:lnTo>
                    <a:pt x="721359" y="153924"/>
                  </a:lnTo>
                  <a:lnTo>
                    <a:pt x="745998" y="190246"/>
                  </a:lnTo>
                  <a:lnTo>
                    <a:pt x="765809" y="229235"/>
                  </a:lnTo>
                  <a:lnTo>
                    <a:pt x="780414" y="270510"/>
                  </a:lnTo>
                  <a:lnTo>
                    <a:pt x="789431" y="313816"/>
                  </a:lnTo>
                  <a:lnTo>
                    <a:pt x="792479" y="358775"/>
                  </a:lnTo>
                  <a:lnTo>
                    <a:pt x="789431" y="403987"/>
                  </a:lnTo>
                  <a:lnTo>
                    <a:pt x="780414" y="447548"/>
                  </a:lnTo>
                  <a:lnTo>
                    <a:pt x="765809" y="488950"/>
                  </a:lnTo>
                  <a:lnTo>
                    <a:pt x="745998" y="528066"/>
                  </a:lnTo>
                  <a:lnTo>
                    <a:pt x="721359" y="564514"/>
                  </a:lnTo>
                  <a:lnTo>
                    <a:pt x="692276" y="597916"/>
                  </a:lnTo>
                  <a:lnTo>
                    <a:pt x="659256" y="628014"/>
                  </a:lnTo>
                  <a:lnTo>
                    <a:pt x="622426" y="654304"/>
                  </a:lnTo>
                  <a:lnTo>
                    <a:pt x="582294" y="676656"/>
                  </a:lnTo>
                  <a:lnTo>
                    <a:pt x="539241" y="694563"/>
                  </a:lnTo>
                  <a:lnTo>
                    <a:pt x="493649" y="707898"/>
                  </a:lnTo>
                  <a:lnTo>
                    <a:pt x="445896" y="716026"/>
                  </a:lnTo>
                  <a:lnTo>
                    <a:pt x="396239" y="718819"/>
                  </a:lnTo>
                  <a:close/>
                </a:path>
              </a:pathLst>
            </a:custGeom>
            <a:ln w="10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0" name="object 11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046719" y="3449321"/>
              <a:ext cx="86358" cy="86358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282939" y="3449320"/>
              <a:ext cx="88898" cy="86360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282939" y="3609340"/>
              <a:ext cx="88898" cy="88900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046719" y="3609340"/>
              <a:ext cx="86358" cy="88900"/>
            </a:xfrm>
            <a:prstGeom prst="rect">
              <a:avLst/>
            </a:prstGeom>
          </p:spPr>
        </p:pic>
      </p:grpSp>
      <p:sp>
        <p:nvSpPr>
          <p:cNvPr id="114" name="object 114"/>
          <p:cNvSpPr/>
          <p:nvPr/>
        </p:nvSpPr>
        <p:spPr>
          <a:xfrm>
            <a:off x="7067550" y="4705350"/>
            <a:ext cx="1849120" cy="1620520"/>
          </a:xfrm>
          <a:custGeom>
            <a:avLst/>
            <a:gdLst/>
            <a:ahLst/>
            <a:cxnLst/>
            <a:rect l="l" t="t" r="r" b="b"/>
            <a:pathLst>
              <a:path w="1849120" h="1620520">
                <a:moveTo>
                  <a:pt x="924559" y="1620520"/>
                </a:moveTo>
                <a:lnTo>
                  <a:pt x="0" y="1620520"/>
                </a:lnTo>
                <a:lnTo>
                  <a:pt x="0" y="0"/>
                </a:lnTo>
                <a:lnTo>
                  <a:pt x="1849120" y="0"/>
                </a:lnTo>
                <a:lnTo>
                  <a:pt x="1849120" y="1620520"/>
                </a:lnTo>
                <a:lnTo>
                  <a:pt x="924559" y="1620520"/>
                </a:lnTo>
                <a:close/>
              </a:path>
            </a:pathLst>
          </a:custGeom>
          <a:ln w="38099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>
            <a:spLocks noGrp="1"/>
          </p:cNvSpPr>
          <p:nvPr>
            <p:ph type="title"/>
          </p:nvPr>
        </p:nvSpPr>
        <p:spPr>
          <a:xfrm>
            <a:off x="451167" y="9271"/>
            <a:ext cx="836549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860" marR="145415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La </a:t>
            </a:r>
            <a:r>
              <a:rPr spc="-5" dirty="0"/>
              <a:t>división </a:t>
            </a:r>
            <a:r>
              <a:rPr dirty="0"/>
              <a:t>es </a:t>
            </a:r>
            <a:r>
              <a:rPr spc="-10" dirty="0"/>
              <a:t>la </a:t>
            </a:r>
            <a:r>
              <a:rPr spc="-5" dirty="0"/>
              <a:t>operación matemática </a:t>
            </a:r>
            <a:r>
              <a:rPr spc="-1065" dirty="0"/>
              <a:t> </a:t>
            </a:r>
            <a:r>
              <a:rPr spc="-5" dirty="0"/>
              <a:t>inversa</a:t>
            </a:r>
            <a:r>
              <a:rPr spc="-10" dirty="0"/>
              <a:t> </a:t>
            </a:r>
            <a:r>
              <a:rPr dirty="0"/>
              <a:t>a</a:t>
            </a:r>
            <a:r>
              <a:rPr spc="-30" dirty="0"/>
              <a:t> </a:t>
            </a:r>
            <a:r>
              <a:rPr dirty="0"/>
              <a:t>la</a:t>
            </a:r>
            <a:r>
              <a:rPr spc="-15" dirty="0"/>
              <a:t> </a:t>
            </a:r>
            <a:r>
              <a:rPr spc="-5" dirty="0"/>
              <a:t>multiplicación.</a:t>
            </a:r>
          </a:p>
          <a:p>
            <a:pPr marL="12065" marR="5080" algn="ctr">
              <a:lnSpc>
                <a:spcPct val="100000"/>
              </a:lnSpc>
            </a:pPr>
            <a:r>
              <a:rPr dirty="0"/>
              <a:t>Consiste</a:t>
            </a:r>
            <a:r>
              <a:rPr spc="-5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spc="-5" dirty="0"/>
              <a:t>encontrar</a:t>
            </a:r>
            <a:r>
              <a:rPr spc="-25" dirty="0"/>
              <a:t> </a:t>
            </a:r>
            <a:r>
              <a:rPr dirty="0"/>
              <a:t>cuántas</a:t>
            </a:r>
            <a:r>
              <a:rPr spc="-10" dirty="0"/>
              <a:t> </a:t>
            </a:r>
            <a:r>
              <a:rPr dirty="0"/>
              <a:t>veces</a:t>
            </a:r>
            <a:r>
              <a:rPr spc="-40" dirty="0"/>
              <a:t> </a:t>
            </a:r>
            <a:r>
              <a:rPr spc="-5" dirty="0"/>
              <a:t>un </a:t>
            </a:r>
            <a:r>
              <a:rPr spc="-1060" dirty="0"/>
              <a:t> </a:t>
            </a:r>
            <a:r>
              <a:rPr spc="-5" dirty="0"/>
              <a:t>número</a:t>
            </a:r>
            <a:r>
              <a:rPr spc="-30" dirty="0"/>
              <a:t> </a:t>
            </a:r>
            <a:r>
              <a:rPr dirty="0"/>
              <a:t>contiene</a:t>
            </a:r>
            <a:r>
              <a:rPr spc="15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otro</a:t>
            </a:r>
            <a:r>
              <a:rPr spc="-30" dirty="0"/>
              <a:t> </a:t>
            </a:r>
            <a:r>
              <a:rPr spc="-5" dirty="0"/>
              <a:t>número.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439</Words>
  <Application>Microsoft Office PowerPoint</Application>
  <PresentationFormat>Presentación en pantalla (4:3)</PresentationFormat>
  <Paragraphs>102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 MT</vt:lpstr>
      <vt:lpstr>Calibri</vt:lpstr>
      <vt:lpstr>Comic Sans MS</vt:lpstr>
      <vt:lpstr>Office Theme</vt:lpstr>
      <vt:lpstr>Presentación de PowerPoint</vt:lpstr>
      <vt:lpstr>Presentación de PowerPoint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La división es la operación matemática  inversa a la multiplicación. Consiste en encontrar cuántas veces un  número contiene a otro número.</vt:lpstr>
      <vt:lpstr>Presentación de PowerPoint</vt:lpstr>
      <vt:lpstr>La división puede considerarse  también como una resta repetida.</vt:lpstr>
      <vt:lpstr>Presentación de PowerPoint</vt:lpstr>
      <vt:lpstr>La división puede considerarse  también como una resta repetida.</vt:lpstr>
      <vt:lpstr>La división puede considerarse  también como una resta repetida.</vt:lpstr>
      <vt:lpstr>La división puede considerarse  también como una resta repetida.</vt:lpstr>
      <vt:lpstr>La división puede considerarse  también como una resta repetida.</vt:lpstr>
      <vt:lpstr>La división puede considerarse  también como una resta repetida.</vt:lpstr>
      <vt:lpstr>La división puede considerarse  también como una resta repetida.</vt:lpstr>
      <vt:lpstr>La división puede considerarse  también como una resta repetida.</vt:lpstr>
      <vt:lpstr>TÉRMINOS DE LA DIVISIÓN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nuevo</dc:creator>
  <cp:lastModifiedBy>Yoselin Vásquez</cp:lastModifiedBy>
  <cp:revision>3</cp:revision>
  <dcterms:created xsi:type="dcterms:W3CDTF">2021-10-08T12:51:57Z</dcterms:created>
  <dcterms:modified xsi:type="dcterms:W3CDTF">2021-10-18T13:38:08Z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2020-08-05T00:00:00Z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2021-10-08T00:00:00Z</vt:filetime>
  </property>
</Properties>
</file>