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3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33.xml"/>
  <Override ContentType="application/vnd.openxmlformats-officedocument.presentationml.notesSlide+xml" PartName="/ppt/notesSlides/notesSlide41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5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42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34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43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39.xml"/>
  <Override ContentType="application/vnd.openxmlformats-officedocument.presentationml.notesSlide+xml" PartName="/ppt/notesSlides/notesSlide31.xml"/>
  <Override ContentType="application/vnd.openxmlformats-officedocument.presentationml.notesSlide+xml" PartName="/ppt/notesSlides/notesSlide44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37.xml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45.xml"/>
  <Override ContentType="application/vnd.openxmlformats-officedocument.presentationml.notesSlide+xml" PartName="/ppt/notesSlides/notesSlide46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47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38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48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35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36.xml"/>
  <Override ContentType="application/vnd.openxmlformats-officedocument.presentationml.notesSlide+xml" PartName="/ppt/notesSlides/notesSlide49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40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43.xml"/>
  <Override ContentType="application/vnd.openxmlformats-officedocument.presentationml.slide+xml" PartName="/ppt/slides/slide35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5.xml"/>
  <Override ContentType="application/vnd.openxmlformats-officedocument.presentationml.slide+xml" PartName="/ppt/slides/slide17.xml"/>
  <Override ContentType="application/vnd.openxmlformats-officedocument.presentationml.slide+xml" PartName="/ppt/slides/slide42.xml"/>
  <Override ContentType="application/vnd.openxmlformats-officedocument.presentationml.slide+xml" PartName="/ppt/slides/slide25.xml"/>
  <Override ContentType="application/vnd.openxmlformats-officedocument.presentationml.slide+xml" PartName="/ppt/slides/slide50.xml"/>
  <Override ContentType="application/vnd.openxmlformats-officedocument.presentationml.slide+xml" PartName="/ppt/slides/slide34.xml"/>
  <Override ContentType="application/vnd.openxmlformats-officedocument.presentationml.slide+xml" PartName="/ppt/slides/slide33.xml"/>
  <Override ContentType="application/vnd.openxmlformats-officedocument.presentationml.slide+xml" PartName="/ppt/slides/slide16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37.xml"/>
  <Override ContentType="application/vnd.openxmlformats-officedocument.presentationml.slide+xml" PartName="/ppt/slides/slide41.xml"/>
  <Override ContentType="application/vnd.openxmlformats-officedocument.presentationml.slide+xml" PartName="/ppt/slides/slide7.xml"/>
  <Override ContentType="application/vnd.openxmlformats-officedocument.presentationml.slide+xml" PartName="/ppt/slides/slide36.xml"/>
  <Override ContentType="application/vnd.openxmlformats-officedocument.presentationml.slide+xml" PartName="/ppt/slides/slide23.xml"/>
  <Override ContentType="application/vnd.openxmlformats-officedocument.presentationml.slide+xml" PartName="/ppt/slides/slide49.xml"/>
  <Override ContentType="application/vnd.openxmlformats-officedocument.presentationml.slide+xml" PartName="/ppt/slides/slide10.xml"/>
  <Override ContentType="application/vnd.openxmlformats-officedocument.presentationml.slide+xml" PartName="/ppt/slides/slide6.xml"/>
  <Override ContentType="application/vnd.openxmlformats-officedocument.presentationml.slide+xml" PartName="/ppt/slides/slide40.xml"/>
  <Override ContentType="application/vnd.openxmlformats-officedocument.presentationml.slide+xml" PartName="/ppt/slides/slide48.xml"/>
  <Override ContentType="application/vnd.openxmlformats-officedocument.presentationml.slide+xml" PartName="/ppt/slides/slide30.xml"/>
  <Override ContentType="application/vnd.openxmlformats-officedocument.presentationml.slide+xml" PartName="/ppt/slides/slide22.xml"/>
  <Override ContentType="application/vnd.openxmlformats-officedocument.presentationml.slide+xml" PartName="/ppt/slides/slide39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12.xml"/>
  <Override ContentType="application/vnd.openxmlformats-officedocument.presentationml.slide+xml" PartName="/ppt/slides/slide47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38.xml"/>
  <Override ContentType="application/vnd.openxmlformats-officedocument.presentationml.slide+xml" PartName="/ppt/slides/slide46.xml"/>
  <Override ContentType="application/vnd.openxmlformats-officedocument.presentationml.slide+xml" PartName="/ppt/slides/slide8.xml"/>
  <Override ContentType="application/vnd.openxmlformats-officedocument.presentationml.slide+xml" PartName="/ppt/slides/slide29.xml"/>
  <Override ContentType="application/vnd.openxmlformats-officedocument.presentationml.slide+xml" PartName="/ppt/slides/slide32.xml"/>
  <Override ContentType="application/vnd.openxmlformats-officedocument.presentationml.slide+xml" PartName="/ppt/slides/slide1.xml"/>
  <Override ContentType="application/vnd.openxmlformats-officedocument.presentationml.slide+xml" PartName="/ppt/slides/slide45.xml"/>
  <Override ContentType="application/vnd.openxmlformats-officedocument.presentationml.slide+xml" PartName="/ppt/slides/slide28.xml"/>
  <Override ContentType="application/vnd.openxmlformats-officedocument.presentationml.slide+xml" PartName="/ppt/slides/slide15.xml"/>
  <Override ContentType="application/vnd.openxmlformats-officedocument.presentationml.slide+xml" PartName="/ppt/slides/slide31.xml"/>
  <Override ContentType="application/vnd.openxmlformats-officedocument.presentationml.slide+xml" PartName="/ppt/slides/slide27.xml"/>
  <Override ContentType="application/vnd.openxmlformats-officedocument.presentationml.slide+xml" PartName="/ppt/slides/slide2.xml"/>
  <Override ContentType="application/vnd.openxmlformats-officedocument.presentationml.slide+xml" PartName="/ppt/slides/slide44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48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7" r:id="rId26"/>
    <p:sldId id="278" r:id="rId27"/>
    <p:sldId id="279" r:id="rId28"/>
    <p:sldId id="280" r:id="rId29"/>
    <p:sldId id="281" r:id="rId30"/>
    <p:sldId id="282" r:id="rId31"/>
    <p:sldId id="283" r:id="rId32"/>
    <p:sldId id="284" r:id="rId33"/>
    <p:sldId id="285" r:id="rId34"/>
    <p:sldId id="286" r:id="rId35"/>
    <p:sldId id="287" r:id="rId36"/>
    <p:sldId id="288" r:id="rId37"/>
    <p:sldId id="289" r:id="rId38"/>
    <p:sldId id="290" r:id="rId39"/>
    <p:sldId id="291" r:id="rId40"/>
    <p:sldId id="292" r:id="rId41"/>
    <p:sldId id="293" r:id="rId42"/>
    <p:sldId id="294" r:id="rId43"/>
    <p:sldId id="295" r:id="rId44"/>
    <p:sldId id="296" r:id="rId45"/>
    <p:sldId id="297" r:id="rId46"/>
    <p:sldId id="298" r:id="rId47"/>
    <p:sldId id="299" r:id="rId48"/>
    <p:sldId id="300" r:id="rId49"/>
    <p:sldId id="301" r:id="rId50"/>
    <p:sldId id="302" r:id="rId51"/>
    <p:sldId id="303" r:id="rId52"/>
    <p:sldId id="304" r:id="rId53"/>
    <p:sldId id="305" r:id="rId54"/>
  </p:sldIdLst>
  <p:sldSz cy="6858000" cx="12192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http://customooxmlschemas.google.com/">
      <go:slidesCustomData xmlns:go="http://customooxmlschemas.google.com/" r:id="rId55" roundtripDataSignature="AMtx7mh6omLxEPKVvrsiznQ1FJ2fYDgBU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slide" Target="slides/slide36.xml"/><Relationship Id="rId42" Type="http://schemas.openxmlformats.org/officeDocument/2006/relationships/slide" Target="slides/slide38.xml"/><Relationship Id="rId41" Type="http://schemas.openxmlformats.org/officeDocument/2006/relationships/slide" Target="slides/slide37.xml"/><Relationship Id="rId44" Type="http://schemas.openxmlformats.org/officeDocument/2006/relationships/slide" Target="slides/slide40.xml"/><Relationship Id="rId43" Type="http://schemas.openxmlformats.org/officeDocument/2006/relationships/slide" Target="slides/slide39.xml"/><Relationship Id="rId46" Type="http://schemas.openxmlformats.org/officeDocument/2006/relationships/slide" Target="slides/slide42.xml"/><Relationship Id="rId45" Type="http://schemas.openxmlformats.org/officeDocument/2006/relationships/slide" Target="slides/slide41.xml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48" Type="http://schemas.openxmlformats.org/officeDocument/2006/relationships/slide" Target="slides/slide44.xml"/><Relationship Id="rId47" Type="http://schemas.openxmlformats.org/officeDocument/2006/relationships/slide" Target="slides/slide43.xml"/><Relationship Id="rId49" Type="http://schemas.openxmlformats.org/officeDocument/2006/relationships/slide" Target="slides/slide45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20" Type="http://schemas.openxmlformats.org/officeDocument/2006/relationships/slide" Target="slides/slide16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9" Type="http://schemas.openxmlformats.org/officeDocument/2006/relationships/slide" Target="slides/slide25.xml"/><Relationship Id="rId51" Type="http://schemas.openxmlformats.org/officeDocument/2006/relationships/slide" Target="slides/slide47.xml"/><Relationship Id="rId50" Type="http://schemas.openxmlformats.org/officeDocument/2006/relationships/slide" Target="slides/slide46.xml"/><Relationship Id="rId53" Type="http://schemas.openxmlformats.org/officeDocument/2006/relationships/slide" Target="slides/slide49.xml"/><Relationship Id="rId52" Type="http://schemas.openxmlformats.org/officeDocument/2006/relationships/slide" Target="slides/slide48.xml"/><Relationship Id="rId11" Type="http://schemas.openxmlformats.org/officeDocument/2006/relationships/slide" Target="slides/slide7.xml"/><Relationship Id="rId55" Type="http://customschemas.google.com/relationships/presentationmetadata" Target="metadata"/><Relationship Id="rId10" Type="http://schemas.openxmlformats.org/officeDocument/2006/relationships/slide" Target="slides/slide6.xml"/><Relationship Id="rId54" Type="http://schemas.openxmlformats.org/officeDocument/2006/relationships/slide" Target="slides/slide5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9" Type="http://schemas.openxmlformats.org/officeDocument/2006/relationships/slide" Target="slides/slide15.xml"/><Relationship Id="rId18" Type="http://schemas.openxmlformats.org/officeDocument/2006/relationships/slide" Target="slides/slide1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2" name="Google Shape;82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2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p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4" name="Google Shape;234;p10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3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Google Shape;254;p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5" name="Google Shape;255;p1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2" name="Shape 2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Google Shape;273;p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4" name="Google Shape;274;p1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0" name="Shape 2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" name="Google Shape;291;p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2" name="Google Shape;292;p1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9" name="Shape 3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" name="Google Shape;310;p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11" name="Google Shape;311;p1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3" name="Shape 3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4" name="Google Shape;334;p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35" name="Google Shape;335;p1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66" name="Shape 3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7" name="Google Shape;367;p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68" name="Google Shape;368;p1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3" name="Shape 3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4" name="Google Shape;374;p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5" name="Google Shape;375;p1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97" name="Shape 3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8" name="Google Shape;398;p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99" name="Google Shape;399;p1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19" name="Shape 4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0" name="Google Shape;420;p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21" name="Google Shape;421;p1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6" name="Google Shape;96;p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40" name="Shape 4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1" name="Google Shape;441;p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42" name="Google Shape;442;p20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62" name="Shape 4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3" name="Google Shape;463;p2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64" name="Google Shape;464;p2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82" name="Shape 4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3" name="Google Shape;483;p2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84" name="Google Shape;484;p2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0" name="Shape 5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" name="Google Shape;501;p2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02" name="Google Shape;502;p2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17" name="Shape 5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8" name="Google Shape;518;p2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19" name="Google Shape;519;p2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35" name="Shape 5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6" name="Google Shape;536;p2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37" name="Google Shape;537;p2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69" name="Shape 5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0" name="Google Shape;570;p2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71" name="Google Shape;571;p2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12" name="Shape 6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3" name="Google Shape;613;p2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14" name="Google Shape;614;p2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19" name="Shape 6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0" name="Google Shape;620;p2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21" name="Google Shape;621;p2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45" name="Shape 6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6" name="Google Shape;646;p2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47" name="Google Shape;647;p2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7" name="Google Shape;107;p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69" name="Shape 6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0" name="Google Shape;670;p3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71" name="Google Shape;671;p30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91" name="Shape 6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2" name="Google Shape;692;p3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93" name="Google Shape;693;p3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15" name="Shape 7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" name="Google Shape;716;p3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17" name="Google Shape;717;p3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42" name="Shape 7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3" name="Google Shape;743;p3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44" name="Google Shape;744;p3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67" name="Shape 7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" name="Google Shape;768;p3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69" name="Google Shape;769;p3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91" name="Shape 7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2" name="Google Shape;792;p3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93" name="Google Shape;793;p3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16" name="Shape 8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7" name="Google Shape;817;p3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18" name="Google Shape;818;p3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60" name="Shape 8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1" name="Google Shape;861;p3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62" name="Google Shape;862;p3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14" name="Shape 9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5" name="Google Shape;915;p3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16" name="Google Shape;916;p3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21" name="Shape 9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" name="Google Shape;922;p3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23" name="Google Shape;923;p3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3" name="Google Shape;123;p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46" name="Shape 9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7" name="Google Shape;947;p4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48" name="Google Shape;948;p40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69" name="Shape 9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0" name="Google Shape;970;p4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71" name="Google Shape;971;p4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91" name="Shape 9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2" name="Google Shape;992;p4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93" name="Google Shape;993;p4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14" name="Shape 10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5" name="Google Shape;1015;p4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16" name="Google Shape;1016;p4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37" name="Shape 10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8" name="Google Shape;1038;p4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39" name="Google Shape;1039;p4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58" name="Shape 10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9" name="Google Shape;1059;p4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60" name="Google Shape;1060;p4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78" name="Shape 10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9" name="Google Shape;1079;p4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80" name="Google Shape;1080;p4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99" name="Shape 10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0" name="Google Shape;1100;p4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01" name="Google Shape;1101;p4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64" name="Shape 1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5" name="Google Shape;1165;p4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66" name="Google Shape;1166;p4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28" name="Shape 1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" name="Google Shape;1229;p4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30" name="Google Shape;1230;p4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4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6" name="Google Shape;146;p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37" name="Shape 1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8" name="Google Shape;1238;p5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39" name="Google Shape;1239;p50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3" name="Google Shape;153;p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3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5" name="Google Shape;175;p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3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5" name="Google Shape;195;p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2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p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4" name="Google Shape;214;p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ítulo y objetos" type="obj">
  <p:cSld name="OBJECT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52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" name="Google Shape;13;p52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4" name="Google Shape;14;p5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" name="Google Shape;15;p5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" name="Google Shape;16;p5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ítulo y texto vertical" type="vertTx">
  <p:cSld name="VERTICAL_TEXT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61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61"/>
          <p:cNvSpPr txBox="1"/>
          <p:nvPr>
            <p:ph idx="1" type="body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1" name="Google Shape;71;p6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2" name="Google Shape;72;p6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6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ítulo vertical y texto" type="vertTitleAndTx">
  <p:cSld name="VERTICAL_TITLE_AND_VERTICAL_TEXT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62"/>
          <p:cNvSpPr txBox="1"/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62"/>
          <p:cNvSpPr txBox="1"/>
          <p:nvPr>
            <p:ph idx="1" type="body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7" name="Google Shape;77;p6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" name="Google Shape;78;p6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" name="Google Shape;79;p6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iapositiva de título" type="title">
  <p:cSld name="TITLE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53"/>
          <p:cNvSpPr txBox="1"/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53"/>
          <p:cNvSpPr txBox="1"/>
          <p:nvPr>
            <p:ph idx="1" type="subTitle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20" name="Google Shape;20;p53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" name="Google Shape;21;p53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" name="Google Shape;22;p53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Encabezado de sección" type="secHead">
  <p:cSld name="SECTION_HEADER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54"/>
          <p:cNvSpPr txBox="1"/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54"/>
          <p:cNvSpPr txBox="1"/>
          <p:nvPr>
            <p:ph idx="1" type="body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26" name="Google Shape;26;p54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" name="Google Shape;27;p54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" name="Google Shape;28;p54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os objetos" type="twoObj">
  <p:cSld name="TWO_OBJECTS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55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55"/>
          <p:cNvSpPr txBox="1"/>
          <p:nvPr>
            <p:ph idx="1" type="body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2" name="Google Shape;32;p55"/>
          <p:cNvSpPr txBox="1"/>
          <p:nvPr>
            <p:ph idx="2" type="body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3" name="Google Shape;33;p55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" name="Google Shape;34;p55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55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ación" type="twoTxTwoObj">
  <p:cSld name="TWO_OBJECTS_WITH_TEXT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56"/>
          <p:cNvSpPr txBox="1"/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56"/>
          <p:cNvSpPr txBox="1"/>
          <p:nvPr>
            <p:ph idx="1" type="body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39" name="Google Shape;39;p56"/>
          <p:cNvSpPr txBox="1"/>
          <p:nvPr>
            <p:ph idx="2" type="body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0" name="Google Shape;40;p56"/>
          <p:cNvSpPr txBox="1"/>
          <p:nvPr>
            <p:ph idx="3" type="body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1" name="Google Shape;41;p56"/>
          <p:cNvSpPr txBox="1"/>
          <p:nvPr>
            <p:ph idx="4" type="body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2" name="Google Shape;42;p56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56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" name="Google Shape;44;p56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olo el título" type="titleOnly">
  <p:cSld name="TITLE_ONLY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57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57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57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9" name="Google Shape;49;p57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En blanco" type="blank">
  <p:cSld name="BLANK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58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58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58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ido con título" type="objTx">
  <p:cSld name="OBJECT_WITH_CAPTION_TEXT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59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59"/>
          <p:cNvSpPr txBox="1"/>
          <p:nvPr>
            <p:ph idx="1" type="body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57" name="Google Shape;57;p59"/>
          <p:cNvSpPr txBox="1"/>
          <p:nvPr>
            <p:ph idx="2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58" name="Google Shape;58;p59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p59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59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Imagen con título" type="picTx">
  <p:cSld name="PICTURE_WITH_CAPTION_TEXT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60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60"/>
          <p:cNvSpPr/>
          <p:nvPr>
            <p:ph idx="2" type="pic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60"/>
          <p:cNvSpPr txBox="1"/>
          <p:nvPr>
            <p:ph idx="1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65" name="Google Shape;65;p60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60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60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L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51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7" name="Google Shape;7;p51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p5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" name="Google Shape;9;p5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0" name="Google Shape;10;p5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L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3.jpg"/><Relationship Id="rId4" Type="http://schemas.openxmlformats.org/officeDocument/2006/relationships/image" Target="../media/image81.png"/><Relationship Id="rId10" Type="http://schemas.openxmlformats.org/officeDocument/2006/relationships/image" Target="../media/image5.png"/><Relationship Id="rId9" Type="http://schemas.openxmlformats.org/officeDocument/2006/relationships/image" Target="../media/image4.png"/><Relationship Id="rId5" Type="http://schemas.openxmlformats.org/officeDocument/2006/relationships/image" Target="../media/image7.png"/><Relationship Id="rId6" Type="http://schemas.openxmlformats.org/officeDocument/2006/relationships/image" Target="../media/image15.png"/><Relationship Id="rId7" Type="http://schemas.openxmlformats.org/officeDocument/2006/relationships/image" Target="../media/image8.png"/><Relationship Id="rId8" Type="http://schemas.openxmlformats.org/officeDocument/2006/relationships/slide" Target="/ppt/slides/slide50.xml"/></Relationships>
</file>

<file path=ppt/slides/_rels/slide10.xml.rels><?xml version="1.0" encoding="UTF-8" standalone="yes"?><Relationships xmlns="http://schemas.openxmlformats.org/package/2006/relationships"><Relationship Id="rId11" Type="http://schemas.openxmlformats.org/officeDocument/2006/relationships/image" Target="../media/image43.png"/><Relationship Id="rId10" Type="http://schemas.openxmlformats.org/officeDocument/2006/relationships/image" Target="../media/image42.png"/><Relationship Id="rId12" Type="http://schemas.openxmlformats.org/officeDocument/2006/relationships/image" Target="../media/image37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26.jpg"/><Relationship Id="rId4" Type="http://schemas.openxmlformats.org/officeDocument/2006/relationships/image" Target="../media/image9.png"/><Relationship Id="rId9" Type="http://schemas.openxmlformats.org/officeDocument/2006/relationships/image" Target="../media/image38.png"/><Relationship Id="rId5" Type="http://schemas.openxmlformats.org/officeDocument/2006/relationships/slide" Target="/ppt/slides/slide12.xml"/><Relationship Id="rId6" Type="http://schemas.openxmlformats.org/officeDocument/2006/relationships/image" Target="../media/image35.png"/><Relationship Id="rId7" Type="http://schemas.openxmlformats.org/officeDocument/2006/relationships/slide" Target="/ppt/slides/slide6.xml"/><Relationship Id="rId8" Type="http://schemas.openxmlformats.org/officeDocument/2006/relationships/image" Target="../media/image2.png"/></Relationships>
</file>

<file path=ppt/slides/_rels/slide11.xml.rels><?xml version="1.0" encoding="UTF-8" standalone="yes"?><Relationships xmlns="http://schemas.openxmlformats.org/package/2006/relationships"><Relationship Id="rId10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26.jpg"/><Relationship Id="rId4" Type="http://schemas.openxmlformats.org/officeDocument/2006/relationships/image" Target="../media/image9.png"/><Relationship Id="rId9" Type="http://schemas.openxmlformats.org/officeDocument/2006/relationships/slide" Target="/ppt/slides/slide10.xml"/><Relationship Id="rId5" Type="http://schemas.openxmlformats.org/officeDocument/2006/relationships/image" Target="../media/image36.png"/><Relationship Id="rId6" Type="http://schemas.openxmlformats.org/officeDocument/2006/relationships/image" Target="../media/image39.png"/><Relationship Id="rId7" Type="http://schemas.openxmlformats.org/officeDocument/2006/relationships/slide" Target="/ppt/slides/slide14.xml"/><Relationship Id="rId8" Type="http://schemas.openxmlformats.org/officeDocument/2006/relationships/image" Target="../media/image40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26.jpg"/><Relationship Id="rId4" Type="http://schemas.openxmlformats.org/officeDocument/2006/relationships/image" Target="../media/image9.png"/><Relationship Id="rId5" Type="http://schemas.openxmlformats.org/officeDocument/2006/relationships/slide" Target="/ppt/slides/slide10.xml"/><Relationship Id="rId6" Type="http://schemas.openxmlformats.org/officeDocument/2006/relationships/image" Target="../media/image2.png"/><Relationship Id="rId7" Type="http://schemas.openxmlformats.org/officeDocument/2006/relationships/image" Target="../media/image39.png"/><Relationship Id="rId8" Type="http://schemas.openxmlformats.org/officeDocument/2006/relationships/image" Target="../media/image36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26.jpg"/><Relationship Id="rId4" Type="http://schemas.openxmlformats.org/officeDocument/2006/relationships/image" Target="../media/image9.png"/><Relationship Id="rId9" Type="http://schemas.openxmlformats.org/officeDocument/2006/relationships/image" Target="../media/image36.png"/><Relationship Id="rId5" Type="http://schemas.openxmlformats.org/officeDocument/2006/relationships/slide" Target="/ppt/slides/slide10.xml"/><Relationship Id="rId6" Type="http://schemas.openxmlformats.org/officeDocument/2006/relationships/slide" Target="/ppt/slides/slide10.xml"/><Relationship Id="rId7" Type="http://schemas.openxmlformats.org/officeDocument/2006/relationships/image" Target="../media/image2.png"/><Relationship Id="rId8" Type="http://schemas.openxmlformats.org/officeDocument/2006/relationships/image" Target="../media/image39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41.jpg"/><Relationship Id="rId4" Type="http://schemas.openxmlformats.org/officeDocument/2006/relationships/image" Target="../media/image9.png"/><Relationship Id="rId5" Type="http://schemas.openxmlformats.org/officeDocument/2006/relationships/slide" Target="/ppt/slides/slide10.xml"/><Relationship Id="rId6" Type="http://schemas.openxmlformats.org/officeDocument/2006/relationships/image" Target="../media/image2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41.jpg"/><Relationship Id="rId4" Type="http://schemas.openxmlformats.org/officeDocument/2006/relationships/image" Target="../media/image9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46.jpg"/><Relationship Id="rId4" Type="http://schemas.openxmlformats.org/officeDocument/2006/relationships/image" Target="../media/image9.png"/></Relationships>
</file>

<file path=ppt/slides/_rels/slide17.xml.rels><?xml version="1.0" encoding="UTF-8" standalone="yes"?><Relationships xmlns="http://schemas.openxmlformats.org/package/2006/relationships"><Relationship Id="rId11" Type="http://schemas.openxmlformats.org/officeDocument/2006/relationships/image" Target="../media/image44.png"/><Relationship Id="rId10" Type="http://schemas.openxmlformats.org/officeDocument/2006/relationships/image" Target="../media/image48.png"/><Relationship Id="rId13" Type="http://schemas.openxmlformats.org/officeDocument/2006/relationships/image" Target="../media/image2.png"/><Relationship Id="rId12" Type="http://schemas.openxmlformats.org/officeDocument/2006/relationships/slide" Target="/ppt/slides/slide14.xml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52.jpg"/><Relationship Id="rId4" Type="http://schemas.openxmlformats.org/officeDocument/2006/relationships/image" Target="../media/image9.png"/><Relationship Id="rId9" Type="http://schemas.openxmlformats.org/officeDocument/2006/relationships/image" Target="../media/image47.png"/><Relationship Id="rId5" Type="http://schemas.openxmlformats.org/officeDocument/2006/relationships/slide" Target="/ppt/slides/slide19.xml"/><Relationship Id="rId6" Type="http://schemas.openxmlformats.org/officeDocument/2006/relationships/image" Target="../media/image35.png"/><Relationship Id="rId7" Type="http://schemas.openxmlformats.org/officeDocument/2006/relationships/image" Target="../media/image45.png"/><Relationship Id="rId8" Type="http://schemas.openxmlformats.org/officeDocument/2006/relationships/image" Target="../media/image49.png"/></Relationships>
</file>

<file path=ppt/slides/_rels/slide18.xml.rels><?xml version="1.0" encoding="UTF-8" standalone="yes"?><Relationships xmlns="http://schemas.openxmlformats.org/package/2006/relationships"><Relationship Id="rId10" Type="http://schemas.openxmlformats.org/officeDocument/2006/relationships/image" Target="../media/image40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52.jpg"/><Relationship Id="rId4" Type="http://schemas.openxmlformats.org/officeDocument/2006/relationships/image" Target="../media/image9.png"/><Relationship Id="rId9" Type="http://schemas.openxmlformats.org/officeDocument/2006/relationships/slide" Target="/ppt/slides/slide21.xml"/><Relationship Id="rId5" Type="http://schemas.openxmlformats.org/officeDocument/2006/relationships/slide" Target="/ppt/slides/slide17.xml"/><Relationship Id="rId6" Type="http://schemas.openxmlformats.org/officeDocument/2006/relationships/image" Target="../media/image2.png"/><Relationship Id="rId7" Type="http://schemas.openxmlformats.org/officeDocument/2006/relationships/image" Target="../media/image47.png"/><Relationship Id="rId8" Type="http://schemas.openxmlformats.org/officeDocument/2006/relationships/image" Target="../media/image50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52.jpg"/><Relationship Id="rId4" Type="http://schemas.openxmlformats.org/officeDocument/2006/relationships/image" Target="../media/image9.png"/><Relationship Id="rId5" Type="http://schemas.openxmlformats.org/officeDocument/2006/relationships/image" Target="../media/image47.png"/><Relationship Id="rId6" Type="http://schemas.openxmlformats.org/officeDocument/2006/relationships/image" Target="../media/image50.png"/><Relationship Id="rId7" Type="http://schemas.openxmlformats.org/officeDocument/2006/relationships/slide" Target="/ppt/slides/slide17.xml"/><Relationship Id="rId8" Type="http://schemas.openxmlformats.org/officeDocument/2006/relationships/image" Target="../media/image2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2.jpg"/><Relationship Id="rId4" Type="http://schemas.openxmlformats.org/officeDocument/2006/relationships/image" Target="../media/image1.png"/><Relationship Id="rId5" Type="http://schemas.openxmlformats.org/officeDocument/2006/relationships/image" Target="../media/image70.png"/><Relationship Id="rId6" Type="http://schemas.openxmlformats.org/officeDocument/2006/relationships/image" Target="../media/image6.png"/><Relationship Id="rId7" Type="http://schemas.openxmlformats.org/officeDocument/2006/relationships/slide" Target="/ppt/slides/slide1.xml"/><Relationship Id="rId8" Type="http://schemas.openxmlformats.org/officeDocument/2006/relationships/image" Target="../media/image3.pn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52.jpg"/><Relationship Id="rId4" Type="http://schemas.openxmlformats.org/officeDocument/2006/relationships/image" Target="../media/image9.png"/><Relationship Id="rId9" Type="http://schemas.openxmlformats.org/officeDocument/2006/relationships/image" Target="../media/image2.png"/><Relationship Id="rId5" Type="http://schemas.openxmlformats.org/officeDocument/2006/relationships/slide" Target="/ppt/slides/slide17.xml"/><Relationship Id="rId6" Type="http://schemas.openxmlformats.org/officeDocument/2006/relationships/image" Target="../media/image47.png"/><Relationship Id="rId7" Type="http://schemas.openxmlformats.org/officeDocument/2006/relationships/image" Target="../media/image50.png"/><Relationship Id="rId8" Type="http://schemas.openxmlformats.org/officeDocument/2006/relationships/slide" Target="/ppt/slides/slide17.xml"/></Relationships>
</file>

<file path=ppt/slides/_rels/slide21.xml.rels><?xml version="1.0" encoding="UTF-8" standalone="yes"?><Relationships xmlns="http://schemas.openxmlformats.org/package/2006/relationships"><Relationship Id="rId11" Type="http://schemas.openxmlformats.org/officeDocument/2006/relationships/image" Target="../media/image53.png"/><Relationship Id="rId10" Type="http://schemas.openxmlformats.org/officeDocument/2006/relationships/image" Target="../media/image55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52.jpg"/><Relationship Id="rId4" Type="http://schemas.openxmlformats.org/officeDocument/2006/relationships/image" Target="../media/image9.png"/><Relationship Id="rId9" Type="http://schemas.openxmlformats.org/officeDocument/2006/relationships/image" Target="../media/image2.png"/><Relationship Id="rId5" Type="http://schemas.openxmlformats.org/officeDocument/2006/relationships/slide" Target="/ppt/slides/slide23.xml"/><Relationship Id="rId6" Type="http://schemas.openxmlformats.org/officeDocument/2006/relationships/image" Target="../media/image35.png"/><Relationship Id="rId7" Type="http://schemas.openxmlformats.org/officeDocument/2006/relationships/image" Target="../media/image50.png"/><Relationship Id="rId8" Type="http://schemas.openxmlformats.org/officeDocument/2006/relationships/slide" Target="/ppt/slides/slide17.xml"/></Relationships>
</file>

<file path=ppt/slides/_rels/slide22.xml.rels><?xml version="1.0" encoding="UTF-8" standalone="yes"?><Relationships xmlns="http://schemas.openxmlformats.org/package/2006/relationships"><Relationship Id="rId10" Type="http://schemas.openxmlformats.org/officeDocument/2006/relationships/image" Target="../media/image40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52.jpg"/><Relationship Id="rId4" Type="http://schemas.openxmlformats.org/officeDocument/2006/relationships/image" Target="../media/image9.png"/><Relationship Id="rId9" Type="http://schemas.openxmlformats.org/officeDocument/2006/relationships/slide" Target="/ppt/slides/slide25.xml"/><Relationship Id="rId5" Type="http://schemas.openxmlformats.org/officeDocument/2006/relationships/image" Target="../media/image50.png"/><Relationship Id="rId6" Type="http://schemas.openxmlformats.org/officeDocument/2006/relationships/slide" Target="/ppt/slides/slide21.xml"/><Relationship Id="rId7" Type="http://schemas.openxmlformats.org/officeDocument/2006/relationships/image" Target="../media/image2.png"/><Relationship Id="rId8" Type="http://schemas.openxmlformats.org/officeDocument/2006/relationships/image" Target="../media/image53.pn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52.jpg"/><Relationship Id="rId4" Type="http://schemas.openxmlformats.org/officeDocument/2006/relationships/image" Target="../media/image9.png"/><Relationship Id="rId5" Type="http://schemas.openxmlformats.org/officeDocument/2006/relationships/slide" Target="/ppt/slides/slide21.xml"/><Relationship Id="rId6" Type="http://schemas.openxmlformats.org/officeDocument/2006/relationships/image" Target="../media/image2.png"/><Relationship Id="rId7" Type="http://schemas.openxmlformats.org/officeDocument/2006/relationships/image" Target="../media/image53.png"/><Relationship Id="rId8" Type="http://schemas.openxmlformats.org/officeDocument/2006/relationships/image" Target="../media/image50.png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52.jpg"/><Relationship Id="rId4" Type="http://schemas.openxmlformats.org/officeDocument/2006/relationships/image" Target="../media/image9.png"/><Relationship Id="rId9" Type="http://schemas.openxmlformats.org/officeDocument/2006/relationships/image" Target="../media/image53.png"/><Relationship Id="rId5" Type="http://schemas.openxmlformats.org/officeDocument/2006/relationships/slide" Target="/ppt/slides/slide21.xml"/><Relationship Id="rId6" Type="http://schemas.openxmlformats.org/officeDocument/2006/relationships/slide" Target="/ppt/slides/slide21.xml"/><Relationship Id="rId7" Type="http://schemas.openxmlformats.org/officeDocument/2006/relationships/image" Target="../media/image2.png"/><Relationship Id="rId8" Type="http://schemas.openxmlformats.org/officeDocument/2006/relationships/image" Target="../media/image50.png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41.jpg"/><Relationship Id="rId4" Type="http://schemas.openxmlformats.org/officeDocument/2006/relationships/image" Target="../media/image9.png"/><Relationship Id="rId5" Type="http://schemas.openxmlformats.org/officeDocument/2006/relationships/slide" Target="/ppt/slides/slide21.xml"/><Relationship Id="rId6" Type="http://schemas.openxmlformats.org/officeDocument/2006/relationships/image" Target="../media/image2.png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41.jpg"/><Relationship Id="rId4" Type="http://schemas.openxmlformats.org/officeDocument/2006/relationships/image" Target="../media/image9.png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7.xml"/><Relationship Id="rId3" Type="http://schemas.openxmlformats.org/officeDocument/2006/relationships/image" Target="../media/image54.jpg"/><Relationship Id="rId4" Type="http://schemas.openxmlformats.org/officeDocument/2006/relationships/image" Target="../media/image9.png"/></Relationships>
</file>

<file path=ppt/slides/_rels/slide28.xml.rels><?xml version="1.0" encoding="UTF-8" standalone="yes"?><Relationships xmlns="http://schemas.openxmlformats.org/package/2006/relationships"><Relationship Id="rId11" Type="http://schemas.openxmlformats.org/officeDocument/2006/relationships/image" Target="../media/image56.png"/><Relationship Id="rId10" Type="http://schemas.openxmlformats.org/officeDocument/2006/relationships/image" Target="../media/image57.png"/><Relationship Id="rId13" Type="http://schemas.openxmlformats.org/officeDocument/2006/relationships/image" Target="../media/image59.png"/><Relationship Id="rId12" Type="http://schemas.openxmlformats.org/officeDocument/2006/relationships/image" Target="../media/image60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8.xml"/><Relationship Id="rId3" Type="http://schemas.openxmlformats.org/officeDocument/2006/relationships/image" Target="../media/image58.jpg"/><Relationship Id="rId4" Type="http://schemas.openxmlformats.org/officeDocument/2006/relationships/image" Target="../media/image9.png"/><Relationship Id="rId9" Type="http://schemas.openxmlformats.org/officeDocument/2006/relationships/image" Target="../media/image63.png"/><Relationship Id="rId5" Type="http://schemas.openxmlformats.org/officeDocument/2006/relationships/slide" Target="/ppt/slides/slide30.xml"/><Relationship Id="rId6" Type="http://schemas.openxmlformats.org/officeDocument/2006/relationships/image" Target="../media/image35.png"/><Relationship Id="rId7" Type="http://schemas.openxmlformats.org/officeDocument/2006/relationships/slide" Target="/ppt/slides/slide25.xml"/><Relationship Id="rId8" Type="http://schemas.openxmlformats.org/officeDocument/2006/relationships/image" Target="../media/image2.png"/></Relationships>
</file>

<file path=ppt/slides/_rels/slide29.xml.rels><?xml version="1.0" encoding="UTF-8" standalone="yes"?><Relationships xmlns="http://schemas.openxmlformats.org/package/2006/relationships"><Relationship Id="rId10" Type="http://schemas.openxmlformats.org/officeDocument/2006/relationships/image" Target="../media/image40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9.xml"/><Relationship Id="rId3" Type="http://schemas.openxmlformats.org/officeDocument/2006/relationships/image" Target="../media/image58.jpg"/><Relationship Id="rId4" Type="http://schemas.openxmlformats.org/officeDocument/2006/relationships/image" Target="../media/image9.png"/><Relationship Id="rId9" Type="http://schemas.openxmlformats.org/officeDocument/2006/relationships/slide" Target="/ppt/slides/slide32.xml"/><Relationship Id="rId5" Type="http://schemas.openxmlformats.org/officeDocument/2006/relationships/slide" Target="/ppt/slides/slide28.xml"/><Relationship Id="rId6" Type="http://schemas.openxmlformats.org/officeDocument/2006/relationships/image" Target="../media/image2.png"/><Relationship Id="rId7" Type="http://schemas.openxmlformats.org/officeDocument/2006/relationships/image" Target="../media/image56.png"/><Relationship Id="rId8" Type="http://schemas.openxmlformats.org/officeDocument/2006/relationships/image" Target="../media/image59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7.jpg"/><Relationship Id="rId4" Type="http://schemas.openxmlformats.org/officeDocument/2006/relationships/image" Target="../media/image16.jpg"/><Relationship Id="rId11" Type="http://schemas.openxmlformats.org/officeDocument/2006/relationships/image" Target="../media/image2.png"/><Relationship Id="rId10" Type="http://schemas.openxmlformats.org/officeDocument/2006/relationships/slide" Target="/ppt/slides/slide1.xml"/><Relationship Id="rId9" Type="http://schemas.openxmlformats.org/officeDocument/2006/relationships/image" Target="../media/image9.png"/><Relationship Id="rId5" Type="http://schemas.openxmlformats.org/officeDocument/2006/relationships/image" Target="../media/image33.jpg"/><Relationship Id="rId6" Type="http://schemas.openxmlformats.org/officeDocument/2006/relationships/image" Target="../media/image10.jpg"/><Relationship Id="rId7" Type="http://schemas.openxmlformats.org/officeDocument/2006/relationships/image" Target="../media/image11.jpg"/><Relationship Id="rId8" Type="http://schemas.openxmlformats.org/officeDocument/2006/relationships/image" Target="../media/image14.jpg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0.xml"/><Relationship Id="rId3" Type="http://schemas.openxmlformats.org/officeDocument/2006/relationships/image" Target="../media/image58.jpg"/><Relationship Id="rId4" Type="http://schemas.openxmlformats.org/officeDocument/2006/relationships/image" Target="../media/image9.png"/><Relationship Id="rId5" Type="http://schemas.openxmlformats.org/officeDocument/2006/relationships/slide" Target="/ppt/slides/slide28.xml"/><Relationship Id="rId6" Type="http://schemas.openxmlformats.org/officeDocument/2006/relationships/image" Target="../media/image2.png"/><Relationship Id="rId7" Type="http://schemas.openxmlformats.org/officeDocument/2006/relationships/image" Target="../media/image56.png"/><Relationship Id="rId8" Type="http://schemas.openxmlformats.org/officeDocument/2006/relationships/image" Target="../media/image59.png"/></Relationships>
</file>

<file path=ppt/slides/_rels/slide3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1.xml"/><Relationship Id="rId3" Type="http://schemas.openxmlformats.org/officeDocument/2006/relationships/image" Target="../media/image58.jpg"/><Relationship Id="rId4" Type="http://schemas.openxmlformats.org/officeDocument/2006/relationships/image" Target="../media/image9.png"/><Relationship Id="rId9" Type="http://schemas.openxmlformats.org/officeDocument/2006/relationships/image" Target="../media/image59.png"/><Relationship Id="rId5" Type="http://schemas.openxmlformats.org/officeDocument/2006/relationships/slide" Target="/ppt/slides/slide28.xml"/><Relationship Id="rId6" Type="http://schemas.openxmlformats.org/officeDocument/2006/relationships/slide" Target="/ppt/slides/slide28.xml"/><Relationship Id="rId7" Type="http://schemas.openxmlformats.org/officeDocument/2006/relationships/image" Target="../media/image2.png"/><Relationship Id="rId8" Type="http://schemas.openxmlformats.org/officeDocument/2006/relationships/image" Target="../media/image56.png"/></Relationships>
</file>

<file path=ppt/slides/_rels/slide32.xml.rels><?xml version="1.0" encoding="UTF-8" standalone="yes"?><Relationships xmlns="http://schemas.openxmlformats.org/package/2006/relationships"><Relationship Id="rId11" Type="http://schemas.openxmlformats.org/officeDocument/2006/relationships/image" Target="../media/image67.png"/><Relationship Id="rId10" Type="http://schemas.openxmlformats.org/officeDocument/2006/relationships/image" Target="../media/image66.png"/><Relationship Id="rId13" Type="http://schemas.openxmlformats.org/officeDocument/2006/relationships/image" Target="../media/image68.png"/><Relationship Id="rId12" Type="http://schemas.openxmlformats.org/officeDocument/2006/relationships/image" Target="../media/image69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2.xml"/><Relationship Id="rId3" Type="http://schemas.openxmlformats.org/officeDocument/2006/relationships/image" Target="../media/image58.jpg"/><Relationship Id="rId4" Type="http://schemas.openxmlformats.org/officeDocument/2006/relationships/image" Target="../media/image9.png"/><Relationship Id="rId9" Type="http://schemas.openxmlformats.org/officeDocument/2006/relationships/image" Target="../media/image61.png"/><Relationship Id="rId15" Type="http://schemas.openxmlformats.org/officeDocument/2006/relationships/image" Target="../media/image65.png"/><Relationship Id="rId14" Type="http://schemas.openxmlformats.org/officeDocument/2006/relationships/image" Target="../media/image62.png"/><Relationship Id="rId5" Type="http://schemas.openxmlformats.org/officeDocument/2006/relationships/slide" Target="/ppt/slides/slide34.xml"/><Relationship Id="rId6" Type="http://schemas.openxmlformats.org/officeDocument/2006/relationships/image" Target="../media/image35.png"/><Relationship Id="rId7" Type="http://schemas.openxmlformats.org/officeDocument/2006/relationships/slide" Target="/ppt/slides/slide28.xml"/><Relationship Id="rId8" Type="http://schemas.openxmlformats.org/officeDocument/2006/relationships/image" Target="../media/image2.png"/></Relationships>
</file>

<file path=ppt/slides/_rels/slide33.xml.rels><?xml version="1.0" encoding="UTF-8" standalone="yes"?><Relationships xmlns="http://schemas.openxmlformats.org/package/2006/relationships"><Relationship Id="rId10" Type="http://schemas.openxmlformats.org/officeDocument/2006/relationships/image" Target="../media/image40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3.xml"/><Relationship Id="rId3" Type="http://schemas.openxmlformats.org/officeDocument/2006/relationships/image" Target="../media/image58.jpg"/><Relationship Id="rId4" Type="http://schemas.openxmlformats.org/officeDocument/2006/relationships/image" Target="../media/image9.png"/><Relationship Id="rId9" Type="http://schemas.openxmlformats.org/officeDocument/2006/relationships/slide" Target="/ppt/slides/slide36.xml"/><Relationship Id="rId5" Type="http://schemas.openxmlformats.org/officeDocument/2006/relationships/slide" Target="/ppt/slides/slide32.xml"/><Relationship Id="rId6" Type="http://schemas.openxmlformats.org/officeDocument/2006/relationships/image" Target="../media/image2.png"/><Relationship Id="rId7" Type="http://schemas.openxmlformats.org/officeDocument/2006/relationships/image" Target="../media/image64.png"/><Relationship Id="rId8" Type="http://schemas.openxmlformats.org/officeDocument/2006/relationships/image" Target="../media/image65.png"/></Relationships>
</file>

<file path=ppt/slides/_rels/slide3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4.xml"/><Relationship Id="rId3" Type="http://schemas.openxmlformats.org/officeDocument/2006/relationships/image" Target="../media/image58.jpg"/><Relationship Id="rId4" Type="http://schemas.openxmlformats.org/officeDocument/2006/relationships/image" Target="../media/image9.png"/><Relationship Id="rId5" Type="http://schemas.openxmlformats.org/officeDocument/2006/relationships/slide" Target="/ppt/slides/slide32.xml"/><Relationship Id="rId6" Type="http://schemas.openxmlformats.org/officeDocument/2006/relationships/image" Target="../media/image2.png"/><Relationship Id="rId7" Type="http://schemas.openxmlformats.org/officeDocument/2006/relationships/image" Target="../media/image64.png"/><Relationship Id="rId8" Type="http://schemas.openxmlformats.org/officeDocument/2006/relationships/image" Target="../media/image65.png"/></Relationships>
</file>

<file path=ppt/slides/_rels/slide3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5.xml"/><Relationship Id="rId3" Type="http://schemas.openxmlformats.org/officeDocument/2006/relationships/image" Target="../media/image58.jpg"/><Relationship Id="rId4" Type="http://schemas.openxmlformats.org/officeDocument/2006/relationships/image" Target="../media/image9.png"/><Relationship Id="rId9" Type="http://schemas.openxmlformats.org/officeDocument/2006/relationships/image" Target="../media/image65.png"/><Relationship Id="rId5" Type="http://schemas.openxmlformats.org/officeDocument/2006/relationships/slide" Target="/ppt/slides/slide32.xml"/><Relationship Id="rId6" Type="http://schemas.openxmlformats.org/officeDocument/2006/relationships/slide" Target="/ppt/slides/slide32.xml"/><Relationship Id="rId7" Type="http://schemas.openxmlformats.org/officeDocument/2006/relationships/image" Target="../media/image2.png"/><Relationship Id="rId8" Type="http://schemas.openxmlformats.org/officeDocument/2006/relationships/image" Target="../media/image64.png"/></Relationships>
</file>

<file path=ppt/slides/_rels/slide3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6.xml"/><Relationship Id="rId3" Type="http://schemas.openxmlformats.org/officeDocument/2006/relationships/image" Target="../media/image41.jpg"/><Relationship Id="rId4" Type="http://schemas.openxmlformats.org/officeDocument/2006/relationships/image" Target="../media/image9.png"/><Relationship Id="rId5" Type="http://schemas.openxmlformats.org/officeDocument/2006/relationships/slide" Target="/ppt/slides/slide32.xml"/><Relationship Id="rId6" Type="http://schemas.openxmlformats.org/officeDocument/2006/relationships/image" Target="../media/image2.png"/></Relationships>
</file>

<file path=ppt/slides/_rels/slide3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7.xml"/><Relationship Id="rId3" Type="http://schemas.openxmlformats.org/officeDocument/2006/relationships/image" Target="../media/image41.jpg"/><Relationship Id="rId4" Type="http://schemas.openxmlformats.org/officeDocument/2006/relationships/image" Target="../media/image9.png"/></Relationships>
</file>

<file path=ppt/slides/_rels/slide3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8.xml"/><Relationship Id="rId3" Type="http://schemas.openxmlformats.org/officeDocument/2006/relationships/image" Target="../media/image82.jpg"/><Relationship Id="rId4" Type="http://schemas.openxmlformats.org/officeDocument/2006/relationships/image" Target="../media/image9.png"/></Relationships>
</file>

<file path=ppt/slides/_rels/slide39.xml.rels><?xml version="1.0" encoding="UTF-8" standalone="yes"?><Relationships xmlns="http://schemas.openxmlformats.org/package/2006/relationships"><Relationship Id="rId11" Type="http://schemas.openxmlformats.org/officeDocument/2006/relationships/image" Target="../media/image76.png"/><Relationship Id="rId10" Type="http://schemas.openxmlformats.org/officeDocument/2006/relationships/image" Target="../media/image75.png"/><Relationship Id="rId13" Type="http://schemas.openxmlformats.org/officeDocument/2006/relationships/image" Target="../media/image79.png"/><Relationship Id="rId12" Type="http://schemas.openxmlformats.org/officeDocument/2006/relationships/image" Target="../media/image80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9.xml"/><Relationship Id="rId3" Type="http://schemas.openxmlformats.org/officeDocument/2006/relationships/image" Target="../media/image58.jpg"/><Relationship Id="rId4" Type="http://schemas.openxmlformats.org/officeDocument/2006/relationships/image" Target="../media/image9.png"/><Relationship Id="rId9" Type="http://schemas.openxmlformats.org/officeDocument/2006/relationships/image" Target="../media/image71.png"/><Relationship Id="rId15" Type="http://schemas.openxmlformats.org/officeDocument/2006/relationships/image" Target="../media/image77.png"/><Relationship Id="rId14" Type="http://schemas.openxmlformats.org/officeDocument/2006/relationships/image" Target="../media/image72.png"/><Relationship Id="rId16" Type="http://schemas.openxmlformats.org/officeDocument/2006/relationships/image" Target="../media/image73.png"/><Relationship Id="rId5" Type="http://schemas.openxmlformats.org/officeDocument/2006/relationships/slide" Target="/ppt/slides/slide41.xml"/><Relationship Id="rId6" Type="http://schemas.openxmlformats.org/officeDocument/2006/relationships/image" Target="../media/image35.png"/><Relationship Id="rId7" Type="http://schemas.openxmlformats.org/officeDocument/2006/relationships/slide" Target="/ppt/slides/slide38.xml"/><Relationship Id="rId8" Type="http://schemas.openxmlformats.org/officeDocument/2006/relationships/image" Target="../media/image2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29.jpg"/><Relationship Id="rId4" Type="http://schemas.openxmlformats.org/officeDocument/2006/relationships/image" Target="../media/image20.jpg"/><Relationship Id="rId9" Type="http://schemas.openxmlformats.org/officeDocument/2006/relationships/image" Target="../media/image9.png"/><Relationship Id="rId5" Type="http://schemas.openxmlformats.org/officeDocument/2006/relationships/image" Target="../media/image18.jpg"/><Relationship Id="rId6" Type="http://schemas.openxmlformats.org/officeDocument/2006/relationships/image" Target="../media/image19.jpg"/><Relationship Id="rId7" Type="http://schemas.openxmlformats.org/officeDocument/2006/relationships/image" Target="../media/image31.jpg"/><Relationship Id="rId8" Type="http://schemas.openxmlformats.org/officeDocument/2006/relationships/image" Target="../media/image21.jpg"/></Relationships>
</file>

<file path=ppt/slides/_rels/slide40.xml.rels><?xml version="1.0" encoding="UTF-8" standalone="yes"?><Relationships xmlns="http://schemas.openxmlformats.org/package/2006/relationships"><Relationship Id="rId10" Type="http://schemas.openxmlformats.org/officeDocument/2006/relationships/image" Target="../media/image40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0.xml"/><Relationship Id="rId3" Type="http://schemas.openxmlformats.org/officeDocument/2006/relationships/image" Target="../media/image58.jpg"/><Relationship Id="rId4" Type="http://schemas.openxmlformats.org/officeDocument/2006/relationships/image" Target="../media/image9.png"/><Relationship Id="rId9" Type="http://schemas.openxmlformats.org/officeDocument/2006/relationships/slide" Target="/ppt/slides/slide43.xml"/><Relationship Id="rId5" Type="http://schemas.openxmlformats.org/officeDocument/2006/relationships/slide" Target="/ppt/slides/slide39.xml"/><Relationship Id="rId6" Type="http://schemas.openxmlformats.org/officeDocument/2006/relationships/image" Target="../media/image2.png"/><Relationship Id="rId7" Type="http://schemas.openxmlformats.org/officeDocument/2006/relationships/image" Target="../media/image74.png"/><Relationship Id="rId8" Type="http://schemas.openxmlformats.org/officeDocument/2006/relationships/image" Target="../media/image78.png"/></Relationships>
</file>

<file path=ppt/slides/_rels/slide4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1.xml"/><Relationship Id="rId3" Type="http://schemas.openxmlformats.org/officeDocument/2006/relationships/image" Target="../media/image58.jpg"/><Relationship Id="rId4" Type="http://schemas.openxmlformats.org/officeDocument/2006/relationships/image" Target="../media/image9.png"/><Relationship Id="rId5" Type="http://schemas.openxmlformats.org/officeDocument/2006/relationships/image" Target="../media/image78.png"/><Relationship Id="rId6" Type="http://schemas.openxmlformats.org/officeDocument/2006/relationships/image" Target="../media/image74.png"/><Relationship Id="rId7" Type="http://schemas.openxmlformats.org/officeDocument/2006/relationships/slide" Target="/ppt/slides/slide39.xml"/><Relationship Id="rId8" Type="http://schemas.openxmlformats.org/officeDocument/2006/relationships/image" Target="../media/image2.png"/></Relationships>
</file>

<file path=ppt/slides/_rels/slide4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2.xml"/><Relationship Id="rId3" Type="http://schemas.openxmlformats.org/officeDocument/2006/relationships/image" Target="../media/image58.jpg"/><Relationship Id="rId4" Type="http://schemas.openxmlformats.org/officeDocument/2006/relationships/image" Target="../media/image9.png"/><Relationship Id="rId9" Type="http://schemas.openxmlformats.org/officeDocument/2006/relationships/image" Target="../media/image2.png"/><Relationship Id="rId5" Type="http://schemas.openxmlformats.org/officeDocument/2006/relationships/slide" Target="/ppt/slides/slide39.xml"/><Relationship Id="rId6" Type="http://schemas.openxmlformats.org/officeDocument/2006/relationships/image" Target="../media/image78.png"/><Relationship Id="rId7" Type="http://schemas.openxmlformats.org/officeDocument/2006/relationships/image" Target="../media/image74.png"/><Relationship Id="rId8" Type="http://schemas.openxmlformats.org/officeDocument/2006/relationships/slide" Target="/ppt/slides/slide39.xml"/></Relationships>
</file>

<file path=ppt/slides/_rels/slide43.xml.rels><?xml version="1.0" encoding="UTF-8" standalone="yes"?><Relationships xmlns="http://schemas.openxmlformats.org/package/2006/relationships"><Relationship Id="rId11" Type="http://schemas.openxmlformats.org/officeDocument/2006/relationships/image" Target="../media/image86.png"/><Relationship Id="rId10" Type="http://schemas.openxmlformats.org/officeDocument/2006/relationships/image" Target="../media/image84.png"/><Relationship Id="rId13" Type="http://schemas.openxmlformats.org/officeDocument/2006/relationships/image" Target="../media/image85.png"/><Relationship Id="rId12" Type="http://schemas.openxmlformats.org/officeDocument/2006/relationships/image" Target="../media/image87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3.xml"/><Relationship Id="rId3" Type="http://schemas.openxmlformats.org/officeDocument/2006/relationships/image" Target="../media/image58.jpg"/><Relationship Id="rId4" Type="http://schemas.openxmlformats.org/officeDocument/2006/relationships/image" Target="../media/image9.png"/><Relationship Id="rId9" Type="http://schemas.openxmlformats.org/officeDocument/2006/relationships/image" Target="../media/image83.png"/><Relationship Id="rId5" Type="http://schemas.openxmlformats.org/officeDocument/2006/relationships/slide" Target="/ppt/slides/slide45.xml"/><Relationship Id="rId6" Type="http://schemas.openxmlformats.org/officeDocument/2006/relationships/image" Target="../media/image35.png"/><Relationship Id="rId7" Type="http://schemas.openxmlformats.org/officeDocument/2006/relationships/slide" Target="/ppt/slides/slide39.xml"/><Relationship Id="rId8" Type="http://schemas.openxmlformats.org/officeDocument/2006/relationships/image" Target="../media/image2.png"/></Relationships>
</file>

<file path=ppt/slides/_rels/slide44.xml.rels><?xml version="1.0" encoding="UTF-8" standalone="yes"?><Relationships xmlns="http://schemas.openxmlformats.org/package/2006/relationships"><Relationship Id="rId10" Type="http://schemas.openxmlformats.org/officeDocument/2006/relationships/image" Target="../media/image40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4.xml"/><Relationship Id="rId3" Type="http://schemas.openxmlformats.org/officeDocument/2006/relationships/image" Target="../media/image58.jpg"/><Relationship Id="rId4" Type="http://schemas.openxmlformats.org/officeDocument/2006/relationships/image" Target="../media/image9.png"/><Relationship Id="rId9" Type="http://schemas.openxmlformats.org/officeDocument/2006/relationships/slide" Target="/ppt/slides/slide47.xml"/><Relationship Id="rId5" Type="http://schemas.openxmlformats.org/officeDocument/2006/relationships/slide" Target="/ppt/slides/slide43.xml"/><Relationship Id="rId6" Type="http://schemas.openxmlformats.org/officeDocument/2006/relationships/image" Target="../media/image2.png"/><Relationship Id="rId7" Type="http://schemas.openxmlformats.org/officeDocument/2006/relationships/image" Target="../media/image84.png"/><Relationship Id="rId8" Type="http://schemas.openxmlformats.org/officeDocument/2006/relationships/image" Target="../media/image85.png"/></Relationships>
</file>

<file path=ppt/slides/_rels/slide4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5.xml"/><Relationship Id="rId3" Type="http://schemas.openxmlformats.org/officeDocument/2006/relationships/image" Target="../media/image58.jpg"/><Relationship Id="rId4" Type="http://schemas.openxmlformats.org/officeDocument/2006/relationships/image" Target="../media/image9.png"/><Relationship Id="rId5" Type="http://schemas.openxmlformats.org/officeDocument/2006/relationships/image" Target="../media/image84.png"/><Relationship Id="rId6" Type="http://schemas.openxmlformats.org/officeDocument/2006/relationships/image" Target="../media/image85.png"/><Relationship Id="rId7" Type="http://schemas.openxmlformats.org/officeDocument/2006/relationships/slide" Target="/ppt/slides/slide43.xml"/><Relationship Id="rId8" Type="http://schemas.openxmlformats.org/officeDocument/2006/relationships/image" Target="../media/image2.png"/></Relationships>
</file>

<file path=ppt/slides/_rels/slide4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6.xml"/><Relationship Id="rId3" Type="http://schemas.openxmlformats.org/officeDocument/2006/relationships/image" Target="../media/image58.jpg"/><Relationship Id="rId4" Type="http://schemas.openxmlformats.org/officeDocument/2006/relationships/image" Target="../media/image9.png"/><Relationship Id="rId9" Type="http://schemas.openxmlformats.org/officeDocument/2006/relationships/image" Target="../media/image85.png"/><Relationship Id="rId5" Type="http://schemas.openxmlformats.org/officeDocument/2006/relationships/slide" Target="/ppt/slides/slide43.xml"/><Relationship Id="rId6" Type="http://schemas.openxmlformats.org/officeDocument/2006/relationships/slide" Target="/ppt/slides/slide43.xml"/><Relationship Id="rId7" Type="http://schemas.openxmlformats.org/officeDocument/2006/relationships/image" Target="../media/image2.png"/><Relationship Id="rId8" Type="http://schemas.openxmlformats.org/officeDocument/2006/relationships/image" Target="../media/image84.png"/></Relationships>
</file>

<file path=ppt/slides/_rels/slide4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7.xml"/><Relationship Id="rId3" Type="http://schemas.openxmlformats.org/officeDocument/2006/relationships/image" Target="../media/image41.jpg"/><Relationship Id="rId4" Type="http://schemas.openxmlformats.org/officeDocument/2006/relationships/image" Target="../media/image9.png"/><Relationship Id="rId5" Type="http://schemas.openxmlformats.org/officeDocument/2006/relationships/slide" Target="/ppt/slides/slide43.xml"/><Relationship Id="rId6" Type="http://schemas.openxmlformats.org/officeDocument/2006/relationships/image" Target="../media/image2.png"/></Relationships>
</file>

<file path=ppt/slides/_rels/slide4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8.xml"/><Relationship Id="rId3" Type="http://schemas.openxmlformats.org/officeDocument/2006/relationships/image" Target="../media/image41.jpg"/><Relationship Id="rId4" Type="http://schemas.openxmlformats.org/officeDocument/2006/relationships/image" Target="../media/image89.png"/><Relationship Id="rId5" Type="http://schemas.openxmlformats.org/officeDocument/2006/relationships/image" Target="../media/image9.png"/></Relationships>
</file>

<file path=ppt/slides/_rels/slide4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9.xml"/><Relationship Id="rId3" Type="http://schemas.openxmlformats.org/officeDocument/2006/relationships/image" Target="../media/image12.jpg"/><Relationship Id="rId4" Type="http://schemas.openxmlformats.org/officeDocument/2006/relationships/image" Target="../media/image9.png"/><Relationship Id="rId5" Type="http://schemas.openxmlformats.org/officeDocument/2006/relationships/image" Target="../media/image1.png"/><Relationship Id="rId6" Type="http://schemas.openxmlformats.org/officeDocument/2006/relationships/image" Target="../media/image70.png"/><Relationship Id="rId7" Type="http://schemas.openxmlformats.org/officeDocument/2006/relationships/image" Target="../media/image88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25.jpg"/><Relationship Id="rId4" Type="http://schemas.openxmlformats.org/officeDocument/2006/relationships/image" Target="../media/image9.png"/></Relationships>
</file>

<file path=ppt/slides/_rels/slide5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0.xml"/><Relationship Id="rId3" Type="http://schemas.openxmlformats.org/officeDocument/2006/relationships/image" Target="../media/image12.jpg"/><Relationship Id="rId4" Type="http://schemas.openxmlformats.org/officeDocument/2006/relationships/image" Target="../media/image9.png"/><Relationship Id="rId5" Type="http://schemas.openxmlformats.org/officeDocument/2006/relationships/slide" Target="/ppt/slides/slide1.xml"/><Relationship Id="rId6" Type="http://schemas.openxmlformats.org/officeDocument/2006/relationships/image" Target="../media/image2.png"/><Relationship Id="rId7" Type="http://schemas.openxmlformats.org/officeDocument/2006/relationships/image" Target="../media/image35.png"/></Relationships>
</file>

<file path=ppt/slides/_rels/slide6.xml.rels><?xml version="1.0" encoding="UTF-8" standalone="yes"?><Relationships xmlns="http://schemas.openxmlformats.org/package/2006/relationships"><Relationship Id="rId11" Type="http://schemas.openxmlformats.org/officeDocument/2006/relationships/image" Target="../media/image27.png"/><Relationship Id="rId10" Type="http://schemas.openxmlformats.org/officeDocument/2006/relationships/image" Target="../media/image22.png"/><Relationship Id="rId13" Type="http://schemas.openxmlformats.org/officeDocument/2006/relationships/image" Target="../media/image23.png"/><Relationship Id="rId1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26.jpg"/><Relationship Id="rId4" Type="http://schemas.openxmlformats.org/officeDocument/2006/relationships/image" Target="../media/image9.png"/><Relationship Id="rId9" Type="http://schemas.openxmlformats.org/officeDocument/2006/relationships/image" Target="../media/image30.png"/><Relationship Id="rId5" Type="http://schemas.openxmlformats.org/officeDocument/2006/relationships/slide" Target="/ppt/slides/slide2.xml"/><Relationship Id="rId6" Type="http://schemas.openxmlformats.org/officeDocument/2006/relationships/image" Target="../media/image2.png"/><Relationship Id="rId7" Type="http://schemas.openxmlformats.org/officeDocument/2006/relationships/slide" Target="/ppt/slides/slide8.xml"/><Relationship Id="rId8" Type="http://schemas.openxmlformats.org/officeDocument/2006/relationships/image" Target="../media/image24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26.jpg"/><Relationship Id="rId4" Type="http://schemas.openxmlformats.org/officeDocument/2006/relationships/image" Target="../media/image9.png"/><Relationship Id="rId9" Type="http://schemas.openxmlformats.org/officeDocument/2006/relationships/image" Target="../media/image2.png"/><Relationship Id="rId5" Type="http://schemas.openxmlformats.org/officeDocument/2006/relationships/image" Target="../media/image32.png"/><Relationship Id="rId6" Type="http://schemas.openxmlformats.org/officeDocument/2006/relationships/image" Target="../media/image34.png"/><Relationship Id="rId7" Type="http://schemas.openxmlformats.org/officeDocument/2006/relationships/slide" Target="/ppt/slides/slide10.xml"/><Relationship Id="rId8" Type="http://schemas.openxmlformats.org/officeDocument/2006/relationships/image" Target="../media/image51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26.jpg"/><Relationship Id="rId4" Type="http://schemas.openxmlformats.org/officeDocument/2006/relationships/image" Target="../media/image9.png"/><Relationship Id="rId5" Type="http://schemas.openxmlformats.org/officeDocument/2006/relationships/slide" Target="/ppt/slides/slide6.xml"/><Relationship Id="rId6" Type="http://schemas.openxmlformats.org/officeDocument/2006/relationships/image" Target="../media/image2.png"/><Relationship Id="rId7" Type="http://schemas.openxmlformats.org/officeDocument/2006/relationships/image" Target="../media/image32.png"/><Relationship Id="rId8" Type="http://schemas.openxmlformats.org/officeDocument/2006/relationships/image" Target="../media/image34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26.jpg"/><Relationship Id="rId4" Type="http://schemas.openxmlformats.org/officeDocument/2006/relationships/image" Target="../media/image9.png"/><Relationship Id="rId9" Type="http://schemas.openxmlformats.org/officeDocument/2006/relationships/image" Target="../media/image34.png"/><Relationship Id="rId5" Type="http://schemas.openxmlformats.org/officeDocument/2006/relationships/slide" Target="/ppt/slides/slide6.xml"/><Relationship Id="rId6" Type="http://schemas.openxmlformats.org/officeDocument/2006/relationships/slide" Target="/ppt/slides/slide6.xml"/><Relationship Id="rId7" Type="http://schemas.openxmlformats.org/officeDocument/2006/relationships/image" Target="../media/image2.png"/><Relationship Id="rId8" Type="http://schemas.openxmlformats.org/officeDocument/2006/relationships/image" Target="../media/image32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✿**✿*PIRATA*✿**✿* | Imágenes de piratas, Dibujos de piratas ..." id="84" name="Google Shape;84;p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9603684" y="2412069"/>
            <a:ext cx="2430946" cy="435754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Pin en piratas" id="85" name="Google Shape;85;p1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57370" y="2566779"/>
            <a:ext cx="2724150" cy="404812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Resultado de imagen de tipos de barcos | Piratas, Barcos, Barco pirata" id="86" name="Google Shape;86;p1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0" y="106018"/>
            <a:ext cx="2566780" cy="256678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Imagen que contiene naturaleza, agua, vuelo, grande&#10;&#10;Descripción generada automáticamente" id="87" name="Google Shape;87;p1"/>
          <p:cNvPicPr preferRelativeResize="0"/>
          <p:nvPr/>
        </p:nvPicPr>
        <p:blipFill rotWithShape="1">
          <a:blip r:embed="rId7">
            <a:alphaModFix/>
          </a:blip>
          <a:srcRect b="75845" l="73261" r="0" t="0"/>
          <a:stretch/>
        </p:blipFill>
        <p:spPr>
          <a:xfrm>
            <a:off x="8931965" y="0"/>
            <a:ext cx="3260036" cy="1656522"/>
          </a:xfrm>
          <a:prstGeom prst="rect">
            <a:avLst/>
          </a:prstGeom>
          <a:noFill/>
          <a:ln>
            <a:noFill/>
          </a:ln>
        </p:spPr>
      </p:pic>
      <p:sp>
        <p:nvSpPr>
          <p:cNvPr id="88" name="Google Shape;88;p1"/>
          <p:cNvSpPr txBox="1"/>
          <p:nvPr/>
        </p:nvSpPr>
        <p:spPr>
          <a:xfrm>
            <a:off x="1598959" y="473250"/>
            <a:ext cx="8335616" cy="193899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s-CL" sz="6000" u="none" cap="none" strike="noStrike">
                <a:solidFill>
                  <a:srgbClr val="002060"/>
                </a:solidFill>
                <a:latin typeface="Comic Sans MS"/>
                <a:ea typeface="Comic Sans MS"/>
                <a:cs typeface="Comic Sans MS"/>
                <a:sym typeface="Comic Sans MS"/>
              </a:rPr>
              <a:t>Jugando con los piratas de las sumas</a:t>
            </a:r>
            <a:endParaRPr/>
          </a:p>
        </p:txBody>
      </p:sp>
      <p:sp>
        <p:nvSpPr>
          <p:cNvPr id="89" name="Google Shape;89;p1">
            <a:hlinkClick action="ppaction://hlinkshowjump?jump=nextslide"/>
          </p:cNvPr>
          <p:cNvSpPr txBox="1"/>
          <p:nvPr/>
        </p:nvSpPr>
        <p:spPr>
          <a:xfrm>
            <a:off x="4037358" y="3713766"/>
            <a:ext cx="3458817" cy="584775"/>
          </a:xfrm>
          <a:prstGeom prst="rect">
            <a:avLst/>
          </a:prstGeom>
          <a:solidFill>
            <a:schemeClr val="accent5">
              <a:alpha val="49803"/>
            </a:schemeClr>
          </a:solidFill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s-CL" sz="3200" u="none" cap="none" strike="noStrik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Empezar</a:t>
            </a:r>
            <a:endParaRPr/>
          </a:p>
        </p:txBody>
      </p:sp>
      <p:sp>
        <p:nvSpPr>
          <p:cNvPr id="90" name="Google Shape;90;p1">
            <a:hlinkClick action="ppaction://hlinksldjump" r:id="rId8"/>
          </p:cNvPr>
          <p:cNvSpPr txBox="1"/>
          <p:nvPr/>
        </p:nvSpPr>
        <p:spPr>
          <a:xfrm>
            <a:off x="4037357" y="4590841"/>
            <a:ext cx="3458817" cy="584775"/>
          </a:xfrm>
          <a:prstGeom prst="rect">
            <a:avLst/>
          </a:prstGeom>
          <a:solidFill>
            <a:schemeClr val="accent5">
              <a:alpha val="49803"/>
            </a:schemeClr>
          </a:solidFill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s-CL" sz="3200" u="none" cap="none" strike="noStrik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Ayuda</a:t>
            </a:r>
            <a:endParaRPr/>
          </a:p>
        </p:txBody>
      </p:sp>
      <p:sp>
        <p:nvSpPr>
          <p:cNvPr id="91" name="Google Shape;91;p1"/>
          <p:cNvSpPr txBox="1"/>
          <p:nvPr/>
        </p:nvSpPr>
        <p:spPr>
          <a:xfrm>
            <a:off x="4037357" y="5467916"/>
            <a:ext cx="3458817" cy="584775"/>
          </a:xfrm>
          <a:prstGeom prst="rect">
            <a:avLst/>
          </a:prstGeom>
          <a:solidFill>
            <a:schemeClr val="accent5">
              <a:alpha val="49803"/>
            </a:schemeClr>
          </a:solidFill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s-CL" sz="3200" u="none" cap="none" strike="noStrik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Créditos</a:t>
            </a:r>
            <a:endParaRPr/>
          </a:p>
        </p:txBody>
      </p:sp>
      <p:pic>
        <p:nvPicPr>
          <p:cNvPr id="92" name="Google Shape;92;p1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 flipH="1" rot="10800000">
            <a:off x="11990363" y="6509790"/>
            <a:ext cx="152400" cy="1524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Imagen que contiene Logotipo&#10;&#10;Descripción generada automáticamente" id="93" name="Google Shape;93;p1"/>
          <p:cNvPicPr preferRelativeResize="0"/>
          <p:nvPr/>
        </p:nvPicPr>
        <p:blipFill rotWithShape="1">
          <a:blip r:embed="rId10">
            <a:alphaModFix/>
          </a:blip>
          <a:srcRect b="0" l="0" r="0" t="0"/>
          <a:stretch/>
        </p:blipFill>
        <p:spPr>
          <a:xfrm>
            <a:off x="9603684" y="29973"/>
            <a:ext cx="2111098" cy="70684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after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00"/>
                            </p:stCondLst>
                            <p:childTnLst>
                              <p:par>
                                <p:cTn fill="hold" nodeType="after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01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716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35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Google Shape;236;p10"/>
          <p:cNvSpPr/>
          <p:nvPr/>
        </p:nvSpPr>
        <p:spPr>
          <a:xfrm>
            <a:off x="215348" y="192156"/>
            <a:ext cx="11761304" cy="6473687"/>
          </a:xfrm>
          <a:prstGeom prst="roundRect">
            <a:avLst>
              <a:gd fmla="val 10321" name="adj"/>
            </a:avLst>
          </a:prstGeom>
          <a:solidFill>
            <a:schemeClr val="lt1"/>
          </a:solidFill>
          <a:ln cap="flat" cmpd="sng" w="57150">
            <a:solidFill>
              <a:schemeClr val="accent6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s-CL" sz="9600" u="none" cap="none" strike="noStrike">
                <a:solidFill>
                  <a:srgbClr val="F7CAAC"/>
                </a:solidFill>
                <a:latin typeface="Calibri"/>
                <a:ea typeface="Calibri"/>
                <a:cs typeface="Calibri"/>
                <a:sym typeface="Calibri"/>
              </a:rPr>
              <a:t>1</a:t>
            </a:r>
            <a:endParaRPr b="1" i="0" sz="1800" u="none" cap="none" strike="noStrike">
              <a:solidFill>
                <a:srgbClr val="F7CAAC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Imagen que contiene electrónica, calculadora, teclado&#10;&#10;Descripción generada automáticamente" id="237" name="Google Shape;237;p10">
            <a:hlinkClick action="ppaction://hlinkshowjump?jump=firstslide"/>
          </p:cNvPr>
          <p:cNvPicPr preferRelativeResize="0"/>
          <p:nvPr/>
        </p:nvPicPr>
        <p:blipFill rotWithShape="1">
          <a:blip r:embed="rId4">
            <a:alphaModFix/>
          </a:blip>
          <a:srcRect b="18532" l="10231" r="75586" t="66324"/>
          <a:stretch/>
        </p:blipFill>
        <p:spPr>
          <a:xfrm>
            <a:off x="0" y="0"/>
            <a:ext cx="594238" cy="634525"/>
          </a:xfrm>
          <a:prstGeom prst="rect">
            <a:avLst/>
          </a:prstGeom>
          <a:noFill/>
          <a:ln>
            <a:noFill/>
          </a:ln>
        </p:spPr>
      </p:pic>
      <p:sp>
        <p:nvSpPr>
          <p:cNvPr id="238" name="Google Shape;238;p10"/>
          <p:cNvSpPr txBox="1"/>
          <p:nvPr/>
        </p:nvSpPr>
        <p:spPr>
          <a:xfrm>
            <a:off x="626165" y="482475"/>
            <a:ext cx="10939670" cy="92333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s-CL" sz="5400" u="none" cap="none" strike="noStrike">
                <a:solidFill>
                  <a:srgbClr val="00B050"/>
                </a:solidFill>
                <a:latin typeface="Comic Sans MS"/>
                <a:ea typeface="Comic Sans MS"/>
                <a:cs typeface="Comic Sans MS"/>
                <a:sym typeface="Comic Sans MS"/>
              </a:rPr>
              <a:t>¿Cuál es la respuesta correcta?</a:t>
            </a:r>
            <a:endParaRPr/>
          </a:p>
        </p:txBody>
      </p:sp>
      <p:sp>
        <p:nvSpPr>
          <p:cNvPr id="239" name="Google Shape;239;p10"/>
          <p:cNvSpPr/>
          <p:nvPr/>
        </p:nvSpPr>
        <p:spPr>
          <a:xfrm>
            <a:off x="1007164" y="2292626"/>
            <a:ext cx="2531165" cy="2080591"/>
          </a:xfrm>
          <a:custGeom>
            <a:rect b="b" l="l" r="r" t="t"/>
            <a:pathLst>
              <a:path extrusionOk="0" fill="none" h="2080591" w="2531165">
                <a:moveTo>
                  <a:pt x="0" y="346772"/>
                </a:moveTo>
                <a:cubicBezTo>
                  <a:pt x="8859" y="170896"/>
                  <a:pt x="113679" y="16915"/>
                  <a:pt x="346772" y="0"/>
                </a:cubicBezTo>
                <a:cubicBezTo>
                  <a:pt x="571070" y="22889"/>
                  <a:pt x="815105" y="-20642"/>
                  <a:pt x="996065" y="0"/>
                </a:cubicBezTo>
                <a:cubicBezTo>
                  <a:pt x="1177025" y="20642"/>
                  <a:pt x="1345558" y="25689"/>
                  <a:pt x="1626981" y="0"/>
                </a:cubicBezTo>
                <a:cubicBezTo>
                  <a:pt x="1908404" y="-25689"/>
                  <a:pt x="2016752" y="7744"/>
                  <a:pt x="2184393" y="0"/>
                </a:cubicBezTo>
                <a:cubicBezTo>
                  <a:pt x="2351036" y="-18291"/>
                  <a:pt x="2560177" y="171223"/>
                  <a:pt x="2531165" y="346772"/>
                </a:cubicBezTo>
                <a:cubicBezTo>
                  <a:pt x="2499345" y="666501"/>
                  <a:pt x="2508556" y="819372"/>
                  <a:pt x="2531165" y="998684"/>
                </a:cubicBezTo>
                <a:cubicBezTo>
                  <a:pt x="2553774" y="1177996"/>
                  <a:pt x="2498705" y="1483498"/>
                  <a:pt x="2531165" y="1733819"/>
                </a:cubicBezTo>
                <a:cubicBezTo>
                  <a:pt x="2532479" y="1937768"/>
                  <a:pt x="2398753" y="2075960"/>
                  <a:pt x="2184393" y="2080591"/>
                </a:cubicBezTo>
                <a:cubicBezTo>
                  <a:pt x="2029454" y="2078587"/>
                  <a:pt x="1849813" y="2097295"/>
                  <a:pt x="1590229" y="2080591"/>
                </a:cubicBezTo>
                <a:cubicBezTo>
                  <a:pt x="1330645" y="2063887"/>
                  <a:pt x="1139402" y="2062879"/>
                  <a:pt x="996065" y="2080591"/>
                </a:cubicBezTo>
                <a:cubicBezTo>
                  <a:pt x="852728" y="2098303"/>
                  <a:pt x="584893" y="2083369"/>
                  <a:pt x="346772" y="2080591"/>
                </a:cubicBezTo>
                <a:cubicBezTo>
                  <a:pt x="172646" y="2078772"/>
                  <a:pt x="-4857" y="1914257"/>
                  <a:pt x="0" y="1733819"/>
                </a:cubicBezTo>
                <a:cubicBezTo>
                  <a:pt x="-6540" y="1401040"/>
                  <a:pt x="767" y="1259294"/>
                  <a:pt x="0" y="1068036"/>
                </a:cubicBezTo>
                <a:cubicBezTo>
                  <a:pt x="-767" y="876778"/>
                  <a:pt x="-4697" y="598354"/>
                  <a:pt x="0" y="346772"/>
                </a:cubicBezTo>
                <a:close/>
              </a:path>
              <a:path extrusionOk="0" h="2080591" w="2531165">
                <a:moveTo>
                  <a:pt x="0" y="346772"/>
                </a:moveTo>
                <a:cubicBezTo>
                  <a:pt x="12936" y="131908"/>
                  <a:pt x="160116" y="39548"/>
                  <a:pt x="346772" y="0"/>
                </a:cubicBezTo>
                <a:cubicBezTo>
                  <a:pt x="617507" y="-2121"/>
                  <a:pt x="743620" y="-7800"/>
                  <a:pt x="959312" y="0"/>
                </a:cubicBezTo>
                <a:cubicBezTo>
                  <a:pt x="1175004" y="7800"/>
                  <a:pt x="1360748" y="16590"/>
                  <a:pt x="1553476" y="0"/>
                </a:cubicBezTo>
                <a:cubicBezTo>
                  <a:pt x="1746204" y="-16590"/>
                  <a:pt x="1952462" y="26843"/>
                  <a:pt x="2184393" y="0"/>
                </a:cubicBezTo>
                <a:cubicBezTo>
                  <a:pt x="2367841" y="-38070"/>
                  <a:pt x="2552289" y="179806"/>
                  <a:pt x="2531165" y="346772"/>
                </a:cubicBezTo>
                <a:cubicBezTo>
                  <a:pt x="2509204" y="678458"/>
                  <a:pt x="2561202" y="702585"/>
                  <a:pt x="2531165" y="1054166"/>
                </a:cubicBezTo>
                <a:cubicBezTo>
                  <a:pt x="2501128" y="1405747"/>
                  <a:pt x="2555672" y="1402699"/>
                  <a:pt x="2531165" y="1733819"/>
                </a:cubicBezTo>
                <a:cubicBezTo>
                  <a:pt x="2556991" y="1896745"/>
                  <a:pt x="2355150" y="2063487"/>
                  <a:pt x="2184393" y="2080591"/>
                </a:cubicBezTo>
                <a:cubicBezTo>
                  <a:pt x="1917375" y="2072375"/>
                  <a:pt x="1820088" y="2053561"/>
                  <a:pt x="1571853" y="2080591"/>
                </a:cubicBezTo>
                <a:cubicBezTo>
                  <a:pt x="1323618" y="2107621"/>
                  <a:pt x="1140988" y="2075665"/>
                  <a:pt x="940936" y="2080591"/>
                </a:cubicBezTo>
                <a:cubicBezTo>
                  <a:pt x="740884" y="2085517"/>
                  <a:pt x="494742" y="2076629"/>
                  <a:pt x="346772" y="2080591"/>
                </a:cubicBezTo>
                <a:cubicBezTo>
                  <a:pt x="138942" y="2068123"/>
                  <a:pt x="-6943" y="1910257"/>
                  <a:pt x="0" y="1733819"/>
                </a:cubicBezTo>
                <a:cubicBezTo>
                  <a:pt x="-1784" y="1417072"/>
                  <a:pt x="10807" y="1338137"/>
                  <a:pt x="0" y="1054166"/>
                </a:cubicBezTo>
                <a:cubicBezTo>
                  <a:pt x="-10807" y="770195"/>
                  <a:pt x="-16644" y="680187"/>
                  <a:pt x="0" y="346772"/>
                </a:cubicBezTo>
                <a:close/>
              </a:path>
            </a:pathLst>
          </a:custGeom>
          <a:solidFill>
            <a:schemeClr val="lt1"/>
          </a:solidFill>
          <a:ln cap="flat" cmpd="sng" w="28575">
            <a:solidFill>
              <a:schemeClr val="accent6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9600" u="none" cap="none" strike="noStrike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0" name="Google Shape;240;p10"/>
          <p:cNvSpPr/>
          <p:nvPr/>
        </p:nvSpPr>
        <p:spPr>
          <a:xfrm>
            <a:off x="4631633" y="2292625"/>
            <a:ext cx="2531165" cy="2080591"/>
          </a:xfrm>
          <a:custGeom>
            <a:rect b="b" l="l" r="r" t="t"/>
            <a:pathLst>
              <a:path extrusionOk="0" fill="none" h="2080591" w="2531165">
                <a:moveTo>
                  <a:pt x="0" y="346772"/>
                </a:moveTo>
                <a:cubicBezTo>
                  <a:pt x="8859" y="170896"/>
                  <a:pt x="113679" y="16915"/>
                  <a:pt x="346772" y="0"/>
                </a:cubicBezTo>
                <a:cubicBezTo>
                  <a:pt x="571070" y="22889"/>
                  <a:pt x="815105" y="-20642"/>
                  <a:pt x="996065" y="0"/>
                </a:cubicBezTo>
                <a:cubicBezTo>
                  <a:pt x="1177025" y="20642"/>
                  <a:pt x="1345558" y="25689"/>
                  <a:pt x="1626981" y="0"/>
                </a:cubicBezTo>
                <a:cubicBezTo>
                  <a:pt x="1908404" y="-25689"/>
                  <a:pt x="2016752" y="7744"/>
                  <a:pt x="2184393" y="0"/>
                </a:cubicBezTo>
                <a:cubicBezTo>
                  <a:pt x="2351036" y="-18291"/>
                  <a:pt x="2560177" y="171223"/>
                  <a:pt x="2531165" y="346772"/>
                </a:cubicBezTo>
                <a:cubicBezTo>
                  <a:pt x="2499345" y="666501"/>
                  <a:pt x="2508556" y="819372"/>
                  <a:pt x="2531165" y="998684"/>
                </a:cubicBezTo>
                <a:cubicBezTo>
                  <a:pt x="2553774" y="1177996"/>
                  <a:pt x="2498705" y="1483498"/>
                  <a:pt x="2531165" y="1733819"/>
                </a:cubicBezTo>
                <a:cubicBezTo>
                  <a:pt x="2532479" y="1937768"/>
                  <a:pt x="2398753" y="2075960"/>
                  <a:pt x="2184393" y="2080591"/>
                </a:cubicBezTo>
                <a:cubicBezTo>
                  <a:pt x="2029454" y="2078587"/>
                  <a:pt x="1849813" y="2097295"/>
                  <a:pt x="1590229" y="2080591"/>
                </a:cubicBezTo>
                <a:cubicBezTo>
                  <a:pt x="1330645" y="2063887"/>
                  <a:pt x="1139402" y="2062879"/>
                  <a:pt x="996065" y="2080591"/>
                </a:cubicBezTo>
                <a:cubicBezTo>
                  <a:pt x="852728" y="2098303"/>
                  <a:pt x="584893" y="2083369"/>
                  <a:pt x="346772" y="2080591"/>
                </a:cubicBezTo>
                <a:cubicBezTo>
                  <a:pt x="172646" y="2078772"/>
                  <a:pt x="-4857" y="1914257"/>
                  <a:pt x="0" y="1733819"/>
                </a:cubicBezTo>
                <a:cubicBezTo>
                  <a:pt x="-6540" y="1401040"/>
                  <a:pt x="767" y="1259294"/>
                  <a:pt x="0" y="1068036"/>
                </a:cubicBezTo>
                <a:cubicBezTo>
                  <a:pt x="-767" y="876778"/>
                  <a:pt x="-4697" y="598354"/>
                  <a:pt x="0" y="346772"/>
                </a:cubicBezTo>
                <a:close/>
              </a:path>
              <a:path extrusionOk="0" h="2080591" w="2531165">
                <a:moveTo>
                  <a:pt x="0" y="346772"/>
                </a:moveTo>
                <a:cubicBezTo>
                  <a:pt x="12936" y="131908"/>
                  <a:pt x="160116" y="39548"/>
                  <a:pt x="346772" y="0"/>
                </a:cubicBezTo>
                <a:cubicBezTo>
                  <a:pt x="617507" y="-2121"/>
                  <a:pt x="743620" y="-7800"/>
                  <a:pt x="959312" y="0"/>
                </a:cubicBezTo>
                <a:cubicBezTo>
                  <a:pt x="1175004" y="7800"/>
                  <a:pt x="1360748" y="16590"/>
                  <a:pt x="1553476" y="0"/>
                </a:cubicBezTo>
                <a:cubicBezTo>
                  <a:pt x="1746204" y="-16590"/>
                  <a:pt x="1952462" y="26843"/>
                  <a:pt x="2184393" y="0"/>
                </a:cubicBezTo>
                <a:cubicBezTo>
                  <a:pt x="2367841" y="-38070"/>
                  <a:pt x="2552289" y="179806"/>
                  <a:pt x="2531165" y="346772"/>
                </a:cubicBezTo>
                <a:cubicBezTo>
                  <a:pt x="2509204" y="678458"/>
                  <a:pt x="2561202" y="702585"/>
                  <a:pt x="2531165" y="1054166"/>
                </a:cubicBezTo>
                <a:cubicBezTo>
                  <a:pt x="2501128" y="1405747"/>
                  <a:pt x="2555672" y="1402699"/>
                  <a:pt x="2531165" y="1733819"/>
                </a:cubicBezTo>
                <a:cubicBezTo>
                  <a:pt x="2556991" y="1896745"/>
                  <a:pt x="2355150" y="2063487"/>
                  <a:pt x="2184393" y="2080591"/>
                </a:cubicBezTo>
                <a:cubicBezTo>
                  <a:pt x="1917375" y="2072375"/>
                  <a:pt x="1820088" y="2053561"/>
                  <a:pt x="1571853" y="2080591"/>
                </a:cubicBezTo>
                <a:cubicBezTo>
                  <a:pt x="1323618" y="2107621"/>
                  <a:pt x="1140988" y="2075665"/>
                  <a:pt x="940936" y="2080591"/>
                </a:cubicBezTo>
                <a:cubicBezTo>
                  <a:pt x="740884" y="2085517"/>
                  <a:pt x="494742" y="2076629"/>
                  <a:pt x="346772" y="2080591"/>
                </a:cubicBezTo>
                <a:cubicBezTo>
                  <a:pt x="138942" y="2068123"/>
                  <a:pt x="-6943" y="1910257"/>
                  <a:pt x="0" y="1733819"/>
                </a:cubicBezTo>
                <a:cubicBezTo>
                  <a:pt x="-1784" y="1417072"/>
                  <a:pt x="10807" y="1338137"/>
                  <a:pt x="0" y="1054166"/>
                </a:cubicBezTo>
                <a:cubicBezTo>
                  <a:pt x="-10807" y="770195"/>
                  <a:pt x="-16644" y="680187"/>
                  <a:pt x="0" y="346772"/>
                </a:cubicBezTo>
                <a:close/>
              </a:path>
            </a:pathLst>
          </a:custGeom>
          <a:solidFill>
            <a:schemeClr val="lt1"/>
          </a:solidFill>
          <a:ln cap="flat" cmpd="sng" w="28575">
            <a:solidFill>
              <a:schemeClr val="accent6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0" sz="2800" u="none" cap="none" strike="noStrike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1" name="Google Shape;241;p10"/>
          <p:cNvSpPr/>
          <p:nvPr/>
        </p:nvSpPr>
        <p:spPr>
          <a:xfrm>
            <a:off x="8653671" y="2292624"/>
            <a:ext cx="2531165" cy="2080591"/>
          </a:xfrm>
          <a:custGeom>
            <a:rect b="b" l="l" r="r" t="t"/>
            <a:pathLst>
              <a:path extrusionOk="0" fill="none" h="2080591" w="2531165">
                <a:moveTo>
                  <a:pt x="0" y="346772"/>
                </a:moveTo>
                <a:cubicBezTo>
                  <a:pt x="8859" y="170896"/>
                  <a:pt x="113679" y="16915"/>
                  <a:pt x="346772" y="0"/>
                </a:cubicBezTo>
                <a:cubicBezTo>
                  <a:pt x="571070" y="22889"/>
                  <a:pt x="815105" y="-20642"/>
                  <a:pt x="996065" y="0"/>
                </a:cubicBezTo>
                <a:cubicBezTo>
                  <a:pt x="1177025" y="20642"/>
                  <a:pt x="1345558" y="25689"/>
                  <a:pt x="1626981" y="0"/>
                </a:cubicBezTo>
                <a:cubicBezTo>
                  <a:pt x="1908404" y="-25689"/>
                  <a:pt x="2016752" y="7744"/>
                  <a:pt x="2184393" y="0"/>
                </a:cubicBezTo>
                <a:cubicBezTo>
                  <a:pt x="2351036" y="-18291"/>
                  <a:pt x="2560177" y="171223"/>
                  <a:pt x="2531165" y="346772"/>
                </a:cubicBezTo>
                <a:cubicBezTo>
                  <a:pt x="2499345" y="666501"/>
                  <a:pt x="2508556" y="819372"/>
                  <a:pt x="2531165" y="998684"/>
                </a:cubicBezTo>
                <a:cubicBezTo>
                  <a:pt x="2553774" y="1177996"/>
                  <a:pt x="2498705" y="1483498"/>
                  <a:pt x="2531165" y="1733819"/>
                </a:cubicBezTo>
                <a:cubicBezTo>
                  <a:pt x="2532479" y="1937768"/>
                  <a:pt x="2398753" y="2075960"/>
                  <a:pt x="2184393" y="2080591"/>
                </a:cubicBezTo>
                <a:cubicBezTo>
                  <a:pt x="2029454" y="2078587"/>
                  <a:pt x="1849813" y="2097295"/>
                  <a:pt x="1590229" y="2080591"/>
                </a:cubicBezTo>
                <a:cubicBezTo>
                  <a:pt x="1330645" y="2063887"/>
                  <a:pt x="1139402" y="2062879"/>
                  <a:pt x="996065" y="2080591"/>
                </a:cubicBezTo>
                <a:cubicBezTo>
                  <a:pt x="852728" y="2098303"/>
                  <a:pt x="584893" y="2083369"/>
                  <a:pt x="346772" y="2080591"/>
                </a:cubicBezTo>
                <a:cubicBezTo>
                  <a:pt x="172646" y="2078772"/>
                  <a:pt x="-4857" y="1914257"/>
                  <a:pt x="0" y="1733819"/>
                </a:cubicBezTo>
                <a:cubicBezTo>
                  <a:pt x="-6540" y="1401040"/>
                  <a:pt x="767" y="1259294"/>
                  <a:pt x="0" y="1068036"/>
                </a:cubicBezTo>
                <a:cubicBezTo>
                  <a:pt x="-767" y="876778"/>
                  <a:pt x="-4697" y="598354"/>
                  <a:pt x="0" y="346772"/>
                </a:cubicBezTo>
                <a:close/>
              </a:path>
              <a:path extrusionOk="0" h="2080591" w="2531165">
                <a:moveTo>
                  <a:pt x="0" y="346772"/>
                </a:moveTo>
                <a:cubicBezTo>
                  <a:pt x="12936" y="131908"/>
                  <a:pt x="160116" y="39548"/>
                  <a:pt x="346772" y="0"/>
                </a:cubicBezTo>
                <a:cubicBezTo>
                  <a:pt x="617507" y="-2121"/>
                  <a:pt x="743620" y="-7800"/>
                  <a:pt x="959312" y="0"/>
                </a:cubicBezTo>
                <a:cubicBezTo>
                  <a:pt x="1175004" y="7800"/>
                  <a:pt x="1360748" y="16590"/>
                  <a:pt x="1553476" y="0"/>
                </a:cubicBezTo>
                <a:cubicBezTo>
                  <a:pt x="1746204" y="-16590"/>
                  <a:pt x="1952462" y="26843"/>
                  <a:pt x="2184393" y="0"/>
                </a:cubicBezTo>
                <a:cubicBezTo>
                  <a:pt x="2367841" y="-38070"/>
                  <a:pt x="2552289" y="179806"/>
                  <a:pt x="2531165" y="346772"/>
                </a:cubicBezTo>
                <a:cubicBezTo>
                  <a:pt x="2509204" y="678458"/>
                  <a:pt x="2561202" y="702585"/>
                  <a:pt x="2531165" y="1054166"/>
                </a:cubicBezTo>
                <a:cubicBezTo>
                  <a:pt x="2501128" y="1405747"/>
                  <a:pt x="2555672" y="1402699"/>
                  <a:pt x="2531165" y="1733819"/>
                </a:cubicBezTo>
                <a:cubicBezTo>
                  <a:pt x="2556991" y="1896745"/>
                  <a:pt x="2355150" y="2063487"/>
                  <a:pt x="2184393" y="2080591"/>
                </a:cubicBezTo>
                <a:cubicBezTo>
                  <a:pt x="1917375" y="2072375"/>
                  <a:pt x="1820088" y="2053561"/>
                  <a:pt x="1571853" y="2080591"/>
                </a:cubicBezTo>
                <a:cubicBezTo>
                  <a:pt x="1323618" y="2107621"/>
                  <a:pt x="1140988" y="2075665"/>
                  <a:pt x="940936" y="2080591"/>
                </a:cubicBezTo>
                <a:cubicBezTo>
                  <a:pt x="740884" y="2085517"/>
                  <a:pt x="494742" y="2076629"/>
                  <a:pt x="346772" y="2080591"/>
                </a:cubicBezTo>
                <a:cubicBezTo>
                  <a:pt x="138942" y="2068123"/>
                  <a:pt x="-6943" y="1910257"/>
                  <a:pt x="0" y="1733819"/>
                </a:cubicBezTo>
                <a:cubicBezTo>
                  <a:pt x="-1784" y="1417072"/>
                  <a:pt x="10807" y="1338137"/>
                  <a:pt x="0" y="1054166"/>
                </a:cubicBezTo>
                <a:cubicBezTo>
                  <a:pt x="-10807" y="770195"/>
                  <a:pt x="-16644" y="680187"/>
                  <a:pt x="0" y="346772"/>
                </a:cubicBezTo>
                <a:close/>
              </a:path>
            </a:pathLst>
          </a:custGeom>
          <a:solidFill>
            <a:schemeClr val="lt1"/>
          </a:solidFill>
          <a:ln cap="flat" cmpd="sng" w="28575">
            <a:solidFill>
              <a:schemeClr val="accent6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2" name="Google Shape;242;p10"/>
          <p:cNvSpPr/>
          <p:nvPr/>
        </p:nvSpPr>
        <p:spPr>
          <a:xfrm>
            <a:off x="3753677" y="2995528"/>
            <a:ext cx="662608" cy="667069"/>
          </a:xfrm>
          <a:prstGeom prst="plus">
            <a:avLst>
              <a:gd fmla="val 35180" name="adj"/>
            </a:avLst>
          </a:prstGeom>
          <a:solidFill>
            <a:schemeClr val="accent6"/>
          </a:solidFill>
          <a:ln cap="flat" cmpd="sng" w="12700">
            <a:solidFill>
              <a:srgbClr val="00B05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3" name="Google Shape;243;p10"/>
          <p:cNvSpPr/>
          <p:nvPr/>
        </p:nvSpPr>
        <p:spPr>
          <a:xfrm>
            <a:off x="7295323" y="2995528"/>
            <a:ext cx="1225822" cy="667069"/>
          </a:xfrm>
          <a:prstGeom prst="mathEqual">
            <a:avLst>
              <a:gd fmla="val 23520" name="adj1"/>
              <a:gd fmla="val 11760" name="adj2"/>
            </a:avLst>
          </a:prstGeom>
          <a:solidFill>
            <a:schemeClr val="accent6"/>
          </a:solidFill>
          <a:ln cap="flat" cmpd="sng" w="12700">
            <a:solidFill>
              <a:srgbClr val="00B05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4" name="Google Shape;244;p10"/>
          <p:cNvSpPr/>
          <p:nvPr/>
        </p:nvSpPr>
        <p:spPr>
          <a:xfrm>
            <a:off x="1576316" y="4462375"/>
            <a:ext cx="1263487" cy="264687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s-CL" sz="16600" u="none" cap="none" strike="noStrike">
                <a:latin typeface="Calibri"/>
                <a:ea typeface="Calibri"/>
                <a:cs typeface="Calibri"/>
                <a:sym typeface="Calibri"/>
              </a:rPr>
              <a:t>3</a:t>
            </a:r>
            <a:endParaRPr/>
          </a:p>
        </p:txBody>
      </p:sp>
      <p:sp>
        <p:nvSpPr>
          <p:cNvPr id="245" name="Google Shape;245;p10">
            <a:hlinkClick action="ppaction://hlinkshowjump?jump=nextslide"/>
          </p:cNvPr>
          <p:cNvSpPr/>
          <p:nvPr/>
        </p:nvSpPr>
        <p:spPr>
          <a:xfrm>
            <a:off x="3782943" y="4472020"/>
            <a:ext cx="1263487" cy="264687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s-CL" sz="16600" u="none" cap="none" strike="noStrike">
                <a:latin typeface="Calibri"/>
                <a:ea typeface="Calibri"/>
                <a:cs typeface="Calibri"/>
                <a:sym typeface="Calibri"/>
              </a:rPr>
              <a:t>4</a:t>
            </a:r>
            <a:endParaRPr/>
          </a:p>
        </p:txBody>
      </p:sp>
      <p:sp>
        <p:nvSpPr>
          <p:cNvPr id="246" name="Google Shape;246;p10"/>
          <p:cNvSpPr/>
          <p:nvPr/>
        </p:nvSpPr>
        <p:spPr>
          <a:xfrm>
            <a:off x="6031836" y="4462375"/>
            <a:ext cx="1263487" cy="264687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s-CL" sz="16600" u="none" cap="none" strike="noStrike">
                <a:latin typeface="Calibri"/>
                <a:ea typeface="Calibri"/>
                <a:cs typeface="Calibri"/>
                <a:sym typeface="Calibri"/>
              </a:rPr>
              <a:t>7</a:t>
            </a:r>
            <a:endParaRPr/>
          </a:p>
        </p:txBody>
      </p:sp>
      <p:pic>
        <p:nvPicPr>
          <p:cNvPr id="247" name="Google Shape;247;p10">
            <a:hlinkClick action="ppaction://hlinksldjump" r:id="rId5"/>
          </p:cNvPr>
          <p:cNvPicPr preferRelativeResize="0"/>
          <p:nvPr/>
        </p:nvPicPr>
        <p:blipFill rotWithShape="1">
          <a:blip r:embed="rId6">
            <a:alphaModFix/>
          </a:blip>
          <a:srcRect b="19528" l="43902" r="41252" t="65751"/>
          <a:stretch/>
        </p:blipFill>
        <p:spPr>
          <a:xfrm>
            <a:off x="11518279" y="-43722"/>
            <a:ext cx="673721" cy="66808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Imagen que contiene electrónica, calculadora, teclado&#10;&#10;Descripción generada automáticamente" id="248" name="Google Shape;248;p10">
            <a:hlinkClick action="ppaction://hlinksldjump" r:id="rId7"/>
          </p:cNvPr>
          <p:cNvPicPr preferRelativeResize="0"/>
          <p:nvPr/>
        </p:nvPicPr>
        <p:blipFill rotWithShape="1">
          <a:blip r:embed="rId8">
            <a:alphaModFix/>
          </a:blip>
          <a:srcRect b="67093" l="27888" r="58941" t="19040"/>
          <a:stretch/>
        </p:blipFill>
        <p:spPr>
          <a:xfrm>
            <a:off x="11708578" y="6349020"/>
            <a:ext cx="483422" cy="50898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Download Minus Patrones Dibujo, Imagen Digital, Dibujos Infantiles ..." id="249" name="Google Shape;249;p10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5509589" y="2535359"/>
            <a:ext cx="819228" cy="165101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Dibujos animados de colibrí - Descargar PNG/SVG transparente ..." id="250" name="Google Shape;250;p10"/>
          <p:cNvPicPr preferRelativeResize="0"/>
          <p:nvPr/>
        </p:nvPicPr>
        <p:blipFill rotWithShape="1">
          <a:blip r:embed="rId10">
            <a:alphaModFix/>
          </a:blip>
          <a:srcRect b="0" l="0" r="0" t="0"/>
          <a:stretch/>
        </p:blipFill>
        <p:spPr>
          <a:xfrm>
            <a:off x="1037272" y="2292624"/>
            <a:ext cx="1225532" cy="122553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Dibujos animados de colibrí - Descargar PNG/SVG transparente ..." id="251" name="Google Shape;251;p10"/>
          <p:cNvPicPr preferRelativeResize="0"/>
          <p:nvPr/>
        </p:nvPicPr>
        <p:blipFill rotWithShape="1">
          <a:blip r:embed="rId11">
            <a:alphaModFix/>
          </a:blip>
          <a:srcRect b="0" l="0" r="0" t="0"/>
          <a:stretch/>
        </p:blipFill>
        <p:spPr>
          <a:xfrm>
            <a:off x="2306930" y="2281440"/>
            <a:ext cx="1225532" cy="122553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Dibujos animados de colibrí - Descargar PNG/SVG transparente ..." id="252" name="Google Shape;252;p10"/>
          <p:cNvPicPr preferRelativeResize="0"/>
          <p:nvPr/>
        </p:nvPicPr>
        <p:blipFill rotWithShape="1">
          <a:blip r:embed="rId12">
            <a:alphaModFix/>
          </a:blip>
          <a:srcRect b="0" l="0" r="0" t="0"/>
          <a:stretch/>
        </p:blipFill>
        <p:spPr>
          <a:xfrm>
            <a:off x="1650038" y="3127095"/>
            <a:ext cx="1225532" cy="122553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56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Google Shape;257;p11"/>
          <p:cNvSpPr/>
          <p:nvPr/>
        </p:nvSpPr>
        <p:spPr>
          <a:xfrm>
            <a:off x="215348" y="192156"/>
            <a:ext cx="11761304" cy="6473687"/>
          </a:xfrm>
          <a:prstGeom prst="roundRect">
            <a:avLst>
              <a:gd fmla="val 10321" name="adj"/>
            </a:avLst>
          </a:prstGeom>
          <a:solidFill>
            <a:schemeClr val="lt1"/>
          </a:solidFill>
          <a:ln cap="flat" cmpd="sng" w="57150">
            <a:solidFill>
              <a:schemeClr val="accent6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s-CL" sz="9600" u="none" cap="none" strike="noStrike">
                <a:solidFill>
                  <a:srgbClr val="F7CAAC"/>
                </a:solidFill>
                <a:latin typeface="Calibri"/>
                <a:ea typeface="Calibri"/>
                <a:cs typeface="Calibri"/>
                <a:sym typeface="Calibri"/>
              </a:rPr>
              <a:t>1</a:t>
            </a:r>
            <a:endParaRPr b="1" i="0" sz="1800" u="none" cap="none" strike="noStrike">
              <a:solidFill>
                <a:srgbClr val="F7CAAC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Imagen que contiene electrónica, calculadora, teclado&#10;&#10;Descripción generada automáticamente" id="258" name="Google Shape;258;p11">
            <a:hlinkClick action="ppaction://hlinkshowjump?jump=firstslide"/>
          </p:cNvPr>
          <p:cNvPicPr preferRelativeResize="0"/>
          <p:nvPr/>
        </p:nvPicPr>
        <p:blipFill rotWithShape="1">
          <a:blip r:embed="rId4">
            <a:alphaModFix/>
          </a:blip>
          <a:srcRect b="18532" l="10231" r="75586" t="66324"/>
          <a:stretch/>
        </p:blipFill>
        <p:spPr>
          <a:xfrm>
            <a:off x="0" y="0"/>
            <a:ext cx="594238" cy="634525"/>
          </a:xfrm>
          <a:prstGeom prst="rect">
            <a:avLst/>
          </a:prstGeom>
          <a:noFill/>
          <a:ln>
            <a:noFill/>
          </a:ln>
        </p:spPr>
      </p:pic>
      <p:sp>
        <p:nvSpPr>
          <p:cNvPr id="259" name="Google Shape;259;p11"/>
          <p:cNvSpPr txBox="1"/>
          <p:nvPr/>
        </p:nvSpPr>
        <p:spPr>
          <a:xfrm>
            <a:off x="626165" y="482475"/>
            <a:ext cx="10939670" cy="92333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s-CL" sz="5400" u="none" cap="none" strike="noStrike">
                <a:solidFill>
                  <a:srgbClr val="00B050"/>
                </a:solidFill>
                <a:latin typeface="Comic Sans MS"/>
                <a:ea typeface="Comic Sans MS"/>
                <a:cs typeface="Comic Sans MS"/>
                <a:sym typeface="Comic Sans MS"/>
              </a:rPr>
              <a:t>¡Muy bien!</a:t>
            </a:r>
            <a:endParaRPr/>
          </a:p>
        </p:txBody>
      </p:sp>
      <p:sp>
        <p:nvSpPr>
          <p:cNvPr id="260" name="Google Shape;260;p11"/>
          <p:cNvSpPr/>
          <p:nvPr/>
        </p:nvSpPr>
        <p:spPr>
          <a:xfrm>
            <a:off x="1007164" y="2292626"/>
            <a:ext cx="2531165" cy="2080591"/>
          </a:xfrm>
          <a:custGeom>
            <a:rect b="b" l="l" r="r" t="t"/>
            <a:pathLst>
              <a:path extrusionOk="0" fill="none" h="2080591" w="2531165">
                <a:moveTo>
                  <a:pt x="0" y="346772"/>
                </a:moveTo>
                <a:cubicBezTo>
                  <a:pt x="8859" y="170896"/>
                  <a:pt x="113679" y="16915"/>
                  <a:pt x="346772" y="0"/>
                </a:cubicBezTo>
                <a:cubicBezTo>
                  <a:pt x="571070" y="22889"/>
                  <a:pt x="815105" y="-20642"/>
                  <a:pt x="996065" y="0"/>
                </a:cubicBezTo>
                <a:cubicBezTo>
                  <a:pt x="1177025" y="20642"/>
                  <a:pt x="1345558" y="25689"/>
                  <a:pt x="1626981" y="0"/>
                </a:cubicBezTo>
                <a:cubicBezTo>
                  <a:pt x="1908404" y="-25689"/>
                  <a:pt x="2016752" y="7744"/>
                  <a:pt x="2184393" y="0"/>
                </a:cubicBezTo>
                <a:cubicBezTo>
                  <a:pt x="2351036" y="-18291"/>
                  <a:pt x="2560177" y="171223"/>
                  <a:pt x="2531165" y="346772"/>
                </a:cubicBezTo>
                <a:cubicBezTo>
                  <a:pt x="2499345" y="666501"/>
                  <a:pt x="2508556" y="819372"/>
                  <a:pt x="2531165" y="998684"/>
                </a:cubicBezTo>
                <a:cubicBezTo>
                  <a:pt x="2553774" y="1177996"/>
                  <a:pt x="2498705" y="1483498"/>
                  <a:pt x="2531165" y="1733819"/>
                </a:cubicBezTo>
                <a:cubicBezTo>
                  <a:pt x="2532479" y="1937768"/>
                  <a:pt x="2398753" y="2075960"/>
                  <a:pt x="2184393" y="2080591"/>
                </a:cubicBezTo>
                <a:cubicBezTo>
                  <a:pt x="2029454" y="2078587"/>
                  <a:pt x="1849813" y="2097295"/>
                  <a:pt x="1590229" y="2080591"/>
                </a:cubicBezTo>
                <a:cubicBezTo>
                  <a:pt x="1330645" y="2063887"/>
                  <a:pt x="1139402" y="2062879"/>
                  <a:pt x="996065" y="2080591"/>
                </a:cubicBezTo>
                <a:cubicBezTo>
                  <a:pt x="852728" y="2098303"/>
                  <a:pt x="584893" y="2083369"/>
                  <a:pt x="346772" y="2080591"/>
                </a:cubicBezTo>
                <a:cubicBezTo>
                  <a:pt x="172646" y="2078772"/>
                  <a:pt x="-4857" y="1914257"/>
                  <a:pt x="0" y="1733819"/>
                </a:cubicBezTo>
                <a:cubicBezTo>
                  <a:pt x="-6540" y="1401040"/>
                  <a:pt x="767" y="1259294"/>
                  <a:pt x="0" y="1068036"/>
                </a:cubicBezTo>
                <a:cubicBezTo>
                  <a:pt x="-767" y="876778"/>
                  <a:pt x="-4697" y="598354"/>
                  <a:pt x="0" y="346772"/>
                </a:cubicBezTo>
                <a:close/>
              </a:path>
              <a:path extrusionOk="0" h="2080591" w="2531165">
                <a:moveTo>
                  <a:pt x="0" y="346772"/>
                </a:moveTo>
                <a:cubicBezTo>
                  <a:pt x="12936" y="131908"/>
                  <a:pt x="160116" y="39548"/>
                  <a:pt x="346772" y="0"/>
                </a:cubicBezTo>
                <a:cubicBezTo>
                  <a:pt x="617507" y="-2121"/>
                  <a:pt x="743620" y="-7800"/>
                  <a:pt x="959312" y="0"/>
                </a:cubicBezTo>
                <a:cubicBezTo>
                  <a:pt x="1175004" y="7800"/>
                  <a:pt x="1360748" y="16590"/>
                  <a:pt x="1553476" y="0"/>
                </a:cubicBezTo>
                <a:cubicBezTo>
                  <a:pt x="1746204" y="-16590"/>
                  <a:pt x="1952462" y="26843"/>
                  <a:pt x="2184393" y="0"/>
                </a:cubicBezTo>
                <a:cubicBezTo>
                  <a:pt x="2367841" y="-38070"/>
                  <a:pt x="2552289" y="179806"/>
                  <a:pt x="2531165" y="346772"/>
                </a:cubicBezTo>
                <a:cubicBezTo>
                  <a:pt x="2509204" y="678458"/>
                  <a:pt x="2561202" y="702585"/>
                  <a:pt x="2531165" y="1054166"/>
                </a:cubicBezTo>
                <a:cubicBezTo>
                  <a:pt x="2501128" y="1405747"/>
                  <a:pt x="2555672" y="1402699"/>
                  <a:pt x="2531165" y="1733819"/>
                </a:cubicBezTo>
                <a:cubicBezTo>
                  <a:pt x="2556991" y="1896745"/>
                  <a:pt x="2355150" y="2063487"/>
                  <a:pt x="2184393" y="2080591"/>
                </a:cubicBezTo>
                <a:cubicBezTo>
                  <a:pt x="1917375" y="2072375"/>
                  <a:pt x="1820088" y="2053561"/>
                  <a:pt x="1571853" y="2080591"/>
                </a:cubicBezTo>
                <a:cubicBezTo>
                  <a:pt x="1323618" y="2107621"/>
                  <a:pt x="1140988" y="2075665"/>
                  <a:pt x="940936" y="2080591"/>
                </a:cubicBezTo>
                <a:cubicBezTo>
                  <a:pt x="740884" y="2085517"/>
                  <a:pt x="494742" y="2076629"/>
                  <a:pt x="346772" y="2080591"/>
                </a:cubicBezTo>
                <a:cubicBezTo>
                  <a:pt x="138942" y="2068123"/>
                  <a:pt x="-6943" y="1910257"/>
                  <a:pt x="0" y="1733819"/>
                </a:cubicBezTo>
                <a:cubicBezTo>
                  <a:pt x="-1784" y="1417072"/>
                  <a:pt x="10807" y="1338137"/>
                  <a:pt x="0" y="1054166"/>
                </a:cubicBezTo>
                <a:cubicBezTo>
                  <a:pt x="-10807" y="770195"/>
                  <a:pt x="-16644" y="680187"/>
                  <a:pt x="0" y="346772"/>
                </a:cubicBezTo>
                <a:close/>
              </a:path>
            </a:pathLst>
          </a:custGeom>
          <a:solidFill>
            <a:schemeClr val="lt1"/>
          </a:solidFill>
          <a:ln cap="flat" cmpd="sng" w="28575">
            <a:solidFill>
              <a:schemeClr val="accent6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9600" u="none" cap="none" strike="noStrike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1" name="Google Shape;261;p11"/>
          <p:cNvSpPr/>
          <p:nvPr/>
        </p:nvSpPr>
        <p:spPr>
          <a:xfrm>
            <a:off x="4631633" y="2292625"/>
            <a:ext cx="2531165" cy="2080591"/>
          </a:xfrm>
          <a:custGeom>
            <a:rect b="b" l="l" r="r" t="t"/>
            <a:pathLst>
              <a:path extrusionOk="0" fill="none" h="2080591" w="2531165">
                <a:moveTo>
                  <a:pt x="0" y="346772"/>
                </a:moveTo>
                <a:cubicBezTo>
                  <a:pt x="8859" y="170896"/>
                  <a:pt x="113679" y="16915"/>
                  <a:pt x="346772" y="0"/>
                </a:cubicBezTo>
                <a:cubicBezTo>
                  <a:pt x="571070" y="22889"/>
                  <a:pt x="815105" y="-20642"/>
                  <a:pt x="996065" y="0"/>
                </a:cubicBezTo>
                <a:cubicBezTo>
                  <a:pt x="1177025" y="20642"/>
                  <a:pt x="1345558" y="25689"/>
                  <a:pt x="1626981" y="0"/>
                </a:cubicBezTo>
                <a:cubicBezTo>
                  <a:pt x="1908404" y="-25689"/>
                  <a:pt x="2016752" y="7744"/>
                  <a:pt x="2184393" y="0"/>
                </a:cubicBezTo>
                <a:cubicBezTo>
                  <a:pt x="2351036" y="-18291"/>
                  <a:pt x="2560177" y="171223"/>
                  <a:pt x="2531165" y="346772"/>
                </a:cubicBezTo>
                <a:cubicBezTo>
                  <a:pt x="2499345" y="666501"/>
                  <a:pt x="2508556" y="819372"/>
                  <a:pt x="2531165" y="998684"/>
                </a:cubicBezTo>
                <a:cubicBezTo>
                  <a:pt x="2553774" y="1177996"/>
                  <a:pt x="2498705" y="1483498"/>
                  <a:pt x="2531165" y="1733819"/>
                </a:cubicBezTo>
                <a:cubicBezTo>
                  <a:pt x="2532479" y="1937768"/>
                  <a:pt x="2398753" y="2075960"/>
                  <a:pt x="2184393" y="2080591"/>
                </a:cubicBezTo>
                <a:cubicBezTo>
                  <a:pt x="2029454" y="2078587"/>
                  <a:pt x="1849813" y="2097295"/>
                  <a:pt x="1590229" y="2080591"/>
                </a:cubicBezTo>
                <a:cubicBezTo>
                  <a:pt x="1330645" y="2063887"/>
                  <a:pt x="1139402" y="2062879"/>
                  <a:pt x="996065" y="2080591"/>
                </a:cubicBezTo>
                <a:cubicBezTo>
                  <a:pt x="852728" y="2098303"/>
                  <a:pt x="584893" y="2083369"/>
                  <a:pt x="346772" y="2080591"/>
                </a:cubicBezTo>
                <a:cubicBezTo>
                  <a:pt x="172646" y="2078772"/>
                  <a:pt x="-4857" y="1914257"/>
                  <a:pt x="0" y="1733819"/>
                </a:cubicBezTo>
                <a:cubicBezTo>
                  <a:pt x="-6540" y="1401040"/>
                  <a:pt x="767" y="1259294"/>
                  <a:pt x="0" y="1068036"/>
                </a:cubicBezTo>
                <a:cubicBezTo>
                  <a:pt x="-767" y="876778"/>
                  <a:pt x="-4697" y="598354"/>
                  <a:pt x="0" y="346772"/>
                </a:cubicBezTo>
                <a:close/>
              </a:path>
              <a:path extrusionOk="0" h="2080591" w="2531165">
                <a:moveTo>
                  <a:pt x="0" y="346772"/>
                </a:moveTo>
                <a:cubicBezTo>
                  <a:pt x="12936" y="131908"/>
                  <a:pt x="160116" y="39548"/>
                  <a:pt x="346772" y="0"/>
                </a:cubicBezTo>
                <a:cubicBezTo>
                  <a:pt x="617507" y="-2121"/>
                  <a:pt x="743620" y="-7800"/>
                  <a:pt x="959312" y="0"/>
                </a:cubicBezTo>
                <a:cubicBezTo>
                  <a:pt x="1175004" y="7800"/>
                  <a:pt x="1360748" y="16590"/>
                  <a:pt x="1553476" y="0"/>
                </a:cubicBezTo>
                <a:cubicBezTo>
                  <a:pt x="1746204" y="-16590"/>
                  <a:pt x="1952462" y="26843"/>
                  <a:pt x="2184393" y="0"/>
                </a:cubicBezTo>
                <a:cubicBezTo>
                  <a:pt x="2367841" y="-38070"/>
                  <a:pt x="2552289" y="179806"/>
                  <a:pt x="2531165" y="346772"/>
                </a:cubicBezTo>
                <a:cubicBezTo>
                  <a:pt x="2509204" y="678458"/>
                  <a:pt x="2561202" y="702585"/>
                  <a:pt x="2531165" y="1054166"/>
                </a:cubicBezTo>
                <a:cubicBezTo>
                  <a:pt x="2501128" y="1405747"/>
                  <a:pt x="2555672" y="1402699"/>
                  <a:pt x="2531165" y="1733819"/>
                </a:cubicBezTo>
                <a:cubicBezTo>
                  <a:pt x="2556991" y="1896745"/>
                  <a:pt x="2355150" y="2063487"/>
                  <a:pt x="2184393" y="2080591"/>
                </a:cubicBezTo>
                <a:cubicBezTo>
                  <a:pt x="1917375" y="2072375"/>
                  <a:pt x="1820088" y="2053561"/>
                  <a:pt x="1571853" y="2080591"/>
                </a:cubicBezTo>
                <a:cubicBezTo>
                  <a:pt x="1323618" y="2107621"/>
                  <a:pt x="1140988" y="2075665"/>
                  <a:pt x="940936" y="2080591"/>
                </a:cubicBezTo>
                <a:cubicBezTo>
                  <a:pt x="740884" y="2085517"/>
                  <a:pt x="494742" y="2076629"/>
                  <a:pt x="346772" y="2080591"/>
                </a:cubicBezTo>
                <a:cubicBezTo>
                  <a:pt x="138942" y="2068123"/>
                  <a:pt x="-6943" y="1910257"/>
                  <a:pt x="0" y="1733819"/>
                </a:cubicBezTo>
                <a:cubicBezTo>
                  <a:pt x="-1784" y="1417072"/>
                  <a:pt x="10807" y="1338137"/>
                  <a:pt x="0" y="1054166"/>
                </a:cubicBezTo>
                <a:cubicBezTo>
                  <a:pt x="-10807" y="770195"/>
                  <a:pt x="-16644" y="680187"/>
                  <a:pt x="0" y="346772"/>
                </a:cubicBezTo>
                <a:close/>
              </a:path>
            </a:pathLst>
          </a:custGeom>
          <a:solidFill>
            <a:schemeClr val="lt1"/>
          </a:solidFill>
          <a:ln cap="flat" cmpd="sng" w="28575">
            <a:solidFill>
              <a:schemeClr val="accent6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0" sz="2800" u="none" cap="none" strike="noStrike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2" name="Google Shape;262;p11"/>
          <p:cNvSpPr/>
          <p:nvPr/>
        </p:nvSpPr>
        <p:spPr>
          <a:xfrm>
            <a:off x="8653671" y="2292624"/>
            <a:ext cx="2531165" cy="2080591"/>
          </a:xfrm>
          <a:custGeom>
            <a:rect b="b" l="l" r="r" t="t"/>
            <a:pathLst>
              <a:path extrusionOk="0" fill="none" h="2080591" w="2531165">
                <a:moveTo>
                  <a:pt x="0" y="346772"/>
                </a:moveTo>
                <a:cubicBezTo>
                  <a:pt x="8859" y="170896"/>
                  <a:pt x="113679" y="16915"/>
                  <a:pt x="346772" y="0"/>
                </a:cubicBezTo>
                <a:cubicBezTo>
                  <a:pt x="571070" y="22889"/>
                  <a:pt x="815105" y="-20642"/>
                  <a:pt x="996065" y="0"/>
                </a:cubicBezTo>
                <a:cubicBezTo>
                  <a:pt x="1177025" y="20642"/>
                  <a:pt x="1345558" y="25689"/>
                  <a:pt x="1626981" y="0"/>
                </a:cubicBezTo>
                <a:cubicBezTo>
                  <a:pt x="1908404" y="-25689"/>
                  <a:pt x="2016752" y="7744"/>
                  <a:pt x="2184393" y="0"/>
                </a:cubicBezTo>
                <a:cubicBezTo>
                  <a:pt x="2351036" y="-18291"/>
                  <a:pt x="2560177" y="171223"/>
                  <a:pt x="2531165" y="346772"/>
                </a:cubicBezTo>
                <a:cubicBezTo>
                  <a:pt x="2499345" y="666501"/>
                  <a:pt x="2508556" y="819372"/>
                  <a:pt x="2531165" y="998684"/>
                </a:cubicBezTo>
                <a:cubicBezTo>
                  <a:pt x="2553774" y="1177996"/>
                  <a:pt x="2498705" y="1483498"/>
                  <a:pt x="2531165" y="1733819"/>
                </a:cubicBezTo>
                <a:cubicBezTo>
                  <a:pt x="2532479" y="1937768"/>
                  <a:pt x="2398753" y="2075960"/>
                  <a:pt x="2184393" y="2080591"/>
                </a:cubicBezTo>
                <a:cubicBezTo>
                  <a:pt x="2029454" y="2078587"/>
                  <a:pt x="1849813" y="2097295"/>
                  <a:pt x="1590229" y="2080591"/>
                </a:cubicBezTo>
                <a:cubicBezTo>
                  <a:pt x="1330645" y="2063887"/>
                  <a:pt x="1139402" y="2062879"/>
                  <a:pt x="996065" y="2080591"/>
                </a:cubicBezTo>
                <a:cubicBezTo>
                  <a:pt x="852728" y="2098303"/>
                  <a:pt x="584893" y="2083369"/>
                  <a:pt x="346772" y="2080591"/>
                </a:cubicBezTo>
                <a:cubicBezTo>
                  <a:pt x="172646" y="2078772"/>
                  <a:pt x="-4857" y="1914257"/>
                  <a:pt x="0" y="1733819"/>
                </a:cubicBezTo>
                <a:cubicBezTo>
                  <a:pt x="-6540" y="1401040"/>
                  <a:pt x="767" y="1259294"/>
                  <a:pt x="0" y="1068036"/>
                </a:cubicBezTo>
                <a:cubicBezTo>
                  <a:pt x="-767" y="876778"/>
                  <a:pt x="-4697" y="598354"/>
                  <a:pt x="0" y="346772"/>
                </a:cubicBezTo>
                <a:close/>
              </a:path>
              <a:path extrusionOk="0" h="2080591" w="2531165">
                <a:moveTo>
                  <a:pt x="0" y="346772"/>
                </a:moveTo>
                <a:cubicBezTo>
                  <a:pt x="12936" y="131908"/>
                  <a:pt x="160116" y="39548"/>
                  <a:pt x="346772" y="0"/>
                </a:cubicBezTo>
                <a:cubicBezTo>
                  <a:pt x="617507" y="-2121"/>
                  <a:pt x="743620" y="-7800"/>
                  <a:pt x="959312" y="0"/>
                </a:cubicBezTo>
                <a:cubicBezTo>
                  <a:pt x="1175004" y="7800"/>
                  <a:pt x="1360748" y="16590"/>
                  <a:pt x="1553476" y="0"/>
                </a:cubicBezTo>
                <a:cubicBezTo>
                  <a:pt x="1746204" y="-16590"/>
                  <a:pt x="1952462" y="26843"/>
                  <a:pt x="2184393" y="0"/>
                </a:cubicBezTo>
                <a:cubicBezTo>
                  <a:pt x="2367841" y="-38070"/>
                  <a:pt x="2552289" y="179806"/>
                  <a:pt x="2531165" y="346772"/>
                </a:cubicBezTo>
                <a:cubicBezTo>
                  <a:pt x="2509204" y="678458"/>
                  <a:pt x="2561202" y="702585"/>
                  <a:pt x="2531165" y="1054166"/>
                </a:cubicBezTo>
                <a:cubicBezTo>
                  <a:pt x="2501128" y="1405747"/>
                  <a:pt x="2555672" y="1402699"/>
                  <a:pt x="2531165" y="1733819"/>
                </a:cubicBezTo>
                <a:cubicBezTo>
                  <a:pt x="2556991" y="1896745"/>
                  <a:pt x="2355150" y="2063487"/>
                  <a:pt x="2184393" y="2080591"/>
                </a:cubicBezTo>
                <a:cubicBezTo>
                  <a:pt x="1917375" y="2072375"/>
                  <a:pt x="1820088" y="2053561"/>
                  <a:pt x="1571853" y="2080591"/>
                </a:cubicBezTo>
                <a:cubicBezTo>
                  <a:pt x="1323618" y="2107621"/>
                  <a:pt x="1140988" y="2075665"/>
                  <a:pt x="940936" y="2080591"/>
                </a:cubicBezTo>
                <a:cubicBezTo>
                  <a:pt x="740884" y="2085517"/>
                  <a:pt x="494742" y="2076629"/>
                  <a:pt x="346772" y="2080591"/>
                </a:cubicBezTo>
                <a:cubicBezTo>
                  <a:pt x="138942" y="2068123"/>
                  <a:pt x="-6943" y="1910257"/>
                  <a:pt x="0" y="1733819"/>
                </a:cubicBezTo>
                <a:cubicBezTo>
                  <a:pt x="-1784" y="1417072"/>
                  <a:pt x="10807" y="1338137"/>
                  <a:pt x="0" y="1054166"/>
                </a:cubicBezTo>
                <a:cubicBezTo>
                  <a:pt x="-10807" y="770195"/>
                  <a:pt x="-16644" y="680187"/>
                  <a:pt x="0" y="346772"/>
                </a:cubicBezTo>
                <a:close/>
              </a:path>
            </a:pathLst>
          </a:custGeom>
          <a:solidFill>
            <a:schemeClr val="lt1"/>
          </a:solidFill>
          <a:ln cap="flat" cmpd="sng" w="28575">
            <a:solidFill>
              <a:schemeClr val="accent6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3" name="Google Shape;263;p11"/>
          <p:cNvSpPr/>
          <p:nvPr/>
        </p:nvSpPr>
        <p:spPr>
          <a:xfrm>
            <a:off x="3753677" y="2995528"/>
            <a:ext cx="662608" cy="667069"/>
          </a:xfrm>
          <a:prstGeom prst="plus">
            <a:avLst>
              <a:gd fmla="val 35180" name="adj"/>
            </a:avLst>
          </a:prstGeom>
          <a:solidFill>
            <a:schemeClr val="accent6"/>
          </a:solidFill>
          <a:ln cap="flat" cmpd="sng" w="12700">
            <a:solidFill>
              <a:srgbClr val="00B05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4" name="Google Shape;264;p11"/>
          <p:cNvSpPr/>
          <p:nvPr/>
        </p:nvSpPr>
        <p:spPr>
          <a:xfrm>
            <a:off x="7295323" y="2995528"/>
            <a:ext cx="1225822" cy="667069"/>
          </a:xfrm>
          <a:prstGeom prst="mathEqual">
            <a:avLst>
              <a:gd fmla="val 23520" name="adj1"/>
              <a:gd fmla="val 11760" name="adj2"/>
            </a:avLst>
          </a:prstGeom>
          <a:solidFill>
            <a:schemeClr val="accent6"/>
          </a:solidFill>
          <a:ln cap="flat" cmpd="sng" w="12700">
            <a:solidFill>
              <a:srgbClr val="00B05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Download Minus Patrones Dibujo, Imagen Digital, Dibujos Infantiles ..." id="265" name="Google Shape;265;p11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5509589" y="2535359"/>
            <a:ext cx="819228" cy="165101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Dibujos animados de colibrí - Descargar PNG/SVG transparente ..." id="266" name="Google Shape;266;p11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1037272" y="2292624"/>
            <a:ext cx="1225532" cy="122553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Dibujos animados de colibrí - Descargar PNG/SVG transparente ..." id="267" name="Google Shape;267;p11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2306930" y="2281440"/>
            <a:ext cx="1225532" cy="122553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Dibujos animados de colibrí - Descargar PNG/SVG transparente ..." id="268" name="Google Shape;268;p11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1650038" y="3127095"/>
            <a:ext cx="1225532" cy="1225532"/>
          </a:xfrm>
          <a:prstGeom prst="rect">
            <a:avLst/>
          </a:prstGeom>
          <a:noFill/>
          <a:ln>
            <a:noFill/>
          </a:ln>
        </p:spPr>
      </p:pic>
      <p:pic>
        <p:nvPicPr>
          <p:cNvPr id="269" name="Google Shape;269;p11">
            <a:hlinkClick action="ppaction://hlinksldjump" r:id="rId7"/>
          </p:cNvPr>
          <p:cNvPicPr preferRelativeResize="0"/>
          <p:nvPr/>
        </p:nvPicPr>
        <p:blipFill rotWithShape="1">
          <a:blip r:embed="rId8">
            <a:alphaModFix/>
          </a:blip>
          <a:srcRect b="50189" l="26568" r="57423" t="33249"/>
          <a:stretch/>
        </p:blipFill>
        <p:spPr>
          <a:xfrm>
            <a:off x="5376555" y="4862229"/>
            <a:ext cx="1438889" cy="1488582"/>
          </a:xfrm>
          <a:prstGeom prst="rect">
            <a:avLst/>
          </a:prstGeom>
          <a:noFill/>
          <a:ln>
            <a:noFill/>
          </a:ln>
        </p:spPr>
      </p:pic>
      <p:sp>
        <p:nvSpPr>
          <p:cNvPr id="270" name="Google Shape;270;p11"/>
          <p:cNvSpPr/>
          <p:nvPr/>
        </p:nvSpPr>
        <p:spPr>
          <a:xfrm>
            <a:off x="9287509" y="1954801"/>
            <a:ext cx="1263487" cy="264687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s-CL" sz="16600" u="none" cap="none" strike="noStrike">
                <a:latin typeface="Calibri"/>
                <a:ea typeface="Calibri"/>
                <a:cs typeface="Calibri"/>
                <a:sym typeface="Calibri"/>
              </a:rPr>
              <a:t>4</a:t>
            </a:r>
            <a:endParaRPr/>
          </a:p>
        </p:txBody>
      </p:sp>
      <p:pic>
        <p:nvPicPr>
          <p:cNvPr descr="Imagen que contiene electrónica, calculadora, teclado&#10;&#10;Descripción generada automáticamente" id="271" name="Google Shape;271;p11">
            <a:hlinkClick action="ppaction://hlinksldjump" r:id="rId9"/>
          </p:cNvPr>
          <p:cNvPicPr preferRelativeResize="0"/>
          <p:nvPr/>
        </p:nvPicPr>
        <p:blipFill rotWithShape="1">
          <a:blip r:embed="rId10">
            <a:alphaModFix/>
          </a:blip>
          <a:srcRect b="67093" l="27888" r="58941" t="19040"/>
          <a:stretch/>
        </p:blipFill>
        <p:spPr>
          <a:xfrm>
            <a:off x="11708578" y="6349020"/>
            <a:ext cx="483422" cy="5089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75" name="Shape 2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" name="Google Shape;276;p12"/>
          <p:cNvSpPr/>
          <p:nvPr/>
        </p:nvSpPr>
        <p:spPr>
          <a:xfrm>
            <a:off x="215348" y="223854"/>
            <a:ext cx="11761304" cy="6473687"/>
          </a:xfrm>
          <a:prstGeom prst="roundRect">
            <a:avLst>
              <a:gd fmla="val 10321" name="adj"/>
            </a:avLst>
          </a:prstGeom>
          <a:solidFill>
            <a:schemeClr val="lt1"/>
          </a:solidFill>
          <a:ln cap="flat" cmpd="sng" w="57150">
            <a:solidFill>
              <a:schemeClr val="accent6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0" sz="1800" u="none" cap="none" strike="noStrike">
              <a:solidFill>
                <a:srgbClr val="F7CAAC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Imagen que contiene electrónica, calculadora, teclado&#10;&#10;Descripción generada automáticamente" id="277" name="Google Shape;277;p12">
            <a:hlinkClick action="ppaction://hlinkshowjump?jump=firstslide"/>
          </p:cNvPr>
          <p:cNvPicPr preferRelativeResize="0"/>
          <p:nvPr/>
        </p:nvPicPr>
        <p:blipFill rotWithShape="1">
          <a:blip r:embed="rId4">
            <a:alphaModFix/>
          </a:blip>
          <a:srcRect b="18532" l="10231" r="75586" t="66324"/>
          <a:stretch/>
        </p:blipFill>
        <p:spPr>
          <a:xfrm>
            <a:off x="0" y="0"/>
            <a:ext cx="594238" cy="63452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Imagen que contiene electrónica, calculadora, teclado&#10;&#10;Descripción generada automáticamente" id="278" name="Google Shape;278;p12">
            <a:hlinkClick action="ppaction://hlinksldjump" r:id="rId5"/>
          </p:cNvPr>
          <p:cNvPicPr preferRelativeResize="0"/>
          <p:nvPr/>
        </p:nvPicPr>
        <p:blipFill rotWithShape="1">
          <a:blip r:embed="rId6">
            <a:alphaModFix/>
          </a:blip>
          <a:srcRect b="67093" l="27888" r="58941" t="19040"/>
          <a:stretch/>
        </p:blipFill>
        <p:spPr>
          <a:xfrm>
            <a:off x="11708578" y="6349020"/>
            <a:ext cx="483422" cy="50898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Dibujos animados de colibrí - Descargar PNG/SVG transparente ..." id="279" name="Google Shape;279;p12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7543945" y="939312"/>
            <a:ext cx="1613307" cy="161330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Dibujos animados de colibrí - Descargar PNG/SVG transparente ..." id="280" name="Google Shape;280;p12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9026603" y="939311"/>
            <a:ext cx="1613307" cy="161330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Dibujos animados de colibrí - Descargar PNG/SVG transparente ..." id="281" name="Google Shape;281;p12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10471019" y="1019540"/>
            <a:ext cx="1613307" cy="161330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Download Minus Patrones Dibujo, Imagen Digital, Dibujos Infantiles ..." id="282" name="Google Shape;282;p12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8936482" y="3216985"/>
            <a:ext cx="819228" cy="1651011"/>
          </a:xfrm>
          <a:prstGeom prst="rect">
            <a:avLst/>
          </a:prstGeom>
          <a:noFill/>
          <a:ln>
            <a:noFill/>
          </a:ln>
        </p:spPr>
      </p:pic>
      <p:sp>
        <p:nvSpPr>
          <p:cNvPr id="283" name="Google Shape;283;p12"/>
          <p:cNvSpPr/>
          <p:nvPr/>
        </p:nvSpPr>
        <p:spPr>
          <a:xfrm>
            <a:off x="828262" y="2002393"/>
            <a:ext cx="6039678" cy="2597426"/>
          </a:xfrm>
          <a:prstGeom prst="rect">
            <a:avLst/>
          </a:prstGeom>
          <a:solidFill>
            <a:srgbClr val="A8D08C"/>
          </a:solidFill>
          <a:ln cap="flat" cmpd="sng" w="12700">
            <a:solidFill>
              <a:srgbClr val="00B05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284" name="Google Shape;284;p12"/>
          <p:cNvGrpSpPr/>
          <p:nvPr/>
        </p:nvGrpSpPr>
        <p:grpSpPr>
          <a:xfrm>
            <a:off x="3034748" y="2590209"/>
            <a:ext cx="1558788" cy="1452282"/>
            <a:chOff x="3034748" y="2590209"/>
            <a:chExt cx="1558788" cy="1452282"/>
          </a:xfrm>
        </p:grpSpPr>
        <p:sp>
          <p:nvSpPr>
            <p:cNvPr id="285" name="Google Shape;285;p12">
              <a:hlinkClick action="ppaction://hlinkshowjump?jump=nextslide"/>
            </p:cNvPr>
            <p:cNvSpPr/>
            <p:nvPr/>
          </p:nvSpPr>
          <p:spPr>
            <a:xfrm>
              <a:off x="3034748" y="2590209"/>
              <a:ext cx="1558788" cy="1452282"/>
            </a:xfrm>
            <a:prstGeom prst="flowChartConnector">
              <a:avLst/>
            </a:prstGeom>
            <a:solidFill>
              <a:schemeClr val="accent6"/>
            </a:solidFill>
            <a:ln cap="flat" cmpd="sng" w="12700">
              <a:solidFill>
                <a:srgbClr val="548135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6" name="Google Shape;286;p12">
              <a:hlinkClick action="ppaction://hlinkshowjump?jump=nextslide"/>
            </p:cNvPr>
            <p:cNvSpPr/>
            <p:nvPr/>
          </p:nvSpPr>
          <p:spPr>
            <a:xfrm rot="5400000">
              <a:off x="3622224" y="3011994"/>
              <a:ext cx="591671" cy="578224"/>
            </a:xfrm>
            <a:prstGeom prst="triangle">
              <a:avLst>
                <a:gd fmla="val 50000" name="adj"/>
              </a:avLst>
            </a:prstGeom>
            <a:solidFill>
              <a:srgbClr val="385623"/>
            </a:solidFill>
            <a:ln cap="flat" cmpd="sng" w="12700">
              <a:solidFill>
                <a:schemeClr val="l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87" name="Google Shape;287;p12"/>
          <p:cNvSpPr/>
          <p:nvPr/>
        </p:nvSpPr>
        <p:spPr>
          <a:xfrm>
            <a:off x="4593536" y="1474297"/>
            <a:ext cx="1842052" cy="543339"/>
          </a:xfrm>
          <a:prstGeom prst="roundRect">
            <a:avLst>
              <a:gd fmla="val 16667" name="adj"/>
            </a:avLst>
          </a:prstGeom>
          <a:solidFill>
            <a:schemeClr val="accent1"/>
          </a:solidFill>
          <a:ln cap="flat" cmpd="sng" w="12700">
            <a:solidFill>
              <a:srgbClr val="31538F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8" name="Google Shape;288;p12"/>
          <p:cNvSpPr/>
          <p:nvPr/>
        </p:nvSpPr>
        <p:spPr>
          <a:xfrm>
            <a:off x="1192696" y="1474298"/>
            <a:ext cx="1842052" cy="543339"/>
          </a:xfrm>
          <a:prstGeom prst="roundRect">
            <a:avLst>
              <a:gd fmla="val 16667" name="adj"/>
            </a:avLst>
          </a:prstGeom>
          <a:solidFill>
            <a:schemeClr val="accent1"/>
          </a:solidFill>
          <a:ln cap="flat" cmpd="sng" w="12700">
            <a:solidFill>
              <a:srgbClr val="31538F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9" name="Google Shape;289;p12"/>
          <p:cNvSpPr/>
          <p:nvPr/>
        </p:nvSpPr>
        <p:spPr>
          <a:xfrm>
            <a:off x="828262" y="4615063"/>
            <a:ext cx="6039678" cy="1531639"/>
          </a:xfrm>
          <a:prstGeom prst="rect">
            <a:avLst/>
          </a:prstGeom>
          <a:solidFill>
            <a:schemeClr val="lt2"/>
          </a:solidFill>
          <a:ln cap="flat" cmpd="sng" w="1270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93" name="Shape 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" name="Google Shape;294;p13"/>
          <p:cNvSpPr/>
          <p:nvPr/>
        </p:nvSpPr>
        <p:spPr>
          <a:xfrm>
            <a:off x="215348" y="192156"/>
            <a:ext cx="11761304" cy="6473687"/>
          </a:xfrm>
          <a:prstGeom prst="roundRect">
            <a:avLst>
              <a:gd fmla="val 10321" name="adj"/>
            </a:avLst>
          </a:prstGeom>
          <a:solidFill>
            <a:schemeClr val="lt1"/>
          </a:solidFill>
          <a:ln cap="flat" cmpd="sng" w="57150">
            <a:solidFill>
              <a:schemeClr val="accent6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0" sz="1800" u="none" cap="none" strike="noStrike">
              <a:solidFill>
                <a:srgbClr val="F7CAAC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5" name="Google Shape;295;p13"/>
          <p:cNvSpPr/>
          <p:nvPr/>
        </p:nvSpPr>
        <p:spPr>
          <a:xfrm>
            <a:off x="828262" y="4615063"/>
            <a:ext cx="6039678" cy="1531639"/>
          </a:xfrm>
          <a:prstGeom prst="rect">
            <a:avLst/>
          </a:prstGeom>
          <a:solidFill>
            <a:schemeClr val="lt2"/>
          </a:solidFill>
          <a:ln cap="flat" cmpd="sng" w="1270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Imagen que contiene electrónica, calculadora, teclado&#10;&#10;Descripción generada automáticamente" id="296" name="Google Shape;296;p13">
            <a:hlinkClick action="ppaction://hlinkshowjump?jump=firstslide"/>
          </p:cNvPr>
          <p:cNvPicPr preferRelativeResize="0"/>
          <p:nvPr/>
        </p:nvPicPr>
        <p:blipFill rotWithShape="1">
          <a:blip r:embed="rId4">
            <a:alphaModFix/>
          </a:blip>
          <a:srcRect b="18532" l="10231" r="75586" t="66324"/>
          <a:stretch/>
        </p:blipFill>
        <p:spPr>
          <a:xfrm>
            <a:off x="0" y="0"/>
            <a:ext cx="594238" cy="634525"/>
          </a:xfrm>
          <a:prstGeom prst="rect">
            <a:avLst/>
          </a:prstGeom>
          <a:noFill/>
          <a:ln>
            <a:noFill/>
          </a:ln>
        </p:spPr>
      </p:pic>
      <p:sp>
        <p:nvSpPr>
          <p:cNvPr id="297" name="Google Shape;297;p13"/>
          <p:cNvSpPr/>
          <p:nvPr/>
        </p:nvSpPr>
        <p:spPr>
          <a:xfrm>
            <a:off x="1192696" y="1474298"/>
            <a:ext cx="1842052" cy="543339"/>
          </a:xfrm>
          <a:prstGeom prst="roundRect">
            <a:avLst>
              <a:gd fmla="val 16667" name="adj"/>
            </a:avLst>
          </a:prstGeom>
          <a:solidFill>
            <a:schemeClr val="accent1"/>
          </a:solidFill>
          <a:ln cap="flat" cmpd="sng" w="12700">
            <a:solidFill>
              <a:srgbClr val="31538F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8" name="Google Shape;298;p13"/>
          <p:cNvSpPr/>
          <p:nvPr/>
        </p:nvSpPr>
        <p:spPr>
          <a:xfrm>
            <a:off x="828262" y="2017637"/>
            <a:ext cx="6039678" cy="2597426"/>
          </a:xfrm>
          <a:prstGeom prst="rect">
            <a:avLst/>
          </a:prstGeom>
          <a:solidFill>
            <a:srgbClr val="A8D08C"/>
          </a:solidFill>
          <a:ln cap="flat" cmpd="sng" w="12700">
            <a:solidFill>
              <a:srgbClr val="00B05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9" name="Google Shape;299;p13"/>
          <p:cNvSpPr/>
          <p:nvPr/>
        </p:nvSpPr>
        <p:spPr>
          <a:xfrm>
            <a:off x="4593536" y="1474297"/>
            <a:ext cx="1842052" cy="543339"/>
          </a:xfrm>
          <a:prstGeom prst="roundRect">
            <a:avLst>
              <a:gd fmla="val 16667" name="adj"/>
            </a:avLst>
          </a:prstGeom>
          <a:solidFill>
            <a:schemeClr val="accent1"/>
          </a:solidFill>
          <a:ln cap="flat" cmpd="sng" w="12700">
            <a:solidFill>
              <a:srgbClr val="31538F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300" name="Google Shape;300;p13"/>
          <p:cNvGrpSpPr/>
          <p:nvPr/>
        </p:nvGrpSpPr>
        <p:grpSpPr>
          <a:xfrm>
            <a:off x="3034748" y="2590209"/>
            <a:ext cx="1558788" cy="1452282"/>
            <a:chOff x="3034748" y="2590209"/>
            <a:chExt cx="1558788" cy="1452282"/>
          </a:xfrm>
        </p:grpSpPr>
        <p:sp>
          <p:nvSpPr>
            <p:cNvPr id="301" name="Google Shape;301;p13"/>
            <p:cNvSpPr/>
            <p:nvPr/>
          </p:nvSpPr>
          <p:spPr>
            <a:xfrm>
              <a:off x="3034748" y="2590209"/>
              <a:ext cx="1558788" cy="1452282"/>
            </a:xfrm>
            <a:prstGeom prst="flowChartConnector">
              <a:avLst/>
            </a:prstGeom>
            <a:solidFill>
              <a:schemeClr val="accent6"/>
            </a:solidFill>
            <a:ln cap="flat" cmpd="sng" w="12700">
              <a:solidFill>
                <a:srgbClr val="548135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2" name="Google Shape;302;p13"/>
            <p:cNvSpPr/>
            <p:nvPr/>
          </p:nvSpPr>
          <p:spPr>
            <a:xfrm rot="5400000">
              <a:off x="3622224" y="3011994"/>
              <a:ext cx="591671" cy="578224"/>
            </a:xfrm>
            <a:prstGeom prst="triangle">
              <a:avLst>
                <a:gd fmla="val 50000" name="adj"/>
              </a:avLst>
            </a:prstGeom>
            <a:solidFill>
              <a:srgbClr val="385623"/>
            </a:solidFill>
            <a:ln cap="flat" cmpd="sng" w="12700">
              <a:solidFill>
                <a:schemeClr val="l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03" name="Google Shape;303;p13">
            <a:hlinkClick action="ppaction://hlinksldjump" r:id="rId5"/>
          </p:cNvPr>
          <p:cNvSpPr/>
          <p:nvPr/>
        </p:nvSpPr>
        <p:spPr>
          <a:xfrm>
            <a:off x="7732714" y="2945210"/>
            <a:ext cx="3352800" cy="1722782"/>
          </a:xfrm>
          <a:prstGeom prst="roundRect">
            <a:avLst>
              <a:gd fmla="val 16667" name="adj"/>
            </a:avLst>
          </a:prstGeom>
          <a:solidFill>
            <a:schemeClr val="accent6"/>
          </a:solidFill>
          <a:ln cap="flat" cmpd="sng" w="12700">
            <a:solidFill>
              <a:srgbClr val="385623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s-CL" sz="4000" u="none" cap="none" strike="noStrik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Volver</a:t>
            </a:r>
            <a:endParaRPr/>
          </a:p>
        </p:txBody>
      </p:sp>
      <p:pic>
        <p:nvPicPr>
          <p:cNvPr descr="Imagen que contiene electrónica, calculadora, teclado&#10;&#10;Descripción generada automáticamente" id="304" name="Google Shape;304;p13">
            <a:hlinkClick action="ppaction://hlinksldjump" r:id="rId6"/>
          </p:cNvPr>
          <p:cNvPicPr preferRelativeResize="0"/>
          <p:nvPr/>
        </p:nvPicPr>
        <p:blipFill rotWithShape="1">
          <a:blip r:embed="rId7">
            <a:alphaModFix/>
          </a:blip>
          <a:srcRect b="67093" l="27888" r="58941" t="19040"/>
          <a:stretch/>
        </p:blipFill>
        <p:spPr>
          <a:xfrm>
            <a:off x="11708578" y="6349020"/>
            <a:ext cx="483422" cy="50898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Dibujos animados de colibrí - Descargar PNG/SVG transparente ..." id="305" name="Google Shape;305;p13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888190" y="4807219"/>
            <a:ext cx="1225532" cy="122553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Dibujos animados de colibrí - Descargar PNG/SVG transparente ..." id="306" name="Google Shape;306;p13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3442546" y="4807219"/>
            <a:ext cx="1225532" cy="122553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Dibujos animados de colibrí - Descargar PNG/SVG transparente ..." id="307" name="Google Shape;307;p13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5280992" y="4843763"/>
            <a:ext cx="1225532" cy="122553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Download Minus Patrones Dibujo, Imagen Digital, Dibujos Infantiles ..." id="308" name="Google Shape;308;p13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2349202" y="4901092"/>
            <a:ext cx="480430" cy="96822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afterEffect" presetClass="entr" presetID="1" presetSubtype="0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12" name="Shape 3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Mapa de pirata con camino hacia el tesoro | Vector Gratis" id="313" name="Google Shape;313;p14"/>
          <p:cNvPicPr preferRelativeResize="0"/>
          <p:nvPr/>
        </p:nvPicPr>
        <p:blipFill rotWithShape="1">
          <a:blip r:embed="rId3">
            <a:alphaModFix/>
          </a:blip>
          <a:srcRect b="8605" l="0" r="0" t="0"/>
          <a:stretch/>
        </p:blipFill>
        <p:spPr>
          <a:xfrm>
            <a:off x="390939" y="2735"/>
            <a:ext cx="11410122" cy="685526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Mapa de pirata con camino hacia el tesoro | Vector Gratis" id="314" name="Google Shape;314;p14"/>
          <p:cNvPicPr preferRelativeResize="0"/>
          <p:nvPr/>
        </p:nvPicPr>
        <p:blipFill rotWithShape="1">
          <a:blip r:embed="rId3">
            <a:alphaModFix/>
          </a:blip>
          <a:srcRect b="28835" l="57433" r="21661" t="52789"/>
          <a:stretch/>
        </p:blipFill>
        <p:spPr>
          <a:xfrm>
            <a:off x="6944139" y="3962400"/>
            <a:ext cx="2385391" cy="137822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Mapa de pirata con camino hacia el tesoro | Vector Gratis" id="315" name="Google Shape;315;p14">
            <a:hlinkClick action="ppaction://hlinkshowjump?jump=nextslide"/>
          </p:cNvPr>
          <p:cNvPicPr preferRelativeResize="0"/>
          <p:nvPr/>
        </p:nvPicPr>
        <p:blipFill rotWithShape="1">
          <a:blip r:embed="rId3">
            <a:alphaModFix/>
          </a:blip>
          <a:srcRect b="51273" l="54645" r="10743" t="32560"/>
          <a:stretch/>
        </p:blipFill>
        <p:spPr>
          <a:xfrm>
            <a:off x="6626087" y="2445026"/>
            <a:ext cx="3949148" cy="121257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Mapa de pirata con camino hacia el tesoro | Vector Gratis" id="316" name="Google Shape;316;p14"/>
          <p:cNvPicPr preferRelativeResize="0"/>
          <p:nvPr/>
        </p:nvPicPr>
        <p:blipFill rotWithShape="1">
          <a:blip r:embed="rId3">
            <a:alphaModFix/>
          </a:blip>
          <a:srcRect b="60989" l="13066" r="60220" t="26996"/>
          <a:stretch/>
        </p:blipFill>
        <p:spPr>
          <a:xfrm>
            <a:off x="1881809" y="2027583"/>
            <a:ext cx="3048000" cy="90114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Mapa de pirata con camino hacia el tesoro | Vector Gratis" id="317" name="Google Shape;317;p14"/>
          <p:cNvPicPr preferRelativeResize="0"/>
          <p:nvPr/>
        </p:nvPicPr>
        <p:blipFill rotWithShape="1">
          <a:blip r:embed="rId3">
            <a:alphaModFix/>
          </a:blip>
          <a:srcRect b="67440" l="39779" r="37689" t="16394"/>
          <a:stretch/>
        </p:blipFill>
        <p:spPr>
          <a:xfrm>
            <a:off x="4929809" y="1232452"/>
            <a:ext cx="2570921" cy="121257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Mapa de pirata con camino hacia el tesoro | Vector Gratis" id="318" name="Google Shape;318;p14"/>
          <p:cNvPicPr preferRelativeResize="0"/>
          <p:nvPr/>
        </p:nvPicPr>
        <p:blipFill rotWithShape="1">
          <a:blip r:embed="rId3">
            <a:alphaModFix/>
          </a:blip>
          <a:srcRect b="77598" l="12833" r="69164" t="6236"/>
          <a:stretch/>
        </p:blipFill>
        <p:spPr>
          <a:xfrm>
            <a:off x="1855303" y="470452"/>
            <a:ext cx="2054087" cy="1212574"/>
          </a:xfrm>
          <a:prstGeom prst="rect">
            <a:avLst/>
          </a:prstGeom>
          <a:noFill/>
          <a:ln>
            <a:noFill/>
          </a:ln>
        </p:spPr>
      </p:pic>
      <p:sp>
        <p:nvSpPr>
          <p:cNvPr id="319" name="Google Shape;319;p14"/>
          <p:cNvSpPr/>
          <p:nvPr/>
        </p:nvSpPr>
        <p:spPr>
          <a:xfrm>
            <a:off x="6944139" y="5075583"/>
            <a:ext cx="702366" cy="569843"/>
          </a:xfrm>
          <a:prstGeom prst="flowChartConnector">
            <a:avLst/>
          </a:prstGeom>
          <a:solidFill>
            <a:srgbClr val="833C0B"/>
          </a:solidFill>
          <a:ln cap="flat" cmpd="sng" w="12700">
            <a:solidFill>
              <a:srgbClr val="833C0B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s-CL" sz="4000" u="none" cap="none" strike="noStrike">
                <a:solidFill>
                  <a:srgbClr val="F7CAAC"/>
                </a:solidFill>
                <a:latin typeface="Comic Sans MS"/>
                <a:ea typeface="Comic Sans MS"/>
                <a:cs typeface="Comic Sans MS"/>
                <a:sym typeface="Comic Sans MS"/>
              </a:rPr>
              <a:t>1</a:t>
            </a:r>
            <a:endParaRPr/>
          </a:p>
        </p:txBody>
      </p:sp>
      <p:sp>
        <p:nvSpPr>
          <p:cNvPr id="320" name="Google Shape;320;p14">
            <a:hlinkClick action="ppaction://hlinkshowjump?jump=nextslide"/>
          </p:cNvPr>
          <p:cNvSpPr/>
          <p:nvPr/>
        </p:nvSpPr>
        <p:spPr>
          <a:xfrm>
            <a:off x="9862929" y="3392557"/>
            <a:ext cx="702366" cy="569843"/>
          </a:xfrm>
          <a:prstGeom prst="flowChartConnector">
            <a:avLst/>
          </a:prstGeom>
          <a:solidFill>
            <a:srgbClr val="833C0B"/>
          </a:solidFill>
          <a:ln cap="flat" cmpd="sng" w="12700">
            <a:solidFill>
              <a:srgbClr val="833C0B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s-CL" sz="4000" u="none" cap="none" strike="noStrike">
                <a:solidFill>
                  <a:srgbClr val="F7CAAC"/>
                </a:solidFill>
                <a:latin typeface="Comic Sans MS"/>
                <a:ea typeface="Comic Sans MS"/>
                <a:cs typeface="Comic Sans MS"/>
                <a:sym typeface="Comic Sans MS"/>
              </a:rPr>
              <a:t>2</a:t>
            </a:r>
            <a:endParaRPr/>
          </a:p>
        </p:txBody>
      </p:sp>
      <p:sp>
        <p:nvSpPr>
          <p:cNvPr id="321" name="Google Shape;321;p14"/>
          <p:cNvSpPr/>
          <p:nvPr/>
        </p:nvSpPr>
        <p:spPr>
          <a:xfrm>
            <a:off x="2339009" y="2759765"/>
            <a:ext cx="702366" cy="569843"/>
          </a:xfrm>
          <a:prstGeom prst="flowChartConnector">
            <a:avLst/>
          </a:prstGeom>
          <a:solidFill>
            <a:srgbClr val="833C0B"/>
          </a:solidFill>
          <a:ln cap="flat" cmpd="sng" w="12700">
            <a:solidFill>
              <a:srgbClr val="833C0B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s-CL" sz="4000" u="none" cap="none" strike="noStrike">
                <a:solidFill>
                  <a:srgbClr val="F7CAAC"/>
                </a:solidFill>
                <a:latin typeface="Comic Sans MS"/>
                <a:ea typeface="Comic Sans MS"/>
                <a:cs typeface="Comic Sans MS"/>
                <a:sym typeface="Comic Sans MS"/>
              </a:rPr>
              <a:t>3</a:t>
            </a:r>
            <a:endParaRPr/>
          </a:p>
        </p:txBody>
      </p:sp>
      <p:sp>
        <p:nvSpPr>
          <p:cNvPr id="322" name="Google Shape;322;p14"/>
          <p:cNvSpPr/>
          <p:nvPr/>
        </p:nvSpPr>
        <p:spPr>
          <a:xfrm>
            <a:off x="7275443" y="1616766"/>
            <a:ext cx="702366" cy="569843"/>
          </a:xfrm>
          <a:prstGeom prst="flowChartConnector">
            <a:avLst/>
          </a:prstGeom>
          <a:solidFill>
            <a:srgbClr val="833C0B"/>
          </a:solidFill>
          <a:ln cap="flat" cmpd="sng" w="12700">
            <a:solidFill>
              <a:srgbClr val="833C0B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s-CL" sz="4000" u="none" cap="none" strike="noStrike">
                <a:solidFill>
                  <a:srgbClr val="F7CAAC"/>
                </a:solidFill>
                <a:latin typeface="Comic Sans MS"/>
                <a:ea typeface="Comic Sans MS"/>
                <a:cs typeface="Comic Sans MS"/>
                <a:sym typeface="Comic Sans MS"/>
              </a:rPr>
              <a:t>4</a:t>
            </a:r>
            <a:endParaRPr/>
          </a:p>
        </p:txBody>
      </p:sp>
      <p:sp>
        <p:nvSpPr>
          <p:cNvPr id="323" name="Google Shape;323;p14"/>
          <p:cNvSpPr/>
          <p:nvPr/>
        </p:nvSpPr>
        <p:spPr>
          <a:xfrm>
            <a:off x="5999003" y="5776217"/>
            <a:ext cx="313662" cy="312542"/>
          </a:xfrm>
          <a:prstGeom prst="flowChartConnector">
            <a:avLst/>
          </a:prstGeom>
          <a:solidFill>
            <a:srgbClr val="FF0000"/>
          </a:solidFill>
          <a:ln cap="flat" cmpd="sng" w="127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4" name="Google Shape;324;p14"/>
          <p:cNvSpPr/>
          <p:nvPr/>
        </p:nvSpPr>
        <p:spPr>
          <a:xfrm>
            <a:off x="5412973" y="5827586"/>
            <a:ext cx="313662" cy="312542"/>
          </a:xfrm>
          <a:prstGeom prst="flowChartConnector">
            <a:avLst/>
          </a:prstGeom>
          <a:solidFill>
            <a:srgbClr val="FF0000"/>
          </a:solidFill>
          <a:ln cap="flat" cmpd="sng" w="127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5" name="Google Shape;325;p14"/>
          <p:cNvSpPr/>
          <p:nvPr/>
        </p:nvSpPr>
        <p:spPr>
          <a:xfrm>
            <a:off x="4826943" y="5858844"/>
            <a:ext cx="313662" cy="312542"/>
          </a:xfrm>
          <a:prstGeom prst="flowChartConnector">
            <a:avLst/>
          </a:prstGeom>
          <a:solidFill>
            <a:srgbClr val="FF0000"/>
          </a:solidFill>
          <a:ln cap="flat" cmpd="sng" w="127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6" name="Google Shape;326;p14"/>
          <p:cNvSpPr/>
          <p:nvPr/>
        </p:nvSpPr>
        <p:spPr>
          <a:xfrm>
            <a:off x="6585033" y="5708584"/>
            <a:ext cx="313662" cy="312542"/>
          </a:xfrm>
          <a:prstGeom prst="flowChartConnector">
            <a:avLst/>
          </a:prstGeom>
          <a:solidFill>
            <a:srgbClr val="FF0000"/>
          </a:solidFill>
          <a:ln cap="flat" cmpd="sng" w="127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7" name="Google Shape;327;p14"/>
          <p:cNvSpPr/>
          <p:nvPr/>
        </p:nvSpPr>
        <p:spPr>
          <a:xfrm>
            <a:off x="7184303" y="5649797"/>
            <a:ext cx="313662" cy="312542"/>
          </a:xfrm>
          <a:prstGeom prst="flowChartConnector">
            <a:avLst/>
          </a:prstGeom>
          <a:solidFill>
            <a:srgbClr val="FF0000"/>
          </a:solidFill>
          <a:ln cap="flat" cmpd="sng" w="127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8" name="Google Shape;328;p14"/>
          <p:cNvSpPr/>
          <p:nvPr/>
        </p:nvSpPr>
        <p:spPr>
          <a:xfrm>
            <a:off x="7757744" y="5552313"/>
            <a:ext cx="313662" cy="312542"/>
          </a:xfrm>
          <a:prstGeom prst="flowChartConnector">
            <a:avLst/>
          </a:prstGeom>
          <a:solidFill>
            <a:srgbClr val="FF0000"/>
          </a:solidFill>
          <a:ln cap="flat" cmpd="sng" w="127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9" name="Google Shape;329;p14"/>
          <p:cNvSpPr/>
          <p:nvPr/>
        </p:nvSpPr>
        <p:spPr>
          <a:xfrm>
            <a:off x="8331186" y="5428558"/>
            <a:ext cx="313662" cy="312542"/>
          </a:xfrm>
          <a:prstGeom prst="flowChartConnector">
            <a:avLst/>
          </a:prstGeom>
          <a:solidFill>
            <a:srgbClr val="FF0000"/>
          </a:solidFill>
          <a:ln cap="flat" cmpd="sng" w="127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0" name="Google Shape;330;p14"/>
          <p:cNvSpPr/>
          <p:nvPr/>
        </p:nvSpPr>
        <p:spPr>
          <a:xfrm>
            <a:off x="8877271" y="5261914"/>
            <a:ext cx="313662" cy="312542"/>
          </a:xfrm>
          <a:prstGeom prst="flowChartConnector">
            <a:avLst/>
          </a:prstGeom>
          <a:solidFill>
            <a:srgbClr val="FF0000"/>
          </a:solidFill>
          <a:ln cap="flat" cmpd="sng" w="127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Imagen que contiene electrónica, calculadora, teclado&#10;&#10;Descripción generada automáticamente" id="331" name="Google Shape;331;p14">
            <a:hlinkClick action="ppaction://hlinkshowjump?jump=firstslide"/>
          </p:cNvPr>
          <p:cNvPicPr preferRelativeResize="0"/>
          <p:nvPr/>
        </p:nvPicPr>
        <p:blipFill rotWithShape="1">
          <a:blip r:embed="rId4">
            <a:alphaModFix/>
          </a:blip>
          <a:srcRect b="18532" l="10231" r="75586" t="66324"/>
          <a:stretch/>
        </p:blipFill>
        <p:spPr>
          <a:xfrm>
            <a:off x="0" y="0"/>
            <a:ext cx="594238" cy="63452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Imagen que contiene electrónica, calculadora, teclado&#10;&#10;Descripción generada automáticamente" id="332" name="Google Shape;332;p14">
            <a:hlinkClick action="ppaction://hlinksldjump" r:id="rId5"/>
          </p:cNvPr>
          <p:cNvPicPr preferRelativeResize="0"/>
          <p:nvPr/>
        </p:nvPicPr>
        <p:blipFill rotWithShape="1">
          <a:blip r:embed="rId6">
            <a:alphaModFix/>
          </a:blip>
          <a:srcRect b="67093" l="27888" r="58941" t="19040"/>
          <a:stretch/>
        </p:blipFill>
        <p:spPr>
          <a:xfrm>
            <a:off x="11708578" y="6349020"/>
            <a:ext cx="483422" cy="5089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36" name="Shape 3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Mapa de pirata con camino hacia el tesoro | Vector Gratis" id="337" name="Google Shape;337;p15"/>
          <p:cNvPicPr preferRelativeResize="0"/>
          <p:nvPr/>
        </p:nvPicPr>
        <p:blipFill rotWithShape="1">
          <a:blip r:embed="rId3">
            <a:alphaModFix/>
          </a:blip>
          <a:srcRect b="8605" l="0" r="0" t="0"/>
          <a:stretch/>
        </p:blipFill>
        <p:spPr>
          <a:xfrm>
            <a:off x="390939" y="2735"/>
            <a:ext cx="11410122" cy="685526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Mapa de pirata con camino hacia el tesoro | Vector Gratis" id="338" name="Google Shape;338;p15"/>
          <p:cNvPicPr preferRelativeResize="0"/>
          <p:nvPr/>
        </p:nvPicPr>
        <p:blipFill rotWithShape="1">
          <a:blip r:embed="rId3">
            <a:alphaModFix/>
          </a:blip>
          <a:srcRect b="28835" l="57433" r="21661" t="52789"/>
          <a:stretch/>
        </p:blipFill>
        <p:spPr>
          <a:xfrm>
            <a:off x="6944139" y="3962400"/>
            <a:ext cx="2385391" cy="137822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Mapa de pirata con camino hacia el tesoro | Vector Gratis" id="339" name="Google Shape;339;p15"/>
          <p:cNvPicPr preferRelativeResize="0"/>
          <p:nvPr/>
        </p:nvPicPr>
        <p:blipFill rotWithShape="1">
          <a:blip r:embed="rId3">
            <a:alphaModFix/>
          </a:blip>
          <a:srcRect b="51273" l="54645" r="10743" t="32560"/>
          <a:stretch/>
        </p:blipFill>
        <p:spPr>
          <a:xfrm>
            <a:off x="6626087" y="2445026"/>
            <a:ext cx="3949148" cy="121257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Mapa de pirata con camino hacia el tesoro | Vector Gratis" id="340" name="Google Shape;340;p15"/>
          <p:cNvPicPr preferRelativeResize="0"/>
          <p:nvPr/>
        </p:nvPicPr>
        <p:blipFill rotWithShape="1">
          <a:blip r:embed="rId3">
            <a:alphaModFix/>
          </a:blip>
          <a:srcRect b="60989" l="13066" r="60220" t="26996"/>
          <a:stretch/>
        </p:blipFill>
        <p:spPr>
          <a:xfrm>
            <a:off x="1881809" y="2027583"/>
            <a:ext cx="3048000" cy="90114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Mapa de pirata con camino hacia el tesoro | Vector Gratis" id="341" name="Google Shape;341;p15"/>
          <p:cNvPicPr preferRelativeResize="0"/>
          <p:nvPr/>
        </p:nvPicPr>
        <p:blipFill rotWithShape="1">
          <a:blip r:embed="rId3">
            <a:alphaModFix/>
          </a:blip>
          <a:srcRect b="67440" l="39779" r="37689" t="16394"/>
          <a:stretch/>
        </p:blipFill>
        <p:spPr>
          <a:xfrm>
            <a:off x="4929809" y="1232452"/>
            <a:ext cx="2570921" cy="121257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Mapa de pirata con camino hacia el tesoro | Vector Gratis" id="342" name="Google Shape;342;p15"/>
          <p:cNvPicPr preferRelativeResize="0"/>
          <p:nvPr/>
        </p:nvPicPr>
        <p:blipFill rotWithShape="1">
          <a:blip r:embed="rId3">
            <a:alphaModFix/>
          </a:blip>
          <a:srcRect b="77598" l="12833" r="69164" t="6236"/>
          <a:stretch/>
        </p:blipFill>
        <p:spPr>
          <a:xfrm>
            <a:off x="1855303" y="470452"/>
            <a:ext cx="2054087" cy="1212574"/>
          </a:xfrm>
          <a:prstGeom prst="rect">
            <a:avLst/>
          </a:prstGeom>
          <a:noFill/>
          <a:ln>
            <a:noFill/>
          </a:ln>
        </p:spPr>
      </p:pic>
      <p:sp>
        <p:nvSpPr>
          <p:cNvPr id="343" name="Google Shape;343;p15"/>
          <p:cNvSpPr/>
          <p:nvPr/>
        </p:nvSpPr>
        <p:spPr>
          <a:xfrm>
            <a:off x="6944139" y="5075583"/>
            <a:ext cx="702366" cy="569843"/>
          </a:xfrm>
          <a:prstGeom prst="flowChartConnector">
            <a:avLst/>
          </a:prstGeom>
          <a:solidFill>
            <a:srgbClr val="833C0B"/>
          </a:solidFill>
          <a:ln cap="flat" cmpd="sng" w="12700">
            <a:solidFill>
              <a:srgbClr val="833C0B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s-CL" sz="4000" u="none" cap="none" strike="noStrike">
                <a:solidFill>
                  <a:srgbClr val="F7CAAC"/>
                </a:solidFill>
                <a:latin typeface="Comic Sans MS"/>
                <a:ea typeface="Comic Sans MS"/>
                <a:cs typeface="Comic Sans MS"/>
                <a:sym typeface="Comic Sans MS"/>
              </a:rPr>
              <a:t>1</a:t>
            </a:r>
            <a:endParaRPr/>
          </a:p>
        </p:txBody>
      </p:sp>
      <p:sp>
        <p:nvSpPr>
          <p:cNvPr id="344" name="Google Shape;344;p15"/>
          <p:cNvSpPr/>
          <p:nvPr/>
        </p:nvSpPr>
        <p:spPr>
          <a:xfrm>
            <a:off x="9862929" y="3392557"/>
            <a:ext cx="702366" cy="569843"/>
          </a:xfrm>
          <a:prstGeom prst="flowChartConnector">
            <a:avLst/>
          </a:prstGeom>
          <a:solidFill>
            <a:srgbClr val="833C0B"/>
          </a:solidFill>
          <a:ln cap="flat" cmpd="sng" w="12700">
            <a:solidFill>
              <a:srgbClr val="833C0B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s-CL" sz="4000" u="none" cap="none" strike="noStrike">
                <a:solidFill>
                  <a:srgbClr val="F7CAAC"/>
                </a:solidFill>
                <a:latin typeface="Comic Sans MS"/>
                <a:ea typeface="Comic Sans MS"/>
                <a:cs typeface="Comic Sans MS"/>
                <a:sym typeface="Comic Sans MS"/>
              </a:rPr>
              <a:t>2</a:t>
            </a:r>
            <a:endParaRPr/>
          </a:p>
        </p:txBody>
      </p:sp>
      <p:sp>
        <p:nvSpPr>
          <p:cNvPr id="345" name="Google Shape;345;p15"/>
          <p:cNvSpPr/>
          <p:nvPr/>
        </p:nvSpPr>
        <p:spPr>
          <a:xfrm>
            <a:off x="2339009" y="2759765"/>
            <a:ext cx="702366" cy="569843"/>
          </a:xfrm>
          <a:prstGeom prst="flowChartConnector">
            <a:avLst/>
          </a:prstGeom>
          <a:solidFill>
            <a:srgbClr val="833C0B"/>
          </a:solidFill>
          <a:ln cap="flat" cmpd="sng" w="12700">
            <a:solidFill>
              <a:srgbClr val="833C0B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s-CL" sz="4000" u="none" cap="none" strike="noStrike">
                <a:solidFill>
                  <a:srgbClr val="F7CAAC"/>
                </a:solidFill>
                <a:latin typeface="Comic Sans MS"/>
                <a:ea typeface="Comic Sans MS"/>
                <a:cs typeface="Comic Sans MS"/>
                <a:sym typeface="Comic Sans MS"/>
              </a:rPr>
              <a:t>3</a:t>
            </a:r>
            <a:endParaRPr/>
          </a:p>
        </p:txBody>
      </p:sp>
      <p:sp>
        <p:nvSpPr>
          <p:cNvPr id="346" name="Google Shape;346;p15"/>
          <p:cNvSpPr/>
          <p:nvPr/>
        </p:nvSpPr>
        <p:spPr>
          <a:xfrm>
            <a:off x="7275443" y="1616766"/>
            <a:ext cx="702366" cy="569843"/>
          </a:xfrm>
          <a:prstGeom prst="flowChartConnector">
            <a:avLst/>
          </a:prstGeom>
          <a:solidFill>
            <a:srgbClr val="833C0B"/>
          </a:solidFill>
          <a:ln cap="flat" cmpd="sng" w="12700">
            <a:solidFill>
              <a:srgbClr val="833C0B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s-CL" sz="4000" u="none" cap="none" strike="noStrike">
                <a:solidFill>
                  <a:srgbClr val="F7CAAC"/>
                </a:solidFill>
                <a:latin typeface="Comic Sans MS"/>
                <a:ea typeface="Comic Sans MS"/>
                <a:cs typeface="Comic Sans MS"/>
                <a:sym typeface="Comic Sans MS"/>
              </a:rPr>
              <a:t>4</a:t>
            </a:r>
            <a:endParaRPr/>
          </a:p>
        </p:txBody>
      </p:sp>
      <p:sp>
        <p:nvSpPr>
          <p:cNvPr id="347" name="Google Shape;347;p15"/>
          <p:cNvSpPr/>
          <p:nvPr/>
        </p:nvSpPr>
        <p:spPr>
          <a:xfrm>
            <a:off x="5999003" y="5776217"/>
            <a:ext cx="313662" cy="312542"/>
          </a:xfrm>
          <a:prstGeom prst="flowChartConnector">
            <a:avLst/>
          </a:prstGeom>
          <a:solidFill>
            <a:srgbClr val="FF0000"/>
          </a:solidFill>
          <a:ln cap="flat" cmpd="sng" w="127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8" name="Google Shape;348;p15"/>
          <p:cNvSpPr/>
          <p:nvPr/>
        </p:nvSpPr>
        <p:spPr>
          <a:xfrm>
            <a:off x="5412973" y="5827586"/>
            <a:ext cx="313662" cy="312542"/>
          </a:xfrm>
          <a:prstGeom prst="flowChartConnector">
            <a:avLst/>
          </a:prstGeom>
          <a:solidFill>
            <a:srgbClr val="FF0000"/>
          </a:solidFill>
          <a:ln cap="flat" cmpd="sng" w="127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9" name="Google Shape;349;p15"/>
          <p:cNvSpPr/>
          <p:nvPr/>
        </p:nvSpPr>
        <p:spPr>
          <a:xfrm>
            <a:off x="4826943" y="5858844"/>
            <a:ext cx="313662" cy="312542"/>
          </a:xfrm>
          <a:prstGeom prst="flowChartConnector">
            <a:avLst/>
          </a:prstGeom>
          <a:solidFill>
            <a:srgbClr val="FF0000"/>
          </a:solidFill>
          <a:ln cap="flat" cmpd="sng" w="127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0" name="Google Shape;350;p15"/>
          <p:cNvSpPr/>
          <p:nvPr/>
        </p:nvSpPr>
        <p:spPr>
          <a:xfrm>
            <a:off x="6585033" y="5708584"/>
            <a:ext cx="313662" cy="312542"/>
          </a:xfrm>
          <a:prstGeom prst="flowChartConnector">
            <a:avLst/>
          </a:prstGeom>
          <a:solidFill>
            <a:srgbClr val="FF0000"/>
          </a:solidFill>
          <a:ln cap="flat" cmpd="sng" w="127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1" name="Google Shape;351;p15"/>
          <p:cNvSpPr/>
          <p:nvPr/>
        </p:nvSpPr>
        <p:spPr>
          <a:xfrm>
            <a:off x="7184303" y="5649797"/>
            <a:ext cx="313662" cy="312542"/>
          </a:xfrm>
          <a:prstGeom prst="flowChartConnector">
            <a:avLst/>
          </a:prstGeom>
          <a:solidFill>
            <a:srgbClr val="FF0000"/>
          </a:solidFill>
          <a:ln cap="flat" cmpd="sng" w="127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2" name="Google Shape;352;p15"/>
          <p:cNvSpPr/>
          <p:nvPr/>
        </p:nvSpPr>
        <p:spPr>
          <a:xfrm>
            <a:off x="7738129" y="5552313"/>
            <a:ext cx="313662" cy="312542"/>
          </a:xfrm>
          <a:prstGeom prst="flowChartConnector">
            <a:avLst/>
          </a:prstGeom>
          <a:solidFill>
            <a:srgbClr val="FF0000"/>
          </a:solidFill>
          <a:ln cap="flat" cmpd="sng" w="127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3" name="Google Shape;353;p15"/>
          <p:cNvSpPr/>
          <p:nvPr/>
        </p:nvSpPr>
        <p:spPr>
          <a:xfrm>
            <a:off x="8331186" y="5428558"/>
            <a:ext cx="313662" cy="312542"/>
          </a:xfrm>
          <a:prstGeom prst="flowChartConnector">
            <a:avLst/>
          </a:prstGeom>
          <a:solidFill>
            <a:srgbClr val="FF0000"/>
          </a:solidFill>
          <a:ln cap="flat" cmpd="sng" w="127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4" name="Google Shape;354;p15"/>
          <p:cNvSpPr/>
          <p:nvPr/>
        </p:nvSpPr>
        <p:spPr>
          <a:xfrm>
            <a:off x="8877271" y="5261914"/>
            <a:ext cx="313662" cy="312542"/>
          </a:xfrm>
          <a:prstGeom prst="flowChartConnector">
            <a:avLst/>
          </a:prstGeom>
          <a:solidFill>
            <a:srgbClr val="FF0000"/>
          </a:solidFill>
          <a:ln cap="flat" cmpd="sng" w="127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5" name="Google Shape;355;p15"/>
          <p:cNvSpPr/>
          <p:nvPr/>
        </p:nvSpPr>
        <p:spPr>
          <a:xfrm>
            <a:off x="9266525" y="4959966"/>
            <a:ext cx="313662" cy="312542"/>
          </a:xfrm>
          <a:prstGeom prst="flowChartConnector">
            <a:avLst/>
          </a:prstGeom>
          <a:solidFill>
            <a:srgbClr val="FF0000"/>
          </a:solidFill>
          <a:ln cap="flat" cmpd="sng" w="127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6" name="Google Shape;356;p15"/>
          <p:cNvSpPr/>
          <p:nvPr/>
        </p:nvSpPr>
        <p:spPr>
          <a:xfrm>
            <a:off x="9433936" y="4526821"/>
            <a:ext cx="313662" cy="312542"/>
          </a:xfrm>
          <a:prstGeom prst="flowChartConnector">
            <a:avLst/>
          </a:prstGeom>
          <a:solidFill>
            <a:srgbClr val="FF0000"/>
          </a:solidFill>
          <a:ln cap="flat" cmpd="sng" w="127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7" name="Google Shape;357;p15"/>
          <p:cNvSpPr/>
          <p:nvPr/>
        </p:nvSpPr>
        <p:spPr>
          <a:xfrm>
            <a:off x="9275499" y="4061879"/>
            <a:ext cx="313662" cy="312542"/>
          </a:xfrm>
          <a:prstGeom prst="flowChartConnector">
            <a:avLst/>
          </a:prstGeom>
          <a:solidFill>
            <a:srgbClr val="FF0000"/>
          </a:solidFill>
          <a:ln cap="flat" cmpd="sng" w="127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8" name="Google Shape;358;p15"/>
          <p:cNvSpPr/>
          <p:nvPr/>
        </p:nvSpPr>
        <p:spPr>
          <a:xfrm>
            <a:off x="8911240" y="3728570"/>
            <a:ext cx="313662" cy="312542"/>
          </a:xfrm>
          <a:prstGeom prst="flowChartConnector">
            <a:avLst/>
          </a:prstGeom>
          <a:solidFill>
            <a:srgbClr val="FF0000"/>
          </a:solidFill>
          <a:ln cap="flat" cmpd="sng" w="127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9" name="Google Shape;359;p15"/>
          <p:cNvSpPr/>
          <p:nvPr/>
        </p:nvSpPr>
        <p:spPr>
          <a:xfrm>
            <a:off x="8390424" y="3572299"/>
            <a:ext cx="313662" cy="312542"/>
          </a:xfrm>
          <a:prstGeom prst="flowChartConnector">
            <a:avLst/>
          </a:prstGeom>
          <a:solidFill>
            <a:srgbClr val="FF0000"/>
          </a:solidFill>
          <a:ln cap="flat" cmpd="sng" w="127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60" name="Google Shape;360;p15"/>
          <p:cNvSpPr/>
          <p:nvPr/>
        </p:nvSpPr>
        <p:spPr>
          <a:xfrm>
            <a:off x="7797805" y="3578888"/>
            <a:ext cx="313662" cy="312542"/>
          </a:xfrm>
          <a:prstGeom prst="flowChartConnector">
            <a:avLst/>
          </a:prstGeom>
          <a:solidFill>
            <a:srgbClr val="FF0000"/>
          </a:solidFill>
          <a:ln cap="flat" cmpd="sng" w="127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61" name="Google Shape;361;p15"/>
          <p:cNvSpPr/>
          <p:nvPr/>
        </p:nvSpPr>
        <p:spPr>
          <a:xfrm>
            <a:off x="7241452" y="3667493"/>
            <a:ext cx="313662" cy="312542"/>
          </a:xfrm>
          <a:prstGeom prst="flowChartConnector">
            <a:avLst/>
          </a:prstGeom>
          <a:solidFill>
            <a:srgbClr val="FF0000"/>
          </a:solidFill>
          <a:ln cap="flat" cmpd="sng" w="127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62" name="Google Shape;362;p15"/>
          <p:cNvSpPr/>
          <p:nvPr/>
        </p:nvSpPr>
        <p:spPr>
          <a:xfrm>
            <a:off x="6728195" y="3905608"/>
            <a:ext cx="313662" cy="312542"/>
          </a:xfrm>
          <a:prstGeom prst="flowChartConnector">
            <a:avLst/>
          </a:prstGeom>
          <a:solidFill>
            <a:srgbClr val="FF0000"/>
          </a:solidFill>
          <a:ln cap="flat" cmpd="sng" w="127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63" name="Google Shape;363;p15"/>
          <p:cNvSpPr/>
          <p:nvPr/>
        </p:nvSpPr>
        <p:spPr>
          <a:xfrm>
            <a:off x="6194796" y="4088633"/>
            <a:ext cx="313662" cy="312542"/>
          </a:xfrm>
          <a:prstGeom prst="flowChartConnector">
            <a:avLst/>
          </a:prstGeom>
          <a:solidFill>
            <a:srgbClr val="FF0000"/>
          </a:solidFill>
          <a:ln cap="flat" cmpd="sng" w="127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64" name="Google Shape;364;p15"/>
          <p:cNvSpPr/>
          <p:nvPr/>
        </p:nvSpPr>
        <p:spPr>
          <a:xfrm>
            <a:off x="5629385" y="4214279"/>
            <a:ext cx="313662" cy="312542"/>
          </a:xfrm>
          <a:prstGeom prst="flowChartConnector">
            <a:avLst/>
          </a:prstGeom>
          <a:solidFill>
            <a:srgbClr val="FF0000"/>
          </a:solidFill>
          <a:ln cap="flat" cmpd="sng" w="127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Imagen que contiene electrónica, calculadora, teclado&#10;&#10;Descripción generada automáticamente" id="365" name="Google Shape;365;p15">
            <a:hlinkClick action="ppaction://hlinkshowjump?jump=firstslide"/>
          </p:cNvPr>
          <p:cNvPicPr preferRelativeResize="0"/>
          <p:nvPr/>
        </p:nvPicPr>
        <p:blipFill rotWithShape="1">
          <a:blip r:embed="rId4">
            <a:alphaModFix/>
          </a:blip>
          <a:srcRect b="18532" l="10231" r="75586" t="66324"/>
          <a:stretch/>
        </p:blipFill>
        <p:spPr>
          <a:xfrm>
            <a:off x="0" y="0"/>
            <a:ext cx="594238" cy="6345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369" name="Shape 3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Imagen que contiene electrónica, calculadora, teclado&#10;&#10;Descripción generada automáticamente" id="370" name="Google Shape;370;p16">
            <a:hlinkClick action="ppaction://hlinkshowjump?jump=firstslide"/>
          </p:cNvPr>
          <p:cNvPicPr preferRelativeResize="0"/>
          <p:nvPr/>
        </p:nvPicPr>
        <p:blipFill rotWithShape="1">
          <a:blip r:embed="rId4">
            <a:alphaModFix/>
          </a:blip>
          <a:srcRect b="18532" l="10231" r="75586" t="66324"/>
          <a:stretch/>
        </p:blipFill>
        <p:spPr>
          <a:xfrm>
            <a:off x="0" y="0"/>
            <a:ext cx="594238" cy="634525"/>
          </a:xfrm>
          <a:prstGeom prst="rect">
            <a:avLst/>
          </a:prstGeom>
          <a:noFill/>
          <a:ln>
            <a:noFill/>
          </a:ln>
        </p:spPr>
      </p:pic>
      <p:sp>
        <p:nvSpPr>
          <p:cNvPr id="371" name="Google Shape;371;p16"/>
          <p:cNvSpPr txBox="1"/>
          <p:nvPr/>
        </p:nvSpPr>
        <p:spPr>
          <a:xfrm>
            <a:off x="2405269" y="495728"/>
            <a:ext cx="7381461" cy="10156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s-CL" sz="6000" u="none" cap="none" strike="noStrike">
                <a:solidFill>
                  <a:srgbClr val="002060"/>
                </a:solidFill>
                <a:latin typeface="Comic Sans MS"/>
                <a:ea typeface="Comic Sans MS"/>
                <a:cs typeface="Comic Sans MS"/>
                <a:sym typeface="Comic Sans MS"/>
              </a:rPr>
              <a:t>Mundo N°2 </a:t>
            </a:r>
            <a:endParaRPr/>
          </a:p>
        </p:txBody>
      </p:sp>
      <p:sp>
        <p:nvSpPr>
          <p:cNvPr id="372" name="Google Shape;372;p16"/>
          <p:cNvSpPr txBox="1"/>
          <p:nvPr/>
        </p:nvSpPr>
        <p:spPr>
          <a:xfrm>
            <a:off x="1146312" y="3073275"/>
            <a:ext cx="9899374" cy="132343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s-CL" sz="8000" u="none" cap="none" strike="noStrike">
                <a:solidFill>
                  <a:srgbClr val="002060"/>
                </a:solidFill>
                <a:latin typeface="Comic Sans MS"/>
                <a:ea typeface="Comic Sans MS"/>
                <a:cs typeface="Comic Sans MS"/>
                <a:sym typeface="Comic Sans MS"/>
              </a:rPr>
              <a:t>“Montañas rocosas”</a:t>
            </a:r>
            <a:endParaRPr/>
          </a:p>
        </p:txBody>
      </p:sp>
    </p:spTree>
  </p:cSld>
  <p:clrMapOvr>
    <a:masterClrMapping/>
  </p:clrMapOvr>
  <mc:AlternateContent>
    <mc:Choice Requires="p14">
      <p:transition advClick="0" advTm="1500" spd="slow" p14:dur="3400">
        <p14:reveal dir="l"/>
      </p:transition>
    </mc:Choice>
    <mc:Fallback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376" name="Shape 3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7" name="Google Shape;377;p17"/>
          <p:cNvSpPr/>
          <p:nvPr/>
        </p:nvSpPr>
        <p:spPr>
          <a:xfrm>
            <a:off x="215348" y="192156"/>
            <a:ext cx="11761304" cy="6473687"/>
          </a:xfrm>
          <a:prstGeom prst="roundRect">
            <a:avLst>
              <a:gd fmla="val 10321" name="adj"/>
            </a:avLst>
          </a:prstGeom>
          <a:solidFill>
            <a:schemeClr val="lt1"/>
          </a:solidFill>
          <a:ln cap="flat" cmpd="sng" w="57150">
            <a:solidFill>
              <a:schemeClr val="accent6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s-CL" sz="9600" u="none" cap="none" strike="noStrike">
                <a:solidFill>
                  <a:srgbClr val="F7CAAC"/>
                </a:solidFill>
                <a:latin typeface="Calibri"/>
                <a:ea typeface="Calibri"/>
                <a:cs typeface="Calibri"/>
                <a:sym typeface="Calibri"/>
              </a:rPr>
              <a:t>1</a:t>
            </a:r>
            <a:endParaRPr b="1" i="0" sz="1800" u="none" cap="none" strike="noStrike">
              <a:solidFill>
                <a:srgbClr val="F7CAAC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Imagen que contiene electrónica, calculadora, teclado&#10;&#10;Descripción generada automáticamente" id="378" name="Google Shape;378;p17">
            <a:hlinkClick action="ppaction://hlinkshowjump?jump=firstslide"/>
          </p:cNvPr>
          <p:cNvPicPr preferRelativeResize="0"/>
          <p:nvPr/>
        </p:nvPicPr>
        <p:blipFill rotWithShape="1">
          <a:blip r:embed="rId4">
            <a:alphaModFix/>
          </a:blip>
          <a:srcRect b="18532" l="10231" r="75586" t="66324"/>
          <a:stretch/>
        </p:blipFill>
        <p:spPr>
          <a:xfrm>
            <a:off x="0" y="0"/>
            <a:ext cx="594238" cy="634525"/>
          </a:xfrm>
          <a:prstGeom prst="rect">
            <a:avLst/>
          </a:prstGeom>
          <a:noFill/>
          <a:ln>
            <a:noFill/>
          </a:ln>
        </p:spPr>
      </p:pic>
      <p:sp>
        <p:nvSpPr>
          <p:cNvPr id="379" name="Google Shape;379;p17"/>
          <p:cNvSpPr txBox="1"/>
          <p:nvPr/>
        </p:nvSpPr>
        <p:spPr>
          <a:xfrm>
            <a:off x="626165" y="482475"/>
            <a:ext cx="10939670" cy="92333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s-CL" sz="5400" u="none" cap="none" strike="noStrike">
                <a:solidFill>
                  <a:srgbClr val="00B050"/>
                </a:solidFill>
                <a:latin typeface="Comic Sans MS"/>
                <a:ea typeface="Comic Sans MS"/>
                <a:cs typeface="Comic Sans MS"/>
                <a:sym typeface="Comic Sans MS"/>
              </a:rPr>
              <a:t>¿Cuál es la respuesta correcta?</a:t>
            </a:r>
            <a:endParaRPr/>
          </a:p>
        </p:txBody>
      </p:sp>
      <p:sp>
        <p:nvSpPr>
          <p:cNvPr id="380" name="Google Shape;380;p17"/>
          <p:cNvSpPr/>
          <p:nvPr/>
        </p:nvSpPr>
        <p:spPr>
          <a:xfrm>
            <a:off x="1007164" y="2292626"/>
            <a:ext cx="2531165" cy="2080591"/>
          </a:xfrm>
          <a:custGeom>
            <a:rect b="b" l="l" r="r" t="t"/>
            <a:pathLst>
              <a:path extrusionOk="0" fill="none" h="2080591" w="2531165">
                <a:moveTo>
                  <a:pt x="0" y="346772"/>
                </a:moveTo>
                <a:cubicBezTo>
                  <a:pt x="8859" y="170896"/>
                  <a:pt x="113679" y="16915"/>
                  <a:pt x="346772" y="0"/>
                </a:cubicBezTo>
                <a:cubicBezTo>
                  <a:pt x="571070" y="22889"/>
                  <a:pt x="815105" y="-20642"/>
                  <a:pt x="996065" y="0"/>
                </a:cubicBezTo>
                <a:cubicBezTo>
                  <a:pt x="1177025" y="20642"/>
                  <a:pt x="1345558" y="25689"/>
                  <a:pt x="1626981" y="0"/>
                </a:cubicBezTo>
                <a:cubicBezTo>
                  <a:pt x="1908404" y="-25689"/>
                  <a:pt x="2016752" y="7744"/>
                  <a:pt x="2184393" y="0"/>
                </a:cubicBezTo>
                <a:cubicBezTo>
                  <a:pt x="2351036" y="-18291"/>
                  <a:pt x="2560177" y="171223"/>
                  <a:pt x="2531165" y="346772"/>
                </a:cubicBezTo>
                <a:cubicBezTo>
                  <a:pt x="2499345" y="666501"/>
                  <a:pt x="2508556" y="819372"/>
                  <a:pt x="2531165" y="998684"/>
                </a:cubicBezTo>
                <a:cubicBezTo>
                  <a:pt x="2553774" y="1177996"/>
                  <a:pt x="2498705" y="1483498"/>
                  <a:pt x="2531165" y="1733819"/>
                </a:cubicBezTo>
                <a:cubicBezTo>
                  <a:pt x="2532479" y="1937768"/>
                  <a:pt x="2398753" y="2075960"/>
                  <a:pt x="2184393" y="2080591"/>
                </a:cubicBezTo>
                <a:cubicBezTo>
                  <a:pt x="2029454" y="2078587"/>
                  <a:pt x="1849813" y="2097295"/>
                  <a:pt x="1590229" y="2080591"/>
                </a:cubicBezTo>
                <a:cubicBezTo>
                  <a:pt x="1330645" y="2063887"/>
                  <a:pt x="1139402" y="2062879"/>
                  <a:pt x="996065" y="2080591"/>
                </a:cubicBezTo>
                <a:cubicBezTo>
                  <a:pt x="852728" y="2098303"/>
                  <a:pt x="584893" y="2083369"/>
                  <a:pt x="346772" y="2080591"/>
                </a:cubicBezTo>
                <a:cubicBezTo>
                  <a:pt x="172646" y="2078772"/>
                  <a:pt x="-4857" y="1914257"/>
                  <a:pt x="0" y="1733819"/>
                </a:cubicBezTo>
                <a:cubicBezTo>
                  <a:pt x="-6540" y="1401040"/>
                  <a:pt x="767" y="1259294"/>
                  <a:pt x="0" y="1068036"/>
                </a:cubicBezTo>
                <a:cubicBezTo>
                  <a:pt x="-767" y="876778"/>
                  <a:pt x="-4697" y="598354"/>
                  <a:pt x="0" y="346772"/>
                </a:cubicBezTo>
                <a:close/>
              </a:path>
              <a:path extrusionOk="0" h="2080591" w="2531165">
                <a:moveTo>
                  <a:pt x="0" y="346772"/>
                </a:moveTo>
                <a:cubicBezTo>
                  <a:pt x="12936" y="131908"/>
                  <a:pt x="160116" y="39548"/>
                  <a:pt x="346772" y="0"/>
                </a:cubicBezTo>
                <a:cubicBezTo>
                  <a:pt x="617507" y="-2121"/>
                  <a:pt x="743620" y="-7800"/>
                  <a:pt x="959312" y="0"/>
                </a:cubicBezTo>
                <a:cubicBezTo>
                  <a:pt x="1175004" y="7800"/>
                  <a:pt x="1360748" y="16590"/>
                  <a:pt x="1553476" y="0"/>
                </a:cubicBezTo>
                <a:cubicBezTo>
                  <a:pt x="1746204" y="-16590"/>
                  <a:pt x="1952462" y="26843"/>
                  <a:pt x="2184393" y="0"/>
                </a:cubicBezTo>
                <a:cubicBezTo>
                  <a:pt x="2367841" y="-38070"/>
                  <a:pt x="2552289" y="179806"/>
                  <a:pt x="2531165" y="346772"/>
                </a:cubicBezTo>
                <a:cubicBezTo>
                  <a:pt x="2509204" y="678458"/>
                  <a:pt x="2561202" y="702585"/>
                  <a:pt x="2531165" y="1054166"/>
                </a:cubicBezTo>
                <a:cubicBezTo>
                  <a:pt x="2501128" y="1405747"/>
                  <a:pt x="2555672" y="1402699"/>
                  <a:pt x="2531165" y="1733819"/>
                </a:cubicBezTo>
                <a:cubicBezTo>
                  <a:pt x="2556991" y="1896745"/>
                  <a:pt x="2355150" y="2063487"/>
                  <a:pt x="2184393" y="2080591"/>
                </a:cubicBezTo>
                <a:cubicBezTo>
                  <a:pt x="1917375" y="2072375"/>
                  <a:pt x="1820088" y="2053561"/>
                  <a:pt x="1571853" y="2080591"/>
                </a:cubicBezTo>
                <a:cubicBezTo>
                  <a:pt x="1323618" y="2107621"/>
                  <a:pt x="1140988" y="2075665"/>
                  <a:pt x="940936" y="2080591"/>
                </a:cubicBezTo>
                <a:cubicBezTo>
                  <a:pt x="740884" y="2085517"/>
                  <a:pt x="494742" y="2076629"/>
                  <a:pt x="346772" y="2080591"/>
                </a:cubicBezTo>
                <a:cubicBezTo>
                  <a:pt x="138942" y="2068123"/>
                  <a:pt x="-6943" y="1910257"/>
                  <a:pt x="0" y="1733819"/>
                </a:cubicBezTo>
                <a:cubicBezTo>
                  <a:pt x="-1784" y="1417072"/>
                  <a:pt x="10807" y="1338137"/>
                  <a:pt x="0" y="1054166"/>
                </a:cubicBezTo>
                <a:cubicBezTo>
                  <a:pt x="-10807" y="770195"/>
                  <a:pt x="-16644" y="680187"/>
                  <a:pt x="0" y="346772"/>
                </a:cubicBezTo>
                <a:close/>
              </a:path>
            </a:pathLst>
          </a:custGeom>
          <a:solidFill>
            <a:schemeClr val="lt1"/>
          </a:solidFill>
          <a:ln cap="flat" cmpd="sng" w="28575">
            <a:solidFill>
              <a:schemeClr val="accent6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9600" u="none" cap="none" strike="noStrike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81" name="Google Shape;381;p17"/>
          <p:cNvSpPr/>
          <p:nvPr/>
        </p:nvSpPr>
        <p:spPr>
          <a:xfrm>
            <a:off x="4631633" y="2292625"/>
            <a:ext cx="2531165" cy="2080591"/>
          </a:xfrm>
          <a:custGeom>
            <a:rect b="b" l="l" r="r" t="t"/>
            <a:pathLst>
              <a:path extrusionOk="0" fill="none" h="2080591" w="2531165">
                <a:moveTo>
                  <a:pt x="0" y="346772"/>
                </a:moveTo>
                <a:cubicBezTo>
                  <a:pt x="8859" y="170896"/>
                  <a:pt x="113679" y="16915"/>
                  <a:pt x="346772" y="0"/>
                </a:cubicBezTo>
                <a:cubicBezTo>
                  <a:pt x="571070" y="22889"/>
                  <a:pt x="815105" y="-20642"/>
                  <a:pt x="996065" y="0"/>
                </a:cubicBezTo>
                <a:cubicBezTo>
                  <a:pt x="1177025" y="20642"/>
                  <a:pt x="1345558" y="25689"/>
                  <a:pt x="1626981" y="0"/>
                </a:cubicBezTo>
                <a:cubicBezTo>
                  <a:pt x="1908404" y="-25689"/>
                  <a:pt x="2016752" y="7744"/>
                  <a:pt x="2184393" y="0"/>
                </a:cubicBezTo>
                <a:cubicBezTo>
                  <a:pt x="2351036" y="-18291"/>
                  <a:pt x="2560177" y="171223"/>
                  <a:pt x="2531165" y="346772"/>
                </a:cubicBezTo>
                <a:cubicBezTo>
                  <a:pt x="2499345" y="666501"/>
                  <a:pt x="2508556" y="819372"/>
                  <a:pt x="2531165" y="998684"/>
                </a:cubicBezTo>
                <a:cubicBezTo>
                  <a:pt x="2553774" y="1177996"/>
                  <a:pt x="2498705" y="1483498"/>
                  <a:pt x="2531165" y="1733819"/>
                </a:cubicBezTo>
                <a:cubicBezTo>
                  <a:pt x="2532479" y="1937768"/>
                  <a:pt x="2398753" y="2075960"/>
                  <a:pt x="2184393" y="2080591"/>
                </a:cubicBezTo>
                <a:cubicBezTo>
                  <a:pt x="2029454" y="2078587"/>
                  <a:pt x="1849813" y="2097295"/>
                  <a:pt x="1590229" y="2080591"/>
                </a:cubicBezTo>
                <a:cubicBezTo>
                  <a:pt x="1330645" y="2063887"/>
                  <a:pt x="1139402" y="2062879"/>
                  <a:pt x="996065" y="2080591"/>
                </a:cubicBezTo>
                <a:cubicBezTo>
                  <a:pt x="852728" y="2098303"/>
                  <a:pt x="584893" y="2083369"/>
                  <a:pt x="346772" y="2080591"/>
                </a:cubicBezTo>
                <a:cubicBezTo>
                  <a:pt x="172646" y="2078772"/>
                  <a:pt x="-4857" y="1914257"/>
                  <a:pt x="0" y="1733819"/>
                </a:cubicBezTo>
                <a:cubicBezTo>
                  <a:pt x="-6540" y="1401040"/>
                  <a:pt x="767" y="1259294"/>
                  <a:pt x="0" y="1068036"/>
                </a:cubicBezTo>
                <a:cubicBezTo>
                  <a:pt x="-767" y="876778"/>
                  <a:pt x="-4697" y="598354"/>
                  <a:pt x="0" y="346772"/>
                </a:cubicBezTo>
                <a:close/>
              </a:path>
              <a:path extrusionOk="0" h="2080591" w="2531165">
                <a:moveTo>
                  <a:pt x="0" y="346772"/>
                </a:moveTo>
                <a:cubicBezTo>
                  <a:pt x="12936" y="131908"/>
                  <a:pt x="160116" y="39548"/>
                  <a:pt x="346772" y="0"/>
                </a:cubicBezTo>
                <a:cubicBezTo>
                  <a:pt x="617507" y="-2121"/>
                  <a:pt x="743620" y="-7800"/>
                  <a:pt x="959312" y="0"/>
                </a:cubicBezTo>
                <a:cubicBezTo>
                  <a:pt x="1175004" y="7800"/>
                  <a:pt x="1360748" y="16590"/>
                  <a:pt x="1553476" y="0"/>
                </a:cubicBezTo>
                <a:cubicBezTo>
                  <a:pt x="1746204" y="-16590"/>
                  <a:pt x="1952462" y="26843"/>
                  <a:pt x="2184393" y="0"/>
                </a:cubicBezTo>
                <a:cubicBezTo>
                  <a:pt x="2367841" y="-38070"/>
                  <a:pt x="2552289" y="179806"/>
                  <a:pt x="2531165" y="346772"/>
                </a:cubicBezTo>
                <a:cubicBezTo>
                  <a:pt x="2509204" y="678458"/>
                  <a:pt x="2561202" y="702585"/>
                  <a:pt x="2531165" y="1054166"/>
                </a:cubicBezTo>
                <a:cubicBezTo>
                  <a:pt x="2501128" y="1405747"/>
                  <a:pt x="2555672" y="1402699"/>
                  <a:pt x="2531165" y="1733819"/>
                </a:cubicBezTo>
                <a:cubicBezTo>
                  <a:pt x="2556991" y="1896745"/>
                  <a:pt x="2355150" y="2063487"/>
                  <a:pt x="2184393" y="2080591"/>
                </a:cubicBezTo>
                <a:cubicBezTo>
                  <a:pt x="1917375" y="2072375"/>
                  <a:pt x="1820088" y="2053561"/>
                  <a:pt x="1571853" y="2080591"/>
                </a:cubicBezTo>
                <a:cubicBezTo>
                  <a:pt x="1323618" y="2107621"/>
                  <a:pt x="1140988" y="2075665"/>
                  <a:pt x="940936" y="2080591"/>
                </a:cubicBezTo>
                <a:cubicBezTo>
                  <a:pt x="740884" y="2085517"/>
                  <a:pt x="494742" y="2076629"/>
                  <a:pt x="346772" y="2080591"/>
                </a:cubicBezTo>
                <a:cubicBezTo>
                  <a:pt x="138942" y="2068123"/>
                  <a:pt x="-6943" y="1910257"/>
                  <a:pt x="0" y="1733819"/>
                </a:cubicBezTo>
                <a:cubicBezTo>
                  <a:pt x="-1784" y="1417072"/>
                  <a:pt x="10807" y="1338137"/>
                  <a:pt x="0" y="1054166"/>
                </a:cubicBezTo>
                <a:cubicBezTo>
                  <a:pt x="-10807" y="770195"/>
                  <a:pt x="-16644" y="680187"/>
                  <a:pt x="0" y="346772"/>
                </a:cubicBezTo>
                <a:close/>
              </a:path>
            </a:pathLst>
          </a:custGeom>
          <a:solidFill>
            <a:schemeClr val="lt1"/>
          </a:solidFill>
          <a:ln cap="flat" cmpd="sng" w="28575">
            <a:solidFill>
              <a:schemeClr val="accent6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0" sz="2800" u="none" cap="none" strike="noStrike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82" name="Google Shape;382;p17"/>
          <p:cNvSpPr/>
          <p:nvPr/>
        </p:nvSpPr>
        <p:spPr>
          <a:xfrm>
            <a:off x="8653671" y="2292624"/>
            <a:ext cx="2531165" cy="2080591"/>
          </a:xfrm>
          <a:custGeom>
            <a:rect b="b" l="l" r="r" t="t"/>
            <a:pathLst>
              <a:path extrusionOk="0" fill="none" h="2080591" w="2531165">
                <a:moveTo>
                  <a:pt x="0" y="346772"/>
                </a:moveTo>
                <a:cubicBezTo>
                  <a:pt x="8859" y="170896"/>
                  <a:pt x="113679" y="16915"/>
                  <a:pt x="346772" y="0"/>
                </a:cubicBezTo>
                <a:cubicBezTo>
                  <a:pt x="571070" y="22889"/>
                  <a:pt x="815105" y="-20642"/>
                  <a:pt x="996065" y="0"/>
                </a:cubicBezTo>
                <a:cubicBezTo>
                  <a:pt x="1177025" y="20642"/>
                  <a:pt x="1345558" y="25689"/>
                  <a:pt x="1626981" y="0"/>
                </a:cubicBezTo>
                <a:cubicBezTo>
                  <a:pt x="1908404" y="-25689"/>
                  <a:pt x="2016752" y="7744"/>
                  <a:pt x="2184393" y="0"/>
                </a:cubicBezTo>
                <a:cubicBezTo>
                  <a:pt x="2351036" y="-18291"/>
                  <a:pt x="2560177" y="171223"/>
                  <a:pt x="2531165" y="346772"/>
                </a:cubicBezTo>
                <a:cubicBezTo>
                  <a:pt x="2499345" y="666501"/>
                  <a:pt x="2508556" y="819372"/>
                  <a:pt x="2531165" y="998684"/>
                </a:cubicBezTo>
                <a:cubicBezTo>
                  <a:pt x="2553774" y="1177996"/>
                  <a:pt x="2498705" y="1483498"/>
                  <a:pt x="2531165" y="1733819"/>
                </a:cubicBezTo>
                <a:cubicBezTo>
                  <a:pt x="2532479" y="1937768"/>
                  <a:pt x="2398753" y="2075960"/>
                  <a:pt x="2184393" y="2080591"/>
                </a:cubicBezTo>
                <a:cubicBezTo>
                  <a:pt x="2029454" y="2078587"/>
                  <a:pt x="1849813" y="2097295"/>
                  <a:pt x="1590229" y="2080591"/>
                </a:cubicBezTo>
                <a:cubicBezTo>
                  <a:pt x="1330645" y="2063887"/>
                  <a:pt x="1139402" y="2062879"/>
                  <a:pt x="996065" y="2080591"/>
                </a:cubicBezTo>
                <a:cubicBezTo>
                  <a:pt x="852728" y="2098303"/>
                  <a:pt x="584893" y="2083369"/>
                  <a:pt x="346772" y="2080591"/>
                </a:cubicBezTo>
                <a:cubicBezTo>
                  <a:pt x="172646" y="2078772"/>
                  <a:pt x="-4857" y="1914257"/>
                  <a:pt x="0" y="1733819"/>
                </a:cubicBezTo>
                <a:cubicBezTo>
                  <a:pt x="-6540" y="1401040"/>
                  <a:pt x="767" y="1259294"/>
                  <a:pt x="0" y="1068036"/>
                </a:cubicBezTo>
                <a:cubicBezTo>
                  <a:pt x="-767" y="876778"/>
                  <a:pt x="-4697" y="598354"/>
                  <a:pt x="0" y="346772"/>
                </a:cubicBezTo>
                <a:close/>
              </a:path>
              <a:path extrusionOk="0" h="2080591" w="2531165">
                <a:moveTo>
                  <a:pt x="0" y="346772"/>
                </a:moveTo>
                <a:cubicBezTo>
                  <a:pt x="12936" y="131908"/>
                  <a:pt x="160116" y="39548"/>
                  <a:pt x="346772" y="0"/>
                </a:cubicBezTo>
                <a:cubicBezTo>
                  <a:pt x="617507" y="-2121"/>
                  <a:pt x="743620" y="-7800"/>
                  <a:pt x="959312" y="0"/>
                </a:cubicBezTo>
                <a:cubicBezTo>
                  <a:pt x="1175004" y="7800"/>
                  <a:pt x="1360748" y="16590"/>
                  <a:pt x="1553476" y="0"/>
                </a:cubicBezTo>
                <a:cubicBezTo>
                  <a:pt x="1746204" y="-16590"/>
                  <a:pt x="1952462" y="26843"/>
                  <a:pt x="2184393" y="0"/>
                </a:cubicBezTo>
                <a:cubicBezTo>
                  <a:pt x="2367841" y="-38070"/>
                  <a:pt x="2552289" y="179806"/>
                  <a:pt x="2531165" y="346772"/>
                </a:cubicBezTo>
                <a:cubicBezTo>
                  <a:pt x="2509204" y="678458"/>
                  <a:pt x="2561202" y="702585"/>
                  <a:pt x="2531165" y="1054166"/>
                </a:cubicBezTo>
                <a:cubicBezTo>
                  <a:pt x="2501128" y="1405747"/>
                  <a:pt x="2555672" y="1402699"/>
                  <a:pt x="2531165" y="1733819"/>
                </a:cubicBezTo>
                <a:cubicBezTo>
                  <a:pt x="2556991" y="1896745"/>
                  <a:pt x="2355150" y="2063487"/>
                  <a:pt x="2184393" y="2080591"/>
                </a:cubicBezTo>
                <a:cubicBezTo>
                  <a:pt x="1917375" y="2072375"/>
                  <a:pt x="1820088" y="2053561"/>
                  <a:pt x="1571853" y="2080591"/>
                </a:cubicBezTo>
                <a:cubicBezTo>
                  <a:pt x="1323618" y="2107621"/>
                  <a:pt x="1140988" y="2075665"/>
                  <a:pt x="940936" y="2080591"/>
                </a:cubicBezTo>
                <a:cubicBezTo>
                  <a:pt x="740884" y="2085517"/>
                  <a:pt x="494742" y="2076629"/>
                  <a:pt x="346772" y="2080591"/>
                </a:cubicBezTo>
                <a:cubicBezTo>
                  <a:pt x="138942" y="2068123"/>
                  <a:pt x="-6943" y="1910257"/>
                  <a:pt x="0" y="1733819"/>
                </a:cubicBezTo>
                <a:cubicBezTo>
                  <a:pt x="-1784" y="1417072"/>
                  <a:pt x="10807" y="1338137"/>
                  <a:pt x="0" y="1054166"/>
                </a:cubicBezTo>
                <a:cubicBezTo>
                  <a:pt x="-10807" y="770195"/>
                  <a:pt x="-16644" y="680187"/>
                  <a:pt x="0" y="346772"/>
                </a:cubicBezTo>
                <a:close/>
              </a:path>
            </a:pathLst>
          </a:custGeom>
          <a:solidFill>
            <a:schemeClr val="lt1"/>
          </a:solidFill>
          <a:ln cap="flat" cmpd="sng" w="28575">
            <a:solidFill>
              <a:schemeClr val="accent6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83" name="Google Shape;383;p17"/>
          <p:cNvSpPr/>
          <p:nvPr/>
        </p:nvSpPr>
        <p:spPr>
          <a:xfrm>
            <a:off x="3753677" y="2995528"/>
            <a:ext cx="662608" cy="667069"/>
          </a:xfrm>
          <a:prstGeom prst="plus">
            <a:avLst>
              <a:gd fmla="val 35180" name="adj"/>
            </a:avLst>
          </a:prstGeom>
          <a:solidFill>
            <a:schemeClr val="accent6"/>
          </a:solidFill>
          <a:ln cap="flat" cmpd="sng" w="12700">
            <a:solidFill>
              <a:srgbClr val="00B05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84" name="Google Shape;384;p17"/>
          <p:cNvSpPr/>
          <p:nvPr/>
        </p:nvSpPr>
        <p:spPr>
          <a:xfrm>
            <a:off x="7295323" y="2995528"/>
            <a:ext cx="1225822" cy="667069"/>
          </a:xfrm>
          <a:prstGeom prst="mathEqual">
            <a:avLst>
              <a:gd fmla="val 23520" name="adj1"/>
              <a:gd fmla="val 11760" name="adj2"/>
            </a:avLst>
          </a:prstGeom>
          <a:solidFill>
            <a:schemeClr val="accent6"/>
          </a:solidFill>
          <a:ln cap="flat" cmpd="sng" w="12700">
            <a:solidFill>
              <a:srgbClr val="00B05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85" name="Google Shape;385;p17">
            <a:hlinkClick action="ppaction://hlinkshowjump?jump=nextslide"/>
          </p:cNvPr>
          <p:cNvSpPr/>
          <p:nvPr/>
        </p:nvSpPr>
        <p:spPr>
          <a:xfrm>
            <a:off x="1576317" y="4462375"/>
            <a:ext cx="1263486" cy="264687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s-CL" sz="16600" u="none" cap="none" strike="noStrike">
                <a:latin typeface="Calibri"/>
                <a:ea typeface="Calibri"/>
                <a:cs typeface="Calibri"/>
                <a:sym typeface="Calibri"/>
              </a:rPr>
              <a:t>7</a:t>
            </a:r>
            <a:endParaRPr b="1" i="0" sz="16600" u="none" cap="none" strike="noStrike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86" name="Google Shape;386;p17"/>
          <p:cNvSpPr/>
          <p:nvPr/>
        </p:nvSpPr>
        <p:spPr>
          <a:xfrm>
            <a:off x="3782943" y="4472020"/>
            <a:ext cx="1263487" cy="264687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s-CL" sz="16600" u="none" cap="none" strike="noStrike">
                <a:latin typeface="Calibri"/>
                <a:ea typeface="Calibri"/>
                <a:cs typeface="Calibri"/>
                <a:sym typeface="Calibri"/>
              </a:rPr>
              <a:t>8</a:t>
            </a:r>
            <a:endParaRPr/>
          </a:p>
        </p:txBody>
      </p:sp>
      <p:sp>
        <p:nvSpPr>
          <p:cNvPr id="387" name="Google Shape;387;p17"/>
          <p:cNvSpPr/>
          <p:nvPr/>
        </p:nvSpPr>
        <p:spPr>
          <a:xfrm>
            <a:off x="6031836" y="4462375"/>
            <a:ext cx="1263487" cy="264687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s-CL" sz="16600" u="none" cap="none" strike="noStrike">
                <a:latin typeface="Calibri"/>
                <a:ea typeface="Calibri"/>
                <a:cs typeface="Calibri"/>
                <a:sym typeface="Calibri"/>
              </a:rPr>
              <a:t>5</a:t>
            </a:r>
            <a:endParaRPr b="1" i="0" sz="16600" u="none" cap="none" strike="noStrike"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88" name="Google Shape;388;p17">
            <a:hlinkClick action="ppaction://hlinksldjump" r:id="rId5"/>
          </p:cNvPr>
          <p:cNvPicPr preferRelativeResize="0"/>
          <p:nvPr/>
        </p:nvPicPr>
        <p:blipFill rotWithShape="1">
          <a:blip r:embed="rId6">
            <a:alphaModFix/>
          </a:blip>
          <a:srcRect b="19528" l="43902" r="41252" t="65751"/>
          <a:stretch/>
        </p:blipFill>
        <p:spPr>
          <a:xfrm>
            <a:off x="11518279" y="-43722"/>
            <a:ext cx="673721" cy="66808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Tierra piedra piedra roca - Descargar PNG/SVG transparente" id="389" name="Google Shape;389;p17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1064449" y="2200874"/>
            <a:ext cx="1023735" cy="102373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Tierra piedra piedra roca - Descargar PNG/SVG transparente" id="390" name="Google Shape;390;p17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2397944" y="2238974"/>
            <a:ext cx="1023735" cy="102373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Tierra piedra piedra roca - Descargar PNG/SVG transparente" id="391" name="Google Shape;391;p17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1094260" y="3349480"/>
            <a:ext cx="1023735" cy="102373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Tierra piedra piedra roca - Descargar PNG/SVG transparente" id="392" name="Google Shape;392;p17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2397944" y="3320701"/>
            <a:ext cx="1023735" cy="102373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Tierra piedra piedra roca - Descargar PNG/SVG transparente" id="393" name="Google Shape;393;p17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1693223" y="2775177"/>
            <a:ext cx="1023735" cy="102373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Pin de Yuna Heyns en Leuke prentjes | Arte de navidad, Copo de ..." id="394" name="Google Shape;394;p17"/>
          <p:cNvPicPr preferRelativeResize="0"/>
          <p:nvPr/>
        </p:nvPicPr>
        <p:blipFill rotWithShape="1">
          <a:blip r:embed="rId10">
            <a:alphaModFix/>
          </a:blip>
          <a:srcRect b="0" l="0" r="0" t="0"/>
          <a:stretch/>
        </p:blipFill>
        <p:spPr>
          <a:xfrm>
            <a:off x="6007401" y="3216354"/>
            <a:ext cx="946702" cy="102755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Pin de Yuna Heyns en Leuke prentjes | Arte de navidad, Copo de ..." id="395" name="Google Shape;395;p17"/>
          <p:cNvPicPr preferRelativeResize="0"/>
          <p:nvPr/>
        </p:nvPicPr>
        <p:blipFill rotWithShape="1">
          <a:blip r:embed="rId11">
            <a:alphaModFix/>
          </a:blip>
          <a:srcRect b="0" l="0" r="0" t="0"/>
          <a:stretch/>
        </p:blipFill>
        <p:spPr>
          <a:xfrm>
            <a:off x="4975428" y="2494493"/>
            <a:ext cx="946702" cy="102755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Imagen que contiene electrónica, calculadora, teclado&#10;&#10;Descripción generada automáticamente" id="396" name="Google Shape;396;p17">
            <a:hlinkClick action="ppaction://hlinksldjump" r:id="rId12"/>
          </p:cNvPr>
          <p:cNvPicPr preferRelativeResize="0"/>
          <p:nvPr/>
        </p:nvPicPr>
        <p:blipFill rotWithShape="1">
          <a:blip r:embed="rId13">
            <a:alphaModFix/>
          </a:blip>
          <a:srcRect b="67093" l="27888" r="58941" t="19040"/>
          <a:stretch/>
        </p:blipFill>
        <p:spPr>
          <a:xfrm>
            <a:off x="11708578" y="6349020"/>
            <a:ext cx="483422" cy="5089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400" name="Shape 4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1" name="Google Shape;401;p18"/>
          <p:cNvSpPr/>
          <p:nvPr/>
        </p:nvSpPr>
        <p:spPr>
          <a:xfrm>
            <a:off x="215348" y="192156"/>
            <a:ext cx="11761304" cy="6473687"/>
          </a:xfrm>
          <a:prstGeom prst="roundRect">
            <a:avLst>
              <a:gd fmla="val 10321" name="adj"/>
            </a:avLst>
          </a:prstGeom>
          <a:solidFill>
            <a:schemeClr val="lt1"/>
          </a:solidFill>
          <a:ln cap="flat" cmpd="sng" w="57150">
            <a:solidFill>
              <a:schemeClr val="accent6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s-CL" sz="9600" u="none" cap="none" strike="noStrike">
                <a:solidFill>
                  <a:srgbClr val="F7CAAC"/>
                </a:solidFill>
                <a:latin typeface="Calibri"/>
                <a:ea typeface="Calibri"/>
                <a:cs typeface="Calibri"/>
                <a:sym typeface="Calibri"/>
              </a:rPr>
              <a:t>1</a:t>
            </a:r>
            <a:endParaRPr b="1" i="0" sz="1800" u="none" cap="none" strike="noStrike">
              <a:solidFill>
                <a:srgbClr val="F7CAAC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Imagen que contiene electrónica, calculadora, teclado&#10;&#10;Descripción generada automáticamente" id="402" name="Google Shape;402;p18">
            <a:hlinkClick action="ppaction://hlinkshowjump?jump=firstslide"/>
          </p:cNvPr>
          <p:cNvPicPr preferRelativeResize="0"/>
          <p:nvPr/>
        </p:nvPicPr>
        <p:blipFill rotWithShape="1">
          <a:blip r:embed="rId4">
            <a:alphaModFix/>
          </a:blip>
          <a:srcRect b="18532" l="10231" r="75586" t="66324"/>
          <a:stretch/>
        </p:blipFill>
        <p:spPr>
          <a:xfrm>
            <a:off x="0" y="0"/>
            <a:ext cx="594238" cy="63452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Imagen que contiene electrónica, calculadora, teclado&#10;&#10;Descripción generada automáticamente" id="403" name="Google Shape;403;p18">
            <a:hlinkClick action="ppaction://hlinksldjump" r:id="rId5"/>
          </p:cNvPr>
          <p:cNvPicPr preferRelativeResize="0"/>
          <p:nvPr/>
        </p:nvPicPr>
        <p:blipFill rotWithShape="1">
          <a:blip r:embed="rId6">
            <a:alphaModFix/>
          </a:blip>
          <a:srcRect b="67093" l="27888" r="58941" t="19040"/>
          <a:stretch/>
        </p:blipFill>
        <p:spPr>
          <a:xfrm>
            <a:off x="11708578" y="6349020"/>
            <a:ext cx="483422" cy="508980"/>
          </a:xfrm>
          <a:prstGeom prst="rect">
            <a:avLst/>
          </a:prstGeom>
          <a:noFill/>
          <a:ln>
            <a:noFill/>
          </a:ln>
        </p:spPr>
      </p:pic>
      <p:sp>
        <p:nvSpPr>
          <p:cNvPr id="404" name="Google Shape;404;p18"/>
          <p:cNvSpPr txBox="1"/>
          <p:nvPr/>
        </p:nvSpPr>
        <p:spPr>
          <a:xfrm>
            <a:off x="626165" y="482475"/>
            <a:ext cx="10939670" cy="92333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s-CL" sz="5400" u="none" cap="none" strike="noStrike">
                <a:solidFill>
                  <a:srgbClr val="00B050"/>
                </a:solidFill>
                <a:latin typeface="Comic Sans MS"/>
                <a:ea typeface="Comic Sans MS"/>
                <a:cs typeface="Comic Sans MS"/>
                <a:sym typeface="Comic Sans MS"/>
              </a:rPr>
              <a:t>¡Muy bien!</a:t>
            </a:r>
            <a:endParaRPr/>
          </a:p>
        </p:txBody>
      </p:sp>
      <p:sp>
        <p:nvSpPr>
          <p:cNvPr id="405" name="Google Shape;405;p18"/>
          <p:cNvSpPr/>
          <p:nvPr/>
        </p:nvSpPr>
        <p:spPr>
          <a:xfrm>
            <a:off x="1007164" y="2292626"/>
            <a:ext cx="2531165" cy="2080591"/>
          </a:xfrm>
          <a:custGeom>
            <a:rect b="b" l="l" r="r" t="t"/>
            <a:pathLst>
              <a:path extrusionOk="0" fill="none" h="2080591" w="2531165">
                <a:moveTo>
                  <a:pt x="0" y="346772"/>
                </a:moveTo>
                <a:cubicBezTo>
                  <a:pt x="8859" y="170896"/>
                  <a:pt x="113679" y="16915"/>
                  <a:pt x="346772" y="0"/>
                </a:cubicBezTo>
                <a:cubicBezTo>
                  <a:pt x="571070" y="22889"/>
                  <a:pt x="815105" y="-20642"/>
                  <a:pt x="996065" y="0"/>
                </a:cubicBezTo>
                <a:cubicBezTo>
                  <a:pt x="1177025" y="20642"/>
                  <a:pt x="1345558" y="25689"/>
                  <a:pt x="1626981" y="0"/>
                </a:cubicBezTo>
                <a:cubicBezTo>
                  <a:pt x="1908404" y="-25689"/>
                  <a:pt x="2016752" y="7744"/>
                  <a:pt x="2184393" y="0"/>
                </a:cubicBezTo>
                <a:cubicBezTo>
                  <a:pt x="2351036" y="-18291"/>
                  <a:pt x="2560177" y="171223"/>
                  <a:pt x="2531165" y="346772"/>
                </a:cubicBezTo>
                <a:cubicBezTo>
                  <a:pt x="2499345" y="666501"/>
                  <a:pt x="2508556" y="819372"/>
                  <a:pt x="2531165" y="998684"/>
                </a:cubicBezTo>
                <a:cubicBezTo>
                  <a:pt x="2553774" y="1177996"/>
                  <a:pt x="2498705" y="1483498"/>
                  <a:pt x="2531165" y="1733819"/>
                </a:cubicBezTo>
                <a:cubicBezTo>
                  <a:pt x="2532479" y="1937768"/>
                  <a:pt x="2398753" y="2075960"/>
                  <a:pt x="2184393" y="2080591"/>
                </a:cubicBezTo>
                <a:cubicBezTo>
                  <a:pt x="2029454" y="2078587"/>
                  <a:pt x="1849813" y="2097295"/>
                  <a:pt x="1590229" y="2080591"/>
                </a:cubicBezTo>
                <a:cubicBezTo>
                  <a:pt x="1330645" y="2063887"/>
                  <a:pt x="1139402" y="2062879"/>
                  <a:pt x="996065" y="2080591"/>
                </a:cubicBezTo>
                <a:cubicBezTo>
                  <a:pt x="852728" y="2098303"/>
                  <a:pt x="584893" y="2083369"/>
                  <a:pt x="346772" y="2080591"/>
                </a:cubicBezTo>
                <a:cubicBezTo>
                  <a:pt x="172646" y="2078772"/>
                  <a:pt x="-4857" y="1914257"/>
                  <a:pt x="0" y="1733819"/>
                </a:cubicBezTo>
                <a:cubicBezTo>
                  <a:pt x="-6540" y="1401040"/>
                  <a:pt x="767" y="1259294"/>
                  <a:pt x="0" y="1068036"/>
                </a:cubicBezTo>
                <a:cubicBezTo>
                  <a:pt x="-767" y="876778"/>
                  <a:pt x="-4697" y="598354"/>
                  <a:pt x="0" y="346772"/>
                </a:cubicBezTo>
                <a:close/>
              </a:path>
              <a:path extrusionOk="0" h="2080591" w="2531165">
                <a:moveTo>
                  <a:pt x="0" y="346772"/>
                </a:moveTo>
                <a:cubicBezTo>
                  <a:pt x="12936" y="131908"/>
                  <a:pt x="160116" y="39548"/>
                  <a:pt x="346772" y="0"/>
                </a:cubicBezTo>
                <a:cubicBezTo>
                  <a:pt x="617507" y="-2121"/>
                  <a:pt x="743620" y="-7800"/>
                  <a:pt x="959312" y="0"/>
                </a:cubicBezTo>
                <a:cubicBezTo>
                  <a:pt x="1175004" y="7800"/>
                  <a:pt x="1360748" y="16590"/>
                  <a:pt x="1553476" y="0"/>
                </a:cubicBezTo>
                <a:cubicBezTo>
                  <a:pt x="1746204" y="-16590"/>
                  <a:pt x="1952462" y="26843"/>
                  <a:pt x="2184393" y="0"/>
                </a:cubicBezTo>
                <a:cubicBezTo>
                  <a:pt x="2367841" y="-38070"/>
                  <a:pt x="2552289" y="179806"/>
                  <a:pt x="2531165" y="346772"/>
                </a:cubicBezTo>
                <a:cubicBezTo>
                  <a:pt x="2509204" y="678458"/>
                  <a:pt x="2561202" y="702585"/>
                  <a:pt x="2531165" y="1054166"/>
                </a:cubicBezTo>
                <a:cubicBezTo>
                  <a:pt x="2501128" y="1405747"/>
                  <a:pt x="2555672" y="1402699"/>
                  <a:pt x="2531165" y="1733819"/>
                </a:cubicBezTo>
                <a:cubicBezTo>
                  <a:pt x="2556991" y="1896745"/>
                  <a:pt x="2355150" y="2063487"/>
                  <a:pt x="2184393" y="2080591"/>
                </a:cubicBezTo>
                <a:cubicBezTo>
                  <a:pt x="1917375" y="2072375"/>
                  <a:pt x="1820088" y="2053561"/>
                  <a:pt x="1571853" y="2080591"/>
                </a:cubicBezTo>
                <a:cubicBezTo>
                  <a:pt x="1323618" y="2107621"/>
                  <a:pt x="1140988" y="2075665"/>
                  <a:pt x="940936" y="2080591"/>
                </a:cubicBezTo>
                <a:cubicBezTo>
                  <a:pt x="740884" y="2085517"/>
                  <a:pt x="494742" y="2076629"/>
                  <a:pt x="346772" y="2080591"/>
                </a:cubicBezTo>
                <a:cubicBezTo>
                  <a:pt x="138942" y="2068123"/>
                  <a:pt x="-6943" y="1910257"/>
                  <a:pt x="0" y="1733819"/>
                </a:cubicBezTo>
                <a:cubicBezTo>
                  <a:pt x="-1784" y="1417072"/>
                  <a:pt x="10807" y="1338137"/>
                  <a:pt x="0" y="1054166"/>
                </a:cubicBezTo>
                <a:cubicBezTo>
                  <a:pt x="-10807" y="770195"/>
                  <a:pt x="-16644" y="680187"/>
                  <a:pt x="0" y="346772"/>
                </a:cubicBezTo>
                <a:close/>
              </a:path>
            </a:pathLst>
          </a:custGeom>
          <a:solidFill>
            <a:schemeClr val="lt1"/>
          </a:solidFill>
          <a:ln cap="flat" cmpd="sng" w="28575">
            <a:solidFill>
              <a:schemeClr val="accent6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9600" u="none" cap="none" strike="noStrike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6" name="Google Shape;406;p18"/>
          <p:cNvSpPr/>
          <p:nvPr/>
        </p:nvSpPr>
        <p:spPr>
          <a:xfrm>
            <a:off x="4631633" y="2292625"/>
            <a:ext cx="2531165" cy="2080591"/>
          </a:xfrm>
          <a:custGeom>
            <a:rect b="b" l="l" r="r" t="t"/>
            <a:pathLst>
              <a:path extrusionOk="0" fill="none" h="2080591" w="2531165">
                <a:moveTo>
                  <a:pt x="0" y="346772"/>
                </a:moveTo>
                <a:cubicBezTo>
                  <a:pt x="8859" y="170896"/>
                  <a:pt x="113679" y="16915"/>
                  <a:pt x="346772" y="0"/>
                </a:cubicBezTo>
                <a:cubicBezTo>
                  <a:pt x="571070" y="22889"/>
                  <a:pt x="815105" y="-20642"/>
                  <a:pt x="996065" y="0"/>
                </a:cubicBezTo>
                <a:cubicBezTo>
                  <a:pt x="1177025" y="20642"/>
                  <a:pt x="1345558" y="25689"/>
                  <a:pt x="1626981" y="0"/>
                </a:cubicBezTo>
                <a:cubicBezTo>
                  <a:pt x="1908404" y="-25689"/>
                  <a:pt x="2016752" y="7744"/>
                  <a:pt x="2184393" y="0"/>
                </a:cubicBezTo>
                <a:cubicBezTo>
                  <a:pt x="2351036" y="-18291"/>
                  <a:pt x="2560177" y="171223"/>
                  <a:pt x="2531165" y="346772"/>
                </a:cubicBezTo>
                <a:cubicBezTo>
                  <a:pt x="2499345" y="666501"/>
                  <a:pt x="2508556" y="819372"/>
                  <a:pt x="2531165" y="998684"/>
                </a:cubicBezTo>
                <a:cubicBezTo>
                  <a:pt x="2553774" y="1177996"/>
                  <a:pt x="2498705" y="1483498"/>
                  <a:pt x="2531165" y="1733819"/>
                </a:cubicBezTo>
                <a:cubicBezTo>
                  <a:pt x="2532479" y="1937768"/>
                  <a:pt x="2398753" y="2075960"/>
                  <a:pt x="2184393" y="2080591"/>
                </a:cubicBezTo>
                <a:cubicBezTo>
                  <a:pt x="2029454" y="2078587"/>
                  <a:pt x="1849813" y="2097295"/>
                  <a:pt x="1590229" y="2080591"/>
                </a:cubicBezTo>
                <a:cubicBezTo>
                  <a:pt x="1330645" y="2063887"/>
                  <a:pt x="1139402" y="2062879"/>
                  <a:pt x="996065" y="2080591"/>
                </a:cubicBezTo>
                <a:cubicBezTo>
                  <a:pt x="852728" y="2098303"/>
                  <a:pt x="584893" y="2083369"/>
                  <a:pt x="346772" y="2080591"/>
                </a:cubicBezTo>
                <a:cubicBezTo>
                  <a:pt x="172646" y="2078772"/>
                  <a:pt x="-4857" y="1914257"/>
                  <a:pt x="0" y="1733819"/>
                </a:cubicBezTo>
                <a:cubicBezTo>
                  <a:pt x="-6540" y="1401040"/>
                  <a:pt x="767" y="1259294"/>
                  <a:pt x="0" y="1068036"/>
                </a:cubicBezTo>
                <a:cubicBezTo>
                  <a:pt x="-767" y="876778"/>
                  <a:pt x="-4697" y="598354"/>
                  <a:pt x="0" y="346772"/>
                </a:cubicBezTo>
                <a:close/>
              </a:path>
              <a:path extrusionOk="0" h="2080591" w="2531165">
                <a:moveTo>
                  <a:pt x="0" y="346772"/>
                </a:moveTo>
                <a:cubicBezTo>
                  <a:pt x="12936" y="131908"/>
                  <a:pt x="160116" y="39548"/>
                  <a:pt x="346772" y="0"/>
                </a:cubicBezTo>
                <a:cubicBezTo>
                  <a:pt x="617507" y="-2121"/>
                  <a:pt x="743620" y="-7800"/>
                  <a:pt x="959312" y="0"/>
                </a:cubicBezTo>
                <a:cubicBezTo>
                  <a:pt x="1175004" y="7800"/>
                  <a:pt x="1360748" y="16590"/>
                  <a:pt x="1553476" y="0"/>
                </a:cubicBezTo>
                <a:cubicBezTo>
                  <a:pt x="1746204" y="-16590"/>
                  <a:pt x="1952462" y="26843"/>
                  <a:pt x="2184393" y="0"/>
                </a:cubicBezTo>
                <a:cubicBezTo>
                  <a:pt x="2367841" y="-38070"/>
                  <a:pt x="2552289" y="179806"/>
                  <a:pt x="2531165" y="346772"/>
                </a:cubicBezTo>
                <a:cubicBezTo>
                  <a:pt x="2509204" y="678458"/>
                  <a:pt x="2561202" y="702585"/>
                  <a:pt x="2531165" y="1054166"/>
                </a:cubicBezTo>
                <a:cubicBezTo>
                  <a:pt x="2501128" y="1405747"/>
                  <a:pt x="2555672" y="1402699"/>
                  <a:pt x="2531165" y="1733819"/>
                </a:cubicBezTo>
                <a:cubicBezTo>
                  <a:pt x="2556991" y="1896745"/>
                  <a:pt x="2355150" y="2063487"/>
                  <a:pt x="2184393" y="2080591"/>
                </a:cubicBezTo>
                <a:cubicBezTo>
                  <a:pt x="1917375" y="2072375"/>
                  <a:pt x="1820088" y="2053561"/>
                  <a:pt x="1571853" y="2080591"/>
                </a:cubicBezTo>
                <a:cubicBezTo>
                  <a:pt x="1323618" y="2107621"/>
                  <a:pt x="1140988" y="2075665"/>
                  <a:pt x="940936" y="2080591"/>
                </a:cubicBezTo>
                <a:cubicBezTo>
                  <a:pt x="740884" y="2085517"/>
                  <a:pt x="494742" y="2076629"/>
                  <a:pt x="346772" y="2080591"/>
                </a:cubicBezTo>
                <a:cubicBezTo>
                  <a:pt x="138942" y="2068123"/>
                  <a:pt x="-6943" y="1910257"/>
                  <a:pt x="0" y="1733819"/>
                </a:cubicBezTo>
                <a:cubicBezTo>
                  <a:pt x="-1784" y="1417072"/>
                  <a:pt x="10807" y="1338137"/>
                  <a:pt x="0" y="1054166"/>
                </a:cubicBezTo>
                <a:cubicBezTo>
                  <a:pt x="-10807" y="770195"/>
                  <a:pt x="-16644" y="680187"/>
                  <a:pt x="0" y="346772"/>
                </a:cubicBezTo>
                <a:close/>
              </a:path>
            </a:pathLst>
          </a:custGeom>
          <a:solidFill>
            <a:schemeClr val="lt1"/>
          </a:solidFill>
          <a:ln cap="flat" cmpd="sng" w="28575">
            <a:solidFill>
              <a:schemeClr val="accent6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0" sz="2800" u="none" cap="none" strike="noStrike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7" name="Google Shape;407;p18"/>
          <p:cNvSpPr/>
          <p:nvPr/>
        </p:nvSpPr>
        <p:spPr>
          <a:xfrm>
            <a:off x="8653671" y="2292624"/>
            <a:ext cx="2531165" cy="2080591"/>
          </a:xfrm>
          <a:custGeom>
            <a:rect b="b" l="l" r="r" t="t"/>
            <a:pathLst>
              <a:path extrusionOk="0" fill="none" h="2080591" w="2531165">
                <a:moveTo>
                  <a:pt x="0" y="346772"/>
                </a:moveTo>
                <a:cubicBezTo>
                  <a:pt x="8859" y="170896"/>
                  <a:pt x="113679" y="16915"/>
                  <a:pt x="346772" y="0"/>
                </a:cubicBezTo>
                <a:cubicBezTo>
                  <a:pt x="571070" y="22889"/>
                  <a:pt x="815105" y="-20642"/>
                  <a:pt x="996065" y="0"/>
                </a:cubicBezTo>
                <a:cubicBezTo>
                  <a:pt x="1177025" y="20642"/>
                  <a:pt x="1345558" y="25689"/>
                  <a:pt x="1626981" y="0"/>
                </a:cubicBezTo>
                <a:cubicBezTo>
                  <a:pt x="1908404" y="-25689"/>
                  <a:pt x="2016752" y="7744"/>
                  <a:pt x="2184393" y="0"/>
                </a:cubicBezTo>
                <a:cubicBezTo>
                  <a:pt x="2351036" y="-18291"/>
                  <a:pt x="2560177" y="171223"/>
                  <a:pt x="2531165" y="346772"/>
                </a:cubicBezTo>
                <a:cubicBezTo>
                  <a:pt x="2499345" y="666501"/>
                  <a:pt x="2508556" y="819372"/>
                  <a:pt x="2531165" y="998684"/>
                </a:cubicBezTo>
                <a:cubicBezTo>
                  <a:pt x="2553774" y="1177996"/>
                  <a:pt x="2498705" y="1483498"/>
                  <a:pt x="2531165" y="1733819"/>
                </a:cubicBezTo>
                <a:cubicBezTo>
                  <a:pt x="2532479" y="1937768"/>
                  <a:pt x="2398753" y="2075960"/>
                  <a:pt x="2184393" y="2080591"/>
                </a:cubicBezTo>
                <a:cubicBezTo>
                  <a:pt x="2029454" y="2078587"/>
                  <a:pt x="1849813" y="2097295"/>
                  <a:pt x="1590229" y="2080591"/>
                </a:cubicBezTo>
                <a:cubicBezTo>
                  <a:pt x="1330645" y="2063887"/>
                  <a:pt x="1139402" y="2062879"/>
                  <a:pt x="996065" y="2080591"/>
                </a:cubicBezTo>
                <a:cubicBezTo>
                  <a:pt x="852728" y="2098303"/>
                  <a:pt x="584893" y="2083369"/>
                  <a:pt x="346772" y="2080591"/>
                </a:cubicBezTo>
                <a:cubicBezTo>
                  <a:pt x="172646" y="2078772"/>
                  <a:pt x="-4857" y="1914257"/>
                  <a:pt x="0" y="1733819"/>
                </a:cubicBezTo>
                <a:cubicBezTo>
                  <a:pt x="-6540" y="1401040"/>
                  <a:pt x="767" y="1259294"/>
                  <a:pt x="0" y="1068036"/>
                </a:cubicBezTo>
                <a:cubicBezTo>
                  <a:pt x="-767" y="876778"/>
                  <a:pt x="-4697" y="598354"/>
                  <a:pt x="0" y="346772"/>
                </a:cubicBezTo>
                <a:close/>
              </a:path>
              <a:path extrusionOk="0" h="2080591" w="2531165">
                <a:moveTo>
                  <a:pt x="0" y="346772"/>
                </a:moveTo>
                <a:cubicBezTo>
                  <a:pt x="12936" y="131908"/>
                  <a:pt x="160116" y="39548"/>
                  <a:pt x="346772" y="0"/>
                </a:cubicBezTo>
                <a:cubicBezTo>
                  <a:pt x="617507" y="-2121"/>
                  <a:pt x="743620" y="-7800"/>
                  <a:pt x="959312" y="0"/>
                </a:cubicBezTo>
                <a:cubicBezTo>
                  <a:pt x="1175004" y="7800"/>
                  <a:pt x="1360748" y="16590"/>
                  <a:pt x="1553476" y="0"/>
                </a:cubicBezTo>
                <a:cubicBezTo>
                  <a:pt x="1746204" y="-16590"/>
                  <a:pt x="1952462" y="26843"/>
                  <a:pt x="2184393" y="0"/>
                </a:cubicBezTo>
                <a:cubicBezTo>
                  <a:pt x="2367841" y="-38070"/>
                  <a:pt x="2552289" y="179806"/>
                  <a:pt x="2531165" y="346772"/>
                </a:cubicBezTo>
                <a:cubicBezTo>
                  <a:pt x="2509204" y="678458"/>
                  <a:pt x="2561202" y="702585"/>
                  <a:pt x="2531165" y="1054166"/>
                </a:cubicBezTo>
                <a:cubicBezTo>
                  <a:pt x="2501128" y="1405747"/>
                  <a:pt x="2555672" y="1402699"/>
                  <a:pt x="2531165" y="1733819"/>
                </a:cubicBezTo>
                <a:cubicBezTo>
                  <a:pt x="2556991" y="1896745"/>
                  <a:pt x="2355150" y="2063487"/>
                  <a:pt x="2184393" y="2080591"/>
                </a:cubicBezTo>
                <a:cubicBezTo>
                  <a:pt x="1917375" y="2072375"/>
                  <a:pt x="1820088" y="2053561"/>
                  <a:pt x="1571853" y="2080591"/>
                </a:cubicBezTo>
                <a:cubicBezTo>
                  <a:pt x="1323618" y="2107621"/>
                  <a:pt x="1140988" y="2075665"/>
                  <a:pt x="940936" y="2080591"/>
                </a:cubicBezTo>
                <a:cubicBezTo>
                  <a:pt x="740884" y="2085517"/>
                  <a:pt x="494742" y="2076629"/>
                  <a:pt x="346772" y="2080591"/>
                </a:cubicBezTo>
                <a:cubicBezTo>
                  <a:pt x="138942" y="2068123"/>
                  <a:pt x="-6943" y="1910257"/>
                  <a:pt x="0" y="1733819"/>
                </a:cubicBezTo>
                <a:cubicBezTo>
                  <a:pt x="-1784" y="1417072"/>
                  <a:pt x="10807" y="1338137"/>
                  <a:pt x="0" y="1054166"/>
                </a:cubicBezTo>
                <a:cubicBezTo>
                  <a:pt x="-10807" y="770195"/>
                  <a:pt x="-16644" y="680187"/>
                  <a:pt x="0" y="346772"/>
                </a:cubicBezTo>
                <a:close/>
              </a:path>
            </a:pathLst>
          </a:custGeom>
          <a:solidFill>
            <a:schemeClr val="lt1"/>
          </a:solidFill>
          <a:ln cap="flat" cmpd="sng" w="28575">
            <a:solidFill>
              <a:schemeClr val="accent6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8" name="Google Shape;408;p18"/>
          <p:cNvSpPr/>
          <p:nvPr/>
        </p:nvSpPr>
        <p:spPr>
          <a:xfrm>
            <a:off x="3753677" y="2995528"/>
            <a:ext cx="662608" cy="667069"/>
          </a:xfrm>
          <a:prstGeom prst="plus">
            <a:avLst>
              <a:gd fmla="val 35180" name="adj"/>
            </a:avLst>
          </a:prstGeom>
          <a:solidFill>
            <a:schemeClr val="accent6"/>
          </a:solidFill>
          <a:ln cap="flat" cmpd="sng" w="12700">
            <a:solidFill>
              <a:srgbClr val="00B05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9" name="Google Shape;409;p18"/>
          <p:cNvSpPr/>
          <p:nvPr/>
        </p:nvSpPr>
        <p:spPr>
          <a:xfrm>
            <a:off x="7295323" y="2995528"/>
            <a:ext cx="1225822" cy="667069"/>
          </a:xfrm>
          <a:prstGeom prst="mathEqual">
            <a:avLst>
              <a:gd fmla="val 23520" name="adj1"/>
              <a:gd fmla="val 11760" name="adj2"/>
            </a:avLst>
          </a:prstGeom>
          <a:solidFill>
            <a:schemeClr val="accent6"/>
          </a:solidFill>
          <a:ln cap="flat" cmpd="sng" w="12700">
            <a:solidFill>
              <a:srgbClr val="00B05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0" name="Google Shape;410;p18">
            <a:hlinkClick action="ppaction://hlinkshowjump?jump=nextslide"/>
          </p:cNvPr>
          <p:cNvSpPr/>
          <p:nvPr/>
        </p:nvSpPr>
        <p:spPr>
          <a:xfrm>
            <a:off x="9309145" y="2026041"/>
            <a:ext cx="1263486" cy="264687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s-CL" sz="16600" u="none" cap="none" strike="noStrike">
                <a:latin typeface="Calibri"/>
                <a:ea typeface="Calibri"/>
                <a:cs typeface="Calibri"/>
                <a:sym typeface="Calibri"/>
              </a:rPr>
              <a:t>7</a:t>
            </a:r>
            <a:endParaRPr b="1" i="0" sz="16600" u="none" cap="none" strike="noStrike"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Tierra piedra piedra roca - Descargar PNG/SVG transparente" id="411" name="Google Shape;411;p18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1064449" y="2200874"/>
            <a:ext cx="1023735" cy="102373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Tierra piedra piedra roca - Descargar PNG/SVG transparente" id="412" name="Google Shape;412;p18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2397944" y="2238974"/>
            <a:ext cx="1023735" cy="102373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Tierra piedra piedra roca - Descargar PNG/SVG transparente" id="413" name="Google Shape;413;p18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1094260" y="3349480"/>
            <a:ext cx="1023735" cy="102373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Tierra piedra piedra roca - Descargar PNG/SVG transparente" id="414" name="Google Shape;414;p18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2397944" y="3320701"/>
            <a:ext cx="1023735" cy="102373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Tierra piedra piedra roca - Descargar PNG/SVG transparente" id="415" name="Google Shape;415;p18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1693223" y="2775177"/>
            <a:ext cx="1023735" cy="102373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Pin de Yuna Heyns en Leuke prentjes | Arte de navidad, Copo de ..." id="416" name="Google Shape;416;p18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6007401" y="3216354"/>
            <a:ext cx="946702" cy="102755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Pin de Yuna Heyns en Leuke prentjes | Arte de navidad, Copo de ..." id="417" name="Google Shape;417;p18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4975428" y="2494493"/>
            <a:ext cx="946702" cy="1027554"/>
          </a:xfrm>
          <a:prstGeom prst="rect">
            <a:avLst/>
          </a:prstGeom>
          <a:noFill/>
          <a:ln>
            <a:noFill/>
          </a:ln>
        </p:spPr>
      </p:pic>
      <p:pic>
        <p:nvPicPr>
          <p:cNvPr id="418" name="Google Shape;418;p18">
            <a:hlinkClick action="ppaction://hlinksldjump" r:id="rId9"/>
          </p:cNvPr>
          <p:cNvPicPr preferRelativeResize="0"/>
          <p:nvPr/>
        </p:nvPicPr>
        <p:blipFill rotWithShape="1">
          <a:blip r:embed="rId10">
            <a:alphaModFix/>
          </a:blip>
          <a:srcRect b="50189" l="26568" r="57423" t="33249"/>
          <a:stretch/>
        </p:blipFill>
        <p:spPr>
          <a:xfrm>
            <a:off x="5376555" y="4862229"/>
            <a:ext cx="1438889" cy="148858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422" name="Shape 4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3" name="Google Shape;423;p19"/>
          <p:cNvSpPr/>
          <p:nvPr/>
        </p:nvSpPr>
        <p:spPr>
          <a:xfrm>
            <a:off x="215348" y="223854"/>
            <a:ext cx="11761304" cy="6473687"/>
          </a:xfrm>
          <a:prstGeom prst="roundRect">
            <a:avLst>
              <a:gd fmla="val 10321" name="adj"/>
            </a:avLst>
          </a:prstGeom>
          <a:solidFill>
            <a:schemeClr val="lt1"/>
          </a:solidFill>
          <a:ln cap="flat" cmpd="sng" w="57150">
            <a:solidFill>
              <a:schemeClr val="accent6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0" sz="1800" u="none" cap="none" strike="noStrike">
              <a:solidFill>
                <a:srgbClr val="F7CAAC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Imagen que contiene electrónica, calculadora, teclado&#10;&#10;Descripción generada automáticamente" id="424" name="Google Shape;424;p19">
            <a:hlinkClick action="ppaction://hlinkshowjump?jump=firstslide"/>
          </p:cNvPr>
          <p:cNvPicPr preferRelativeResize="0"/>
          <p:nvPr/>
        </p:nvPicPr>
        <p:blipFill rotWithShape="1">
          <a:blip r:embed="rId4">
            <a:alphaModFix/>
          </a:blip>
          <a:srcRect b="18532" l="10231" r="75586" t="66324"/>
          <a:stretch/>
        </p:blipFill>
        <p:spPr>
          <a:xfrm>
            <a:off x="0" y="0"/>
            <a:ext cx="594238" cy="634525"/>
          </a:xfrm>
          <a:prstGeom prst="rect">
            <a:avLst/>
          </a:prstGeom>
          <a:noFill/>
          <a:ln>
            <a:noFill/>
          </a:ln>
        </p:spPr>
      </p:pic>
      <p:sp>
        <p:nvSpPr>
          <p:cNvPr id="425" name="Google Shape;425;p19"/>
          <p:cNvSpPr/>
          <p:nvPr/>
        </p:nvSpPr>
        <p:spPr>
          <a:xfrm>
            <a:off x="828262" y="4615063"/>
            <a:ext cx="6039678" cy="1531639"/>
          </a:xfrm>
          <a:prstGeom prst="rect">
            <a:avLst/>
          </a:prstGeom>
          <a:solidFill>
            <a:schemeClr val="lt2"/>
          </a:solidFill>
          <a:ln cap="flat" cmpd="sng" w="1270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Tierra piedra piedra roca - Descargar PNG/SVG transparente" id="426" name="Google Shape;426;p19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7665341" y="1738797"/>
            <a:ext cx="1387203" cy="138720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Tierra piedra piedra roca - Descargar PNG/SVG transparente" id="427" name="Google Shape;427;p19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0240711" y="630433"/>
            <a:ext cx="1387203" cy="138720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Tierra piedra piedra roca - Descargar PNG/SVG transparente" id="428" name="Google Shape;428;p19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0377067" y="1745966"/>
            <a:ext cx="1387203" cy="138720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Tierra piedra piedra roca - Descargar PNG/SVG transparente" id="429" name="Google Shape;429;p19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7651825" y="609006"/>
            <a:ext cx="1387203" cy="138720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Tierra piedra piedra roca - Descargar PNG/SVG transparente" id="430" name="Google Shape;430;p19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8971724" y="1324034"/>
            <a:ext cx="1387203" cy="138720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Pin de Yuna Heyns en Leuke prentjes | Arte de navidad, Copo de ..." id="431" name="Google Shape;431;p19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7770049" y="3236523"/>
            <a:ext cx="1387203" cy="150567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Pin de Yuna Heyns en Leuke prentjes | Arte de navidad, Copo de ..." id="432" name="Google Shape;432;p19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9778143" y="3149606"/>
            <a:ext cx="1387203" cy="1505675"/>
          </a:xfrm>
          <a:prstGeom prst="rect">
            <a:avLst/>
          </a:prstGeom>
          <a:noFill/>
          <a:ln>
            <a:noFill/>
          </a:ln>
        </p:spPr>
      </p:pic>
      <p:sp>
        <p:nvSpPr>
          <p:cNvPr id="433" name="Google Shape;433;p19"/>
          <p:cNvSpPr/>
          <p:nvPr/>
        </p:nvSpPr>
        <p:spPr>
          <a:xfrm>
            <a:off x="828262" y="2002393"/>
            <a:ext cx="6039678" cy="2597426"/>
          </a:xfrm>
          <a:prstGeom prst="rect">
            <a:avLst/>
          </a:prstGeom>
          <a:solidFill>
            <a:srgbClr val="A8D08C"/>
          </a:solidFill>
          <a:ln cap="flat" cmpd="sng" w="12700">
            <a:solidFill>
              <a:srgbClr val="00B05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434" name="Google Shape;434;p19"/>
          <p:cNvGrpSpPr/>
          <p:nvPr/>
        </p:nvGrpSpPr>
        <p:grpSpPr>
          <a:xfrm>
            <a:off x="3034748" y="2590209"/>
            <a:ext cx="1558788" cy="1452282"/>
            <a:chOff x="3034748" y="2590209"/>
            <a:chExt cx="1558788" cy="1452282"/>
          </a:xfrm>
        </p:grpSpPr>
        <p:sp>
          <p:nvSpPr>
            <p:cNvPr id="435" name="Google Shape;435;p19">
              <a:hlinkClick action="ppaction://hlinkshowjump?jump=nextslide"/>
            </p:cNvPr>
            <p:cNvSpPr/>
            <p:nvPr/>
          </p:nvSpPr>
          <p:spPr>
            <a:xfrm>
              <a:off x="3034748" y="2590209"/>
              <a:ext cx="1558788" cy="1452282"/>
            </a:xfrm>
            <a:prstGeom prst="flowChartConnector">
              <a:avLst/>
            </a:prstGeom>
            <a:solidFill>
              <a:schemeClr val="accent6"/>
            </a:solidFill>
            <a:ln cap="flat" cmpd="sng" w="12700">
              <a:solidFill>
                <a:srgbClr val="548135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36" name="Google Shape;436;p19">
              <a:hlinkClick action="ppaction://hlinkshowjump?jump=nextslide"/>
            </p:cNvPr>
            <p:cNvSpPr/>
            <p:nvPr/>
          </p:nvSpPr>
          <p:spPr>
            <a:xfrm rot="5400000">
              <a:off x="3622224" y="3011994"/>
              <a:ext cx="591671" cy="578224"/>
            </a:xfrm>
            <a:prstGeom prst="triangle">
              <a:avLst>
                <a:gd fmla="val 50000" name="adj"/>
              </a:avLst>
            </a:prstGeom>
            <a:solidFill>
              <a:srgbClr val="385623"/>
            </a:solidFill>
            <a:ln cap="flat" cmpd="sng" w="12700">
              <a:solidFill>
                <a:schemeClr val="l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437" name="Google Shape;437;p19"/>
          <p:cNvSpPr/>
          <p:nvPr/>
        </p:nvSpPr>
        <p:spPr>
          <a:xfrm>
            <a:off x="4593536" y="1474297"/>
            <a:ext cx="1842052" cy="543339"/>
          </a:xfrm>
          <a:prstGeom prst="roundRect">
            <a:avLst>
              <a:gd fmla="val 16667" name="adj"/>
            </a:avLst>
          </a:prstGeom>
          <a:solidFill>
            <a:schemeClr val="accent1"/>
          </a:solidFill>
          <a:ln cap="flat" cmpd="sng" w="12700">
            <a:solidFill>
              <a:srgbClr val="31538F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8" name="Google Shape;438;p19"/>
          <p:cNvSpPr/>
          <p:nvPr/>
        </p:nvSpPr>
        <p:spPr>
          <a:xfrm>
            <a:off x="1192696" y="1474298"/>
            <a:ext cx="1842052" cy="543339"/>
          </a:xfrm>
          <a:prstGeom prst="roundRect">
            <a:avLst>
              <a:gd fmla="val 16667" name="adj"/>
            </a:avLst>
          </a:prstGeom>
          <a:solidFill>
            <a:schemeClr val="accent1"/>
          </a:solidFill>
          <a:ln cap="flat" cmpd="sng" w="12700">
            <a:solidFill>
              <a:srgbClr val="31538F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Imagen que contiene electrónica, calculadora, teclado&#10;&#10;Descripción generada automáticamente" id="439" name="Google Shape;439;p19">
            <a:hlinkClick action="ppaction://hlinksldjump" r:id="rId7"/>
          </p:cNvPr>
          <p:cNvPicPr preferRelativeResize="0"/>
          <p:nvPr/>
        </p:nvPicPr>
        <p:blipFill rotWithShape="1">
          <a:blip r:embed="rId8">
            <a:alphaModFix/>
          </a:blip>
          <a:srcRect b="67093" l="27888" r="58941" t="19040"/>
          <a:stretch/>
        </p:blipFill>
        <p:spPr>
          <a:xfrm>
            <a:off x="11708578" y="6349020"/>
            <a:ext cx="483422" cy="5089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in en piratas" id="98" name="Google Shape;98;p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57370" y="2566779"/>
            <a:ext cx="2724150" cy="404812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✿**✿*PIRATA*✿**✿* | Imágenes de piratas, Dibujos de piratas ..." id="99" name="Google Shape;99;p2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9603684" y="2412069"/>
            <a:ext cx="2430946" cy="4357546"/>
          </a:xfrm>
          <a:prstGeom prst="rect">
            <a:avLst/>
          </a:prstGeom>
          <a:noFill/>
          <a:ln>
            <a:noFill/>
          </a:ln>
        </p:spPr>
      </p:pic>
      <p:sp>
        <p:nvSpPr>
          <p:cNvPr id="100" name="Google Shape;100;p2"/>
          <p:cNvSpPr txBox="1"/>
          <p:nvPr/>
        </p:nvSpPr>
        <p:spPr>
          <a:xfrm>
            <a:off x="2405268" y="508980"/>
            <a:ext cx="7381461" cy="120032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s-CL" sz="3600" u="none" cap="none" strike="noStrike">
                <a:solidFill>
                  <a:srgbClr val="833C0B"/>
                </a:solidFill>
                <a:latin typeface="Comic Sans MS"/>
                <a:ea typeface="Comic Sans MS"/>
                <a:cs typeface="Comic Sans MS"/>
                <a:sym typeface="Comic Sans MS"/>
              </a:rPr>
              <a:t>¡Ayudemos a Mía y a Diego a encontrar el tesoro!</a:t>
            </a:r>
            <a:endParaRPr/>
          </a:p>
        </p:txBody>
      </p:sp>
      <p:sp>
        <p:nvSpPr>
          <p:cNvPr id="101" name="Google Shape;101;p2"/>
          <p:cNvSpPr txBox="1"/>
          <p:nvPr/>
        </p:nvSpPr>
        <p:spPr>
          <a:xfrm>
            <a:off x="2405269" y="1709309"/>
            <a:ext cx="7381461" cy="230832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s-CL" sz="3600" u="none" cap="none" strike="noStrike">
                <a:solidFill>
                  <a:srgbClr val="833C0B"/>
                </a:solidFill>
                <a:latin typeface="Comic Sans MS"/>
                <a:ea typeface="Comic Sans MS"/>
                <a:cs typeface="Comic Sans MS"/>
                <a:sym typeface="Comic Sans MS"/>
              </a:rPr>
              <a:t>Para esto debemos ir avanzando por distintos mundos respondiendo las respuestas de manera correcta.</a:t>
            </a:r>
            <a:endParaRPr/>
          </a:p>
        </p:txBody>
      </p:sp>
      <p:sp>
        <p:nvSpPr>
          <p:cNvPr id="102" name="Google Shape;102;p2">
            <a:hlinkClick action="ppaction://hlinkshowjump?jump=nextslide"/>
          </p:cNvPr>
          <p:cNvSpPr/>
          <p:nvPr/>
        </p:nvSpPr>
        <p:spPr>
          <a:xfrm>
            <a:off x="4419598" y="4626238"/>
            <a:ext cx="3352800" cy="1722782"/>
          </a:xfrm>
          <a:prstGeom prst="roundRect">
            <a:avLst>
              <a:gd fmla="val 16667" name="adj"/>
            </a:avLst>
          </a:prstGeom>
          <a:solidFill>
            <a:srgbClr val="833C0B"/>
          </a:solidFill>
          <a:ln cap="flat" cmpd="sng" w="12700">
            <a:solidFill>
              <a:srgbClr val="833C0B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s-CL" sz="4000" u="none" cap="none" strike="noStrik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Empezar</a:t>
            </a:r>
            <a:endParaRPr/>
          </a:p>
        </p:txBody>
      </p:sp>
      <p:pic>
        <p:nvPicPr>
          <p:cNvPr descr="Imagen que contiene electrónica, calculadora, teclado&#10;&#10;Descripción generada automáticamente" id="103" name="Google Shape;103;p2">
            <a:hlinkClick action="ppaction://hlinkshowjump?jump=firstslide"/>
          </p:cNvPr>
          <p:cNvPicPr preferRelativeResize="0"/>
          <p:nvPr/>
        </p:nvPicPr>
        <p:blipFill rotWithShape="1">
          <a:blip r:embed="rId6">
            <a:alphaModFix/>
          </a:blip>
          <a:srcRect b="18532" l="10231" r="75586" t="66324"/>
          <a:stretch/>
        </p:blipFill>
        <p:spPr>
          <a:xfrm>
            <a:off x="0" y="0"/>
            <a:ext cx="594238" cy="63452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Imagen que contiene electrónica, calculadora, teclado&#10;&#10;Descripción generada automáticamente" id="104" name="Google Shape;104;p2">
            <a:hlinkClick action="ppaction://hlinksldjump" r:id="rId7"/>
          </p:cNvPr>
          <p:cNvPicPr preferRelativeResize="0"/>
          <p:nvPr/>
        </p:nvPicPr>
        <p:blipFill rotWithShape="1">
          <a:blip r:embed="rId8">
            <a:alphaModFix/>
          </a:blip>
          <a:srcRect b="67093" l="27888" r="58941" t="19040"/>
          <a:stretch/>
        </p:blipFill>
        <p:spPr>
          <a:xfrm>
            <a:off x="11708578" y="6349020"/>
            <a:ext cx="483422" cy="5089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443" name="Shape 4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4" name="Google Shape;444;p20"/>
          <p:cNvSpPr/>
          <p:nvPr/>
        </p:nvSpPr>
        <p:spPr>
          <a:xfrm>
            <a:off x="215348" y="192156"/>
            <a:ext cx="11761304" cy="6473687"/>
          </a:xfrm>
          <a:prstGeom prst="roundRect">
            <a:avLst>
              <a:gd fmla="val 10321" name="adj"/>
            </a:avLst>
          </a:prstGeom>
          <a:solidFill>
            <a:schemeClr val="lt1"/>
          </a:solidFill>
          <a:ln cap="flat" cmpd="sng" w="57150">
            <a:solidFill>
              <a:schemeClr val="accent6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0" sz="1800" u="none" cap="none" strike="noStrike">
              <a:solidFill>
                <a:srgbClr val="F7CAAC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45" name="Google Shape;445;p20"/>
          <p:cNvSpPr/>
          <p:nvPr/>
        </p:nvSpPr>
        <p:spPr>
          <a:xfrm>
            <a:off x="828262" y="4615063"/>
            <a:ext cx="6039678" cy="1531639"/>
          </a:xfrm>
          <a:prstGeom prst="rect">
            <a:avLst/>
          </a:prstGeom>
          <a:solidFill>
            <a:schemeClr val="lt2"/>
          </a:solidFill>
          <a:ln cap="flat" cmpd="sng" w="1270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Imagen que contiene electrónica, calculadora, teclado&#10;&#10;Descripción generada automáticamente" id="446" name="Google Shape;446;p20">
            <a:hlinkClick action="ppaction://hlinkshowjump?jump=firstslide"/>
          </p:cNvPr>
          <p:cNvPicPr preferRelativeResize="0"/>
          <p:nvPr/>
        </p:nvPicPr>
        <p:blipFill rotWithShape="1">
          <a:blip r:embed="rId4">
            <a:alphaModFix/>
          </a:blip>
          <a:srcRect b="18532" l="10231" r="75586" t="66324"/>
          <a:stretch/>
        </p:blipFill>
        <p:spPr>
          <a:xfrm>
            <a:off x="0" y="0"/>
            <a:ext cx="594238" cy="634525"/>
          </a:xfrm>
          <a:prstGeom prst="rect">
            <a:avLst/>
          </a:prstGeom>
          <a:noFill/>
          <a:ln>
            <a:noFill/>
          </a:ln>
        </p:spPr>
      </p:pic>
      <p:sp>
        <p:nvSpPr>
          <p:cNvPr id="447" name="Google Shape;447;p20"/>
          <p:cNvSpPr/>
          <p:nvPr/>
        </p:nvSpPr>
        <p:spPr>
          <a:xfrm>
            <a:off x="1192696" y="1474298"/>
            <a:ext cx="1842052" cy="543339"/>
          </a:xfrm>
          <a:prstGeom prst="roundRect">
            <a:avLst>
              <a:gd fmla="val 16667" name="adj"/>
            </a:avLst>
          </a:prstGeom>
          <a:solidFill>
            <a:schemeClr val="accent1"/>
          </a:solidFill>
          <a:ln cap="flat" cmpd="sng" w="12700">
            <a:solidFill>
              <a:srgbClr val="31538F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48" name="Google Shape;448;p20"/>
          <p:cNvSpPr/>
          <p:nvPr/>
        </p:nvSpPr>
        <p:spPr>
          <a:xfrm>
            <a:off x="828262" y="2017637"/>
            <a:ext cx="6039678" cy="2597426"/>
          </a:xfrm>
          <a:prstGeom prst="rect">
            <a:avLst/>
          </a:prstGeom>
          <a:solidFill>
            <a:srgbClr val="A8D08C"/>
          </a:solidFill>
          <a:ln cap="flat" cmpd="sng" w="12700">
            <a:solidFill>
              <a:srgbClr val="00B05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49" name="Google Shape;449;p20"/>
          <p:cNvSpPr/>
          <p:nvPr/>
        </p:nvSpPr>
        <p:spPr>
          <a:xfrm>
            <a:off x="4593536" y="1474297"/>
            <a:ext cx="1842052" cy="543339"/>
          </a:xfrm>
          <a:prstGeom prst="roundRect">
            <a:avLst>
              <a:gd fmla="val 16667" name="adj"/>
            </a:avLst>
          </a:prstGeom>
          <a:solidFill>
            <a:schemeClr val="accent1"/>
          </a:solidFill>
          <a:ln cap="flat" cmpd="sng" w="12700">
            <a:solidFill>
              <a:srgbClr val="31538F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450" name="Google Shape;450;p20"/>
          <p:cNvGrpSpPr/>
          <p:nvPr/>
        </p:nvGrpSpPr>
        <p:grpSpPr>
          <a:xfrm>
            <a:off x="3034748" y="2590209"/>
            <a:ext cx="1558788" cy="1452282"/>
            <a:chOff x="3034748" y="2590209"/>
            <a:chExt cx="1558788" cy="1452282"/>
          </a:xfrm>
        </p:grpSpPr>
        <p:sp>
          <p:nvSpPr>
            <p:cNvPr id="451" name="Google Shape;451;p20"/>
            <p:cNvSpPr/>
            <p:nvPr/>
          </p:nvSpPr>
          <p:spPr>
            <a:xfrm>
              <a:off x="3034748" y="2590209"/>
              <a:ext cx="1558788" cy="1452282"/>
            </a:xfrm>
            <a:prstGeom prst="flowChartConnector">
              <a:avLst/>
            </a:prstGeom>
            <a:solidFill>
              <a:schemeClr val="accent6"/>
            </a:solidFill>
            <a:ln cap="flat" cmpd="sng" w="12700">
              <a:solidFill>
                <a:srgbClr val="548135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52" name="Google Shape;452;p20"/>
            <p:cNvSpPr/>
            <p:nvPr/>
          </p:nvSpPr>
          <p:spPr>
            <a:xfrm rot="5400000">
              <a:off x="3622224" y="3011994"/>
              <a:ext cx="591671" cy="578224"/>
            </a:xfrm>
            <a:prstGeom prst="triangle">
              <a:avLst>
                <a:gd fmla="val 50000" name="adj"/>
              </a:avLst>
            </a:prstGeom>
            <a:solidFill>
              <a:srgbClr val="385623"/>
            </a:solidFill>
            <a:ln cap="flat" cmpd="sng" w="12700">
              <a:solidFill>
                <a:schemeClr val="l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453" name="Google Shape;453;p20">
            <a:hlinkClick action="ppaction://hlinksldjump" r:id="rId5"/>
          </p:cNvPr>
          <p:cNvSpPr/>
          <p:nvPr/>
        </p:nvSpPr>
        <p:spPr>
          <a:xfrm>
            <a:off x="7732714" y="2945210"/>
            <a:ext cx="3352800" cy="1722782"/>
          </a:xfrm>
          <a:prstGeom prst="roundRect">
            <a:avLst>
              <a:gd fmla="val 16667" name="adj"/>
            </a:avLst>
          </a:prstGeom>
          <a:solidFill>
            <a:schemeClr val="accent6"/>
          </a:solidFill>
          <a:ln cap="flat" cmpd="sng" w="12700">
            <a:solidFill>
              <a:srgbClr val="385623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s-CL" sz="4000" u="none" cap="none" strike="noStrik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Volver</a:t>
            </a:r>
            <a:endParaRPr/>
          </a:p>
        </p:txBody>
      </p:sp>
      <p:pic>
        <p:nvPicPr>
          <p:cNvPr descr="Tierra piedra piedra roca - Descargar PNG/SVG transparente" id="454" name="Google Shape;454;p20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 rot="-1289854">
            <a:off x="938016" y="4489119"/>
            <a:ext cx="1023735" cy="102373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Tierra piedra piedra roca - Descargar PNG/SVG transparente" id="455" name="Google Shape;455;p20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 rot="725590">
            <a:off x="4920294" y="5085870"/>
            <a:ext cx="1023735" cy="102373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Tierra piedra piedra roca - Descargar PNG/SVG transparente" id="456" name="Google Shape;456;p20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 rot="188164">
            <a:off x="1219933" y="5177230"/>
            <a:ext cx="1023735" cy="102373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Tierra piedra piedra roca - Descargar PNG/SVG transparente" id="457" name="Google Shape;457;p20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 rot="1121842">
            <a:off x="2548211" y="4644465"/>
            <a:ext cx="1023735" cy="102373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Tierra piedra piedra roca - Descargar PNG/SVG transparente" id="458" name="Google Shape;458;p20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 rot="188164">
            <a:off x="3810068" y="4604889"/>
            <a:ext cx="1023735" cy="102373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Pin de Yuna Heyns en Leuke prentjes | Arte de navidad, Copo de ..." id="459" name="Google Shape;459;p20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5790027" y="4673858"/>
            <a:ext cx="946702" cy="102755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Pin de Yuna Heyns en Leuke prentjes | Arte de navidad, Copo de ..." id="460" name="Google Shape;460;p20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3320017" y="5105875"/>
            <a:ext cx="946702" cy="102755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Imagen que contiene electrónica, calculadora, teclado&#10;&#10;Descripción generada automáticamente" id="461" name="Google Shape;461;p20">
            <a:hlinkClick action="ppaction://hlinksldjump" r:id="rId8"/>
          </p:cNvPr>
          <p:cNvPicPr preferRelativeResize="0"/>
          <p:nvPr/>
        </p:nvPicPr>
        <p:blipFill rotWithShape="1">
          <a:blip r:embed="rId9">
            <a:alphaModFix/>
          </a:blip>
          <a:srcRect b="67093" l="27888" r="58941" t="19040"/>
          <a:stretch/>
        </p:blipFill>
        <p:spPr>
          <a:xfrm>
            <a:off x="11708578" y="6349020"/>
            <a:ext cx="483422" cy="5089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afterEffect" presetClass="entr" presetID="1" presetSubtype="0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465" name="Shape 4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6" name="Google Shape;466;p21"/>
          <p:cNvSpPr/>
          <p:nvPr/>
        </p:nvSpPr>
        <p:spPr>
          <a:xfrm>
            <a:off x="215348" y="192156"/>
            <a:ext cx="11761304" cy="6473687"/>
          </a:xfrm>
          <a:prstGeom prst="roundRect">
            <a:avLst>
              <a:gd fmla="val 10321" name="adj"/>
            </a:avLst>
          </a:prstGeom>
          <a:solidFill>
            <a:schemeClr val="lt1"/>
          </a:solidFill>
          <a:ln cap="flat" cmpd="sng" w="57150">
            <a:solidFill>
              <a:schemeClr val="accent6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s-CL" sz="9600" u="none" cap="none" strike="noStrike">
                <a:solidFill>
                  <a:srgbClr val="F7CAAC"/>
                </a:solidFill>
                <a:latin typeface="Calibri"/>
                <a:ea typeface="Calibri"/>
                <a:cs typeface="Calibri"/>
                <a:sym typeface="Calibri"/>
              </a:rPr>
              <a:t>1</a:t>
            </a:r>
            <a:endParaRPr b="1" i="0" sz="1800" u="none" cap="none" strike="noStrike">
              <a:solidFill>
                <a:srgbClr val="F7CAAC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Imagen que contiene electrónica, calculadora, teclado&#10;&#10;Descripción generada automáticamente" id="467" name="Google Shape;467;p21">
            <a:hlinkClick action="ppaction://hlinkshowjump?jump=firstslide"/>
          </p:cNvPr>
          <p:cNvPicPr preferRelativeResize="0"/>
          <p:nvPr/>
        </p:nvPicPr>
        <p:blipFill rotWithShape="1">
          <a:blip r:embed="rId4">
            <a:alphaModFix/>
          </a:blip>
          <a:srcRect b="18532" l="10231" r="75586" t="66324"/>
          <a:stretch/>
        </p:blipFill>
        <p:spPr>
          <a:xfrm>
            <a:off x="0" y="0"/>
            <a:ext cx="594238" cy="634525"/>
          </a:xfrm>
          <a:prstGeom prst="rect">
            <a:avLst/>
          </a:prstGeom>
          <a:noFill/>
          <a:ln>
            <a:noFill/>
          </a:ln>
        </p:spPr>
      </p:pic>
      <p:sp>
        <p:nvSpPr>
          <p:cNvPr id="468" name="Google Shape;468;p21"/>
          <p:cNvSpPr txBox="1"/>
          <p:nvPr/>
        </p:nvSpPr>
        <p:spPr>
          <a:xfrm>
            <a:off x="626165" y="482475"/>
            <a:ext cx="10939670" cy="92333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s-CL" sz="5400" u="none" cap="none" strike="noStrike">
                <a:solidFill>
                  <a:srgbClr val="00B050"/>
                </a:solidFill>
                <a:latin typeface="Comic Sans MS"/>
                <a:ea typeface="Comic Sans MS"/>
                <a:cs typeface="Comic Sans MS"/>
                <a:sym typeface="Comic Sans MS"/>
              </a:rPr>
              <a:t>¿Cuál es la respuesta correcta?</a:t>
            </a:r>
            <a:endParaRPr/>
          </a:p>
        </p:txBody>
      </p:sp>
      <p:sp>
        <p:nvSpPr>
          <p:cNvPr id="469" name="Google Shape;469;p21"/>
          <p:cNvSpPr/>
          <p:nvPr/>
        </p:nvSpPr>
        <p:spPr>
          <a:xfrm>
            <a:off x="1007164" y="2292626"/>
            <a:ext cx="2531165" cy="2080591"/>
          </a:xfrm>
          <a:custGeom>
            <a:rect b="b" l="l" r="r" t="t"/>
            <a:pathLst>
              <a:path extrusionOk="0" fill="none" h="2080591" w="2531165">
                <a:moveTo>
                  <a:pt x="0" y="346772"/>
                </a:moveTo>
                <a:cubicBezTo>
                  <a:pt x="8859" y="170896"/>
                  <a:pt x="113679" y="16915"/>
                  <a:pt x="346772" y="0"/>
                </a:cubicBezTo>
                <a:cubicBezTo>
                  <a:pt x="571070" y="22889"/>
                  <a:pt x="815105" y="-20642"/>
                  <a:pt x="996065" y="0"/>
                </a:cubicBezTo>
                <a:cubicBezTo>
                  <a:pt x="1177025" y="20642"/>
                  <a:pt x="1345558" y="25689"/>
                  <a:pt x="1626981" y="0"/>
                </a:cubicBezTo>
                <a:cubicBezTo>
                  <a:pt x="1908404" y="-25689"/>
                  <a:pt x="2016752" y="7744"/>
                  <a:pt x="2184393" y="0"/>
                </a:cubicBezTo>
                <a:cubicBezTo>
                  <a:pt x="2351036" y="-18291"/>
                  <a:pt x="2560177" y="171223"/>
                  <a:pt x="2531165" y="346772"/>
                </a:cubicBezTo>
                <a:cubicBezTo>
                  <a:pt x="2499345" y="666501"/>
                  <a:pt x="2508556" y="819372"/>
                  <a:pt x="2531165" y="998684"/>
                </a:cubicBezTo>
                <a:cubicBezTo>
                  <a:pt x="2553774" y="1177996"/>
                  <a:pt x="2498705" y="1483498"/>
                  <a:pt x="2531165" y="1733819"/>
                </a:cubicBezTo>
                <a:cubicBezTo>
                  <a:pt x="2532479" y="1937768"/>
                  <a:pt x="2398753" y="2075960"/>
                  <a:pt x="2184393" y="2080591"/>
                </a:cubicBezTo>
                <a:cubicBezTo>
                  <a:pt x="2029454" y="2078587"/>
                  <a:pt x="1849813" y="2097295"/>
                  <a:pt x="1590229" y="2080591"/>
                </a:cubicBezTo>
                <a:cubicBezTo>
                  <a:pt x="1330645" y="2063887"/>
                  <a:pt x="1139402" y="2062879"/>
                  <a:pt x="996065" y="2080591"/>
                </a:cubicBezTo>
                <a:cubicBezTo>
                  <a:pt x="852728" y="2098303"/>
                  <a:pt x="584893" y="2083369"/>
                  <a:pt x="346772" y="2080591"/>
                </a:cubicBezTo>
                <a:cubicBezTo>
                  <a:pt x="172646" y="2078772"/>
                  <a:pt x="-4857" y="1914257"/>
                  <a:pt x="0" y="1733819"/>
                </a:cubicBezTo>
                <a:cubicBezTo>
                  <a:pt x="-6540" y="1401040"/>
                  <a:pt x="767" y="1259294"/>
                  <a:pt x="0" y="1068036"/>
                </a:cubicBezTo>
                <a:cubicBezTo>
                  <a:pt x="-767" y="876778"/>
                  <a:pt x="-4697" y="598354"/>
                  <a:pt x="0" y="346772"/>
                </a:cubicBezTo>
                <a:close/>
              </a:path>
              <a:path extrusionOk="0" h="2080591" w="2531165">
                <a:moveTo>
                  <a:pt x="0" y="346772"/>
                </a:moveTo>
                <a:cubicBezTo>
                  <a:pt x="12936" y="131908"/>
                  <a:pt x="160116" y="39548"/>
                  <a:pt x="346772" y="0"/>
                </a:cubicBezTo>
                <a:cubicBezTo>
                  <a:pt x="617507" y="-2121"/>
                  <a:pt x="743620" y="-7800"/>
                  <a:pt x="959312" y="0"/>
                </a:cubicBezTo>
                <a:cubicBezTo>
                  <a:pt x="1175004" y="7800"/>
                  <a:pt x="1360748" y="16590"/>
                  <a:pt x="1553476" y="0"/>
                </a:cubicBezTo>
                <a:cubicBezTo>
                  <a:pt x="1746204" y="-16590"/>
                  <a:pt x="1952462" y="26843"/>
                  <a:pt x="2184393" y="0"/>
                </a:cubicBezTo>
                <a:cubicBezTo>
                  <a:pt x="2367841" y="-38070"/>
                  <a:pt x="2552289" y="179806"/>
                  <a:pt x="2531165" y="346772"/>
                </a:cubicBezTo>
                <a:cubicBezTo>
                  <a:pt x="2509204" y="678458"/>
                  <a:pt x="2561202" y="702585"/>
                  <a:pt x="2531165" y="1054166"/>
                </a:cubicBezTo>
                <a:cubicBezTo>
                  <a:pt x="2501128" y="1405747"/>
                  <a:pt x="2555672" y="1402699"/>
                  <a:pt x="2531165" y="1733819"/>
                </a:cubicBezTo>
                <a:cubicBezTo>
                  <a:pt x="2556991" y="1896745"/>
                  <a:pt x="2355150" y="2063487"/>
                  <a:pt x="2184393" y="2080591"/>
                </a:cubicBezTo>
                <a:cubicBezTo>
                  <a:pt x="1917375" y="2072375"/>
                  <a:pt x="1820088" y="2053561"/>
                  <a:pt x="1571853" y="2080591"/>
                </a:cubicBezTo>
                <a:cubicBezTo>
                  <a:pt x="1323618" y="2107621"/>
                  <a:pt x="1140988" y="2075665"/>
                  <a:pt x="940936" y="2080591"/>
                </a:cubicBezTo>
                <a:cubicBezTo>
                  <a:pt x="740884" y="2085517"/>
                  <a:pt x="494742" y="2076629"/>
                  <a:pt x="346772" y="2080591"/>
                </a:cubicBezTo>
                <a:cubicBezTo>
                  <a:pt x="138942" y="2068123"/>
                  <a:pt x="-6943" y="1910257"/>
                  <a:pt x="0" y="1733819"/>
                </a:cubicBezTo>
                <a:cubicBezTo>
                  <a:pt x="-1784" y="1417072"/>
                  <a:pt x="10807" y="1338137"/>
                  <a:pt x="0" y="1054166"/>
                </a:cubicBezTo>
                <a:cubicBezTo>
                  <a:pt x="-10807" y="770195"/>
                  <a:pt x="-16644" y="680187"/>
                  <a:pt x="0" y="346772"/>
                </a:cubicBezTo>
                <a:close/>
              </a:path>
            </a:pathLst>
          </a:custGeom>
          <a:solidFill>
            <a:schemeClr val="lt1"/>
          </a:solidFill>
          <a:ln cap="flat" cmpd="sng" w="28575">
            <a:solidFill>
              <a:schemeClr val="accent6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9600" u="none" cap="none" strike="noStrike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70" name="Google Shape;470;p21"/>
          <p:cNvSpPr/>
          <p:nvPr/>
        </p:nvSpPr>
        <p:spPr>
          <a:xfrm>
            <a:off x="4631633" y="2292625"/>
            <a:ext cx="2531165" cy="2080591"/>
          </a:xfrm>
          <a:custGeom>
            <a:rect b="b" l="l" r="r" t="t"/>
            <a:pathLst>
              <a:path extrusionOk="0" fill="none" h="2080591" w="2531165">
                <a:moveTo>
                  <a:pt x="0" y="346772"/>
                </a:moveTo>
                <a:cubicBezTo>
                  <a:pt x="8859" y="170896"/>
                  <a:pt x="113679" y="16915"/>
                  <a:pt x="346772" y="0"/>
                </a:cubicBezTo>
                <a:cubicBezTo>
                  <a:pt x="571070" y="22889"/>
                  <a:pt x="815105" y="-20642"/>
                  <a:pt x="996065" y="0"/>
                </a:cubicBezTo>
                <a:cubicBezTo>
                  <a:pt x="1177025" y="20642"/>
                  <a:pt x="1345558" y="25689"/>
                  <a:pt x="1626981" y="0"/>
                </a:cubicBezTo>
                <a:cubicBezTo>
                  <a:pt x="1908404" y="-25689"/>
                  <a:pt x="2016752" y="7744"/>
                  <a:pt x="2184393" y="0"/>
                </a:cubicBezTo>
                <a:cubicBezTo>
                  <a:pt x="2351036" y="-18291"/>
                  <a:pt x="2560177" y="171223"/>
                  <a:pt x="2531165" y="346772"/>
                </a:cubicBezTo>
                <a:cubicBezTo>
                  <a:pt x="2499345" y="666501"/>
                  <a:pt x="2508556" y="819372"/>
                  <a:pt x="2531165" y="998684"/>
                </a:cubicBezTo>
                <a:cubicBezTo>
                  <a:pt x="2553774" y="1177996"/>
                  <a:pt x="2498705" y="1483498"/>
                  <a:pt x="2531165" y="1733819"/>
                </a:cubicBezTo>
                <a:cubicBezTo>
                  <a:pt x="2532479" y="1937768"/>
                  <a:pt x="2398753" y="2075960"/>
                  <a:pt x="2184393" y="2080591"/>
                </a:cubicBezTo>
                <a:cubicBezTo>
                  <a:pt x="2029454" y="2078587"/>
                  <a:pt x="1849813" y="2097295"/>
                  <a:pt x="1590229" y="2080591"/>
                </a:cubicBezTo>
                <a:cubicBezTo>
                  <a:pt x="1330645" y="2063887"/>
                  <a:pt x="1139402" y="2062879"/>
                  <a:pt x="996065" y="2080591"/>
                </a:cubicBezTo>
                <a:cubicBezTo>
                  <a:pt x="852728" y="2098303"/>
                  <a:pt x="584893" y="2083369"/>
                  <a:pt x="346772" y="2080591"/>
                </a:cubicBezTo>
                <a:cubicBezTo>
                  <a:pt x="172646" y="2078772"/>
                  <a:pt x="-4857" y="1914257"/>
                  <a:pt x="0" y="1733819"/>
                </a:cubicBezTo>
                <a:cubicBezTo>
                  <a:pt x="-6540" y="1401040"/>
                  <a:pt x="767" y="1259294"/>
                  <a:pt x="0" y="1068036"/>
                </a:cubicBezTo>
                <a:cubicBezTo>
                  <a:pt x="-767" y="876778"/>
                  <a:pt x="-4697" y="598354"/>
                  <a:pt x="0" y="346772"/>
                </a:cubicBezTo>
                <a:close/>
              </a:path>
              <a:path extrusionOk="0" h="2080591" w="2531165">
                <a:moveTo>
                  <a:pt x="0" y="346772"/>
                </a:moveTo>
                <a:cubicBezTo>
                  <a:pt x="12936" y="131908"/>
                  <a:pt x="160116" y="39548"/>
                  <a:pt x="346772" y="0"/>
                </a:cubicBezTo>
                <a:cubicBezTo>
                  <a:pt x="617507" y="-2121"/>
                  <a:pt x="743620" y="-7800"/>
                  <a:pt x="959312" y="0"/>
                </a:cubicBezTo>
                <a:cubicBezTo>
                  <a:pt x="1175004" y="7800"/>
                  <a:pt x="1360748" y="16590"/>
                  <a:pt x="1553476" y="0"/>
                </a:cubicBezTo>
                <a:cubicBezTo>
                  <a:pt x="1746204" y="-16590"/>
                  <a:pt x="1952462" y="26843"/>
                  <a:pt x="2184393" y="0"/>
                </a:cubicBezTo>
                <a:cubicBezTo>
                  <a:pt x="2367841" y="-38070"/>
                  <a:pt x="2552289" y="179806"/>
                  <a:pt x="2531165" y="346772"/>
                </a:cubicBezTo>
                <a:cubicBezTo>
                  <a:pt x="2509204" y="678458"/>
                  <a:pt x="2561202" y="702585"/>
                  <a:pt x="2531165" y="1054166"/>
                </a:cubicBezTo>
                <a:cubicBezTo>
                  <a:pt x="2501128" y="1405747"/>
                  <a:pt x="2555672" y="1402699"/>
                  <a:pt x="2531165" y="1733819"/>
                </a:cubicBezTo>
                <a:cubicBezTo>
                  <a:pt x="2556991" y="1896745"/>
                  <a:pt x="2355150" y="2063487"/>
                  <a:pt x="2184393" y="2080591"/>
                </a:cubicBezTo>
                <a:cubicBezTo>
                  <a:pt x="1917375" y="2072375"/>
                  <a:pt x="1820088" y="2053561"/>
                  <a:pt x="1571853" y="2080591"/>
                </a:cubicBezTo>
                <a:cubicBezTo>
                  <a:pt x="1323618" y="2107621"/>
                  <a:pt x="1140988" y="2075665"/>
                  <a:pt x="940936" y="2080591"/>
                </a:cubicBezTo>
                <a:cubicBezTo>
                  <a:pt x="740884" y="2085517"/>
                  <a:pt x="494742" y="2076629"/>
                  <a:pt x="346772" y="2080591"/>
                </a:cubicBezTo>
                <a:cubicBezTo>
                  <a:pt x="138942" y="2068123"/>
                  <a:pt x="-6943" y="1910257"/>
                  <a:pt x="0" y="1733819"/>
                </a:cubicBezTo>
                <a:cubicBezTo>
                  <a:pt x="-1784" y="1417072"/>
                  <a:pt x="10807" y="1338137"/>
                  <a:pt x="0" y="1054166"/>
                </a:cubicBezTo>
                <a:cubicBezTo>
                  <a:pt x="-10807" y="770195"/>
                  <a:pt x="-16644" y="680187"/>
                  <a:pt x="0" y="346772"/>
                </a:cubicBezTo>
                <a:close/>
              </a:path>
            </a:pathLst>
          </a:custGeom>
          <a:solidFill>
            <a:schemeClr val="lt1"/>
          </a:solidFill>
          <a:ln cap="flat" cmpd="sng" w="28575">
            <a:solidFill>
              <a:schemeClr val="accent6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0" sz="2800" u="none" cap="none" strike="noStrike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71" name="Google Shape;471;p21"/>
          <p:cNvSpPr/>
          <p:nvPr/>
        </p:nvSpPr>
        <p:spPr>
          <a:xfrm>
            <a:off x="8653671" y="2292624"/>
            <a:ext cx="2531165" cy="2080591"/>
          </a:xfrm>
          <a:custGeom>
            <a:rect b="b" l="l" r="r" t="t"/>
            <a:pathLst>
              <a:path extrusionOk="0" fill="none" h="2080591" w="2531165">
                <a:moveTo>
                  <a:pt x="0" y="346772"/>
                </a:moveTo>
                <a:cubicBezTo>
                  <a:pt x="8859" y="170896"/>
                  <a:pt x="113679" y="16915"/>
                  <a:pt x="346772" y="0"/>
                </a:cubicBezTo>
                <a:cubicBezTo>
                  <a:pt x="571070" y="22889"/>
                  <a:pt x="815105" y="-20642"/>
                  <a:pt x="996065" y="0"/>
                </a:cubicBezTo>
                <a:cubicBezTo>
                  <a:pt x="1177025" y="20642"/>
                  <a:pt x="1345558" y="25689"/>
                  <a:pt x="1626981" y="0"/>
                </a:cubicBezTo>
                <a:cubicBezTo>
                  <a:pt x="1908404" y="-25689"/>
                  <a:pt x="2016752" y="7744"/>
                  <a:pt x="2184393" y="0"/>
                </a:cubicBezTo>
                <a:cubicBezTo>
                  <a:pt x="2351036" y="-18291"/>
                  <a:pt x="2560177" y="171223"/>
                  <a:pt x="2531165" y="346772"/>
                </a:cubicBezTo>
                <a:cubicBezTo>
                  <a:pt x="2499345" y="666501"/>
                  <a:pt x="2508556" y="819372"/>
                  <a:pt x="2531165" y="998684"/>
                </a:cubicBezTo>
                <a:cubicBezTo>
                  <a:pt x="2553774" y="1177996"/>
                  <a:pt x="2498705" y="1483498"/>
                  <a:pt x="2531165" y="1733819"/>
                </a:cubicBezTo>
                <a:cubicBezTo>
                  <a:pt x="2532479" y="1937768"/>
                  <a:pt x="2398753" y="2075960"/>
                  <a:pt x="2184393" y="2080591"/>
                </a:cubicBezTo>
                <a:cubicBezTo>
                  <a:pt x="2029454" y="2078587"/>
                  <a:pt x="1849813" y="2097295"/>
                  <a:pt x="1590229" y="2080591"/>
                </a:cubicBezTo>
                <a:cubicBezTo>
                  <a:pt x="1330645" y="2063887"/>
                  <a:pt x="1139402" y="2062879"/>
                  <a:pt x="996065" y="2080591"/>
                </a:cubicBezTo>
                <a:cubicBezTo>
                  <a:pt x="852728" y="2098303"/>
                  <a:pt x="584893" y="2083369"/>
                  <a:pt x="346772" y="2080591"/>
                </a:cubicBezTo>
                <a:cubicBezTo>
                  <a:pt x="172646" y="2078772"/>
                  <a:pt x="-4857" y="1914257"/>
                  <a:pt x="0" y="1733819"/>
                </a:cubicBezTo>
                <a:cubicBezTo>
                  <a:pt x="-6540" y="1401040"/>
                  <a:pt x="767" y="1259294"/>
                  <a:pt x="0" y="1068036"/>
                </a:cubicBezTo>
                <a:cubicBezTo>
                  <a:pt x="-767" y="876778"/>
                  <a:pt x="-4697" y="598354"/>
                  <a:pt x="0" y="346772"/>
                </a:cubicBezTo>
                <a:close/>
              </a:path>
              <a:path extrusionOk="0" h="2080591" w="2531165">
                <a:moveTo>
                  <a:pt x="0" y="346772"/>
                </a:moveTo>
                <a:cubicBezTo>
                  <a:pt x="12936" y="131908"/>
                  <a:pt x="160116" y="39548"/>
                  <a:pt x="346772" y="0"/>
                </a:cubicBezTo>
                <a:cubicBezTo>
                  <a:pt x="617507" y="-2121"/>
                  <a:pt x="743620" y="-7800"/>
                  <a:pt x="959312" y="0"/>
                </a:cubicBezTo>
                <a:cubicBezTo>
                  <a:pt x="1175004" y="7800"/>
                  <a:pt x="1360748" y="16590"/>
                  <a:pt x="1553476" y="0"/>
                </a:cubicBezTo>
                <a:cubicBezTo>
                  <a:pt x="1746204" y="-16590"/>
                  <a:pt x="1952462" y="26843"/>
                  <a:pt x="2184393" y="0"/>
                </a:cubicBezTo>
                <a:cubicBezTo>
                  <a:pt x="2367841" y="-38070"/>
                  <a:pt x="2552289" y="179806"/>
                  <a:pt x="2531165" y="346772"/>
                </a:cubicBezTo>
                <a:cubicBezTo>
                  <a:pt x="2509204" y="678458"/>
                  <a:pt x="2561202" y="702585"/>
                  <a:pt x="2531165" y="1054166"/>
                </a:cubicBezTo>
                <a:cubicBezTo>
                  <a:pt x="2501128" y="1405747"/>
                  <a:pt x="2555672" y="1402699"/>
                  <a:pt x="2531165" y="1733819"/>
                </a:cubicBezTo>
                <a:cubicBezTo>
                  <a:pt x="2556991" y="1896745"/>
                  <a:pt x="2355150" y="2063487"/>
                  <a:pt x="2184393" y="2080591"/>
                </a:cubicBezTo>
                <a:cubicBezTo>
                  <a:pt x="1917375" y="2072375"/>
                  <a:pt x="1820088" y="2053561"/>
                  <a:pt x="1571853" y="2080591"/>
                </a:cubicBezTo>
                <a:cubicBezTo>
                  <a:pt x="1323618" y="2107621"/>
                  <a:pt x="1140988" y="2075665"/>
                  <a:pt x="940936" y="2080591"/>
                </a:cubicBezTo>
                <a:cubicBezTo>
                  <a:pt x="740884" y="2085517"/>
                  <a:pt x="494742" y="2076629"/>
                  <a:pt x="346772" y="2080591"/>
                </a:cubicBezTo>
                <a:cubicBezTo>
                  <a:pt x="138942" y="2068123"/>
                  <a:pt x="-6943" y="1910257"/>
                  <a:pt x="0" y="1733819"/>
                </a:cubicBezTo>
                <a:cubicBezTo>
                  <a:pt x="-1784" y="1417072"/>
                  <a:pt x="10807" y="1338137"/>
                  <a:pt x="0" y="1054166"/>
                </a:cubicBezTo>
                <a:cubicBezTo>
                  <a:pt x="-10807" y="770195"/>
                  <a:pt x="-16644" y="680187"/>
                  <a:pt x="0" y="346772"/>
                </a:cubicBezTo>
                <a:close/>
              </a:path>
            </a:pathLst>
          </a:custGeom>
          <a:solidFill>
            <a:schemeClr val="lt1"/>
          </a:solidFill>
          <a:ln cap="flat" cmpd="sng" w="28575">
            <a:solidFill>
              <a:schemeClr val="accent6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72" name="Google Shape;472;p21"/>
          <p:cNvSpPr/>
          <p:nvPr/>
        </p:nvSpPr>
        <p:spPr>
          <a:xfrm>
            <a:off x="3753677" y="2995528"/>
            <a:ext cx="662608" cy="667069"/>
          </a:xfrm>
          <a:prstGeom prst="plus">
            <a:avLst>
              <a:gd fmla="val 35180" name="adj"/>
            </a:avLst>
          </a:prstGeom>
          <a:solidFill>
            <a:schemeClr val="accent6"/>
          </a:solidFill>
          <a:ln cap="flat" cmpd="sng" w="12700">
            <a:solidFill>
              <a:srgbClr val="00B05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73" name="Google Shape;473;p21"/>
          <p:cNvSpPr/>
          <p:nvPr/>
        </p:nvSpPr>
        <p:spPr>
          <a:xfrm>
            <a:off x="7295323" y="2995528"/>
            <a:ext cx="1225822" cy="667069"/>
          </a:xfrm>
          <a:prstGeom prst="mathEqual">
            <a:avLst>
              <a:gd fmla="val 23520" name="adj1"/>
              <a:gd fmla="val 11760" name="adj2"/>
            </a:avLst>
          </a:prstGeom>
          <a:solidFill>
            <a:schemeClr val="accent6"/>
          </a:solidFill>
          <a:ln cap="flat" cmpd="sng" w="12700">
            <a:solidFill>
              <a:srgbClr val="00B05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74" name="Google Shape;474;p21"/>
          <p:cNvSpPr/>
          <p:nvPr/>
        </p:nvSpPr>
        <p:spPr>
          <a:xfrm>
            <a:off x="1576316" y="4462375"/>
            <a:ext cx="1263487" cy="264687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s-CL" sz="16600" u="none" cap="none" strike="noStrike">
                <a:latin typeface="Calibri"/>
                <a:ea typeface="Calibri"/>
                <a:cs typeface="Calibri"/>
                <a:sym typeface="Calibri"/>
              </a:rPr>
              <a:t>4</a:t>
            </a:r>
            <a:endParaRPr/>
          </a:p>
        </p:txBody>
      </p:sp>
      <p:sp>
        <p:nvSpPr>
          <p:cNvPr id="475" name="Google Shape;475;p21"/>
          <p:cNvSpPr/>
          <p:nvPr/>
        </p:nvSpPr>
        <p:spPr>
          <a:xfrm>
            <a:off x="3782943" y="4472020"/>
            <a:ext cx="1263487" cy="264687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s-CL" sz="16600" u="none" cap="none" strike="noStrike">
                <a:latin typeface="Calibri"/>
                <a:ea typeface="Calibri"/>
                <a:cs typeface="Calibri"/>
                <a:sym typeface="Calibri"/>
              </a:rPr>
              <a:t>2</a:t>
            </a:r>
            <a:endParaRPr b="1" i="0" sz="16600" u="none" cap="none" strike="noStrike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76" name="Google Shape;476;p21">
            <a:hlinkClick action="ppaction://hlinkshowjump?jump=nextslide"/>
          </p:cNvPr>
          <p:cNvSpPr/>
          <p:nvPr/>
        </p:nvSpPr>
        <p:spPr>
          <a:xfrm>
            <a:off x="6031836" y="4462375"/>
            <a:ext cx="1263487" cy="264687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s-CL" sz="16600" u="none" cap="none" strike="noStrike">
                <a:latin typeface="Calibri"/>
                <a:ea typeface="Calibri"/>
                <a:cs typeface="Calibri"/>
                <a:sym typeface="Calibri"/>
              </a:rPr>
              <a:t>3</a:t>
            </a:r>
            <a:endParaRPr/>
          </a:p>
        </p:txBody>
      </p:sp>
      <p:pic>
        <p:nvPicPr>
          <p:cNvPr id="477" name="Google Shape;477;p21">
            <a:hlinkClick action="ppaction://hlinksldjump" r:id="rId5"/>
          </p:cNvPr>
          <p:cNvPicPr preferRelativeResize="0"/>
          <p:nvPr/>
        </p:nvPicPr>
        <p:blipFill rotWithShape="1">
          <a:blip r:embed="rId6">
            <a:alphaModFix/>
          </a:blip>
          <a:srcRect b="19528" l="43902" r="41252" t="65751"/>
          <a:stretch/>
        </p:blipFill>
        <p:spPr>
          <a:xfrm>
            <a:off x="11518279" y="-43722"/>
            <a:ext cx="673721" cy="66808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Pin de Yuna Heyns en Leuke prentjes | Arte de navidad, Copo de ..." id="478" name="Google Shape;478;p21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5141831" y="2373306"/>
            <a:ext cx="1530654" cy="1661378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Imagen que contiene electrónica, calculadora, teclado&#10;&#10;Descripción generada automáticamente" id="479" name="Google Shape;479;p21">
            <a:hlinkClick action="ppaction://hlinksldjump" r:id="rId8"/>
          </p:cNvPr>
          <p:cNvPicPr preferRelativeResize="0"/>
          <p:nvPr/>
        </p:nvPicPr>
        <p:blipFill rotWithShape="1">
          <a:blip r:embed="rId9">
            <a:alphaModFix/>
          </a:blip>
          <a:srcRect b="67093" l="27888" r="58941" t="19040"/>
          <a:stretch/>
        </p:blipFill>
        <p:spPr>
          <a:xfrm>
            <a:off x="11708578" y="6349020"/>
            <a:ext cx="483422" cy="50898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Bebé, oso polar, animal, lindo, dibujo, idea de regalo Babero ..." id="480" name="Google Shape;480;p21"/>
          <p:cNvPicPr preferRelativeResize="0"/>
          <p:nvPr/>
        </p:nvPicPr>
        <p:blipFill rotWithShape="1">
          <a:blip r:embed="rId10">
            <a:alphaModFix/>
          </a:blip>
          <a:srcRect b="0" l="0" r="0" t="0"/>
          <a:stretch/>
        </p:blipFill>
        <p:spPr>
          <a:xfrm>
            <a:off x="1007164" y="2006803"/>
            <a:ext cx="1695450" cy="169545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Bebé, oso polar, animal, lindo, dibujo, idea de regalo Babero ..." id="481" name="Google Shape;481;p21"/>
          <p:cNvPicPr preferRelativeResize="0"/>
          <p:nvPr/>
        </p:nvPicPr>
        <p:blipFill rotWithShape="1">
          <a:blip r:embed="rId11">
            <a:alphaModFix/>
          </a:blip>
          <a:srcRect b="0" l="0" r="0" t="0"/>
          <a:stretch/>
        </p:blipFill>
        <p:spPr>
          <a:xfrm>
            <a:off x="1798980" y="2869923"/>
            <a:ext cx="1695450" cy="16954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485" name="Shape 4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6" name="Google Shape;486;p22"/>
          <p:cNvSpPr/>
          <p:nvPr/>
        </p:nvSpPr>
        <p:spPr>
          <a:xfrm>
            <a:off x="215348" y="192156"/>
            <a:ext cx="11761304" cy="6473687"/>
          </a:xfrm>
          <a:prstGeom prst="roundRect">
            <a:avLst>
              <a:gd fmla="val 10321" name="adj"/>
            </a:avLst>
          </a:prstGeom>
          <a:solidFill>
            <a:schemeClr val="lt1"/>
          </a:solidFill>
          <a:ln cap="flat" cmpd="sng" w="57150">
            <a:solidFill>
              <a:schemeClr val="accent6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s-CL" sz="9600" u="none" cap="none" strike="noStrike">
                <a:solidFill>
                  <a:srgbClr val="F7CAAC"/>
                </a:solidFill>
                <a:latin typeface="Calibri"/>
                <a:ea typeface="Calibri"/>
                <a:cs typeface="Calibri"/>
                <a:sym typeface="Calibri"/>
              </a:rPr>
              <a:t>1</a:t>
            </a:r>
            <a:endParaRPr b="1" i="0" sz="1800" u="none" cap="none" strike="noStrike">
              <a:solidFill>
                <a:srgbClr val="F7CAAC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Imagen que contiene electrónica, calculadora, teclado&#10;&#10;Descripción generada automáticamente" id="487" name="Google Shape;487;p22">
            <a:hlinkClick action="ppaction://hlinkshowjump?jump=firstslide"/>
          </p:cNvPr>
          <p:cNvPicPr preferRelativeResize="0"/>
          <p:nvPr/>
        </p:nvPicPr>
        <p:blipFill rotWithShape="1">
          <a:blip r:embed="rId4">
            <a:alphaModFix/>
          </a:blip>
          <a:srcRect b="18532" l="10231" r="75586" t="66324"/>
          <a:stretch/>
        </p:blipFill>
        <p:spPr>
          <a:xfrm>
            <a:off x="0" y="0"/>
            <a:ext cx="594238" cy="634525"/>
          </a:xfrm>
          <a:prstGeom prst="rect">
            <a:avLst/>
          </a:prstGeom>
          <a:noFill/>
          <a:ln>
            <a:noFill/>
          </a:ln>
        </p:spPr>
      </p:pic>
      <p:sp>
        <p:nvSpPr>
          <p:cNvPr id="488" name="Google Shape;488;p22"/>
          <p:cNvSpPr txBox="1"/>
          <p:nvPr/>
        </p:nvSpPr>
        <p:spPr>
          <a:xfrm>
            <a:off x="626165" y="482475"/>
            <a:ext cx="10939670" cy="92333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s-CL" sz="5400" u="none" cap="none" strike="noStrike">
                <a:solidFill>
                  <a:srgbClr val="00B050"/>
                </a:solidFill>
                <a:latin typeface="Comic Sans MS"/>
                <a:ea typeface="Comic Sans MS"/>
                <a:cs typeface="Comic Sans MS"/>
                <a:sym typeface="Comic Sans MS"/>
              </a:rPr>
              <a:t>¡Muy bien!</a:t>
            </a:r>
            <a:endParaRPr/>
          </a:p>
        </p:txBody>
      </p:sp>
      <p:sp>
        <p:nvSpPr>
          <p:cNvPr id="489" name="Google Shape;489;p22"/>
          <p:cNvSpPr/>
          <p:nvPr/>
        </p:nvSpPr>
        <p:spPr>
          <a:xfrm>
            <a:off x="1007164" y="2292626"/>
            <a:ext cx="2531165" cy="2080591"/>
          </a:xfrm>
          <a:custGeom>
            <a:rect b="b" l="l" r="r" t="t"/>
            <a:pathLst>
              <a:path extrusionOk="0" fill="none" h="2080591" w="2531165">
                <a:moveTo>
                  <a:pt x="0" y="346772"/>
                </a:moveTo>
                <a:cubicBezTo>
                  <a:pt x="8859" y="170896"/>
                  <a:pt x="113679" y="16915"/>
                  <a:pt x="346772" y="0"/>
                </a:cubicBezTo>
                <a:cubicBezTo>
                  <a:pt x="571070" y="22889"/>
                  <a:pt x="815105" y="-20642"/>
                  <a:pt x="996065" y="0"/>
                </a:cubicBezTo>
                <a:cubicBezTo>
                  <a:pt x="1177025" y="20642"/>
                  <a:pt x="1345558" y="25689"/>
                  <a:pt x="1626981" y="0"/>
                </a:cubicBezTo>
                <a:cubicBezTo>
                  <a:pt x="1908404" y="-25689"/>
                  <a:pt x="2016752" y="7744"/>
                  <a:pt x="2184393" y="0"/>
                </a:cubicBezTo>
                <a:cubicBezTo>
                  <a:pt x="2351036" y="-18291"/>
                  <a:pt x="2560177" y="171223"/>
                  <a:pt x="2531165" y="346772"/>
                </a:cubicBezTo>
                <a:cubicBezTo>
                  <a:pt x="2499345" y="666501"/>
                  <a:pt x="2508556" y="819372"/>
                  <a:pt x="2531165" y="998684"/>
                </a:cubicBezTo>
                <a:cubicBezTo>
                  <a:pt x="2553774" y="1177996"/>
                  <a:pt x="2498705" y="1483498"/>
                  <a:pt x="2531165" y="1733819"/>
                </a:cubicBezTo>
                <a:cubicBezTo>
                  <a:pt x="2532479" y="1937768"/>
                  <a:pt x="2398753" y="2075960"/>
                  <a:pt x="2184393" y="2080591"/>
                </a:cubicBezTo>
                <a:cubicBezTo>
                  <a:pt x="2029454" y="2078587"/>
                  <a:pt x="1849813" y="2097295"/>
                  <a:pt x="1590229" y="2080591"/>
                </a:cubicBezTo>
                <a:cubicBezTo>
                  <a:pt x="1330645" y="2063887"/>
                  <a:pt x="1139402" y="2062879"/>
                  <a:pt x="996065" y="2080591"/>
                </a:cubicBezTo>
                <a:cubicBezTo>
                  <a:pt x="852728" y="2098303"/>
                  <a:pt x="584893" y="2083369"/>
                  <a:pt x="346772" y="2080591"/>
                </a:cubicBezTo>
                <a:cubicBezTo>
                  <a:pt x="172646" y="2078772"/>
                  <a:pt x="-4857" y="1914257"/>
                  <a:pt x="0" y="1733819"/>
                </a:cubicBezTo>
                <a:cubicBezTo>
                  <a:pt x="-6540" y="1401040"/>
                  <a:pt x="767" y="1259294"/>
                  <a:pt x="0" y="1068036"/>
                </a:cubicBezTo>
                <a:cubicBezTo>
                  <a:pt x="-767" y="876778"/>
                  <a:pt x="-4697" y="598354"/>
                  <a:pt x="0" y="346772"/>
                </a:cubicBezTo>
                <a:close/>
              </a:path>
              <a:path extrusionOk="0" h="2080591" w="2531165">
                <a:moveTo>
                  <a:pt x="0" y="346772"/>
                </a:moveTo>
                <a:cubicBezTo>
                  <a:pt x="12936" y="131908"/>
                  <a:pt x="160116" y="39548"/>
                  <a:pt x="346772" y="0"/>
                </a:cubicBezTo>
                <a:cubicBezTo>
                  <a:pt x="617507" y="-2121"/>
                  <a:pt x="743620" y="-7800"/>
                  <a:pt x="959312" y="0"/>
                </a:cubicBezTo>
                <a:cubicBezTo>
                  <a:pt x="1175004" y="7800"/>
                  <a:pt x="1360748" y="16590"/>
                  <a:pt x="1553476" y="0"/>
                </a:cubicBezTo>
                <a:cubicBezTo>
                  <a:pt x="1746204" y="-16590"/>
                  <a:pt x="1952462" y="26843"/>
                  <a:pt x="2184393" y="0"/>
                </a:cubicBezTo>
                <a:cubicBezTo>
                  <a:pt x="2367841" y="-38070"/>
                  <a:pt x="2552289" y="179806"/>
                  <a:pt x="2531165" y="346772"/>
                </a:cubicBezTo>
                <a:cubicBezTo>
                  <a:pt x="2509204" y="678458"/>
                  <a:pt x="2561202" y="702585"/>
                  <a:pt x="2531165" y="1054166"/>
                </a:cubicBezTo>
                <a:cubicBezTo>
                  <a:pt x="2501128" y="1405747"/>
                  <a:pt x="2555672" y="1402699"/>
                  <a:pt x="2531165" y="1733819"/>
                </a:cubicBezTo>
                <a:cubicBezTo>
                  <a:pt x="2556991" y="1896745"/>
                  <a:pt x="2355150" y="2063487"/>
                  <a:pt x="2184393" y="2080591"/>
                </a:cubicBezTo>
                <a:cubicBezTo>
                  <a:pt x="1917375" y="2072375"/>
                  <a:pt x="1820088" y="2053561"/>
                  <a:pt x="1571853" y="2080591"/>
                </a:cubicBezTo>
                <a:cubicBezTo>
                  <a:pt x="1323618" y="2107621"/>
                  <a:pt x="1140988" y="2075665"/>
                  <a:pt x="940936" y="2080591"/>
                </a:cubicBezTo>
                <a:cubicBezTo>
                  <a:pt x="740884" y="2085517"/>
                  <a:pt x="494742" y="2076629"/>
                  <a:pt x="346772" y="2080591"/>
                </a:cubicBezTo>
                <a:cubicBezTo>
                  <a:pt x="138942" y="2068123"/>
                  <a:pt x="-6943" y="1910257"/>
                  <a:pt x="0" y="1733819"/>
                </a:cubicBezTo>
                <a:cubicBezTo>
                  <a:pt x="-1784" y="1417072"/>
                  <a:pt x="10807" y="1338137"/>
                  <a:pt x="0" y="1054166"/>
                </a:cubicBezTo>
                <a:cubicBezTo>
                  <a:pt x="-10807" y="770195"/>
                  <a:pt x="-16644" y="680187"/>
                  <a:pt x="0" y="346772"/>
                </a:cubicBezTo>
                <a:close/>
              </a:path>
            </a:pathLst>
          </a:custGeom>
          <a:solidFill>
            <a:schemeClr val="lt1"/>
          </a:solidFill>
          <a:ln cap="flat" cmpd="sng" w="28575">
            <a:solidFill>
              <a:schemeClr val="accent6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9600" u="none" cap="none" strike="noStrike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90" name="Google Shape;490;p22"/>
          <p:cNvSpPr/>
          <p:nvPr/>
        </p:nvSpPr>
        <p:spPr>
          <a:xfrm>
            <a:off x="4631633" y="2292625"/>
            <a:ext cx="2531165" cy="2080591"/>
          </a:xfrm>
          <a:custGeom>
            <a:rect b="b" l="l" r="r" t="t"/>
            <a:pathLst>
              <a:path extrusionOk="0" fill="none" h="2080591" w="2531165">
                <a:moveTo>
                  <a:pt x="0" y="346772"/>
                </a:moveTo>
                <a:cubicBezTo>
                  <a:pt x="8859" y="170896"/>
                  <a:pt x="113679" y="16915"/>
                  <a:pt x="346772" y="0"/>
                </a:cubicBezTo>
                <a:cubicBezTo>
                  <a:pt x="571070" y="22889"/>
                  <a:pt x="815105" y="-20642"/>
                  <a:pt x="996065" y="0"/>
                </a:cubicBezTo>
                <a:cubicBezTo>
                  <a:pt x="1177025" y="20642"/>
                  <a:pt x="1345558" y="25689"/>
                  <a:pt x="1626981" y="0"/>
                </a:cubicBezTo>
                <a:cubicBezTo>
                  <a:pt x="1908404" y="-25689"/>
                  <a:pt x="2016752" y="7744"/>
                  <a:pt x="2184393" y="0"/>
                </a:cubicBezTo>
                <a:cubicBezTo>
                  <a:pt x="2351036" y="-18291"/>
                  <a:pt x="2560177" y="171223"/>
                  <a:pt x="2531165" y="346772"/>
                </a:cubicBezTo>
                <a:cubicBezTo>
                  <a:pt x="2499345" y="666501"/>
                  <a:pt x="2508556" y="819372"/>
                  <a:pt x="2531165" y="998684"/>
                </a:cubicBezTo>
                <a:cubicBezTo>
                  <a:pt x="2553774" y="1177996"/>
                  <a:pt x="2498705" y="1483498"/>
                  <a:pt x="2531165" y="1733819"/>
                </a:cubicBezTo>
                <a:cubicBezTo>
                  <a:pt x="2532479" y="1937768"/>
                  <a:pt x="2398753" y="2075960"/>
                  <a:pt x="2184393" y="2080591"/>
                </a:cubicBezTo>
                <a:cubicBezTo>
                  <a:pt x="2029454" y="2078587"/>
                  <a:pt x="1849813" y="2097295"/>
                  <a:pt x="1590229" y="2080591"/>
                </a:cubicBezTo>
                <a:cubicBezTo>
                  <a:pt x="1330645" y="2063887"/>
                  <a:pt x="1139402" y="2062879"/>
                  <a:pt x="996065" y="2080591"/>
                </a:cubicBezTo>
                <a:cubicBezTo>
                  <a:pt x="852728" y="2098303"/>
                  <a:pt x="584893" y="2083369"/>
                  <a:pt x="346772" y="2080591"/>
                </a:cubicBezTo>
                <a:cubicBezTo>
                  <a:pt x="172646" y="2078772"/>
                  <a:pt x="-4857" y="1914257"/>
                  <a:pt x="0" y="1733819"/>
                </a:cubicBezTo>
                <a:cubicBezTo>
                  <a:pt x="-6540" y="1401040"/>
                  <a:pt x="767" y="1259294"/>
                  <a:pt x="0" y="1068036"/>
                </a:cubicBezTo>
                <a:cubicBezTo>
                  <a:pt x="-767" y="876778"/>
                  <a:pt x="-4697" y="598354"/>
                  <a:pt x="0" y="346772"/>
                </a:cubicBezTo>
                <a:close/>
              </a:path>
              <a:path extrusionOk="0" h="2080591" w="2531165">
                <a:moveTo>
                  <a:pt x="0" y="346772"/>
                </a:moveTo>
                <a:cubicBezTo>
                  <a:pt x="12936" y="131908"/>
                  <a:pt x="160116" y="39548"/>
                  <a:pt x="346772" y="0"/>
                </a:cubicBezTo>
                <a:cubicBezTo>
                  <a:pt x="617507" y="-2121"/>
                  <a:pt x="743620" y="-7800"/>
                  <a:pt x="959312" y="0"/>
                </a:cubicBezTo>
                <a:cubicBezTo>
                  <a:pt x="1175004" y="7800"/>
                  <a:pt x="1360748" y="16590"/>
                  <a:pt x="1553476" y="0"/>
                </a:cubicBezTo>
                <a:cubicBezTo>
                  <a:pt x="1746204" y="-16590"/>
                  <a:pt x="1952462" y="26843"/>
                  <a:pt x="2184393" y="0"/>
                </a:cubicBezTo>
                <a:cubicBezTo>
                  <a:pt x="2367841" y="-38070"/>
                  <a:pt x="2552289" y="179806"/>
                  <a:pt x="2531165" y="346772"/>
                </a:cubicBezTo>
                <a:cubicBezTo>
                  <a:pt x="2509204" y="678458"/>
                  <a:pt x="2561202" y="702585"/>
                  <a:pt x="2531165" y="1054166"/>
                </a:cubicBezTo>
                <a:cubicBezTo>
                  <a:pt x="2501128" y="1405747"/>
                  <a:pt x="2555672" y="1402699"/>
                  <a:pt x="2531165" y="1733819"/>
                </a:cubicBezTo>
                <a:cubicBezTo>
                  <a:pt x="2556991" y="1896745"/>
                  <a:pt x="2355150" y="2063487"/>
                  <a:pt x="2184393" y="2080591"/>
                </a:cubicBezTo>
                <a:cubicBezTo>
                  <a:pt x="1917375" y="2072375"/>
                  <a:pt x="1820088" y="2053561"/>
                  <a:pt x="1571853" y="2080591"/>
                </a:cubicBezTo>
                <a:cubicBezTo>
                  <a:pt x="1323618" y="2107621"/>
                  <a:pt x="1140988" y="2075665"/>
                  <a:pt x="940936" y="2080591"/>
                </a:cubicBezTo>
                <a:cubicBezTo>
                  <a:pt x="740884" y="2085517"/>
                  <a:pt x="494742" y="2076629"/>
                  <a:pt x="346772" y="2080591"/>
                </a:cubicBezTo>
                <a:cubicBezTo>
                  <a:pt x="138942" y="2068123"/>
                  <a:pt x="-6943" y="1910257"/>
                  <a:pt x="0" y="1733819"/>
                </a:cubicBezTo>
                <a:cubicBezTo>
                  <a:pt x="-1784" y="1417072"/>
                  <a:pt x="10807" y="1338137"/>
                  <a:pt x="0" y="1054166"/>
                </a:cubicBezTo>
                <a:cubicBezTo>
                  <a:pt x="-10807" y="770195"/>
                  <a:pt x="-16644" y="680187"/>
                  <a:pt x="0" y="346772"/>
                </a:cubicBezTo>
                <a:close/>
              </a:path>
            </a:pathLst>
          </a:custGeom>
          <a:solidFill>
            <a:schemeClr val="lt1"/>
          </a:solidFill>
          <a:ln cap="flat" cmpd="sng" w="28575">
            <a:solidFill>
              <a:schemeClr val="accent6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0" sz="2800" u="none" cap="none" strike="noStrike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91" name="Google Shape;491;p22"/>
          <p:cNvSpPr/>
          <p:nvPr/>
        </p:nvSpPr>
        <p:spPr>
          <a:xfrm>
            <a:off x="8653671" y="2292624"/>
            <a:ext cx="2531165" cy="2080591"/>
          </a:xfrm>
          <a:custGeom>
            <a:rect b="b" l="l" r="r" t="t"/>
            <a:pathLst>
              <a:path extrusionOk="0" fill="none" h="2080591" w="2531165">
                <a:moveTo>
                  <a:pt x="0" y="346772"/>
                </a:moveTo>
                <a:cubicBezTo>
                  <a:pt x="8859" y="170896"/>
                  <a:pt x="113679" y="16915"/>
                  <a:pt x="346772" y="0"/>
                </a:cubicBezTo>
                <a:cubicBezTo>
                  <a:pt x="571070" y="22889"/>
                  <a:pt x="815105" y="-20642"/>
                  <a:pt x="996065" y="0"/>
                </a:cubicBezTo>
                <a:cubicBezTo>
                  <a:pt x="1177025" y="20642"/>
                  <a:pt x="1345558" y="25689"/>
                  <a:pt x="1626981" y="0"/>
                </a:cubicBezTo>
                <a:cubicBezTo>
                  <a:pt x="1908404" y="-25689"/>
                  <a:pt x="2016752" y="7744"/>
                  <a:pt x="2184393" y="0"/>
                </a:cubicBezTo>
                <a:cubicBezTo>
                  <a:pt x="2351036" y="-18291"/>
                  <a:pt x="2560177" y="171223"/>
                  <a:pt x="2531165" y="346772"/>
                </a:cubicBezTo>
                <a:cubicBezTo>
                  <a:pt x="2499345" y="666501"/>
                  <a:pt x="2508556" y="819372"/>
                  <a:pt x="2531165" y="998684"/>
                </a:cubicBezTo>
                <a:cubicBezTo>
                  <a:pt x="2553774" y="1177996"/>
                  <a:pt x="2498705" y="1483498"/>
                  <a:pt x="2531165" y="1733819"/>
                </a:cubicBezTo>
                <a:cubicBezTo>
                  <a:pt x="2532479" y="1937768"/>
                  <a:pt x="2398753" y="2075960"/>
                  <a:pt x="2184393" y="2080591"/>
                </a:cubicBezTo>
                <a:cubicBezTo>
                  <a:pt x="2029454" y="2078587"/>
                  <a:pt x="1849813" y="2097295"/>
                  <a:pt x="1590229" y="2080591"/>
                </a:cubicBezTo>
                <a:cubicBezTo>
                  <a:pt x="1330645" y="2063887"/>
                  <a:pt x="1139402" y="2062879"/>
                  <a:pt x="996065" y="2080591"/>
                </a:cubicBezTo>
                <a:cubicBezTo>
                  <a:pt x="852728" y="2098303"/>
                  <a:pt x="584893" y="2083369"/>
                  <a:pt x="346772" y="2080591"/>
                </a:cubicBezTo>
                <a:cubicBezTo>
                  <a:pt x="172646" y="2078772"/>
                  <a:pt x="-4857" y="1914257"/>
                  <a:pt x="0" y="1733819"/>
                </a:cubicBezTo>
                <a:cubicBezTo>
                  <a:pt x="-6540" y="1401040"/>
                  <a:pt x="767" y="1259294"/>
                  <a:pt x="0" y="1068036"/>
                </a:cubicBezTo>
                <a:cubicBezTo>
                  <a:pt x="-767" y="876778"/>
                  <a:pt x="-4697" y="598354"/>
                  <a:pt x="0" y="346772"/>
                </a:cubicBezTo>
                <a:close/>
              </a:path>
              <a:path extrusionOk="0" h="2080591" w="2531165">
                <a:moveTo>
                  <a:pt x="0" y="346772"/>
                </a:moveTo>
                <a:cubicBezTo>
                  <a:pt x="12936" y="131908"/>
                  <a:pt x="160116" y="39548"/>
                  <a:pt x="346772" y="0"/>
                </a:cubicBezTo>
                <a:cubicBezTo>
                  <a:pt x="617507" y="-2121"/>
                  <a:pt x="743620" y="-7800"/>
                  <a:pt x="959312" y="0"/>
                </a:cubicBezTo>
                <a:cubicBezTo>
                  <a:pt x="1175004" y="7800"/>
                  <a:pt x="1360748" y="16590"/>
                  <a:pt x="1553476" y="0"/>
                </a:cubicBezTo>
                <a:cubicBezTo>
                  <a:pt x="1746204" y="-16590"/>
                  <a:pt x="1952462" y="26843"/>
                  <a:pt x="2184393" y="0"/>
                </a:cubicBezTo>
                <a:cubicBezTo>
                  <a:pt x="2367841" y="-38070"/>
                  <a:pt x="2552289" y="179806"/>
                  <a:pt x="2531165" y="346772"/>
                </a:cubicBezTo>
                <a:cubicBezTo>
                  <a:pt x="2509204" y="678458"/>
                  <a:pt x="2561202" y="702585"/>
                  <a:pt x="2531165" y="1054166"/>
                </a:cubicBezTo>
                <a:cubicBezTo>
                  <a:pt x="2501128" y="1405747"/>
                  <a:pt x="2555672" y="1402699"/>
                  <a:pt x="2531165" y="1733819"/>
                </a:cubicBezTo>
                <a:cubicBezTo>
                  <a:pt x="2556991" y="1896745"/>
                  <a:pt x="2355150" y="2063487"/>
                  <a:pt x="2184393" y="2080591"/>
                </a:cubicBezTo>
                <a:cubicBezTo>
                  <a:pt x="1917375" y="2072375"/>
                  <a:pt x="1820088" y="2053561"/>
                  <a:pt x="1571853" y="2080591"/>
                </a:cubicBezTo>
                <a:cubicBezTo>
                  <a:pt x="1323618" y="2107621"/>
                  <a:pt x="1140988" y="2075665"/>
                  <a:pt x="940936" y="2080591"/>
                </a:cubicBezTo>
                <a:cubicBezTo>
                  <a:pt x="740884" y="2085517"/>
                  <a:pt x="494742" y="2076629"/>
                  <a:pt x="346772" y="2080591"/>
                </a:cubicBezTo>
                <a:cubicBezTo>
                  <a:pt x="138942" y="2068123"/>
                  <a:pt x="-6943" y="1910257"/>
                  <a:pt x="0" y="1733819"/>
                </a:cubicBezTo>
                <a:cubicBezTo>
                  <a:pt x="-1784" y="1417072"/>
                  <a:pt x="10807" y="1338137"/>
                  <a:pt x="0" y="1054166"/>
                </a:cubicBezTo>
                <a:cubicBezTo>
                  <a:pt x="-10807" y="770195"/>
                  <a:pt x="-16644" y="680187"/>
                  <a:pt x="0" y="346772"/>
                </a:cubicBezTo>
                <a:close/>
              </a:path>
            </a:pathLst>
          </a:custGeom>
          <a:solidFill>
            <a:schemeClr val="lt1"/>
          </a:solidFill>
          <a:ln cap="flat" cmpd="sng" w="28575">
            <a:solidFill>
              <a:schemeClr val="accent6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92" name="Google Shape;492;p22"/>
          <p:cNvSpPr/>
          <p:nvPr/>
        </p:nvSpPr>
        <p:spPr>
          <a:xfrm>
            <a:off x="3753677" y="2995528"/>
            <a:ext cx="662608" cy="667069"/>
          </a:xfrm>
          <a:prstGeom prst="plus">
            <a:avLst>
              <a:gd fmla="val 35180" name="adj"/>
            </a:avLst>
          </a:prstGeom>
          <a:solidFill>
            <a:schemeClr val="accent6"/>
          </a:solidFill>
          <a:ln cap="flat" cmpd="sng" w="12700">
            <a:solidFill>
              <a:srgbClr val="00B05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93" name="Google Shape;493;p22"/>
          <p:cNvSpPr/>
          <p:nvPr/>
        </p:nvSpPr>
        <p:spPr>
          <a:xfrm>
            <a:off x="7295323" y="2995528"/>
            <a:ext cx="1225822" cy="667069"/>
          </a:xfrm>
          <a:prstGeom prst="mathEqual">
            <a:avLst>
              <a:gd fmla="val 23520" name="adj1"/>
              <a:gd fmla="val 11760" name="adj2"/>
            </a:avLst>
          </a:prstGeom>
          <a:solidFill>
            <a:schemeClr val="accent6"/>
          </a:solidFill>
          <a:ln cap="flat" cmpd="sng" w="12700">
            <a:solidFill>
              <a:srgbClr val="00B05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94" name="Google Shape;494;p22">
            <a:hlinkClick action="ppaction://hlinkshowjump?jump=nextslide"/>
          </p:cNvPr>
          <p:cNvSpPr/>
          <p:nvPr/>
        </p:nvSpPr>
        <p:spPr>
          <a:xfrm>
            <a:off x="9287509" y="1918495"/>
            <a:ext cx="1263487" cy="264687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s-CL" sz="16600" u="none" cap="none" strike="noStrike">
                <a:latin typeface="Calibri"/>
                <a:ea typeface="Calibri"/>
                <a:cs typeface="Calibri"/>
                <a:sym typeface="Calibri"/>
              </a:rPr>
              <a:t>3</a:t>
            </a:r>
            <a:endParaRPr/>
          </a:p>
        </p:txBody>
      </p:sp>
      <p:pic>
        <p:nvPicPr>
          <p:cNvPr descr="Pin de Yuna Heyns en Leuke prentjes | Arte de navidad, Copo de ..." id="495" name="Google Shape;495;p22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5141831" y="2373306"/>
            <a:ext cx="1530654" cy="1661378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Imagen que contiene electrónica, calculadora, teclado&#10;&#10;Descripción generada automáticamente" id="496" name="Google Shape;496;p22">
            <a:hlinkClick action="ppaction://hlinksldjump" r:id="rId6"/>
          </p:cNvPr>
          <p:cNvPicPr preferRelativeResize="0"/>
          <p:nvPr/>
        </p:nvPicPr>
        <p:blipFill rotWithShape="1">
          <a:blip r:embed="rId7">
            <a:alphaModFix/>
          </a:blip>
          <a:srcRect b="67093" l="27888" r="58941" t="19040"/>
          <a:stretch/>
        </p:blipFill>
        <p:spPr>
          <a:xfrm>
            <a:off x="11708578" y="6349020"/>
            <a:ext cx="483422" cy="50898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Bebé, oso polar, animal, lindo, dibujo, idea de regalo Babero ..." id="497" name="Google Shape;497;p22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1007164" y="2006803"/>
            <a:ext cx="1695450" cy="169545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Bebé, oso polar, animal, lindo, dibujo, idea de regalo Babero ..." id="498" name="Google Shape;498;p22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1798980" y="2869923"/>
            <a:ext cx="1695450" cy="1695450"/>
          </a:xfrm>
          <a:prstGeom prst="rect">
            <a:avLst/>
          </a:prstGeom>
          <a:noFill/>
          <a:ln>
            <a:noFill/>
          </a:ln>
        </p:spPr>
      </p:pic>
      <p:pic>
        <p:nvPicPr>
          <p:cNvPr id="499" name="Google Shape;499;p22">
            <a:hlinkClick action="ppaction://hlinksldjump" r:id="rId9"/>
          </p:cNvPr>
          <p:cNvPicPr preferRelativeResize="0"/>
          <p:nvPr/>
        </p:nvPicPr>
        <p:blipFill rotWithShape="1">
          <a:blip r:embed="rId10">
            <a:alphaModFix/>
          </a:blip>
          <a:srcRect b="50189" l="26568" r="57423" t="33249"/>
          <a:stretch/>
        </p:blipFill>
        <p:spPr>
          <a:xfrm>
            <a:off x="5376555" y="4862229"/>
            <a:ext cx="1438889" cy="148858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503" name="Shape 5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4" name="Google Shape;504;p23"/>
          <p:cNvSpPr/>
          <p:nvPr/>
        </p:nvSpPr>
        <p:spPr>
          <a:xfrm>
            <a:off x="215348" y="223854"/>
            <a:ext cx="11761304" cy="6473687"/>
          </a:xfrm>
          <a:prstGeom prst="roundRect">
            <a:avLst>
              <a:gd fmla="val 10321" name="adj"/>
            </a:avLst>
          </a:prstGeom>
          <a:solidFill>
            <a:schemeClr val="lt1"/>
          </a:solidFill>
          <a:ln cap="flat" cmpd="sng" w="57150">
            <a:solidFill>
              <a:schemeClr val="accent6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0" sz="1800" u="none" cap="none" strike="noStrike">
              <a:solidFill>
                <a:srgbClr val="F7CAAC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Imagen que contiene electrónica, calculadora, teclado&#10;&#10;Descripción generada automáticamente" id="505" name="Google Shape;505;p23">
            <a:hlinkClick action="ppaction://hlinkshowjump?jump=firstslide"/>
          </p:cNvPr>
          <p:cNvPicPr preferRelativeResize="0"/>
          <p:nvPr/>
        </p:nvPicPr>
        <p:blipFill rotWithShape="1">
          <a:blip r:embed="rId4">
            <a:alphaModFix/>
          </a:blip>
          <a:srcRect b="18532" l="10231" r="75586" t="66324"/>
          <a:stretch/>
        </p:blipFill>
        <p:spPr>
          <a:xfrm>
            <a:off x="0" y="0"/>
            <a:ext cx="594238" cy="634525"/>
          </a:xfrm>
          <a:prstGeom prst="rect">
            <a:avLst/>
          </a:prstGeom>
          <a:noFill/>
          <a:ln>
            <a:noFill/>
          </a:ln>
        </p:spPr>
      </p:pic>
      <p:sp>
        <p:nvSpPr>
          <p:cNvPr id="506" name="Google Shape;506;p23"/>
          <p:cNvSpPr/>
          <p:nvPr/>
        </p:nvSpPr>
        <p:spPr>
          <a:xfrm>
            <a:off x="828262" y="4615063"/>
            <a:ext cx="6039678" cy="1531639"/>
          </a:xfrm>
          <a:prstGeom prst="rect">
            <a:avLst/>
          </a:prstGeom>
          <a:solidFill>
            <a:schemeClr val="lt2"/>
          </a:solidFill>
          <a:ln cap="flat" cmpd="sng" w="1270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Imagen que contiene electrónica, calculadora, teclado&#10;&#10;Descripción generada automáticamente" id="507" name="Google Shape;507;p23">
            <a:hlinkClick action="ppaction://hlinksldjump" r:id="rId5"/>
          </p:cNvPr>
          <p:cNvPicPr preferRelativeResize="0"/>
          <p:nvPr/>
        </p:nvPicPr>
        <p:blipFill rotWithShape="1">
          <a:blip r:embed="rId6">
            <a:alphaModFix/>
          </a:blip>
          <a:srcRect b="67093" l="27888" r="58941" t="19040"/>
          <a:stretch/>
        </p:blipFill>
        <p:spPr>
          <a:xfrm>
            <a:off x="11708578" y="6349020"/>
            <a:ext cx="483422" cy="50898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Bebé, oso polar, animal, lindo, dibujo, idea de regalo Babero ..." id="508" name="Google Shape;508;p23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7579003" y="1042676"/>
            <a:ext cx="1695450" cy="169545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Bebé, oso polar, animal, lindo, dibujo, idea de regalo Babero ..." id="509" name="Google Shape;509;p23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9570143" y="1042676"/>
            <a:ext cx="1695450" cy="169545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Pin de Yuna Heyns en Leuke prentjes | Arte de navidad, Copo de ..." id="510" name="Google Shape;510;p23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8509126" y="2961980"/>
            <a:ext cx="1530654" cy="1661378"/>
          </a:xfrm>
          <a:prstGeom prst="rect">
            <a:avLst/>
          </a:prstGeom>
          <a:noFill/>
          <a:ln>
            <a:noFill/>
          </a:ln>
        </p:spPr>
      </p:pic>
      <p:sp>
        <p:nvSpPr>
          <p:cNvPr id="511" name="Google Shape;511;p23"/>
          <p:cNvSpPr/>
          <p:nvPr/>
        </p:nvSpPr>
        <p:spPr>
          <a:xfrm>
            <a:off x="828262" y="2002393"/>
            <a:ext cx="6039678" cy="2597426"/>
          </a:xfrm>
          <a:prstGeom prst="rect">
            <a:avLst/>
          </a:prstGeom>
          <a:solidFill>
            <a:srgbClr val="A8D08C"/>
          </a:solidFill>
          <a:ln cap="flat" cmpd="sng" w="12700">
            <a:solidFill>
              <a:srgbClr val="00B05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12" name="Google Shape;512;p23"/>
          <p:cNvSpPr/>
          <p:nvPr/>
        </p:nvSpPr>
        <p:spPr>
          <a:xfrm>
            <a:off x="4593536" y="1474297"/>
            <a:ext cx="1842052" cy="543339"/>
          </a:xfrm>
          <a:prstGeom prst="roundRect">
            <a:avLst>
              <a:gd fmla="val 16667" name="adj"/>
            </a:avLst>
          </a:prstGeom>
          <a:solidFill>
            <a:schemeClr val="accent1"/>
          </a:solidFill>
          <a:ln cap="flat" cmpd="sng" w="12700">
            <a:solidFill>
              <a:srgbClr val="31538F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13" name="Google Shape;513;p23"/>
          <p:cNvSpPr/>
          <p:nvPr/>
        </p:nvSpPr>
        <p:spPr>
          <a:xfrm>
            <a:off x="1192696" y="1474298"/>
            <a:ext cx="1842052" cy="543339"/>
          </a:xfrm>
          <a:prstGeom prst="roundRect">
            <a:avLst>
              <a:gd fmla="val 16667" name="adj"/>
            </a:avLst>
          </a:prstGeom>
          <a:solidFill>
            <a:schemeClr val="accent1"/>
          </a:solidFill>
          <a:ln cap="flat" cmpd="sng" w="12700">
            <a:solidFill>
              <a:srgbClr val="31538F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514" name="Google Shape;514;p23"/>
          <p:cNvGrpSpPr/>
          <p:nvPr/>
        </p:nvGrpSpPr>
        <p:grpSpPr>
          <a:xfrm>
            <a:off x="3034748" y="2590209"/>
            <a:ext cx="1558788" cy="1452282"/>
            <a:chOff x="3034748" y="2590209"/>
            <a:chExt cx="1558788" cy="1452282"/>
          </a:xfrm>
        </p:grpSpPr>
        <p:sp>
          <p:nvSpPr>
            <p:cNvPr id="515" name="Google Shape;515;p23">
              <a:hlinkClick action="ppaction://hlinkshowjump?jump=nextslide"/>
            </p:cNvPr>
            <p:cNvSpPr/>
            <p:nvPr/>
          </p:nvSpPr>
          <p:spPr>
            <a:xfrm>
              <a:off x="3034748" y="2590209"/>
              <a:ext cx="1558788" cy="1452282"/>
            </a:xfrm>
            <a:prstGeom prst="flowChartConnector">
              <a:avLst/>
            </a:prstGeom>
            <a:solidFill>
              <a:schemeClr val="accent6"/>
            </a:solidFill>
            <a:ln cap="flat" cmpd="sng" w="12700">
              <a:solidFill>
                <a:srgbClr val="548135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16" name="Google Shape;516;p23">
              <a:hlinkClick action="ppaction://hlinkshowjump?jump=nextslide"/>
            </p:cNvPr>
            <p:cNvSpPr/>
            <p:nvPr/>
          </p:nvSpPr>
          <p:spPr>
            <a:xfrm rot="5400000">
              <a:off x="3622224" y="3011994"/>
              <a:ext cx="591671" cy="578224"/>
            </a:xfrm>
            <a:prstGeom prst="triangle">
              <a:avLst>
                <a:gd fmla="val 50000" name="adj"/>
              </a:avLst>
            </a:prstGeom>
            <a:solidFill>
              <a:srgbClr val="385623"/>
            </a:solidFill>
            <a:ln cap="flat" cmpd="sng" w="12700">
              <a:solidFill>
                <a:schemeClr val="l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520" name="Shape 5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1" name="Google Shape;521;p24"/>
          <p:cNvSpPr/>
          <p:nvPr/>
        </p:nvSpPr>
        <p:spPr>
          <a:xfrm>
            <a:off x="215348" y="192156"/>
            <a:ext cx="11761304" cy="6473687"/>
          </a:xfrm>
          <a:prstGeom prst="roundRect">
            <a:avLst>
              <a:gd fmla="val 10321" name="adj"/>
            </a:avLst>
          </a:prstGeom>
          <a:solidFill>
            <a:schemeClr val="lt1"/>
          </a:solidFill>
          <a:ln cap="flat" cmpd="sng" w="57150">
            <a:solidFill>
              <a:schemeClr val="accent6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0" sz="1800" u="none" cap="none" strike="noStrike">
              <a:solidFill>
                <a:srgbClr val="F7CAAC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22" name="Google Shape;522;p24"/>
          <p:cNvSpPr/>
          <p:nvPr/>
        </p:nvSpPr>
        <p:spPr>
          <a:xfrm>
            <a:off x="828262" y="4615063"/>
            <a:ext cx="6039678" cy="1531639"/>
          </a:xfrm>
          <a:prstGeom prst="rect">
            <a:avLst/>
          </a:prstGeom>
          <a:solidFill>
            <a:schemeClr val="lt2"/>
          </a:solidFill>
          <a:ln cap="flat" cmpd="sng" w="1270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Imagen que contiene electrónica, calculadora, teclado&#10;&#10;Descripción generada automáticamente" id="523" name="Google Shape;523;p24">
            <a:hlinkClick action="ppaction://hlinkshowjump?jump=firstslide"/>
          </p:cNvPr>
          <p:cNvPicPr preferRelativeResize="0"/>
          <p:nvPr/>
        </p:nvPicPr>
        <p:blipFill rotWithShape="1">
          <a:blip r:embed="rId4">
            <a:alphaModFix/>
          </a:blip>
          <a:srcRect b="18532" l="10231" r="75586" t="66324"/>
          <a:stretch/>
        </p:blipFill>
        <p:spPr>
          <a:xfrm>
            <a:off x="0" y="0"/>
            <a:ext cx="594238" cy="634525"/>
          </a:xfrm>
          <a:prstGeom prst="rect">
            <a:avLst/>
          </a:prstGeom>
          <a:noFill/>
          <a:ln>
            <a:noFill/>
          </a:ln>
        </p:spPr>
      </p:pic>
      <p:sp>
        <p:nvSpPr>
          <p:cNvPr id="524" name="Google Shape;524;p24"/>
          <p:cNvSpPr/>
          <p:nvPr/>
        </p:nvSpPr>
        <p:spPr>
          <a:xfrm>
            <a:off x="1192696" y="1474298"/>
            <a:ext cx="1842052" cy="543339"/>
          </a:xfrm>
          <a:prstGeom prst="roundRect">
            <a:avLst>
              <a:gd fmla="val 16667" name="adj"/>
            </a:avLst>
          </a:prstGeom>
          <a:solidFill>
            <a:schemeClr val="accent1"/>
          </a:solidFill>
          <a:ln cap="flat" cmpd="sng" w="12700">
            <a:solidFill>
              <a:srgbClr val="31538F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25" name="Google Shape;525;p24"/>
          <p:cNvSpPr/>
          <p:nvPr/>
        </p:nvSpPr>
        <p:spPr>
          <a:xfrm>
            <a:off x="828262" y="2017637"/>
            <a:ext cx="6039678" cy="2597426"/>
          </a:xfrm>
          <a:prstGeom prst="rect">
            <a:avLst/>
          </a:prstGeom>
          <a:solidFill>
            <a:srgbClr val="A8D08C"/>
          </a:solidFill>
          <a:ln cap="flat" cmpd="sng" w="12700">
            <a:solidFill>
              <a:srgbClr val="00B05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26" name="Google Shape;526;p24"/>
          <p:cNvSpPr/>
          <p:nvPr/>
        </p:nvSpPr>
        <p:spPr>
          <a:xfrm>
            <a:off x="4593536" y="1474297"/>
            <a:ext cx="1842052" cy="543339"/>
          </a:xfrm>
          <a:prstGeom prst="roundRect">
            <a:avLst>
              <a:gd fmla="val 16667" name="adj"/>
            </a:avLst>
          </a:prstGeom>
          <a:solidFill>
            <a:schemeClr val="accent1"/>
          </a:solidFill>
          <a:ln cap="flat" cmpd="sng" w="12700">
            <a:solidFill>
              <a:srgbClr val="31538F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527" name="Google Shape;527;p24"/>
          <p:cNvGrpSpPr/>
          <p:nvPr/>
        </p:nvGrpSpPr>
        <p:grpSpPr>
          <a:xfrm>
            <a:off x="3034748" y="2590209"/>
            <a:ext cx="1558788" cy="1452282"/>
            <a:chOff x="3034748" y="2590209"/>
            <a:chExt cx="1558788" cy="1452282"/>
          </a:xfrm>
        </p:grpSpPr>
        <p:sp>
          <p:nvSpPr>
            <p:cNvPr id="528" name="Google Shape;528;p24"/>
            <p:cNvSpPr/>
            <p:nvPr/>
          </p:nvSpPr>
          <p:spPr>
            <a:xfrm>
              <a:off x="3034748" y="2590209"/>
              <a:ext cx="1558788" cy="1452282"/>
            </a:xfrm>
            <a:prstGeom prst="flowChartConnector">
              <a:avLst/>
            </a:prstGeom>
            <a:solidFill>
              <a:schemeClr val="accent6"/>
            </a:solidFill>
            <a:ln cap="flat" cmpd="sng" w="12700">
              <a:solidFill>
                <a:srgbClr val="548135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29" name="Google Shape;529;p24"/>
            <p:cNvSpPr/>
            <p:nvPr/>
          </p:nvSpPr>
          <p:spPr>
            <a:xfrm rot="5400000">
              <a:off x="3622224" y="3011994"/>
              <a:ext cx="591671" cy="578224"/>
            </a:xfrm>
            <a:prstGeom prst="triangle">
              <a:avLst>
                <a:gd fmla="val 50000" name="adj"/>
              </a:avLst>
            </a:prstGeom>
            <a:solidFill>
              <a:srgbClr val="385623"/>
            </a:solidFill>
            <a:ln cap="flat" cmpd="sng" w="12700">
              <a:solidFill>
                <a:schemeClr val="l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530" name="Google Shape;530;p24">
            <a:hlinkClick action="ppaction://hlinksldjump" r:id="rId5"/>
          </p:cNvPr>
          <p:cNvSpPr/>
          <p:nvPr/>
        </p:nvSpPr>
        <p:spPr>
          <a:xfrm>
            <a:off x="7732714" y="2945210"/>
            <a:ext cx="3352800" cy="1722782"/>
          </a:xfrm>
          <a:prstGeom prst="roundRect">
            <a:avLst>
              <a:gd fmla="val 16667" name="adj"/>
            </a:avLst>
          </a:prstGeom>
          <a:solidFill>
            <a:schemeClr val="accent6"/>
          </a:solidFill>
          <a:ln cap="flat" cmpd="sng" w="12700">
            <a:solidFill>
              <a:srgbClr val="385623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s-CL" sz="4000" u="none" cap="none" strike="noStrik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Volver</a:t>
            </a:r>
            <a:endParaRPr/>
          </a:p>
        </p:txBody>
      </p:sp>
      <p:pic>
        <p:nvPicPr>
          <p:cNvPr descr="Imagen que contiene electrónica, calculadora, teclado&#10;&#10;Descripción generada automáticamente" id="531" name="Google Shape;531;p24">
            <a:hlinkClick action="ppaction://hlinksldjump" r:id="rId6"/>
          </p:cNvPr>
          <p:cNvPicPr preferRelativeResize="0"/>
          <p:nvPr/>
        </p:nvPicPr>
        <p:blipFill rotWithShape="1">
          <a:blip r:embed="rId7">
            <a:alphaModFix/>
          </a:blip>
          <a:srcRect b="67093" l="27888" r="58941" t="19040"/>
          <a:stretch/>
        </p:blipFill>
        <p:spPr>
          <a:xfrm>
            <a:off x="11708578" y="6349020"/>
            <a:ext cx="483422" cy="50898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Pin de Yuna Heyns en Leuke prentjes | Arte de navidad, Copo de ..." id="532" name="Google Shape;532;p24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3320881" y="4689535"/>
            <a:ext cx="1054439" cy="114449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Bebé, oso polar, animal, lindo, dibujo, idea de regalo Babero ..." id="533" name="Google Shape;533;p24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1106486" y="4615063"/>
            <a:ext cx="1695450" cy="169545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Bebé, oso polar, animal, lindo, dibujo, idea de regalo Babero ..." id="534" name="Google Shape;534;p24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4590668" y="4632564"/>
            <a:ext cx="1695450" cy="16954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afterEffect" presetClass="entr" presetID="1" presetSubtype="0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8" name="Shape 5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Mapa de pirata con camino hacia el tesoro | Vector Gratis" id="539" name="Google Shape;539;p25"/>
          <p:cNvPicPr preferRelativeResize="0"/>
          <p:nvPr/>
        </p:nvPicPr>
        <p:blipFill rotWithShape="1">
          <a:blip r:embed="rId3">
            <a:alphaModFix/>
          </a:blip>
          <a:srcRect b="8605" l="0" r="0" t="0"/>
          <a:stretch/>
        </p:blipFill>
        <p:spPr>
          <a:xfrm>
            <a:off x="390939" y="2735"/>
            <a:ext cx="11410122" cy="685526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Mapa de pirata con camino hacia el tesoro | Vector Gratis" id="540" name="Google Shape;540;p25"/>
          <p:cNvPicPr preferRelativeResize="0"/>
          <p:nvPr/>
        </p:nvPicPr>
        <p:blipFill rotWithShape="1">
          <a:blip r:embed="rId3">
            <a:alphaModFix/>
          </a:blip>
          <a:srcRect b="28835" l="57433" r="21661" t="52789"/>
          <a:stretch/>
        </p:blipFill>
        <p:spPr>
          <a:xfrm>
            <a:off x="6944139" y="3962400"/>
            <a:ext cx="2385391" cy="137822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Mapa de pirata con camino hacia el tesoro | Vector Gratis" id="541" name="Google Shape;541;p25"/>
          <p:cNvPicPr preferRelativeResize="0"/>
          <p:nvPr/>
        </p:nvPicPr>
        <p:blipFill rotWithShape="1">
          <a:blip r:embed="rId3">
            <a:alphaModFix/>
          </a:blip>
          <a:srcRect b="51273" l="54645" r="10743" t="32560"/>
          <a:stretch/>
        </p:blipFill>
        <p:spPr>
          <a:xfrm>
            <a:off x="6626087" y="2445026"/>
            <a:ext cx="3949148" cy="121257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Mapa de pirata con camino hacia el tesoro | Vector Gratis" id="542" name="Google Shape;542;p25">
            <a:hlinkClick action="ppaction://hlinkshowjump?jump=nextslide"/>
          </p:cNvPr>
          <p:cNvPicPr preferRelativeResize="0"/>
          <p:nvPr/>
        </p:nvPicPr>
        <p:blipFill rotWithShape="1">
          <a:blip r:embed="rId3">
            <a:alphaModFix/>
          </a:blip>
          <a:srcRect b="60989" l="13066" r="60220" t="26996"/>
          <a:stretch/>
        </p:blipFill>
        <p:spPr>
          <a:xfrm>
            <a:off x="1881809" y="2027583"/>
            <a:ext cx="3048000" cy="90114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Mapa de pirata con camino hacia el tesoro | Vector Gratis" id="543" name="Google Shape;543;p25"/>
          <p:cNvPicPr preferRelativeResize="0"/>
          <p:nvPr/>
        </p:nvPicPr>
        <p:blipFill rotWithShape="1">
          <a:blip r:embed="rId3">
            <a:alphaModFix/>
          </a:blip>
          <a:srcRect b="67440" l="39779" r="37689" t="16394"/>
          <a:stretch/>
        </p:blipFill>
        <p:spPr>
          <a:xfrm>
            <a:off x="4929809" y="1232452"/>
            <a:ext cx="2570921" cy="121257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Mapa de pirata con camino hacia el tesoro | Vector Gratis" id="544" name="Google Shape;544;p25"/>
          <p:cNvPicPr preferRelativeResize="0"/>
          <p:nvPr/>
        </p:nvPicPr>
        <p:blipFill rotWithShape="1">
          <a:blip r:embed="rId3">
            <a:alphaModFix/>
          </a:blip>
          <a:srcRect b="77598" l="12833" r="69164" t="6236"/>
          <a:stretch/>
        </p:blipFill>
        <p:spPr>
          <a:xfrm>
            <a:off x="1855303" y="470452"/>
            <a:ext cx="2054087" cy="1212574"/>
          </a:xfrm>
          <a:prstGeom prst="rect">
            <a:avLst/>
          </a:prstGeom>
          <a:noFill/>
          <a:ln>
            <a:noFill/>
          </a:ln>
        </p:spPr>
      </p:pic>
      <p:sp>
        <p:nvSpPr>
          <p:cNvPr id="545" name="Google Shape;545;p25"/>
          <p:cNvSpPr/>
          <p:nvPr/>
        </p:nvSpPr>
        <p:spPr>
          <a:xfrm>
            <a:off x="6944139" y="5075583"/>
            <a:ext cx="702366" cy="569843"/>
          </a:xfrm>
          <a:prstGeom prst="flowChartConnector">
            <a:avLst/>
          </a:prstGeom>
          <a:solidFill>
            <a:srgbClr val="833C0B"/>
          </a:solidFill>
          <a:ln cap="flat" cmpd="sng" w="12700">
            <a:solidFill>
              <a:srgbClr val="833C0B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s-CL" sz="4000" u="none" cap="none" strike="noStrike">
                <a:solidFill>
                  <a:srgbClr val="F7CAAC"/>
                </a:solidFill>
                <a:latin typeface="Comic Sans MS"/>
                <a:ea typeface="Comic Sans MS"/>
                <a:cs typeface="Comic Sans MS"/>
                <a:sym typeface="Comic Sans MS"/>
              </a:rPr>
              <a:t>1</a:t>
            </a:r>
            <a:endParaRPr/>
          </a:p>
        </p:txBody>
      </p:sp>
      <p:sp>
        <p:nvSpPr>
          <p:cNvPr id="546" name="Google Shape;546;p25"/>
          <p:cNvSpPr/>
          <p:nvPr/>
        </p:nvSpPr>
        <p:spPr>
          <a:xfrm>
            <a:off x="9862929" y="3392557"/>
            <a:ext cx="702366" cy="569843"/>
          </a:xfrm>
          <a:prstGeom prst="flowChartConnector">
            <a:avLst/>
          </a:prstGeom>
          <a:solidFill>
            <a:srgbClr val="833C0B"/>
          </a:solidFill>
          <a:ln cap="flat" cmpd="sng" w="12700">
            <a:solidFill>
              <a:srgbClr val="833C0B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s-CL" sz="4000" u="none" cap="none" strike="noStrike">
                <a:solidFill>
                  <a:srgbClr val="F7CAAC"/>
                </a:solidFill>
                <a:latin typeface="Comic Sans MS"/>
                <a:ea typeface="Comic Sans MS"/>
                <a:cs typeface="Comic Sans MS"/>
                <a:sym typeface="Comic Sans MS"/>
              </a:rPr>
              <a:t>2</a:t>
            </a:r>
            <a:endParaRPr/>
          </a:p>
        </p:txBody>
      </p:sp>
      <p:sp>
        <p:nvSpPr>
          <p:cNvPr id="547" name="Google Shape;547;p25">
            <a:hlinkClick action="ppaction://hlinkshowjump?jump=nextslide"/>
          </p:cNvPr>
          <p:cNvSpPr/>
          <p:nvPr/>
        </p:nvSpPr>
        <p:spPr>
          <a:xfrm>
            <a:off x="2339009" y="2759765"/>
            <a:ext cx="702366" cy="569843"/>
          </a:xfrm>
          <a:prstGeom prst="flowChartConnector">
            <a:avLst/>
          </a:prstGeom>
          <a:solidFill>
            <a:srgbClr val="833C0B"/>
          </a:solidFill>
          <a:ln cap="flat" cmpd="sng" w="12700">
            <a:solidFill>
              <a:srgbClr val="833C0B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s-CL" sz="4000" u="none" cap="none" strike="noStrike">
                <a:solidFill>
                  <a:srgbClr val="F7CAAC"/>
                </a:solidFill>
                <a:latin typeface="Comic Sans MS"/>
                <a:ea typeface="Comic Sans MS"/>
                <a:cs typeface="Comic Sans MS"/>
                <a:sym typeface="Comic Sans MS"/>
              </a:rPr>
              <a:t>3</a:t>
            </a:r>
            <a:endParaRPr/>
          </a:p>
        </p:txBody>
      </p:sp>
      <p:sp>
        <p:nvSpPr>
          <p:cNvPr id="548" name="Google Shape;548;p25"/>
          <p:cNvSpPr/>
          <p:nvPr/>
        </p:nvSpPr>
        <p:spPr>
          <a:xfrm>
            <a:off x="7275443" y="1616766"/>
            <a:ext cx="702366" cy="569843"/>
          </a:xfrm>
          <a:prstGeom prst="flowChartConnector">
            <a:avLst/>
          </a:prstGeom>
          <a:solidFill>
            <a:srgbClr val="833C0B"/>
          </a:solidFill>
          <a:ln cap="flat" cmpd="sng" w="12700">
            <a:solidFill>
              <a:srgbClr val="833C0B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s-CL" sz="4000" u="none" cap="none" strike="noStrike">
                <a:solidFill>
                  <a:srgbClr val="F7CAAC"/>
                </a:solidFill>
                <a:latin typeface="Comic Sans MS"/>
                <a:ea typeface="Comic Sans MS"/>
                <a:cs typeface="Comic Sans MS"/>
                <a:sym typeface="Comic Sans MS"/>
              </a:rPr>
              <a:t>4</a:t>
            </a:r>
            <a:endParaRPr/>
          </a:p>
        </p:txBody>
      </p:sp>
      <p:sp>
        <p:nvSpPr>
          <p:cNvPr id="549" name="Google Shape;549;p25"/>
          <p:cNvSpPr/>
          <p:nvPr/>
        </p:nvSpPr>
        <p:spPr>
          <a:xfrm>
            <a:off x="5999003" y="5776217"/>
            <a:ext cx="313662" cy="312542"/>
          </a:xfrm>
          <a:prstGeom prst="flowChartConnector">
            <a:avLst/>
          </a:prstGeom>
          <a:solidFill>
            <a:srgbClr val="FF0000"/>
          </a:solidFill>
          <a:ln cap="flat" cmpd="sng" w="127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50" name="Google Shape;550;p25"/>
          <p:cNvSpPr/>
          <p:nvPr/>
        </p:nvSpPr>
        <p:spPr>
          <a:xfrm>
            <a:off x="5412973" y="5827586"/>
            <a:ext cx="313662" cy="312542"/>
          </a:xfrm>
          <a:prstGeom prst="flowChartConnector">
            <a:avLst/>
          </a:prstGeom>
          <a:solidFill>
            <a:srgbClr val="FF0000"/>
          </a:solidFill>
          <a:ln cap="flat" cmpd="sng" w="127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51" name="Google Shape;551;p25"/>
          <p:cNvSpPr/>
          <p:nvPr/>
        </p:nvSpPr>
        <p:spPr>
          <a:xfrm>
            <a:off x="4826943" y="5858844"/>
            <a:ext cx="313662" cy="312542"/>
          </a:xfrm>
          <a:prstGeom prst="flowChartConnector">
            <a:avLst/>
          </a:prstGeom>
          <a:solidFill>
            <a:srgbClr val="FF0000"/>
          </a:solidFill>
          <a:ln cap="flat" cmpd="sng" w="127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52" name="Google Shape;552;p25"/>
          <p:cNvSpPr/>
          <p:nvPr/>
        </p:nvSpPr>
        <p:spPr>
          <a:xfrm>
            <a:off x="6585033" y="5708584"/>
            <a:ext cx="313662" cy="312542"/>
          </a:xfrm>
          <a:prstGeom prst="flowChartConnector">
            <a:avLst/>
          </a:prstGeom>
          <a:solidFill>
            <a:srgbClr val="FF0000"/>
          </a:solidFill>
          <a:ln cap="flat" cmpd="sng" w="127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53" name="Google Shape;553;p25"/>
          <p:cNvSpPr/>
          <p:nvPr/>
        </p:nvSpPr>
        <p:spPr>
          <a:xfrm>
            <a:off x="7184303" y="5649797"/>
            <a:ext cx="313662" cy="312542"/>
          </a:xfrm>
          <a:prstGeom prst="flowChartConnector">
            <a:avLst/>
          </a:prstGeom>
          <a:solidFill>
            <a:srgbClr val="FF0000"/>
          </a:solidFill>
          <a:ln cap="flat" cmpd="sng" w="127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54" name="Google Shape;554;p25"/>
          <p:cNvSpPr/>
          <p:nvPr/>
        </p:nvSpPr>
        <p:spPr>
          <a:xfrm>
            <a:off x="7738129" y="5552313"/>
            <a:ext cx="313662" cy="312542"/>
          </a:xfrm>
          <a:prstGeom prst="flowChartConnector">
            <a:avLst/>
          </a:prstGeom>
          <a:solidFill>
            <a:srgbClr val="FF0000"/>
          </a:solidFill>
          <a:ln cap="flat" cmpd="sng" w="127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55" name="Google Shape;555;p25"/>
          <p:cNvSpPr/>
          <p:nvPr/>
        </p:nvSpPr>
        <p:spPr>
          <a:xfrm>
            <a:off x="8331186" y="5428558"/>
            <a:ext cx="313662" cy="312542"/>
          </a:xfrm>
          <a:prstGeom prst="flowChartConnector">
            <a:avLst/>
          </a:prstGeom>
          <a:solidFill>
            <a:srgbClr val="FF0000"/>
          </a:solidFill>
          <a:ln cap="flat" cmpd="sng" w="127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56" name="Google Shape;556;p25"/>
          <p:cNvSpPr/>
          <p:nvPr/>
        </p:nvSpPr>
        <p:spPr>
          <a:xfrm>
            <a:off x="8877271" y="5261914"/>
            <a:ext cx="313662" cy="312542"/>
          </a:xfrm>
          <a:prstGeom prst="flowChartConnector">
            <a:avLst/>
          </a:prstGeom>
          <a:solidFill>
            <a:srgbClr val="FF0000"/>
          </a:solidFill>
          <a:ln cap="flat" cmpd="sng" w="127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57" name="Google Shape;557;p25"/>
          <p:cNvSpPr/>
          <p:nvPr/>
        </p:nvSpPr>
        <p:spPr>
          <a:xfrm>
            <a:off x="9266525" y="4959966"/>
            <a:ext cx="313662" cy="312542"/>
          </a:xfrm>
          <a:prstGeom prst="flowChartConnector">
            <a:avLst/>
          </a:prstGeom>
          <a:solidFill>
            <a:srgbClr val="FF0000"/>
          </a:solidFill>
          <a:ln cap="flat" cmpd="sng" w="127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58" name="Google Shape;558;p25"/>
          <p:cNvSpPr/>
          <p:nvPr/>
        </p:nvSpPr>
        <p:spPr>
          <a:xfrm>
            <a:off x="9433936" y="4526821"/>
            <a:ext cx="313662" cy="312542"/>
          </a:xfrm>
          <a:prstGeom prst="flowChartConnector">
            <a:avLst/>
          </a:prstGeom>
          <a:solidFill>
            <a:srgbClr val="FF0000"/>
          </a:solidFill>
          <a:ln cap="flat" cmpd="sng" w="127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59" name="Google Shape;559;p25"/>
          <p:cNvSpPr/>
          <p:nvPr/>
        </p:nvSpPr>
        <p:spPr>
          <a:xfrm>
            <a:off x="9275499" y="4061879"/>
            <a:ext cx="313662" cy="312542"/>
          </a:xfrm>
          <a:prstGeom prst="flowChartConnector">
            <a:avLst/>
          </a:prstGeom>
          <a:solidFill>
            <a:srgbClr val="FF0000"/>
          </a:solidFill>
          <a:ln cap="flat" cmpd="sng" w="127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60" name="Google Shape;560;p25"/>
          <p:cNvSpPr/>
          <p:nvPr/>
        </p:nvSpPr>
        <p:spPr>
          <a:xfrm>
            <a:off x="8911240" y="3728570"/>
            <a:ext cx="313662" cy="312542"/>
          </a:xfrm>
          <a:prstGeom prst="flowChartConnector">
            <a:avLst/>
          </a:prstGeom>
          <a:solidFill>
            <a:srgbClr val="FF0000"/>
          </a:solidFill>
          <a:ln cap="flat" cmpd="sng" w="127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61" name="Google Shape;561;p25"/>
          <p:cNvSpPr/>
          <p:nvPr/>
        </p:nvSpPr>
        <p:spPr>
          <a:xfrm>
            <a:off x="8390424" y="3572299"/>
            <a:ext cx="313662" cy="312542"/>
          </a:xfrm>
          <a:prstGeom prst="flowChartConnector">
            <a:avLst/>
          </a:prstGeom>
          <a:solidFill>
            <a:srgbClr val="FF0000"/>
          </a:solidFill>
          <a:ln cap="flat" cmpd="sng" w="127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62" name="Google Shape;562;p25"/>
          <p:cNvSpPr/>
          <p:nvPr/>
        </p:nvSpPr>
        <p:spPr>
          <a:xfrm>
            <a:off x="7797805" y="3578888"/>
            <a:ext cx="313662" cy="312542"/>
          </a:xfrm>
          <a:prstGeom prst="flowChartConnector">
            <a:avLst/>
          </a:prstGeom>
          <a:solidFill>
            <a:srgbClr val="FF0000"/>
          </a:solidFill>
          <a:ln cap="flat" cmpd="sng" w="127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63" name="Google Shape;563;p25"/>
          <p:cNvSpPr/>
          <p:nvPr/>
        </p:nvSpPr>
        <p:spPr>
          <a:xfrm>
            <a:off x="7241452" y="3667493"/>
            <a:ext cx="313662" cy="312542"/>
          </a:xfrm>
          <a:prstGeom prst="flowChartConnector">
            <a:avLst/>
          </a:prstGeom>
          <a:solidFill>
            <a:srgbClr val="FF0000"/>
          </a:solidFill>
          <a:ln cap="flat" cmpd="sng" w="127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64" name="Google Shape;564;p25"/>
          <p:cNvSpPr/>
          <p:nvPr/>
        </p:nvSpPr>
        <p:spPr>
          <a:xfrm>
            <a:off x="6728195" y="3905608"/>
            <a:ext cx="313662" cy="312542"/>
          </a:xfrm>
          <a:prstGeom prst="flowChartConnector">
            <a:avLst/>
          </a:prstGeom>
          <a:solidFill>
            <a:srgbClr val="FF0000"/>
          </a:solidFill>
          <a:ln cap="flat" cmpd="sng" w="127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65" name="Google Shape;565;p25"/>
          <p:cNvSpPr/>
          <p:nvPr/>
        </p:nvSpPr>
        <p:spPr>
          <a:xfrm>
            <a:off x="6194796" y="4088633"/>
            <a:ext cx="313662" cy="312542"/>
          </a:xfrm>
          <a:prstGeom prst="flowChartConnector">
            <a:avLst/>
          </a:prstGeom>
          <a:solidFill>
            <a:srgbClr val="FF0000"/>
          </a:solidFill>
          <a:ln cap="flat" cmpd="sng" w="127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66" name="Google Shape;566;p25"/>
          <p:cNvSpPr/>
          <p:nvPr/>
        </p:nvSpPr>
        <p:spPr>
          <a:xfrm>
            <a:off x="5629385" y="4214279"/>
            <a:ext cx="313662" cy="312542"/>
          </a:xfrm>
          <a:prstGeom prst="flowChartConnector">
            <a:avLst/>
          </a:prstGeom>
          <a:solidFill>
            <a:srgbClr val="FF0000"/>
          </a:solidFill>
          <a:ln cap="flat" cmpd="sng" w="127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Imagen que contiene electrónica, calculadora, teclado&#10;&#10;Descripción generada automáticamente" id="567" name="Google Shape;567;p25">
            <a:hlinkClick action="ppaction://hlinkshowjump?jump=firstslide"/>
          </p:cNvPr>
          <p:cNvPicPr preferRelativeResize="0"/>
          <p:nvPr/>
        </p:nvPicPr>
        <p:blipFill rotWithShape="1">
          <a:blip r:embed="rId4">
            <a:alphaModFix/>
          </a:blip>
          <a:srcRect b="18532" l="10231" r="75586" t="66324"/>
          <a:stretch/>
        </p:blipFill>
        <p:spPr>
          <a:xfrm>
            <a:off x="0" y="0"/>
            <a:ext cx="594238" cy="63452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Imagen que contiene electrónica, calculadora, teclado&#10;&#10;Descripción generada automáticamente" id="568" name="Google Shape;568;p25">
            <a:hlinkClick action="ppaction://hlinksldjump" r:id="rId5"/>
          </p:cNvPr>
          <p:cNvPicPr preferRelativeResize="0"/>
          <p:nvPr/>
        </p:nvPicPr>
        <p:blipFill rotWithShape="1">
          <a:blip r:embed="rId6">
            <a:alphaModFix/>
          </a:blip>
          <a:srcRect b="67093" l="27888" r="58941" t="19040"/>
          <a:stretch/>
        </p:blipFill>
        <p:spPr>
          <a:xfrm>
            <a:off x="11708578" y="6349020"/>
            <a:ext cx="483422" cy="5089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72" name="Shape 5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Mapa de pirata con camino hacia el tesoro | Vector Gratis" id="573" name="Google Shape;573;p26"/>
          <p:cNvPicPr preferRelativeResize="0"/>
          <p:nvPr/>
        </p:nvPicPr>
        <p:blipFill rotWithShape="1">
          <a:blip r:embed="rId3">
            <a:alphaModFix/>
          </a:blip>
          <a:srcRect b="8605" l="0" r="0" t="0"/>
          <a:stretch/>
        </p:blipFill>
        <p:spPr>
          <a:xfrm>
            <a:off x="390939" y="2735"/>
            <a:ext cx="11410122" cy="685526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Mapa de pirata con camino hacia el tesoro | Vector Gratis" id="574" name="Google Shape;574;p26"/>
          <p:cNvPicPr preferRelativeResize="0"/>
          <p:nvPr/>
        </p:nvPicPr>
        <p:blipFill rotWithShape="1">
          <a:blip r:embed="rId3">
            <a:alphaModFix/>
          </a:blip>
          <a:srcRect b="28835" l="57433" r="21661" t="52789"/>
          <a:stretch/>
        </p:blipFill>
        <p:spPr>
          <a:xfrm>
            <a:off x="6944139" y="3962400"/>
            <a:ext cx="2385391" cy="137822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Mapa de pirata con camino hacia el tesoro | Vector Gratis" id="575" name="Google Shape;575;p26"/>
          <p:cNvPicPr preferRelativeResize="0"/>
          <p:nvPr/>
        </p:nvPicPr>
        <p:blipFill rotWithShape="1">
          <a:blip r:embed="rId3">
            <a:alphaModFix/>
          </a:blip>
          <a:srcRect b="51273" l="54645" r="10743" t="32560"/>
          <a:stretch/>
        </p:blipFill>
        <p:spPr>
          <a:xfrm>
            <a:off x="6626087" y="2445026"/>
            <a:ext cx="3949148" cy="121257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Mapa de pirata con camino hacia el tesoro | Vector Gratis" id="576" name="Google Shape;576;p26"/>
          <p:cNvPicPr preferRelativeResize="0"/>
          <p:nvPr/>
        </p:nvPicPr>
        <p:blipFill rotWithShape="1">
          <a:blip r:embed="rId3">
            <a:alphaModFix/>
          </a:blip>
          <a:srcRect b="60989" l="13066" r="60220" t="26996"/>
          <a:stretch/>
        </p:blipFill>
        <p:spPr>
          <a:xfrm>
            <a:off x="1881809" y="2027583"/>
            <a:ext cx="3048000" cy="90114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Mapa de pirata con camino hacia el tesoro | Vector Gratis" id="577" name="Google Shape;577;p26"/>
          <p:cNvPicPr preferRelativeResize="0"/>
          <p:nvPr/>
        </p:nvPicPr>
        <p:blipFill rotWithShape="1">
          <a:blip r:embed="rId3">
            <a:alphaModFix/>
          </a:blip>
          <a:srcRect b="67440" l="39779" r="37689" t="16394"/>
          <a:stretch/>
        </p:blipFill>
        <p:spPr>
          <a:xfrm>
            <a:off x="4929809" y="1232452"/>
            <a:ext cx="2570921" cy="121257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Mapa de pirata con camino hacia el tesoro | Vector Gratis" id="578" name="Google Shape;578;p26"/>
          <p:cNvPicPr preferRelativeResize="0"/>
          <p:nvPr/>
        </p:nvPicPr>
        <p:blipFill rotWithShape="1">
          <a:blip r:embed="rId3">
            <a:alphaModFix/>
          </a:blip>
          <a:srcRect b="77598" l="12833" r="69164" t="6236"/>
          <a:stretch/>
        </p:blipFill>
        <p:spPr>
          <a:xfrm>
            <a:off x="1855303" y="470452"/>
            <a:ext cx="2054087" cy="1212574"/>
          </a:xfrm>
          <a:prstGeom prst="rect">
            <a:avLst/>
          </a:prstGeom>
          <a:noFill/>
          <a:ln>
            <a:noFill/>
          </a:ln>
        </p:spPr>
      </p:pic>
      <p:sp>
        <p:nvSpPr>
          <p:cNvPr id="579" name="Google Shape;579;p26"/>
          <p:cNvSpPr/>
          <p:nvPr/>
        </p:nvSpPr>
        <p:spPr>
          <a:xfrm>
            <a:off x="6944139" y="5075583"/>
            <a:ext cx="702366" cy="569843"/>
          </a:xfrm>
          <a:prstGeom prst="flowChartConnector">
            <a:avLst/>
          </a:prstGeom>
          <a:solidFill>
            <a:srgbClr val="833C0B"/>
          </a:solidFill>
          <a:ln cap="flat" cmpd="sng" w="12700">
            <a:solidFill>
              <a:srgbClr val="833C0B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s-CL" sz="4000" u="none" cap="none" strike="noStrike">
                <a:solidFill>
                  <a:srgbClr val="F7CAAC"/>
                </a:solidFill>
                <a:latin typeface="Comic Sans MS"/>
                <a:ea typeface="Comic Sans MS"/>
                <a:cs typeface="Comic Sans MS"/>
                <a:sym typeface="Comic Sans MS"/>
              </a:rPr>
              <a:t>1</a:t>
            </a:r>
            <a:endParaRPr/>
          </a:p>
        </p:txBody>
      </p:sp>
      <p:sp>
        <p:nvSpPr>
          <p:cNvPr id="580" name="Google Shape;580;p26"/>
          <p:cNvSpPr/>
          <p:nvPr/>
        </p:nvSpPr>
        <p:spPr>
          <a:xfrm>
            <a:off x="9862929" y="3392557"/>
            <a:ext cx="702366" cy="569843"/>
          </a:xfrm>
          <a:prstGeom prst="flowChartConnector">
            <a:avLst/>
          </a:prstGeom>
          <a:solidFill>
            <a:srgbClr val="833C0B"/>
          </a:solidFill>
          <a:ln cap="flat" cmpd="sng" w="12700">
            <a:solidFill>
              <a:srgbClr val="833C0B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s-CL" sz="4000" u="none" cap="none" strike="noStrike">
                <a:solidFill>
                  <a:srgbClr val="F7CAAC"/>
                </a:solidFill>
                <a:latin typeface="Comic Sans MS"/>
                <a:ea typeface="Comic Sans MS"/>
                <a:cs typeface="Comic Sans MS"/>
                <a:sym typeface="Comic Sans MS"/>
              </a:rPr>
              <a:t>2</a:t>
            </a:r>
            <a:endParaRPr/>
          </a:p>
        </p:txBody>
      </p:sp>
      <p:sp>
        <p:nvSpPr>
          <p:cNvPr id="581" name="Google Shape;581;p26"/>
          <p:cNvSpPr/>
          <p:nvPr/>
        </p:nvSpPr>
        <p:spPr>
          <a:xfrm>
            <a:off x="2339009" y="2759765"/>
            <a:ext cx="702366" cy="569843"/>
          </a:xfrm>
          <a:prstGeom prst="flowChartConnector">
            <a:avLst/>
          </a:prstGeom>
          <a:solidFill>
            <a:srgbClr val="833C0B"/>
          </a:solidFill>
          <a:ln cap="flat" cmpd="sng" w="12700">
            <a:solidFill>
              <a:srgbClr val="833C0B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s-CL" sz="4000" u="none" cap="none" strike="noStrike">
                <a:solidFill>
                  <a:srgbClr val="F7CAAC"/>
                </a:solidFill>
                <a:latin typeface="Comic Sans MS"/>
                <a:ea typeface="Comic Sans MS"/>
                <a:cs typeface="Comic Sans MS"/>
                <a:sym typeface="Comic Sans MS"/>
              </a:rPr>
              <a:t>3</a:t>
            </a:r>
            <a:endParaRPr/>
          </a:p>
        </p:txBody>
      </p:sp>
      <p:sp>
        <p:nvSpPr>
          <p:cNvPr id="582" name="Google Shape;582;p26"/>
          <p:cNvSpPr/>
          <p:nvPr/>
        </p:nvSpPr>
        <p:spPr>
          <a:xfrm>
            <a:off x="7275443" y="1616766"/>
            <a:ext cx="702366" cy="569843"/>
          </a:xfrm>
          <a:prstGeom prst="flowChartConnector">
            <a:avLst/>
          </a:prstGeom>
          <a:solidFill>
            <a:srgbClr val="833C0B"/>
          </a:solidFill>
          <a:ln cap="flat" cmpd="sng" w="12700">
            <a:solidFill>
              <a:srgbClr val="833C0B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s-CL" sz="4000" u="none" cap="none" strike="noStrike">
                <a:solidFill>
                  <a:srgbClr val="F7CAAC"/>
                </a:solidFill>
                <a:latin typeface="Comic Sans MS"/>
                <a:ea typeface="Comic Sans MS"/>
                <a:cs typeface="Comic Sans MS"/>
                <a:sym typeface="Comic Sans MS"/>
              </a:rPr>
              <a:t>4</a:t>
            </a:r>
            <a:endParaRPr/>
          </a:p>
        </p:txBody>
      </p:sp>
      <p:sp>
        <p:nvSpPr>
          <p:cNvPr id="583" name="Google Shape;583;p26"/>
          <p:cNvSpPr/>
          <p:nvPr/>
        </p:nvSpPr>
        <p:spPr>
          <a:xfrm>
            <a:off x="5999003" y="5776217"/>
            <a:ext cx="313662" cy="312542"/>
          </a:xfrm>
          <a:prstGeom prst="flowChartConnector">
            <a:avLst/>
          </a:prstGeom>
          <a:solidFill>
            <a:srgbClr val="FF0000"/>
          </a:solidFill>
          <a:ln cap="flat" cmpd="sng" w="127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84" name="Google Shape;584;p26"/>
          <p:cNvSpPr/>
          <p:nvPr/>
        </p:nvSpPr>
        <p:spPr>
          <a:xfrm>
            <a:off x="5412973" y="5827586"/>
            <a:ext cx="313662" cy="312542"/>
          </a:xfrm>
          <a:prstGeom prst="flowChartConnector">
            <a:avLst/>
          </a:prstGeom>
          <a:solidFill>
            <a:srgbClr val="FF0000"/>
          </a:solidFill>
          <a:ln cap="flat" cmpd="sng" w="127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85" name="Google Shape;585;p26"/>
          <p:cNvSpPr/>
          <p:nvPr/>
        </p:nvSpPr>
        <p:spPr>
          <a:xfrm>
            <a:off x="4826943" y="5858844"/>
            <a:ext cx="313662" cy="312542"/>
          </a:xfrm>
          <a:prstGeom prst="flowChartConnector">
            <a:avLst/>
          </a:prstGeom>
          <a:solidFill>
            <a:srgbClr val="FF0000"/>
          </a:solidFill>
          <a:ln cap="flat" cmpd="sng" w="127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86" name="Google Shape;586;p26"/>
          <p:cNvSpPr/>
          <p:nvPr/>
        </p:nvSpPr>
        <p:spPr>
          <a:xfrm>
            <a:off x="6585033" y="5708584"/>
            <a:ext cx="313662" cy="312542"/>
          </a:xfrm>
          <a:prstGeom prst="flowChartConnector">
            <a:avLst/>
          </a:prstGeom>
          <a:solidFill>
            <a:srgbClr val="FF0000"/>
          </a:solidFill>
          <a:ln cap="flat" cmpd="sng" w="127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87" name="Google Shape;587;p26"/>
          <p:cNvSpPr/>
          <p:nvPr/>
        </p:nvSpPr>
        <p:spPr>
          <a:xfrm>
            <a:off x="7184303" y="5649797"/>
            <a:ext cx="313662" cy="312542"/>
          </a:xfrm>
          <a:prstGeom prst="flowChartConnector">
            <a:avLst/>
          </a:prstGeom>
          <a:solidFill>
            <a:srgbClr val="FF0000"/>
          </a:solidFill>
          <a:ln cap="flat" cmpd="sng" w="127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88" name="Google Shape;588;p26"/>
          <p:cNvSpPr/>
          <p:nvPr/>
        </p:nvSpPr>
        <p:spPr>
          <a:xfrm>
            <a:off x="7738129" y="5552313"/>
            <a:ext cx="313662" cy="312542"/>
          </a:xfrm>
          <a:prstGeom prst="flowChartConnector">
            <a:avLst/>
          </a:prstGeom>
          <a:solidFill>
            <a:srgbClr val="FF0000"/>
          </a:solidFill>
          <a:ln cap="flat" cmpd="sng" w="127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89" name="Google Shape;589;p26"/>
          <p:cNvSpPr/>
          <p:nvPr/>
        </p:nvSpPr>
        <p:spPr>
          <a:xfrm>
            <a:off x="8331186" y="5428558"/>
            <a:ext cx="313662" cy="312542"/>
          </a:xfrm>
          <a:prstGeom prst="flowChartConnector">
            <a:avLst/>
          </a:prstGeom>
          <a:solidFill>
            <a:srgbClr val="FF0000"/>
          </a:solidFill>
          <a:ln cap="flat" cmpd="sng" w="127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90" name="Google Shape;590;p26"/>
          <p:cNvSpPr/>
          <p:nvPr/>
        </p:nvSpPr>
        <p:spPr>
          <a:xfrm>
            <a:off x="8877271" y="5261914"/>
            <a:ext cx="313662" cy="312542"/>
          </a:xfrm>
          <a:prstGeom prst="flowChartConnector">
            <a:avLst/>
          </a:prstGeom>
          <a:solidFill>
            <a:srgbClr val="FF0000"/>
          </a:solidFill>
          <a:ln cap="flat" cmpd="sng" w="127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91" name="Google Shape;591;p26"/>
          <p:cNvSpPr/>
          <p:nvPr/>
        </p:nvSpPr>
        <p:spPr>
          <a:xfrm>
            <a:off x="9266525" y="4959966"/>
            <a:ext cx="313662" cy="312542"/>
          </a:xfrm>
          <a:prstGeom prst="flowChartConnector">
            <a:avLst/>
          </a:prstGeom>
          <a:solidFill>
            <a:srgbClr val="FF0000"/>
          </a:solidFill>
          <a:ln cap="flat" cmpd="sng" w="127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92" name="Google Shape;592;p26"/>
          <p:cNvSpPr/>
          <p:nvPr/>
        </p:nvSpPr>
        <p:spPr>
          <a:xfrm>
            <a:off x="9433936" y="4526821"/>
            <a:ext cx="313662" cy="312542"/>
          </a:xfrm>
          <a:prstGeom prst="flowChartConnector">
            <a:avLst/>
          </a:prstGeom>
          <a:solidFill>
            <a:srgbClr val="FF0000"/>
          </a:solidFill>
          <a:ln cap="flat" cmpd="sng" w="127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93" name="Google Shape;593;p26"/>
          <p:cNvSpPr/>
          <p:nvPr/>
        </p:nvSpPr>
        <p:spPr>
          <a:xfrm>
            <a:off x="9275499" y="4061879"/>
            <a:ext cx="313662" cy="312542"/>
          </a:xfrm>
          <a:prstGeom prst="flowChartConnector">
            <a:avLst/>
          </a:prstGeom>
          <a:solidFill>
            <a:srgbClr val="FF0000"/>
          </a:solidFill>
          <a:ln cap="flat" cmpd="sng" w="127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94" name="Google Shape;594;p26"/>
          <p:cNvSpPr/>
          <p:nvPr/>
        </p:nvSpPr>
        <p:spPr>
          <a:xfrm>
            <a:off x="8911240" y="3728570"/>
            <a:ext cx="313662" cy="312542"/>
          </a:xfrm>
          <a:prstGeom prst="flowChartConnector">
            <a:avLst/>
          </a:prstGeom>
          <a:solidFill>
            <a:srgbClr val="FF0000"/>
          </a:solidFill>
          <a:ln cap="flat" cmpd="sng" w="127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95" name="Google Shape;595;p26"/>
          <p:cNvSpPr/>
          <p:nvPr/>
        </p:nvSpPr>
        <p:spPr>
          <a:xfrm>
            <a:off x="8390424" y="3572299"/>
            <a:ext cx="313662" cy="312542"/>
          </a:xfrm>
          <a:prstGeom prst="flowChartConnector">
            <a:avLst/>
          </a:prstGeom>
          <a:solidFill>
            <a:srgbClr val="FF0000"/>
          </a:solidFill>
          <a:ln cap="flat" cmpd="sng" w="127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96" name="Google Shape;596;p26"/>
          <p:cNvSpPr/>
          <p:nvPr/>
        </p:nvSpPr>
        <p:spPr>
          <a:xfrm>
            <a:off x="7797805" y="3578888"/>
            <a:ext cx="313662" cy="312542"/>
          </a:xfrm>
          <a:prstGeom prst="flowChartConnector">
            <a:avLst/>
          </a:prstGeom>
          <a:solidFill>
            <a:srgbClr val="FF0000"/>
          </a:solidFill>
          <a:ln cap="flat" cmpd="sng" w="127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97" name="Google Shape;597;p26"/>
          <p:cNvSpPr/>
          <p:nvPr/>
        </p:nvSpPr>
        <p:spPr>
          <a:xfrm>
            <a:off x="7241452" y="3667493"/>
            <a:ext cx="313662" cy="312542"/>
          </a:xfrm>
          <a:prstGeom prst="flowChartConnector">
            <a:avLst/>
          </a:prstGeom>
          <a:solidFill>
            <a:srgbClr val="FF0000"/>
          </a:solidFill>
          <a:ln cap="flat" cmpd="sng" w="127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98" name="Google Shape;598;p26"/>
          <p:cNvSpPr/>
          <p:nvPr/>
        </p:nvSpPr>
        <p:spPr>
          <a:xfrm>
            <a:off x="6728195" y="3905608"/>
            <a:ext cx="313662" cy="312542"/>
          </a:xfrm>
          <a:prstGeom prst="flowChartConnector">
            <a:avLst/>
          </a:prstGeom>
          <a:solidFill>
            <a:srgbClr val="FF0000"/>
          </a:solidFill>
          <a:ln cap="flat" cmpd="sng" w="127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99" name="Google Shape;599;p26"/>
          <p:cNvSpPr/>
          <p:nvPr/>
        </p:nvSpPr>
        <p:spPr>
          <a:xfrm>
            <a:off x="6194796" y="4088633"/>
            <a:ext cx="313662" cy="312542"/>
          </a:xfrm>
          <a:prstGeom prst="flowChartConnector">
            <a:avLst/>
          </a:prstGeom>
          <a:solidFill>
            <a:srgbClr val="FF0000"/>
          </a:solidFill>
          <a:ln cap="flat" cmpd="sng" w="127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00" name="Google Shape;600;p26"/>
          <p:cNvSpPr/>
          <p:nvPr/>
        </p:nvSpPr>
        <p:spPr>
          <a:xfrm>
            <a:off x="5629385" y="4214279"/>
            <a:ext cx="313662" cy="312542"/>
          </a:xfrm>
          <a:prstGeom prst="flowChartConnector">
            <a:avLst/>
          </a:prstGeom>
          <a:solidFill>
            <a:srgbClr val="FF0000"/>
          </a:solidFill>
          <a:ln cap="flat" cmpd="sng" w="127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01" name="Google Shape;601;p26"/>
          <p:cNvSpPr/>
          <p:nvPr/>
        </p:nvSpPr>
        <p:spPr>
          <a:xfrm>
            <a:off x="5042101" y="4266055"/>
            <a:ext cx="313662" cy="312542"/>
          </a:xfrm>
          <a:prstGeom prst="flowChartConnector">
            <a:avLst/>
          </a:prstGeom>
          <a:solidFill>
            <a:srgbClr val="FF0000"/>
          </a:solidFill>
          <a:ln cap="flat" cmpd="sng" w="127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02" name="Google Shape;602;p26"/>
          <p:cNvSpPr/>
          <p:nvPr/>
        </p:nvSpPr>
        <p:spPr>
          <a:xfrm>
            <a:off x="4430939" y="4266055"/>
            <a:ext cx="313662" cy="312542"/>
          </a:xfrm>
          <a:prstGeom prst="flowChartConnector">
            <a:avLst/>
          </a:prstGeom>
          <a:solidFill>
            <a:srgbClr val="FF0000"/>
          </a:solidFill>
          <a:ln cap="flat" cmpd="sng" w="127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03" name="Google Shape;603;p26"/>
          <p:cNvSpPr/>
          <p:nvPr/>
        </p:nvSpPr>
        <p:spPr>
          <a:xfrm>
            <a:off x="3843655" y="4266055"/>
            <a:ext cx="313662" cy="312542"/>
          </a:xfrm>
          <a:prstGeom prst="flowChartConnector">
            <a:avLst/>
          </a:prstGeom>
          <a:solidFill>
            <a:srgbClr val="FF0000"/>
          </a:solidFill>
          <a:ln cap="flat" cmpd="sng" w="127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04" name="Google Shape;604;p26"/>
          <p:cNvSpPr/>
          <p:nvPr/>
        </p:nvSpPr>
        <p:spPr>
          <a:xfrm>
            <a:off x="3278244" y="4139790"/>
            <a:ext cx="313662" cy="312542"/>
          </a:xfrm>
          <a:prstGeom prst="flowChartConnector">
            <a:avLst/>
          </a:prstGeom>
          <a:solidFill>
            <a:srgbClr val="FF0000"/>
          </a:solidFill>
          <a:ln cap="flat" cmpd="sng" w="127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05" name="Google Shape;605;p26"/>
          <p:cNvSpPr/>
          <p:nvPr/>
        </p:nvSpPr>
        <p:spPr>
          <a:xfrm>
            <a:off x="2718111" y="4009806"/>
            <a:ext cx="313662" cy="312542"/>
          </a:xfrm>
          <a:prstGeom prst="flowChartConnector">
            <a:avLst/>
          </a:prstGeom>
          <a:solidFill>
            <a:srgbClr val="FF0000"/>
          </a:solidFill>
          <a:ln cap="flat" cmpd="sng" w="127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06" name="Google Shape;606;p26"/>
          <p:cNvSpPr/>
          <p:nvPr/>
        </p:nvSpPr>
        <p:spPr>
          <a:xfrm>
            <a:off x="2376530" y="3686044"/>
            <a:ext cx="313662" cy="312542"/>
          </a:xfrm>
          <a:prstGeom prst="flowChartConnector">
            <a:avLst/>
          </a:prstGeom>
          <a:solidFill>
            <a:srgbClr val="FF0000"/>
          </a:solidFill>
          <a:ln cap="flat" cmpd="sng" w="127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07" name="Google Shape;607;p26"/>
          <p:cNvSpPr/>
          <p:nvPr/>
        </p:nvSpPr>
        <p:spPr>
          <a:xfrm>
            <a:off x="2695883" y="3302983"/>
            <a:ext cx="313662" cy="312542"/>
          </a:xfrm>
          <a:prstGeom prst="flowChartConnector">
            <a:avLst/>
          </a:prstGeom>
          <a:solidFill>
            <a:srgbClr val="FF0000"/>
          </a:solidFill>
          <a:ln cap="flat" cmpd="sng" w="127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08" name="Google Shape;608;p26"/>
          <p:cNvSpPr/>
          <p:nvPr/>
        </p:nvSpPr>
        <p:spPr>
          <a:xfrm>
            <a:off x="3194851" y="3093198"/>
            <a:ext cx="313662" cy="312542"/>
          </a:xfrm>
          <a:prstGeom prst="flowChartConnector">
            <a:avLst/>
          </a:prstGeom>
          <a:solidFill>
            <a:srgbClr val="FF0000"/>
          </a:solidFill>
          <a:ln cap="flat" cmpd="sng" w="127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09" name="Google Shape;609;p26"/>
          <p:cNvSpPr/>
          <p:nvPr/>
        </p:nvSpPr>
        <p:spPr>
          <a:xfrm>
            <a:off x="3752559" y="2864080"/>
            <a:ext cx="313662" cy="312542"/>
          </a:xfrm>
          <a:prstGeom prst="flowChartConnector">
            <a:avLst/>
          </a:prstGeom>
          <a:solidFill>
            <a:srgbClr val="FF0000"/>
          </a:solidFill>
          <a:ln cap="flat" cmpd="sng" w="127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10" name="Google Shape;610;p26"/>
          <p:cNvSpPr/>
          <p:nvPr/>
        </p:nvSpPr>
        <p:spPr>
          <a:xfrm>
            <a:off x="4341184" y="2816627"/>
            <a:ext cx="313662" cy="312542"/>
          </a:xfrm>
          <a:prstGeom prst="flowChartConnector">
            <a:avLst/>
          </a:prstGeom>
          <a:solidFill>
            <a:srgbClr val="FF0000"/>
          </a:solidFill>
          <a:ln cap="flat" cmpd="sng" w="127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Imagen que contiene electrónica, calculadora, teclado&#10;&#10;Descripción generada automáticamente" id="611" name="Google Shape;611;p26">
            <a:hlinkClick action="ppaction://hlinkshowjump?jump=firstslide"/>
          </p:cNvPr>
          <p:cNvPicPr preferRelativeResize="0"/>
          <p:nvPr/>
        </p:nvPicPr>
        <p:blipFill rotWithShape="1">
          <a:blip r:embed="rId4">
            <a:alphaModFix/>
          </a:blip>
          <a:srcRect b="18532" l="10231" r="75586" t="66324"/>
          <a:stretch/>
        </p:blipFill>
        <p:spPr>
          <a:xfrm>
            <a:off x="0" y="0"/>
            <a:ext cx="594238" cy="6345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615" name="Shape 6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Imagen que contiene electrónica, calculadora, teclado&#10;&#10;Descripción generada automáticamente" id="616" name="Google Shape;616;p27">
            <a:hlinkClick action="ppaction://hlinkshowjump?jump=firstslide"/>
          </p:cNvPr>
          <p:cNvPicPr preferRelativeResize="0"/>
          <p:nvPr/>
        </p:nvPicPr>
        <p:blipFill rotWithShape="1">
          <a:blip r:embed="rId4">
            <a:alphaModFix/>
          </a:blip>
          <a:srcRect b="18532" l="10231" r="75586" t="66324"/>
          <a:stretch/>
        </p:blipFill>
        <p:spPr>
          <a:xfrm>
            <a:off x="0" y="0"/>
            <a:ext cx="594238" cy="634525"/>
          </a:xfrm>
          <a:prstGeom prst="rect">
            <a:avLst/>
          </a:prstGeom>
          <a:noFill/>
          <a:ln>
            <a:noFill/>
          </a:ln>
        </p:spPr>
      </p:pic>
      <p:sp>
        <p:nvSpPr>
          <p:cNvPr id="617" name="Google Shape;617;p27"/>
          <p:cNvSpPr txBox="1"/>
          <p:nvPr/>
        </p:nvSpPr>
        <p:spPr>
          <a:xfrm>
            <a:off x="2405269" y="495728"/>
            <a:ext cx="7381461" cy="10156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s-CL" sz="6000" u="none" cap="none" strike="noStrike">
                <a:solidFill>
                  <a:srgbClr val="002060"/>
                </a:solidFill>
                <a:latin typeface="Comic Sans MS"/>
                <a:ea typeface="Comic Sans MS"/>
                <a:cs typeface="Comic Sans MS"/>
                <a:sym typeface="Comic Sans MS"/>
              </a:rPr>
              <a:t>Mundo N°3 </a:t>
            </a:r>
            <a:endParaRPr/>
          </a:p>
        </p:txBody>
      </p:sp>
      <p:sp>
        <p:nvSpPr>
          <p:cNvPr id="618" name="Google Shape;618;p27"/>
          <p:cNvSpPr txBox="1"/>
          <p:nvPr/>
        </p:nvSpPr>
        <p:spPr>
          <a:xfrm>
            <a:off x="1146312" y="3073275"/>
            <a:ext cx="9899374" cy="132343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s-CL" sz="8000" u="none" cap="none" strike="noStrike">
                <a:solidFill>
                  <a:srgbClr val="002060"/>
                </a:solidFill>
                <a:latin typeface="Comic Sans MS"/>
                <a:ea typeface="Comic Sans MS"/>
                <a:cs typeface="Comic Sans MS"/>
                <a:sym typeface="Comic Sans MS"/>
              </a:rPr>
              <a:t>“Campamentos”</a:t>
            </a:r>
            <a:endParaRPr/>
          </a:p>
        </p:txBody>
      </p:sp>
    </p:spTree>
  </p:cSld>
  <p:clrMapOvr>
    <a:masterClrMapping/>
  </p:clrMapOvr>
  <mc:AlternateContent>
    <mc:Choice Requires="p14">
      <p:transition advClick="0" advTm="1500" spd="slow" p14:dur="3400">
        <p14:reveal dir="l"/>
      </p:transition>
    </mc:Choice>
    <mc:Fallback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622" name="Shape 6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3" name="Google Shape;623;p28"/>
          <p:cNvSpPr/>
          <p:nvPr/>
        </p:nvSpPr>
        <p:spPr>
          <a:xfrm>
            <a:off x="215348" y="192156"/>
            <a:ext cx="11761304" cy="6473687"/>
          </a:xfrm>
          <a:prstGeom prst="roundRect">
            <a:avLst>
              <a:gd fmla="val 10321" name="adj"/>
            </a:avLst>
          </a:prstGeom>
          <a:solidFill>
            <a:schemeClr val="lt1"/>
          </a:solidFill>
          <a:ln cap="flat" cmpd="sng" w="57150">
            <a:solidFill>
              <a:schemeClr val="accent6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s-CL" sz="9600" u="none" cap="none" strike="noStrike">
                <a:solidFill>
                  <a:srgbClr val="F7CAAC"/>
                </a:solidFill>
                <a:latin typeface="Calibri"/>
                <a:ea typeface="Calibri"/>
                <a:cs typeface="Calibri"/>
                <a:sym typeface="Calibri"/>
              </a:rPr>
              <a:t>1</a:t>
            </a:r>
            <a:endParaRPr b="1" i="0" sz="1800" u="none" cap="none" strike="noStrike">
              <a:solidFill>
                <a:srgbClr val="F7CAAC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Imagen que contiene electrónica, calculadora, teclado&#10;&#10;Descripción generada automáticamente" id="624" name="Google Shape;624;p28">
            <a:hlinkClick action="ppaction://hlinkshowjump?jump=firstslide"/>
          </p:cNvPr>
          <p:cNvPicPr preferRelativeResize="0"/>
          <p:nvPr/>
        </p:nvPicPr>
        <p:blipFill rotWithShape="1">
          <a:blip r:embed="rId4">
            <a:alphaModFix/>
          </a:blip>
          <a:srcRect b="18532" l="10231" r="75586" t="66324"/>
          <a:stretch/>
        </p:blipFill>
        <p:spPr>
          <a:xfrm>
            <a:off x="0" y="0"/>
            <a:ext cx="594238" cy="634525"/>
          </a:xfrm>
          <a:prstGeom prst="rect">
            <a:avLst/>
          </a:prstGeom>
          <a:noFill/>
          <a:ln>
            <a:noFill/>
          </a:ln>
        </p:spPr>
      </p:pic>
      <p:sp>
        <p:nvSpPr>
          <p:cNvPr id="625" name="Google Shape;625;p28"/>
          <p:cNvSpPr txBox="1"/>
          <p:nvPr/>
        </p:nvSpPr>
        <p:spPr>
          <a:xfrm>
            <a:off x="626165" y="482475"/>
            <a:ext cx="10939670" cy="92333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s-CL" sz="5400" u="none" cap="none" strike="noStrike">
                <a:solidFill>
                  <a:srgbClr val="00B050"/>
                </a:solidFill>
                <a:latin typeface="Comic Sans MS"/>
                <a:ea typeface="Comic Sans MS"/>
                <a:cs typeface="Comic Sans MS"/>
                <a:sym typeface="Comic Sans MS"/>
              </a:rPr>
              <a:t>¿Cuál es la respuesta correcta?</a:t>
            </a:r>
            <a:endParaRPr/>
          </a:p>
        </p:txBody>
      </p:sp>
      <p:sp>
        <p:nvSpPr>
          <p:cNvPr id="626" name="Google Shape;626;p28"/>
          <p:cNvSpPr/>
          <p:nvPr/>
        </p:nvSpPr>
        <p:spPr>
          <a:xfrm>
            <a:off x="1007164" y="2292626"/>
            <a:ext cx="2531165" cy="2080591"/>
          </a:xfrm>
          <a:custGeom>
            <a:rect b="b" l="l" r="r" t="t"/>
            <a:pathLst>
              <a:path extrusionOk="0" fill="none" h="2080591" w="2531165">
                <a:moveTo>
                  <a:pt x="0" y="346772"/>
                </a:moveTo>
                <a:cubicBezTo>
                  <a:pt x="8859" y="170896"/>
                  <a:pt x="113679" y="16915"/>
                  <a:pt x="346772" y="0"/>
                </a:cubicBezTo>
                <a:cubicBezTo>
                  <a:pt x="571070" y="22889"/>
                  <a:pt x="815105" y="-20642"/>
                  <a:pt x="996065" y="0"/>
                </a:cubicBezTo>
                <a:cubicBezTo>
                  <a:pt x="1177025" y="20642"/>
                  <a:pt x="1345558" y="25689"/>
                  <a:pt x="1626981" y="0"/>
                </a:cubicBezTo>
                <a:cubicBezTo>
                  <a:pt x="1908404" y="-25689"/>
                  <a:pt x="2016752" y="7744"/>
                  <a:pt x="2184393" y="0"/>
                </a:cubicBezTo>
                <a:cubicBezTo>
                  <a:pt x="2351036" y="-18291"/>
                  <a:pt x="2560177" y="171223"/>
                  <a:pt x="2531165" y="346772"/>
                </a:cubicBezTo>
                <a:cubicBezTo>
                  <a:pt x="2499345" y="666501"/>
                  <a:pt x="2508556" y="819372"/>
                  <a:pt x="2531165" y="998684"/>
                </a:cubicBezTo>
                <a:cubicBezTo>
                  <a:pt x="2553774" y="1177996"/>
                  <a:pt x="2498705" y="1483498"/>
                  <a:pt x="2531165" y="1733819"/>
                </a:cubicBezTo>
                <a:cubicBezTo>
                  <a:pt x="2532479" y="1937768"/>
                  <a:pt x="2398753" y="2075960"/>
                  <a:pt x="2184393" y="2080591"/>
                </a:cubicBezTo>
                <a:cubicBezTo>
                  <a:pt x="2029454" y="2078587"/>
                  <a:pt x="1849813" y="2097295"/>
                  <a:pt x="1590229" y="2080591"/>
                </a:cubicBezTo>
                <a:cubicBezTo>
                  <a:pt x="1330645" y="2063887"/>
                  <a:pt x="1139402" y="2062879"/>
                  <a:pt x="996065" y="2080591"/>
                </a:cubicBezTo>
                <a:cubicBezTo>
                  <a:pt x="852728" y="2098303"/>
                  <a:pt x="584893" y="2083369"/>
                  <a:pt x="346772" y="2080591"/>
                </a:cubicBezTo>
                <a:cubicBezTo>
                  <a:pt x="172646" y="2078772"/>
                  <a:pt x="-4857" y="1914257"/>
                  <a:pt x="0" y="1733819"/>
                </a:cubicBezTo>
                <a:cubicBezTo>
                  <a:pt x="-6540" y="1401040"/>
                  <a:pt x="767" y="1259294"/>
                  <a:pt x="0" y="1068036"/>
                </a:cubicBezTo>
                <a:cubicBezTo>
                  <a:pt x="-767" y="876778"/>
                  <a:pt x="-4697" y="598354"/>
                  <a:pt x="0" y="346772"/>
                </a:cubicBezTo>
                <a:close/>
              </a:path>
              <a:path extrusionOk="0" h="2080591" w="2531165">
                <a:moveTo>
                  <a:pt x="0" y="346772"/>
                </a:moveTo>
                <a:cubicBezTo>
                  <a:pt x="12936" y="131908"/>
                  <a:pt x="160116" y="39548"/>
                  <a:pt x="346772" y="0"/>
                </a:cubicBezTo>
                <a:cubicBezTo>
                  <a:pt x="617507" y="-2121"/>
                  <a:pt x="743620" y="-7800"/>
                  <a:pt x="959312" y="0"/>
                </a:cubicBezTo>
                <a:cubicBezTo>
                  <a:pt x="1175004" y="7800"/>
                  <a:pt x="1360748" y="16590"/>
                  <a:pt x="1553476" y="0"/>
                </a:cubicBezTo>
                <a:cubicBezTo>
                  <a:pt x="1746204" y="-16590"/>
                  <a:pt x="1952462" y="26843"/>
                  <a:pt x="2184393" y="0"/>
                </a:cubicBezTo>
                <a:cubicBezTo>
                  <a:pt x="2367841" y="-38070"/>
                  <a:pt x="2552289" y="179806"/>
                  <a:pt x="2531165" y="346772"/>
                </a:cubicBezTo>
                <a:cubicBezTo>
                  <a:pt x="2509204" y="678458"/>
                  <a:pt x="2561202" y="702585"/>
                  <a:pt x="2531165" y="1054166"/>
                </a:cubicBezTo>
                <a:cubicBezTo>
                  <a:pt x="2501128" y="1405747"/>
                  <a:pt x="2555672" y="1402699"/>
                  <a:pt x="2531165" y="1733819"/>
                </a:cubicBezTo>
                <a:cubicBezTo>
                  <a:pt x="2556991" y="1896745"/>
                  <a:pt x="2355150" y="2063487"/>
                  <a:pt x="2184393" y="2080591"/>
                </a:cubicBezTo>
                <a:cubicBezTo>
                  <a:pt x="1917375" y="2072375"/>
                  <a:pt x="1820088" y="2053561"/>
                  <a:pt x="1571853" y="2080591"/>
                </a:cubicBezTo>
                <a:cubicBezTo>
                  <a:pt x="1323618" y="2107621"/>
                  <a:pt x="1140988" y="2075665"/>
                  <a:pt x="940936" y="2080591"/>
                </a:cubicBezTo>
                <a:cubicBezTo>
                  <a:pt x="740884" y="2085517"/>
                  <a:pt x="494742" y="2076629"/>
                  <a:pt x="346772" y="2080591"/>
                </a:cubicBezTo>
                <a:cubicBezTo>
                  <a:pt x="138942" y="2068123"/>
                  <a:pt x="-6943" y="1910257"/>
                  <a:pt x="0" y="1733819"/>
                </a:cubicBezTo>
                <a:cubicBezTo>
                  <a:pt x="-1784" y="1417072"/>
                  <a:pt x="10807" y="1338137"/>
                  <a:pt x="0" y="1054166"/>
                </a:cubicBezTo>
                <a:cubicBezTo>
                  <a:pt x="-10807" y="770195"/>
                  <a:pt x="-16644" y="680187"/>
                  <a:pt x="0" y="346772"/>
                </a:cubicBezTo>
                <a:close/>
              </a:path>
            </a:pathLst>
          </a:custGeom>
          <a:solidFill>
            <a:schemeClr val="lt1"/>
          </a:solidFill>
          <a:ln cap="flat" cmpd="sng" w="28575">
            <a:solidFill>
              <a:schemeClr val="accent6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9600" u="none" cap="none" strike="noStrike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27" name="Google Shape;627;p28"/>
          <p:cNvSpPr/>
          <p:nvPr/>
        </p:nvSpPr>
        <p:spPr>
          <a:xfrm>
            <a:off x="4631633" y="2292625"/>
            <a:ext cx="2531165" cy="2080591"/>
          </a:xfrm>
          <a:custGeom>
            <a:rect b="b" l="l" r="r" t="t"/>
            <a:pathLst>
              <a:path extrusionOk="0" fill="none" h="2080591" w="2531165">
                <a:moveTo>
                  <a:pt x="0" y="346772"/>
                </a:moveTo>
                <a:cubicBezTo>
                  <a:pt x="8859" y="170896"/>
                  <a:pt x="113679" y="16915"/>
                  <a:pt x="346772" y="0"/>
                </a:cubicBezTo>
                <a:cubicBezTo>
                  <a:pt x="571070" y="22889"/>
                  <a:pt x="815105" y="-20642"/>
                  <a:pt x="996065" y="0"/>
                </a:cubicBezTo>
                <a:cubicBezTo>
                  <a:pt x="1177025" y="20642"/>
                  <a:pt x="1345558" y="25689"/>
                  <a:pt x="1626981" y="0"/>
                </a:cubicBezTo>
                <a:cubicBezTo>
                  <a:pt x="1908404" y="-25689"/>
                  <a:pt x="2016752" y="7744"/>
                  <a:pt x="2184393" y="0"/>
                </a:cubicBezTo>
                <a:cubicBezTo>
                  <a:pt x="2351036" y="-18291"/>
                  <a:pt x="2560177" y="171223"/>
                  <a:pt x="2531165" y="346772"/>
                </a:cubicBezTo>
                <a:cubicBezTo>
                  <a:pt x="2499345" y="666501"/>
                  <a:pt x="2508556" y="819372"/>
                  <a:pt x="2531165" y="998684"/>
                </a:cubicBezTo>
                <a:cubicBezTo>
                  <a:pt x="2553774" y="1177996"/>
                  <a:pt x="2498705" y="1483498"/>
                  <a:pt x="2531165" y="1733819"/>
                </a:cubicBezTo>
                <a:cubicBezTo>
                  <a:pt x="2532479" y="1937768"/>
                  <a:pt x="2398753" y="2075960"/>
                  <a:pt x="2184393" y="2080591"/>
                </a:cubicBezTo>
                <a:cubicBezTo>
                  <a:pt x="2029454" y="2078587"/>
                  <a:pt x="1849813" y="2097295"/>
                  <a:pt x="1590229" y="2080591"/>
                </a:cubicBezTo>
                <a:cubicBezTo>
                  <a:pt x="1330645" y="2063887"/>
                  <a:pt x="1139402" y="2062879"/>
                  <a:pt x="996065" y="2080591"/>
                </a:cubicBezTo>
                <a:cubicBezTo>
                  <a:pt x="852728" y="2098303"/>
                  <a:pt x="584893" y="2083369"/>
                  <a:pt x="346772" y="2080591"/>
                </a:cubicBezTo>
                <a:cubicBezTo>
                  <a:pt x="172646" y="2078772"/>
                  <a:pt x="-4857" y="1914257"/>
                  <a:pt x="0" y="1733819"/>
                </a:cubicBezTo>
                <a:cubicBezTo>
                  <a:pt x="-6540" y="1401040"/>
                  <a:pt x="767" y="1259294"/>
                  <a:pt x="0" y="1068036"/>
                </a:cubicBezTo>
                <a:cubicBezTo>
                  <a:pt x="-767" y="876778"/>
                  <a:pt x="-4697" y="598354"/>
                  <a:pt x="0" y="346772"/>
                </a:cubicBezTo>
                <a:close/>
              </a:path>
              <a:path extrusionOk="0" h="2080591" w="2531165">
                <a:moveTo>
                  <a:pt x="0" y="346772"/>
                </a:moveTo>
                <a:cubicBezTo>
                  <a:pt x="12936" y="131908"/>
                  <a:pt x="160116" y="39548"/>
                  <a:pt x="346772" y="0"/>
                </a:cubicBezTo>
                <a:cubicBezTo>
                  <a:pt x="617507" y="-2121"/>
                  <a:pt x="743620" y="-7800"/>
                  <a:pt x="959312" y="0"/>
                </a:cubicBezTo>
                <a:cubicBezTo>
                  <a:pt x="1175004" y="7800"/>
                  <a:pt x="1360748" y="16590"/>
                  <a:pt x="1553476" y="0"/>
                </a:cubicBezTo>
                <a:cubicBezTo>
                  <a:pt x="1746204" y="-16590"/>
                  <a:pt x="1952462" y="26843"/>
                  <a:pt x="2184393" y="0"/>
                </a:cubicBezTo>
                <a:cubicBezTo>
                  <a:pt x="2367841" y="-38070"/>
                  <a:pt x="2552289" y="179806"/>
                  <a:pt x="2531165" y="346772"/>
                </a:cubicBezTo>
                <a:cubicBezTo>
                  <a:pt x="2509204" y="678458"/>
                  <a:pt x="2561202" y="702585"/>
                  <a:pt x="2531165" y="1054166"/>
                </a:cubicBezTo>
                <a:cubicBezTo>
                  <a:pt x="2501128" y="1405747"/>
                  <a:pt x="2555672" y="1402699"/>
                  <a:pt x="2531165" y="1733819"/>
                </a:cubicBezTo>
                <a:cubicBezTo>
                  <a:pt x="2556991" y="1896745"/>
                  <a:pt x="2355150" y="2063487"/>
                  <a:pt x="2184393" y="2080591"/>
                </a:cubicBezTo>
                <a:cubicBezTo>
                  <a:pt x="1917375" y="2072375"/>
                  <a:pt x="1820088" y="2053561"/>
                  <a:pt x="1571853" y="2080591"/>
                </a:cubicBezTo>
                <a:cubicBezTo>
                  <a:pt x="1323618" y="2107621"/>
                  <a:pt x="1140988" y="2075665"/>
                  <a:pt x="940936" y="2080591"/>
                </a:cubicBezTo>
                <a:cubicBezTo>
                  <a:pt x="740884" y="2085517"/>
                  <a:pt x="494742" y="2076629"/>
                  <a:pt x="346772" y="2080591"/>
                </a:cubicBezTo>
                <a:cubicBezTo>
                  <a:pt x="138942" y="2068123"/>
                  <a:pt x="-6943" y="1910257"/>
                  <a:pt x="0" y="1733819"/>
                </a:cubicBezTo>
                <a:cubicBezTo>
                  <a:pt x="-1784" y="1417072"/>
                  <a:pt x="10807" y="1338137"/>
                  <a:pt x="0" y="1054166"/>
                </a:cubicBezTo>
                <a:cubicBezTo>
                  <a:pt x="-10807" y="770195"/>
                  <a:pt x="-16644" y="680187"/>
                  <a:pt x="0" y="346772"/>
                </a:cubicBezTo>
                <a:close/>
              </a:path>
            </a:pathLst>
          </a:custGeom>
          <a:solidFill>
            <a:schemeClr val="lt1"/>
          </a:solidFill>
          <a:ln cap="flat" cmpd="sng" w="28575">
            <a:solidFill>
              <a:schemeClr val="accent6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0" sz="2800" u="none" cap="none" strike="noStrike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28" name="Google Shape;628;p28"/>
          <p:cNvSpPr/>
          <p:nvPr/>
        </p:nvSpPr>
        <p:spPr>
          <a:xfrm>
            <a:off x="8653671" y="2292624"/>
            <a:ext cx="2531165" cy="2080591"/>
          </a:xfrm>
          <a:custGeom>
            <a:rect b="b" l="l" r="r" t="t"/>
            <a:pathLst>
              <a:path extrusionOk="0" fill="none" h="2080591" w="2531165">
                <a:moveTo>
                  <a:pt x="0" y="346772"/>
                </a:moveTo>
                <a:cubicBezTo>
                  <a:pt x="8859" y="170896"/>
                  <a:pt x="113679" y="16915"/>
                  <a:pt x="346772" y="0"/>
                </a:cubicBezTo>
                <a:cubicBezTo>
                  <a:pt x="571070" y="22889"/>
                  <a:pt x="815105" y="-20642"/>
                  <a:pt x="996065" y="0"/>
                </a:cubicBezTo>
                <a:cubicBezTo>
                  <a:pt x="1177025" y="20642"/>
                  <a:pt x="1345558" y="25689"/>
                  <a:pt x="1626981" y="0"/>
                </a:cubicBezTo>
                <a:cubicBezTo>
                  <a:pt x="1908404" y="-25689"/>
                  <a:pt x="2016752" y="7744"/>
                  <a:pt x="2184393" y="0"/>
                </a:cubicBezTo>
                <a:cubicBezTo>
                  <a:pt x="2351036" y="-18291"/>
                  <a:pt x="2560177" y="171223"/>
                  <a:pt x="2531165" y="346772"/>
                </a:cubicBezTo>
                <a:cubicBezTo>
                  <a:pt x="2499345" y="666501"/>
                  <a:pt x="2508556" y="819372"/>
                  <a:pt x="2531165" y="998684"/>
                </a:cubicBezTo>
                <a:cubicBezTo>
                  <a:pt x="2553774" y="1177996"/>
                  <a:pt x="2498705" y="1483498"/>
                  <a:pt x="2531165" y="1733819"/>
                </a:cubicBezTo>
                <a:cubicBezTo>
                  <a:pt x="2532479" y="1937768"/>
                  <a:pt x="2398753" y="2075960"/>
                  <a:pt x="2184393" y="2080591"/>
                </a:cubicBezTo>
                <a:cubicBezTo>
                  <a:pt x="2029454" y="2078587"/>
                  <a:pt x="1849813" y="2097295"/>
                  <a:pt x="1590229" y="2080591"/>
                </a:cubicBezTo>
                <a:cubicBezTo>
                  <a:pt x="1330645" y="2063887"/>
                  <a:pt x="1139402" y="2062879"/>
                  <a:pt x="996065" y="2080591"/>
                </a:cubicBezTo>
                <a:cubicBezTo>
                  <a:pt x="852728" y="2098303"/>
                  <a:pt x="584893" y="2083369"/>
                  <a:pt x="346772" y="2080591"/>
                </a:cubicBezTo>
                <a:cubicBezTo>
                  <a:pt x="172646" y="2078772"/>
                  <a:pt x="-4857" y="1914257"/>
                  <a:pt x="0" y="1733819"/>
                </a:cubicBezTo>
                <a:cubicBezTo>
                  <a:pt x="-6540" y="1401040"/>
                  <a:pt x="767" y="1259294"/>
                  <a:pt x="0" y="1068036"/>
                </a:cubicBezTo>
                <a:cubicBezTo>
                  <a:pt x="-767" y="876778"/>
                  <a:pt x="-4697" y="598354"/>
                  <a:pt x="0" y="346772"/>
                </a:cubicBezTo>
                <a:close/>
              </a:path>
              <a:path extrusionOk="0" h="2080591" w="2531165">
                <a:moveTo>
                  <a:pt x="0" y="346772"/>
                </a:moveTo>
                <a:cubicBezTo>
                  <a:pt x="12936" y="131908"/>
                  <a:pt x="160116" y="39548"/>
                  <a:pt x="346772" y="0"/>
                </a:cubicBezTo>
                <a:cubicBezTo>
                  <a:pt x="617507" y="-2121"/>
                  <a:pt x="743620" y="-7800"/>
                  <a:pt x="959312" y="0"/>
                </a:cubicBezTo>
                <a:cubicBezTo>
                  <a:pt x="1175004" y="7800"/>
                  <a:pt x="1360748" y="16590"/>
                  <a:pt x="1553476" y="0"/>
                </a:cubicBezTo>
                <a:cubicBezTo>
                  <a:pt x="1746204" y="-16590"/>
                  <a:pt x="1952462" y="26843"/>
                  <a:pt x="2184393" y="0"/>
                </a:cubicBezTo>
                <a:cubicBezTo>
                  <a:pt x="2367841" y="-38070"/>
                  <a:pt x="2552289" y="179806"/>
                  <a:pt x="2531165" y="346772"/>
                </a:cubicBezTo>
                <a:cubicBezTo>
                  <a:pt x="2509204" y="678458"/>
                  <a:pt x="2561202" y="702585"/>
                  <a:pt x="2531165" y="1054166"/>
                </a:cubicBezTo>
                <a:cubicBezTo>
                  <a:pt x="2501128" y="1405747"/>
                  <a:pt x="2555672" y="1402699"/>
                  <a:pt x="2531165" y="1733819"/>
                </a:cubicBezTo>
                <a:cubicBezTo>
                  <a:pt x="2556991" y="1896745"/>
                  <a:pt x="2355150" y="2063487"/>
                  <a:pt x="2184393" y="2080591"/>
                </a:cubicBezTo>
                <a:cubicBezTo>
                  <a:pt x="1917375" y="2072375"/>
                  <a:pt x="1820088" y="2053561"/>
                  <a:pt x="1571853" y="2080591"/>
                </a:cubicBezTo>
                <a:cubicBezTo>
                  <a:pt x="1323618" y="2107621"/>
                  <a:pt x="1140988" y="2075665"/>
                  <a:pt x="940936" y="2080591"/>
                </a:cubicBezTo>
                <a:cubicBezTo>
                  <a:pt x="740884" y="2085517"/>
                  <a:pt x="494742" y="2076629"/>
                  <a:pt x="346772" y="2080591"/>
                </a:cubicBezTo>
                <a:cubicBezTo>
                  <a:pt x="138942" y="2068123"/>
                  <a:pt x="-6943" y="1910257"/>
                  <a:pt x="0" y="1733819"/>
                </a:cubicBezTo>
                <a:cubicBezTo>
                  <a:pt x="-1784" y="1417072"/>
                  <a:pt x="10807" y="1338137"/>
                  <a:pt x="0" y="1054166"/>
                </a:cubicBezTo>
                <a:cubicBezTo>
                  <a:pt x="-10807" y="770195"/>
                  <a:pt x="-16644" y="680187"/>
                  <a:pt x="0" y="346772"/>
                </a:cubicBezTo>
                <a:close/>
              </a:path>
            </a:pathLst>
          </a:custGeom>
          <a:solidFill>
            <a:schemeClr val="lt1"/>
          </a:solidFill>
          <a:ln cap="flat" cmpd="sng" w="28575">
            <a:solidFill>
              <a:schemeClr val="accent6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29" name="Google Shape;629;p28"/>
          <p:cNvSpPr/>
          <p:nvPr/>
        </p:nvSpPr>
        <p:spPr>
          <a:xfrm>
            <a:off x="3753677" y="2995528"/>
            <a:ext cx="662608" cy="667069"/>
          </a:xfrm>
          <a:prstGeom prst="plus">
            <a:avLst>
              <a:gd fmla="val 35180" name="adj"/>
            </a:avLst>
          </a:prstGeom>
          <a:solidFill>
            <a:schemeClr val="accent6"/>
          </a:solidFill>
          <a:ln cap="flat" cmpd="sng" w="12700">
            <a:solidFill>
              <a:srgbClr val="00B05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30" name="Google Shape;630;p28"/>
          <p:cNvSpPr/>
          <p:nvPr/>
        </p:nvSpPr>
        <p:spPr>
          <a:xfrm>
            <a:off x="7295323" y="2995528"/>
            <a:ext cx="1225822" cy="667069"/>
          </a:xfrm>
          <a:prstGeom prst="mathEqual">
            <a:avLst>
              <a:gd fmla="val 23520" name="adj1"/>
              <a:gd fmla="val 11760" name="adj2"/>
            </a:avLst>
          </a:prstGeom>
          <a:solidFill>
            <a:schemeClr val="accent6"/>
          </a:solidFill>
          <a:ln cap="flat" cmpd="sng" w="12700">
            <a:solidFill>
              <a:srgbClr val="00B05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31" name="Google Shape;631;p28">
            <a:hlinkClick action="ppaction://hlinkshowjump?jump=nextslide"/>
          </p:cNvPr>
          <p:cNvSpPr/>
          <p:nvPr/>
        </p:nvSpPr>
        <p:spPr>
          <a:xfrm>
            <a:off x="1576316" y="4462375"/>
            <a:ext cx="1263487" cy="264687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s-CL" sz="16600" u="none" cap="none" strike="noStrike">
                <a:latin typeface="Calibri"/>
                <a:ea typeface="Calibri"/>
                <a:cs typeface="Calibri"/>
                <a:sym typeface="Calibri"/>
              </a:rPr>
              <a:t>9</a:t>
            </a:r>
            <a:endParaRPr/>
          </a:p>
        </p:txBody>
      </p:sp>
      <p:sp>
        <p:nvSpPr>
          <p:cNvPr id="632" name="Google Shape;632;p28"/>
          <p:cNvSpPr/>
          <p:nvPr/>
        </p:nvSpPr>
        <p:spPr>
          <a:xfrm>
            <a:off x="3782943" y="4472020"/>
            <a:ext cx="1263487" cy="264687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s-CL" sz="16600" u="none" cap="none" strike="noStrike">
                <a:latin typeface="Calibri"/>
                <a:ea typeface="Calibri"/>
                <a:cs typeface="Calibri"/>
                <a:sym typeface="Calibri"/>
              </a:rPr>
              <a:t>7</a:t>
            </a:r>
            <a:endParaRPr/>
          </a:p>
        </p:txBody>
      </p:sp>
      <p:sp>
        <p:nvSpPr>
          <p:cNvPr id="633" name="Google Shape;633;p28"/>
          <p:cNvSpPr/>
          <p:nvPr/>
        </p:nvSpPr>
        <p:spPr>
          <a:xfrm>
            <a:off x="5492425" y="4462375"/>
            <a:ext cx="2342309" cy="264687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s-CL" sz="16600" u="none" cap="none" strike="noStrike">
                <a:latin typeface="Calibri"/>
                <a:ea typeface="Calibri"/>
                <a:cs typeface="Calibri"/>
                <a:sym typeface="Calibri"/>
              </a:rPr>
              <a:t>10</a:t>
            </a:r>
            <a:endParaRPr b="1" i="0" sz="16600" u="none" cap="none" strike="noStrike"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634" name="Google Shape;634;p28">
            <a:hlinkClick action="ppaction://hlinksldjump" r:id="rId5"/>
          </p:cNvPr>
          <p:cNvPicPr preferRelativeResize="0"/>
          <p:nvPr/>
        </p:nvPicPr>
        <p:blipFill rotWithShape="1">
          <a:blip r:embed="rId6">
            <a:alphaModFix/>
          </a:blip>
          <a:srcRect b="19528" l="43902" r="41252" t="65751"/>
          <a:stretch/>
        </p:blipFill>
        <p:spPr>
          <a:xfrm>
            <a:off x="11518279" y="-43722"/>
            <a:ext cx="673721" cy="66808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Imagen que contiene electrónica, calculadora, teclado&#10;&#10;Descripción generada automáticamente" id="635" name="Google Shape;635;p28">
            <a:hlinkClick action="ppaction://hlinksldjump" r:id="rId7"/>
          </p:cNvPr>
          <p:cNvPicPr preferRelativeResize="0"/>
          <p:nvPr/>
        </p:nvPicPr>
        <p:blipFill rotWithShape="1">
          <a:blip r:embed="rId8">
            <a:alphaModFix/>
          </a:blip>
          <a:srcRect b="67093" l="27888" r="58941" t="19040"/>
          <a:stretch/>
        </p:blipFill>
        <p:spPr>
          <a:xfrm>
            <a:off x="11708578" y="6349020"/>
            <a:ext cx="483422" cy="50898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interna clipart. Dibujos animados descargar gratis. | Creazilla" id="636" name="Google Shape;636;p28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913791" y="2140593"/>
            <a:ext cx="1263487" cy="126348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interna clipart. Dibujos animados descargar gratis. | Creazilla" id="637" name="Google Shape;637;p28"/>
          <p:cNvPicPr preferRelativeResize="0"/>
          <p:nvPr/>
        </p:nvPicPr>
        <p:blipFill rotWithShape="1">
          <a:blip r:embed="rId10">
            <a:alphaModFix/>
          </a:blip>
          <a:srcRect b="0" l="0" r="0" t="0"/>
          <a:stretch/>
        </p:blipFill>
        <p:spPr>
          <a:xfrm>
            <a:off x="2306701" y="2203468"/>
            <a:ext cx="1263487" cy="126348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interna clipart. Dibujos animados descargar gratis. | Creazilla" id="638" name="Google Shape;638;p28"/>
          <p:cNvPicPr preferRelativeResize="0"/>
          <p:nvPr/>
        </p:nvPicPr>
        <p:blipFill rotWithShape="1">
          <a:blip r:embed="rId11">
            <a:alphaModFix/>
          </a:blip>
          <a:srcRect b="0" l="0" r="0" t="0"/>
          <a:stretch/>
        </p:blipFill>
        <p:spPr>
          <a:xfrm rot="8927401">
            <a:off x="1458148" y="2593724"/>
            <a:ext cx="1263487" cy="126348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interna clipart. Dibujos animados descargar gratis. | Creazilla" id="639" name="Google Shape;639;p28"/>
          <p:cNvPicPr preferRelativeResize="0"/>
          <p:nvPr/>
        </p:nvPicPr>
        <p:blipFill rotWithShape="1">
          <a:blip r:embed="rId11">
            <a:alphaModFix/>
          </a:blip>
          <a:srcRect b="0" l="0" r="0" t="0"/>
          <a:stretch/>
        </p:blipFill>
        <p:spPr>
          <a:xfrm rot="5234814">
            <a:off x="928070" y="3272271"/>
            <a:ext cx="1263487" cy="126348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interna clipart. Dibujos animados descargar gratis. | Creazilla" id="640" name="Google Shape;640;p28"/>
          <p:cNvPicPr preferRelativeResize="0"/>
          <p:nvPr/>
        </p:nvPicPr>
        <p:blipFill rotWithShape="1">
          <a:blip r:embed="rId11">
            <a:alphaModFix/>
          </a:blip>
          <a:srcRect b="0" l="0" r="0" t="0"/>
          <a:stretch/>
        </p:blipFill>
        <p:spPr>
          <a:xfrm rot="5234814">
            <a:off x="2146450" y="3176194"/>
            <a:ext cx="1263487" cy="126348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⛺ Tienda De Campaña Emoji" id="641" name="Google Shape;641;p28"/>
          <p:cNvPicPr preferRelativeResize="0"/>
          <p:nvPr/>
        </p:nvPicPr>
        <p:blipFill rotWithShape="1">
          <a:blip r:embed="rId12">
            <a:alphaModFix/>
          </a:blip>
          <a:srcRect b="0" l="0" r="0" t="0"/>
          <a:stretch/>
        </p:blipFill>
        <p:spPr>
          <a:xfrm>
            <a:off x="4748039" y="2140593"/>
            <a:ext cx="1057543" cy="105754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⛺ Tienda De Campaña Emoji" id="642" name="Google Shape;642;p28"/>
          <p:cNvPicPr preferRelativeResize="0"/>
          <p:nvPr/>
        </p:nvPicPr>
        <p:blipFill rotWithShape="1">
          <a:blip r:embed="rId13">
            <a:alphaModFix/>
          </a:blip>
          <a:srcRect b="0" l="0" r="0" t="0"/>
          <a:stretch/>
        </p:blipFill>
        <p:spPr>
          <a:xfrm>
            <a:off x="5980689" y="2157016"/>
            <a:ext cx="1057543" cy="105754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⛺ Tienda De Campaña Emoji" id="643" name="Google Shape;643;p28"/>
          <p:cNvPicPr preferRelativeResize="0"/>
          <p:nvPr/>
        </p:nvPicPr>
        <p:blipFill rotWithShape="1">
          <a:blip r:embed="rId13">
            <a:alphaModFix/>
          </a:blip>
          <a:srcRect b="0" l="0" r="0" t="0"/>
          <a:stretch/>
        </p:blipFill>
        <p:spPr>
          <a:xfrm>
            <a:off x="4748039" y="3079477"/>
            <a:ext cx="1057543" cy="105754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⛺ Tienda De Campaña Emoji" id="644" name="Google Shape;644;p28"/>
          <p:cNvPicPr preferRelativeResize="0"/>
          <p:nvPr/>
        </p:nvPicPr>
        <p:blipFill rotWithShape="1">
          <a:blip r:embed="rId13">
            <a:alphaModFix/>
          </a:blip>
          <a:srcRect b="0" l="0" r="0" t="0"/>
          <a:stretch/>
        </p:blipFill>
        <p:spPr>
          <a:xfrm>
            <a:off x="5996315" y="3053215"/>
            <a:ext cx="1057543" cy="105754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648" name="Shape 6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9" name="Google Shape;649;p29"/>
          <p:cNvSpPr/>
          <p:nvPr/>
        </p:nvSpPr>
        <p:spPr>
          <a:xfrm>
            <a:off x="215348" y="192156"/>
            <a:ext cx="11761304" cy="6473687"/>
          </a:xfrm>
          <a:prstGeom prst="roundRect">
            <a:avLst>
              <a:gd fmla="val 10321" name="adj"/>
            </a:avLst>
          </a:prstGeom>
          <a:solidFill>
            <a:schemeClr val="lt1"/>
          </a:solidFill>
          <a:ln cap="flat" cmpd="sng" w="57150">
            <a:solidFill>
              <a:schemeClr val="accent6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s-CL" sz="9600" u="none" cap="none" strike="noStrike">
                <a:solidFill>
                  <a:srgbClr val="F7CAAC"/>
                </a:solidFill>
                <a:latin typeface="Calibri"/>
                <a:ea typeface="Calibri"/>
                <a:cs typeface="Calibri"/>
                <a:sym typeface="Calibri"/>
              </a:rPr>
              <a:t>1</a:t>
            </a:r>
            <a:endParaRPr b="1" i="0" sz="1800" u="none" cap="none" strike="noStrike">
              <a:solidFill>
                <a:srgbClr val="F7CAAC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Imagen que contiene electrónica, calculadora, teclado&#10;&#10;Descripción generada automáticamente" id="650" name="Google Shape;650;p29">
            <a:hlinkClick action="ppaction://hlinkshowjump?jump=firstslide"/>
          </p:cNvPr>
          <p:cNvPicPr preferRelativeResize="0"/>
          <p:nvPr/>
        </p:nvPicPr>
        <p:blipFill rotWithShape="1">
          <a:blip r:embed="rId4">
            <a:alphaModFix/>
          </a:blip>
          <a:srcRect b="18532" l="10231" r="75586" t="66324"/>
          <a:stretch/>
        </p:blipFill>
        <p:spPr>
          <a:xfrm>
            <a:off x="0" y="0"/>
            <a:ext cx="594238" cy="634525"/>
          </a:xfrm>
          <a:prstGeom prst="rect">
            <a:avLst/>
          </a:prstGeom>
          <a:noFill/>
          <a:ln>
            <a:noFill/>
          </a:ln>
        </p:spPr>
      </p:pic>
      <p:sp>
        <p:nvSpPr>
          <p:cNvPr id="651" name="Google Shape;651;p29"/>
          <p:cNvSpPr txBox="1"/>
          <p:nvPr/>
        </p:nvSpPr>
        <p:spPr>
          <a:xfrm>
            <a:off x="626165" y="482475"/>
            <a:ext cx="10939670" cy="92333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s-CL" sz="5400" u="none" cap="none" strike="noStrike">
                <a:solidFill>
                  <a:srgbClr val="00B050"/>
                </a:solidFill>
                <a:latin typeface="Comic Sans MS"/>
                <a:ea typeface="Comic Sans MS"/>
                <a:cs typeface="Comic Sans MS"/>
                <a:sym typeface="Comic Sans MS"/>
              </a:rPr>
              <a:t>¡Muy bien!</a:t>
            </a:r>
            <a:endParaRPr/>
          </a:p>
        </p:txBody>
      </p:sp>
      <p:sp>
        <p:nvSpPr>
          <p:cNvPr id="652" name="Google Shape;652;p29"/>
          <p:cNvSpPr/>
          <p:nvPr/>
        </p:nvSpPr>
        <p:spPr>
          <a:xfrm>
            <a:off x="1007164" y="2292626"/>
            <a:ext cx="2531165" cy="2080591"/>
          </a:xfrm>
          <a:custGeom>
            <a:rect b="b" l="l" r="r" t="t"/>
            <a:pathLst>
              <a:path extrusionOk="0" fill="none" h="2080591" w="2531165">
                <a:moveTo>
                  <a:pt x="0" y="346772"/>
                </a:moveTo>
                <a:cubicBezTo>
                  <a:pt x="8859" y="170896"/>
                  <a:pt x="113679" y="16915"/>
                  <a:pt x="346772" y="0"/>
                </a:cubicBezTo>
                <a:cubicBezTo>
                  <a:pt x="571070" y="22889"/>
                  <a:pt x="815105" y="-20642"/>
                  <a:pt x="996065" y="0"/>
                </a:cubicBezTo>
                <a:cubicBezTo>
                  <a:pt x="1177025" y="20642"/>
                  <a:pt x="1345558" y="25689"/>
                  <a:pt x="1626981" y="0"/>
                </a:cubicBezTo>
                <a:cubicBezTo>
                  <a:pt x="1908404" y="-25689"/>
                  <a:pt x="2016752" y="7744"/>
                  <a:pt x="2184393" y="0"/>
                </a:cubicBezTo>
                <a:cubicBezTo>
                  <a:pt x="2351036" y="-18291"/>
                  <a:pt x="2560177" y="171223"/>
                  <a:pt x="2531165" y="346772"/>
                </a:cubicBezTo>
                <a:cubicBezTo>
                  <a:pt x="2499345" y="666501"/>
                  <a:pt x="2508556" y="819372"/>
                  <a:pt x="2531165" y="998684"/>
                </a:cubicBezTo>
                <a:cubicBezTo>
                  <a:pt x="2553774" y="1177996"/>
                  <a:pt x="2498705" y="1483498"/>
                  <a:pt x="2531165" y="1733819"/>
                </a:cubicBezTo>
                <a:cubicBezTo>
                  <a:pt x="2532479" y="1937768"/>
                  <a:pt x="2398753" y="2075960"/>
                  <a:pt x="2184393" y="2080591"/>
                </a:cubicBezTo>
                <a:cubicBezTo>
                  <a:pt x="2029454" y="2078587"/>
                  <a:pt x="1849813" y="2097295"/>
                  <a:pt x="1590229" y="2080591"/>
                </a:cubicBezTo>
                <a:cubicBezTo>
                  <a:pt x="1330645" y="2063887"/>
                  <a:pt x="1139402" y="2062879"/>
                  <a:pt x="996065" y="2080591"/>
                </a:cubicBezTo>
                <a:cubicBezTo>
                  <a:pt x="852728" y="2098303"/>
                  <a:pt x="584893" y="2083369"/>
                  <a:pt x="346772" y="2080591"/>
                </a:cubicBezTo>
                <a:cubicBezTo>
                  <a:pt x="172646" y="2078772"/>
                  <a:pt x="-4857" y="1914257"/>
                  <a:pt x="0" y="1733819"/>
                </a:cubicBezTo>
                <a:cubicBezTo>
                  <a:pt x="-6540" y="1401040"/>
                  <a:pt x="767" y="1259294"/>
                  <a:pt x="0" y="1068036"/>
                </a:cubicBezTo>
                <a:cubicBezTo>
                  <a:pt x="-767" y="876778"/>
                  <a:pt x="-4697" y="598354"/>
                  <a:pt x="0" y="346772"/>
                </a:cubicBezTo>
                <a:close/>
              </a:path>
              <a:path extrusionOk="0" h="2080591" w="2531165">
                <a:moveTo>
                  <a:pt x="0" y="346772"/>
                </a:moveTo>
                <a:cubicBezTo>
                  <a:pt x="12936" y="131908"/>
                  <a:pt x="160116" y="39548"/>
                  <a:pt x="346772" y="0"/>
                </a:cubicBezTo>
                <a:cubicBezTo>
                  <a:pt x="617507" y="-2121"/>
                  <a:pt x="743620" y="-7800"/>
                  <a:pt x="959312" y="0"/>
                </a:cubicBezTo>
                <a:cubicBezTo>
                  <a:pt x="1175004" y="7800"/>
                  <a:pt x="1360748" y="16590"/>
                  <a:pt x="1553476" y="0"/>
                </a:cubicBezTo>
                <a:cubicBezTo>
                  <a:pt x="1746204" y="-16590"/>
                  <a:pt x="1952462" y="26843"/>
                  <a:pt x="2184393" y="0"/>
                </a:cubicBezTo>
                <a:cubicBezTo>
                  <a:pt x="2367841" y="-38070"/>
                  <a:pt x="2552289" y="179806"/>
                  <a:pt x="2531165" y="346772"/>
                </a:cubicBezTo>
                <a:cubicBezTo>
                  <a:pt x="2509204" y="678458"/>
                  <a:pt x="2561202" y="702585"/>
                  <a:pt x="2531165" y="1054166"/>
                </a:cubicBezTo>
                <a:cubicBezTo>
                  <a:pt x="2501128" y="1405747"/>
                  <a:pt x="2555672" y="1402699"/>
                  <a:pt x="2531165" y="1733819"/>
                </a:cubicBezTo>
                <a:cubicBezTo>
                  <a:pt x="2556991" y="1896745"/>
                  <a:pt x="2355150" y="2063487"/>
                  <a:pt x="2184393" y="2080591"/>
                </a:cubicBezTo>
                <a:cubicBezTo>
                  <a:pt x="1917375" y="2072375"/>
                  <a:pt x="1820088" y="2053561"/>
                  <a:pt x="1571853" y="2080591"/>
                </a:cubicBezTo>
                <a:cubicBezTo>
                  <a:pt x="1323618" y="2107621"/>
                  <a:pt x="1140988" y="2075665"/>
                  <a:pt x="940936" y="2080591"/>
                </a:cubicBezTo>
                <a:cubicBezTo>
                  <a:pt x="740884" y="2085517"/>
                  <a:pt x="494742" y="2076629"/>
                  <a:pt x="346772" y="2080591"/>
                </a:cubicBezTo>
                <a:cubicBezTo>
                  <a:pt x="138942" y="2068123"/>
                  <a:pt x="-6943" y="1910257"/>
                  <a:pt x="0" y="1733819"/>
                </a:cubicBezTo>
                <a:cubicBezTo>
                  <a:pt x="-1784" y="1417072"/>
                  <a:pt x="10807" y="1338137"/>
                  <a:pt x="0" y="1054166"/>
                </a:cubicBezTo>
                <a:cubicBezTo>
                  <a:pt x="-10807" y="770195"/>
                  <a:pt x="-16644" y="680187"/>
                  <a:pt x="0" y="346772"/>
                </a:cubicBezTo>
                <a:close/>
              </a:path>
            </a:pathLst>
          </a:custGeom>
          <a:solidFill>
            <a:schemeClr val="lt1"/>
          </a:solidFill>
          <a:ln cap="flat" cmpd="sng" w="28575">
            <a:solidFill>
              <a:schemeClr val="accent6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9600" u="none" cap="none" strike="noStrike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53" name="Google Shape;653;p29"/>
          <p:cNvSpPr/>
          <p:nvPr/>
        </p:nvSpPr>
        <p:spPr>
          <a:xfrm>
            <a:off x="4631633" y="2292625"/>
            <a:ext cx="2531165" cy="2080591"/>
          </a:xfrm>
          <a:custGeom>
            <a:rect b="b" l="l" r="r" t="t"/>
            <a:pathLst>
              <a:path extrusionOk="0" fill="none" h="2080591" w="2531165">
                <a:moveTo>
                  <a:pt x="0" y="346772"/>
                </a:moveTo>
                <a:cubicBezTo>
                  <a:pt x="8859" y="170896"/>
                  <a:pt x="113679" y="16915"/>
                  <a:pt x="346772" y="0"/>
                </a:cubicBezTo>
                <a:cubicBezTo>
                  <a:pt x="571070" y="22889"/>
                  <a:pt x="815105" y="-20642"/>
                  <a:pt x="996065" y="0"/>
                </a:cubicBezTo>
                <a:cubicBezTo>
                  <a:pt x="1177025" y="20642"/>
                  <a:pt x="1345558" y="25689"/>
                  <a:pt x="1626981" y="0"/>
                </a:cubicBezTo>
                <a:cubicBezTo>
                  <a:pt x="1908404" y="-25689"/>
                  <a:pt x="2016752" y="7744"/>
                  <a:pt x="2184393" y="0"/>
                </a:cubicBezTo>
                <a:cubicBezTo>
                  <a:pt x="2351036" y="-18291"/>
                  <a:pt x="2560177" y="171223"/>
                  <a:pt x="2531165" y="346772"/>
                </a:cubicBezTo>
                <a:cubicBezTo>
                  <a:pt x="2499345" y="666501"/>
                  <a:pt x="2508556" y="819372"/>
                  <a:pt x="2531165" y="998684"/>
                </a:cubicBezTo>
                <a:cubicBezTo>
                  <a:pt x="2553774" y="1177996"/>
                  <a:pt x="2498705" y="1483498"/>
                  <a:pt x="2531165" y="1733819"/>
                </a:cubicBezTo>
                <a:cubicBezTo>
                  <a:pt x="2532479" y="1937768"/>
                  <a:pt x="2398753" y="2075960"/>
                  <a:pt x="2184393" y="2080591"/>
                </a:cubicBezTo>
                <a:cubicBezTo>
                  <a:pt x="2029454" y="2078587"/>
                  <a:pt x="1849813" y="2097295"/>
                  <a:pt x="1590229" y="2080591"/>
                </a:cubicBezTo>
                <a:cubicBezTo>
                  <a:pt x="1330645" y="2063887"/>
                  <a:pt x="1139402" y="2062879"/>
                  <a:pt x="996065" y="2080591"/>
                </a:cubicBezTo>
                <a:cubicBezTo>
                  <a:pt x="852728" y="2098303"/>
                  <a:pt x="584893" y="2083369"/>
                  <a:pt x="346772" y="2080591"/>
                </a:cubicBezTo>
                <a:cubicBezTo>
                  <a:pt x="172646" y="2078772"/>
                  <a:pt x="-4857" y="1914257"/>
                  <a:pt x="0" y="1733819"/>
                </a:cubicBezTo>
                <a:cubicBezTo>
                  <a:pt x="-6540" y="1401040"/>
                  <a:pt x="767" y="1259294"/>
                  <a:pt x="0" y="1068036"/>
                </a:cubicBezTo>
                <a:cubicBezTo>
                  <a:pt x="-767" y="876778"/>
                  <a:pt x="-4697" y="598354"/>
                  <a:pt x="0" y="346772"/>
                </a:cubicBezTo>
                <a:close/>
              </a:path>
              <a:path extrusionOk="0" h="2080591" w="2531165">
                <a:moveTo>
                  <a:pt x="0" y="346772"/>
                </a:moveTo>
                <a:cubicBezTo>
                  <a:pt x="12936" y="131908"/>
                  <a:pt x="160116" y="39548"/>
                  <a:pt x="346772" y="0"/>
                </a:cubicBezTo>
                <a:cubicBezTo>
                  <a:pt x="617507" y="-2121"/>
                  <a:pt x="743620" y="-7800"/>
                  <a:pt x="959312" y="0"/>
                </a:cubicBezTo>
                <a:cubicBezTo>
                  <a:pt x="1175004" y="7800"/>
                  <a:pt x="1360748" y="16590"/>
                  <a:pt x="1553476" y="0"/>
                </a:cubicBezTo>
                <a:cubicBezTo>
                  <a:pt x="1746204" y="-16590"/>
                  <a:pt x="1952462" y="26843"/>
                  <a:pt x="2184393" y="0"/>
                </a:cubicBezTo>
                <a:cubicBezTo>
                  <a:pt x="2367841" y="-38070"/>
                  <a:pt x="2552289" y="179806"/>
                  <a:pt x="2531165" y="346772"/>
                </a:cubicBezTo>
                <a:cubicBezTo>
                  <a:pt x="2509204" y="678458"/>
                  <a:pt x="2561202" y="702585"/>
                  <a:pt x="2531165" y="1054166"/>
                </a:cubicBezTo>
                <a:cubicBezTo>
                  <a:pt x="2501128" y="1405747"/>
                  <a:pt x="2555672" y="1402699"/>
                  <a:pt x="2531165" y="1733819"/>
                </a:cubicBezTo>
                <a:cubicBezTo>
                  <a:pt x="2556991" y="1896745"/>
                  <a:pt x="2355150" y="2063487"/>
                  <a:pt x="2184393" y="2080591"/>
                </a:cubicBezTo>
                <a:cubicBezTo>
                  <a:pt x="1917375" y="2072375"/>
                  <a:pt x="1820088" y="2053561"/>
                  <a:pt x="1571853" y="2080591"/>
                </a:cubicBezTo>
                <a:cubicBezTo>
                  <a:pt x="1323618" y="2107621"/>
                  <a:pt x="1140988" y="2075665"/>
                  <a:pt x="940936" y="2080591"/>
                </a:cubicBezTo>
                <a:cubicBezTo>
                  <a:pt x="740884" y="2085517"/>
                  <a:pt x="494742" y="2076629"/>
                  <a:pt x="346772" y="2080591"/>
                </a:cubicBezTo>
                <a:cubicBezTo>
                  <a:pt x="138942" y="2068123"/>
                  <a:pt x="-6943" y="1910257"/>
                  <a:pt x="0" y="1733819"/>
                </a:cubicBezTo>
                <a:cubicBezTo>
                  <a:pt x="-1784" y="1417072"/>
                  <a:pt x="10807" y="1338137"/>
                  <a:pt x="0" y="1054166"/>
                </a:cubicBezTo>
                <a:cubicBezTo>
                  <a:pt x="-10807" y="770195"/>
                  <a:pt x="-16644" y="680187"/>
                  <a:pt x="0" y="346772"/>
                </a:cubicBezTo>
                <a:close/>
              </a:path>
            </a:pathLst>
          </a:custGeom>
          <a:solidFill>
            <a:schemeClr val="lt1"/>
          </a:solidFill>
          <a:ln cap="flat" cmpd="sng" w="28575">
            <a:solidFill>
              <a:schemeClr val="accent6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0" sz="2800" u="none" cap="none" strike="noStrike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54" name="Google Shape;654;p29"/>
          <p:cNvSpPr/>
          <p:nvPr/>
        </p:nvSpPr>
        <p:spPr>
          <a:xfrm>
            <a:off x="8653671" y="2292624"/>
            <a:ext cx="2531165" cy="2080591"/>
          </a:xfrm>
          <a:custGeom>
            <a:rect b="b" l="l" r="r" t="t"/>
            <a:pathLst>
              <a:path extrusionOk="0" fill="none" h="2080591" w="2531165">
                <a:moveTo>
                  <a:pt x="0" y="346772"/>
                </a:moveTo>
                <a:cubicBezTo>
                  <a:pt x="8859" y="170896"/>
                  <a:pt x="113679" y="16915"/>
                  <a:pt x="346772" y="0"/>
                </a:cubicBezTo>
                <a:cubicBezTo>
                  <a:pt x="571070" y="22889"/>
                  <a:pt x="815105" y="-20642"/>
                  <a:pt x="996065" y="0"/>
                </a:cubicBezTo>
                <a:cubicBezTo>
                  <a:pt x="1177025" y="20642"/>
                  <a:pt x="1345558" y="25689"/>
                  <a:pt x="1626981" y="0"/>
                </a:cubicBezTo>
                <a:cubicBezTo>
                  <a:pt x="1908404" y="-25689"/>
                  <a:pt x="2016752" y="7744"/>
                  <a:pt x="2184393" y="0"/>
                </a:cubicBezTo>
                <a:cubicBezTo>
                  <a:pt x="2351036" y="-18291"/>
                  <a:pt x="2560177" y="171223"/>
                  <a:pt x="2531165" y="346772"/>
                </a:cubicBezTo>
                <a:cubicBezTo>
                  <a:pt x="2499345" y="666501"/>
                  <a:pt x="2508556" y="819372"/>
                  <a:pt x="2531165" y="998684"/>
                </a:cubicBezTo>
                <a:cubicBezTo>
                  <a:pt x="2553774" y="1177996"/>
                  <a:pt x="2498705" y="1483498"/>
                  <a:pt x="2531165" y="1733819"/>
                </a:cubicBezTo>
                <a:cubicBezTo>
                  <a:pt x="2532479" y="1937768"/>
                  <a:pt x="2398753" y="2075960"/>
                  <a:pt x="2184393" y="2080591"/>
                </a:cubicBezTo>
                <a:cubicBezTo>
                  <a:pt x="2029454" y="2078587"/>
                  <a:pt x="1849813" y="2097295"/>
                  <a:pt x="1590229" y="2080591"/>
                </a:cubicBezTo>
                <a:cubicBezTo>
                  <a:pt x="1330645" y="2063887"/>
                  <a:pt x="1139402" y="2062879"/>
                  <a:pt x="996065" y="2080591"/>
                </a:cubicBezTo>
                <a:cubicBezTo>
                  <a:pt x="852728" y="2098303"/>
                  <a:pt x="584893" y="2083369"/>
                  <a:pt x="346772" y="2080591"/>
                </a:cubicBezTo>
                <a:cubicBezTo>
                  <a:pt x="172646" y="2078772"/>
                  <a:pt x="-4857" y="1914257"/>
                  <a:pt x="0" y="1733819"/>
                </a:cubicBezTo>
                <a:cubicBezTo>
                  <a:pt x="-6540" y="1401040"/>
                  <a:pt x="767" y="1259294"/>
                  <a:pt x="0" y="1068036"/>
                </a:cubicBezTo>
                <a:cubicBezTo>
                  <a:pt x="-767" y="876778"/>
                  <a:pt x="-4697" y="598354"/>
                  <a:pt x="0" y="346772"/>
                </a:cubicBezTo>
                <a:close/>
              </a:path>
              <a:path extrusionOk="0" h="2080591" w="2531165">
                <a:moveTo>
                  <a:pt x="0" y="346772"/>
                </a:moveTo>
                <a:cubicBezTo>
                  <a:pt x="12936" y="131908"/>
                  <a:pt x="160116" y="39548"/>
                  <a:pt x="346772" y="0"/>
                </a:cubicBezTo>
                <a:cubicBezTo>
                  <a:pt x="617507" y="-2121"/>
                  <a:pt x="743620" y="-7800"/>
                  <a:pt x="959312" y="0"/>
                </a:cubicBezTo>
                <a:cubicBezTo>
                  <a:pt x="1175004" y="7800"/>
                  <a:pt x="1360748" y="16590"/>
                  <a:pt x="1553476" y="0"/>
                </a:cubicBezTo>
                <a:cubicBezTo>
                  <a:pt x="1746204" y="-16590"/>
                  <a:pt x="1952462" y="26843"/>
                  <a:pt x="2184393" y="0"/>
                </a:cubicBezTo>
                <a:cubicBezTo>
                  <a:pt x="2367841" y="-38070"/>
                  <a:pt x="2552289" y="179806"/>
                  <a:pt x="2531165" y="346772"/>
                </a:cubicBezTo>
                <a:cubicBezTo>
                  <a:pt x="2509204" y="678458"/>
                  <a:pt x="2561202" y="702585"/>
                  <a:pt x="2531165" y="1054166"/>
                </a:cubicBezTo>
                <a:cubicBezTo>
                  <a:pt x="2501128" y="1405747"/>
                  <a:pt x="2555672" y="1402699"/>
                  <a:pt x="2531165" y="1733819"/>
                </a:cubicBezTo>
                <a:cubicBezTo>
                  <a:pt x="2556991" y="1896745"/>
                  <a:pt x="2355150" y="2063487"/>
                  <a:pt x="2184393" y="2080591"/>
                </a:cubicBezTo>
                <a:cubicBezTo>
                  <a:pt x="1917375" y="2072375"/>
                  <a:pt x="1820088" y="2053561"/>
                  <a:pt x="1571853" y="2080591"/>
                </a:cubicBezTo>
                <a:cubicBezTo>
                  <a:pt x="1323618" y="2107621"/>
                  <a:pt x="1140988" y="2075665"/>
                  <a:pt x="940936" y="2080591"/>
                </a:cubicBezTo>
                <a:cubicBezTo>
                  <a:pt x="740884" y="2085517"/>
                  <a:pt x="494742" y="2076629"/>
                  <a:pt x="346772" y="2080591"/>
                </a:cubicBezTo>
                <a:cubicBezTo>
                  <a:pt x="138942" y="2068123"/>
                  <a:pt x="-6943" y="1910257"/>
                  <a:pt x="0" y="1733819"/>
                </a:cubicBezTo>
                <a:cubicBezTo>
                  <a:pt x="-1784" y="1417072"/>
                  <a:pt x="10807" y="1338137"/>
                  <a:pt x="0" y="1054166"/>
                </a:cubicBezTo>
                <a:cubicBezTo>
                  <a:pt x="-10807" y="770195"/>
                  <a:pt x="-16644" y="680187"/>
                  <a:pt x="0" y="346772"/>
                </a:cubicBezTo>
                <a:close/>
              </a:path>
            </a:pathLst>
          </a:custGeom>
          <a:solidFill>
            <a:schemeClr val="lt1"/>
          </a:solidFill>
          <a:ln cap="flat" cmpd="sng" w="28575">
            <a:solidFill>
              <a:schemeClr val="accent6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55" name="Google Shape;655;p29"/>
          <p:cNvSpPr/>
          <p:nvPr/>
        </p:nvSpPr>
        <p:spPr>
          <a:xfrm>
            <a:off x="3753677" y="2995528"/>
            <a:ext cx="662608" cy="667069"/>
          </a:xfrm>
          <a:prstGeom prst="plus">
            <a:avLst>
              <a:gd fmla="val 35180" name="adj"/>
            </a:avLst>
          </a:prstGeom>
          <a:solidFill>
            <a:schemeClr val="accent6"/>
          </a:solidFill>
          <a:ln cap="flat" cmpd="sng" w="12700">
            <a:solidFill>
              <a:srgbClr val="00B05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56" name="Google Shape;656;p29"/>
          <p:cNvSpPr/>
          <p:nvPr/>
        </p:nvSpPr>
        <p:spPr>
          <a:xfrm>
            <a:off x="7295323" y="2995528"/>
            <a:ext cx="1225822" cy="667069"/>
          </a:xfrm>
          <a:prstGeom prst="mathEqual">
            <a:avLst>
              <a:gd fmla="val 23520" name="adj1"/>
              <a:gd fmla="val 11760" name="adj2"/>
            </a:avLst>
          </a:prstGeom>
          <a:solidFill>
            <a:schemeClr val="accent6"/>
          </a:solidFill>
          <a:ln cap="flat" cmpd="sng" w="12700">
            <a:solidFill>
              <a:srgbClr val="00B05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57" name="Google Shape;657;p29">
            <a:hlinkClick action="ppaction://hlinkshowjump?jump=nextslide"/>
          </p:cNvPr>
          <p:cNvSpPr/>
          <p:nvPr/>
        </p:nvSpPr>
        <p:spPr>
          <a:xfrm>
            <a:off x="9292983" y="1940482"/>
            <a:ext cx="1263487" cy="264687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s-CL" sz="16600" u="none" cap="none" strike="noStrike">
                <a:latin typeface="Calibri"/>
                <a:ea typeface="Calibri"/>
                <a:cs typeface="Calibri"/>
                <a:sym typeface="Calibri"/>
              </a:rPr>
              <a:t>9</a:t>
            </a:r>
            <a:endParaRPr b="1" i="0" sz="16600" u="none" cap="none" strike="noStrike"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Imagen que contiene electrónica, calculadora, teclado&#10;&#10;Descripción generada automáticamente" id="658" name="Google Shape;658;p29">
            <a:hlinkClick action="ppaction://hlinksldjump" r:id="rId5"/>
          </p:cNvPr>
          <p:cNvPicPr preferRelativeResize="0"/>
          <p:nvPr/>
        </p:nvPicPr>
        <p:blipFill rotWithShape="1">
          <a:blip r:embed="rId6">
            <a:alphaModFix/>
          </a:blip>
          <a:srcRect b="67093" l="27888" r="58941" t="19040"/>
          <a:stretch/>
        </p:blipFill>
        <p:spPr>
          <a:xfrm>
            <a:off x="11708578" y="6349020"/>
            <a:ext cx="483422" cy="50898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interna clipart. Dibujos animados descargar gratis. | Creazilla" id="659" name="Google Shape;659;p29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913791" y="2140593"/>
            <a:ext cx="1263487" cy="126348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interna clipart. Dibujos animados descargar gratis. | Creazilla" id="660" name="Google Shape;660;p29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2306701" y="2203468"/>
            <a:ext cx="1263487" cy="126348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interna clipart. Dibujos animados descargar gratis. | Creazilla" id="661" name="Google Shape;661;p29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 rot="8927401">
            <a:off x="1458148" y="2593724"/>
            <a:ext cx="1263487" cy="126348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interna clipart. Dibujos animados descargar gratis. | Creazilla" id="662" name="Google Shape;662;p29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 rot="5234814">
            <a:off x="928070" y="3272271"/>
            <a:ext cx="1263487" cy="126348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interna clipart. Dibujos animados descargar gratis. | Creazilla" id="663" name="Google Shape;663;p29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 rot="5234814">
            <a:off x="2146450" y="3176194"/>
            <a:ext cx="1263487" cy="126348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⛺ Tienda De Campaña Emoji" id="664" name="Google Shape;664;p29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4748039" y="2140593"/>
            <a:ext cx="1057543" cy="105754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⛺ Tienda De Campaña Emoji" id="665" name="Google Shape;665;p29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5980689" y="2157016"/>
            <a:ext cx="1057543" cy="105754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⛺ Tienda De Campaña Emoji" id="666" name="Google Shape;666;p29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4748039" y="3079477"/>
            <a:ext cx="1057543" cy="105754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⛺ Tienda De Campaña Emoji" id="667" name="Google Shape;667;p29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5996315" y="3053215"/>
            <a:ext cx="1057543" cy="1057543"/>
          </a:xfrm>
          <a:prstGeom prst="rect">
            <a:avLst/>
          </a:prstGeom>
          <a:noFill/>
          <a:ln>
            <a:noFill/>
          </a:ln>
        </p:spPr>
      </p:pic>
      <p:pic>
        <p:nvPicPr>
          <p:cNvPr id="668" name="Google Shape;668;p29">
            <a:hlinkClick action="ppaction://hlinksldjump" r:id="rId9"/>
          </p:cNvPr>
          <p:cNvPicPr preferRelativeResize="0"/>
          <p:nvPr/>
        </p:nvPicPr>
        <p:blipFill rotWithShape="1">
          <a:blip r:embed="rId10">
            <a:alphaModFix/>
          </a:blip>
          <a:srcRect b="50189" l="26568" r="57423" t="33249"/>
          <a:stretch/>
        </p:blipFill>
        <p:spPr>
          <a:xfrm>
            <a:off x="5376555" y="4862229"/>
            <a:ext cx="1438889" cy="148858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Mapa de pirata con camino hacia el tesoro | Vector Gratis" id="109" name="Google Shape;109;p3"/>
          <p:cNvPicPr preferRelativeResize="0"/>
          <p:nvPr/>
        </p:nvPicPr>
        <p:blipFill rotWithShape="1">
          <a:blip r:embed="rId3">
            <a:alphaModFix/>
          </a:blip>
          <a:srcRect b="8605" l="0" r="0" t="0"/>
          <a:stretch/>
        </p:blipFill>
        <p:spPr>
          <a:xfrm>
            <a:off x="390939" y="2735"/>
            <a:ext cx="11410122" cy="685526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Mapa de pirata con camino hacia el tesoro | Vector Gratis" id="110" name="Google Shape;110;p3">
            <a:hlinkClick action="ppaction://hlinkshowjump?jump=nextslide"/>
          </p:cNvPr>
          <p:cNvPicPr preferRelativeResize="0"/>
          <p:nvPr/>
        </p:nvPicPr>
        <p:blipFill rotWithShape="1">
          <a:blip r:embed="rId4">
            <a:alphaModFix/>
          </a:blip>
          <a:srcRect b="28835" l="57433" r="21661" t="52789"/>
          <a:stretch/>
        </p:blipFill>
        <p:spPr>
          <a:xfrm>
            <a:off x="6944139" y="3962400"/>
            <a:ext cx="2385391" cy="137822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Mapa de pirata con camino hacia el tesoro | Vector Gratis" id="111" name="Google Shape;111;p3"/>
          <p:cNvPicPr preferRelativeResize="0"/>
          <p:nvPr/>
        </p:nvPicPr>
        <p:blipFill rotWithShape="1">
          <a:blip r:embed="rId5">
            <a:alphaModFix/>
          </a:blip>
          <a:srcRect b="51273" l="54645" r="10743" t="32560"/>
          <a:stretch/>
        </p:blipFill>
        <p:spPr>
          <a:xfrm>
            <a:off x="6626087" y="2445026"/>
            <a:ext cx="3949148" cy="121257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Mapa de pirata con camino hacia el tesoro | Vector Gratis" id="112" name="Google Shape;112;p3"/>
          <p:cNvPicPr preferRelativeResize="0"/>
          <p:nvPr/>
        </p:nvPicPr>
        <p:blipFill rotWithShape="1">
          <a:blip r:embed="rId6">
            <a:alphaModFix/>
          </a:blip>
          <a:srcRect b="60989" l="13066" r="60220" t="26996"/>
          <a:stretch/>
        </p:blipFill>
        <p:spPr>
          <a:xfrm>
            <a:off x="1881809" y="2027583"/>
            <a:ext cx="3048000" cy="90114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Mapa de pirata con camino hacia el tesoro | Vector Gratis" id="113" name="Google Shape;113;p3"/>
          <p:cNvPicPr preferRelativeResize="0"/>
          <p:nvPr/>
        </p:nvPicPr>
        <p:blipFill rotWithShape="1">
          <a:blip r:embed="rId7">
            <a:alphaModFix/>
          </a:blip>
          <a:srcRect b="67440" l="39779" r="37689" t="16394"/>
          <a:stretch/>
        </p:blipFill>
        <p:spPr>
          <a:xfrm>
            <a:off x="4929809" y="1232452"/>
            <a:ext cx="2570921" cy="121257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Mapa de pirata con camino hacia el tesoro | Vector Gratis" id="114" name="Google Shape;114;p3"/>
          <p:cNvPicPr preferRelativeResize="0"/>
          <p:nvPr/>
        </p:nvPicPr>
        <p:blipFill rotWithShape="1">
          <a:blip r:embed="rId8">
            <a:alphaModFix/>
          </a:blip>
          <a:srcRect b="77598" l="12833" r="69164" t="6236"/>
          <a:stretch/>
        </p:blipFill>
        <p:spPr>
          <a:xfrm>
            <a:off x="1855303" y="470452"/>
            <a:ext cx="2054087" cy="1212574"/>
          </a:xfrm>
          <a:prstGeom prst="rect">
            <a:avLst/>
          </a:prstGeom>
          <a:noFill/>
          <a:ln>
            <a:noFill/>
          </a:ln>
        </p:spPr>
      </p:pic>
      <p:sp>
        <p:nvSpPr>
          <p:cNvPr id="115" name="Google Shape;115;p3">
            <a:hlinkClick action="ppaction://hlinkshowjump?jump=nextslide"/>
          </p:cNvPr>
          <p:cNvSpPr/>
          <p:nvPr/>
        </p:nvSpPr>
        <p:spPr>
          <a:xfrm>
            <a:off x="6944139" y="5075583"/>
            <a:ext cx="702366" cy="569843"/>
          </a:xfrm>
          <a:prstGeom prst="flowChartConnector">
            <a:avLst/>
          </a:prstGeom>
          <a:solidFill>
            <a:srgbClr val="833C0B"/>
          </a:solidFill>
          <a:ln cap="flat" cmpd="sng" w="12700">
            <a:solidFill>
              <a:srgbClr val="833C0B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s-CL" sz="4000" u="none" cap="none" strike="noStrike">
                <a:solidFill>
                  <a:srgbClr val="F7CAAC"/>
                </a:solidFill>
                <a:latin typeface="Comic Sans MS"/>
                <a:ea typeface="Comic Sans MS"/>
                <a:cs typeface="Comic Sans MS"/>
                <a:sym typeface="Comic Sans MS"/>
              </a:rPr>
              <a:t>1</a:t>
            </a:r>
            <a:endParaRPr/>
          </a:p>
        </p:txBody>
      </p:sp>
      <p:sp>
        <p:nvSpPr>
          <p:cNvPr id="116" name="Google Shape;116;p3"/>
          <p:cNvSpPr/>
          <p:nvPr/>
        </p:nvSpPr>
        <p:spPr>
          <a:xfrm>
            <a:off x="9862929" y="3392557"/>
            <a:ext cx="702366" cy="569843"/>
          </a:xfrm>
          <a:prstGeom prst="flowChartConnector">
            <a:avLst/>
          </a:prstGeom>
          <a:solidFill>
            <a:srgbClr val="833C0B"/>
          </a:solidFill>
          <a:ln cap="flat" cmpd="sng" w="12700">
            <a:solidFill>
              <a:srgbClr val="833C0B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s-CL" sz="4000" u="none" cap="none" strike="noStrike">
                <a:solidFill>
                  <a:srgbClr val="F7CAAC"/>
                </a:solidFill>
                <a:latin typeface="Comic Sans MS"/>
                <a:ea typeface="Comic Sans MS"/>
                <a:cs typeface="Comic Sans MS"/>
                <a:sym typeface="Comic Sans MS"/>
              </a:rPr>
              <a:t>2</a:t>
            </a:r>
            <a:endParaRPr/>
          </a:p>
        </p:txBody>
      </p:sp>
      <p:sp>
        <p:nvSpPr>
          <p:cNvPr id="117" name="Google Shape;117;p3"/>
          <p:cNvSpPr/>
          <p:nvPr/>
        </p:nvSpPr>
        <p:spPr>
          <a:xfrm>
            <a:off x="2339009" y="2759765"/>
            <a:ext cx="702366" cy="569843"/>
          </a:xfrm>
          <a:prstGeom prst="flowChartConnector">
            <a:avLst/>
          </a:prstGeom>
          <a:solidFill>
            <a:srgbClr val="833C0B"/>
          </a:solidFill>
          <a:ln cap="flat" cmpd="sng" w="12700">
            <a:solidFill>
              <a:srgbClr val="833C0B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s-CL" sz="4000" u="none" cap="none" strike="noStrike">
                <a:solidFill>
                  <a:srgbClr val="F7CAAC"/>
                </a:solidFill>
                <a:latin typeface="Comic Sans MS"/>
                <a:ea typeface="Comic Sans MS"/>
                <a:cs typeface="Comic Sans MS"/>
                <a:sym typeface="Comic Sans MS"/>
              </a:rPr>
              <a:t>3</a:t>
            </a:r>
            <a:endParaRPr/>
          </a:p>
        </p:txBody>
      </p:sp>
      <p:sp>
        <p:nvSpPr>
          <p:cNvPr id="118" name="Google Shape;118;p3"/>
          <p:cNvSpPr/>
          <p:nvPr/>
        </p:nvSpPr>
        <p:spPr>
          <a:xfrm>
            <a:off x="7275443" y="1616766"/>
            <a:ext cx="702366" cy="569843"/>
          </a:xfrm>
          <a:prstGeom prst="flowChartConnector">
            <a:avLst/>
          </a:prstGeom>
          <a:solidFill>
            <a:srgbClr val="833C0B"/>
          </a:solidFill>
          <a:ln cap="flat" cmpd="sng" w="12700">
            <a:solidFill>
              <a:srgbClr val="833C0B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s-CL" sz="4000" u="none" cap="none" strike="noStrike">
                <a:solidFill>
                  <a:srgbClr val="F7CAAC"/>
                </a:solidFill>
                <a:latin typeface="Comic Sans MS"/>
                <a:ea typeface="Comic Sans MS"/>
                <a:cs typeface="Comic Sans MS"/>
                <a:sym typeface="Comic Sans MS"/>
              </a:rPr>
              <a:t>4</a:t>
            </a:r>
            <a:endParaRPr/>
          </a:p>
        </p:txBody>
      </p:sp>
      <p:pic>
        <p:nvPicPr>
          <p:cNvPr descr="Imagen que contiene electrónica, calculadora, teclado&#10;&#10;Descripción generada automáticamente" id="119" name="Google Shape;119;p3">
            <a:hlinkClick action="ppaction://hlinkshowjump?jump=firstslide"/>
          </p:cNvPr>
          <p:cNvPicPr preferRelativeResize="0"/>
          <p:nvPr/>
        </p:nvPicPr>
        <p:blipFill rotWithShape="1">
          <a:blip r:embed="rId9">
            <a:alphaModFix/>
          </a:blip>
          <a:srcRect b="18532" l="10231" r="75586" t="66324"/>
          <a:stretch/>
        </p:blipFill>
        <p:spPr>
          <a:xfrm>
            <a:off x="0" y="0"/>
            <a:ext cx="594238" cy="63452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Imagen que contiene electrónica, calculadora, teclado&#10;&#10;Descripción generada automáticamente" id="120" name="Google Shape;120;p3">
            <a:hlinkClick action="ppaction://hlinksldjump" r:id="rId10"/>
          </p:cNvPr>
          <p:cNvPicPr preferRelativeResize="0"/>
          <p:nvPr/>
        </p:nvPicPr>
        <p:blipFill rotWithShape="1">
          <a:blip r:embed="rId11">
            <a:alphaModFix/>
          </a:blip>
          <a:srcRect b="67093" l="27888" r="58941" t="19040"/>
          <a:stretch/>
        </p:blipFill>
        <p:spPr>
          <a:xfrm>
            <a:off x="11708578" y="6349020"/>
            <a:ext cx="483422" cy="5089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672" name="Shape 6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3" name="Google Shape;673;p30"/>
          <p:cNvSpPr/>
          <p:nvPr/>
        </p:nvSpPr>
        <p:spPr>
          <a:xfrm>
            <a:off x="215348" y="192156"/>
            <a:ext cx="11761304" cy="6473687"/>
          </a:xfrm>
          <a:prstGeom prst="roundRect">
            <a:avLst>
              <a:gd fmla="val 10321" name="adj"/>
            </a:avLst>
          </a:prstGeom>
          <a:solidFill>
            <a:schemeClr val="lt1"/>
          </a:solidFill>
          <a:ln cap="flat" cmpd="sng" w="57150">
            <a:solidFill>
              <a:schemeClr val="accent6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0" sz="1800" u="none" cap="none" strike="noStrike">
              <a:solidFill>
                <a:srgbClr val="F7CAAC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Imagen que contiene electrónica, calculadora, teclado&#10;&#10;Descripción generada automáticamente" id="674" name="Google Shape;674;p30">
            <a:hlinkClick action="ppaction://hlinkshowjump?jump=firstslide"/>
          </p:cNvPr>
          <p:cNvPicPr preferRelativeResize="0"/>
          <p:nvPr/>
        </p:nvPicPr>
        <p:blipFill rotWithShape="1">
          <a:blip r:embed="rId4">
            <a:alphaModFix/>
          </a:blip>
          <a:srcRect b="18532" l="10231" r="75586" t="66324"/>
          <a:stretch/>
        </p:blipFill>
        <p:spPr>
          <a:xfrm>
            <a:off x="0" y="0"/>
            <a:ext cx="594238" cy="634525"/>
          </a:xfrm>
          <a:prstGeom prst="rect">
            <a:avLst/>
          </a:prstGeom>
          <a:noFill/>
          <a:ln>
            <a:noFill/>
          </a:ln>
        </p:spPr>
      </p:pic>
      <p:sp>
        <p:nvSpPr>
          <p:cNvPr id="675" name="Google Shape;675;p30"/>
          <p:cNvSpPr/>
          <p:nvPr/>
        </p:nvSpPr>
        <p:spPr>
          <a:xfrm>
            <a:off x="828262" y="4615063"/>
            <a:ext cx="6039678" cy="1531639"/>
          </a:xfrm>
          <a:prstGeom prst="rect">
            <a:avLst/>
          </a:prstGeom>
          <a:solidFill>
            <a:schemeClr val="lt2"/>
          </a:solidFill>
          <a:ln cap="flat" cmpd="sng" w="1270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Imagen que contiene electrónica, calculadora, teclado&#10;&#10;Descripción generada automáticamente" id="676" name="Google Shape;676;p30">
            <a:hlinkClick action="ppaction://hlinksldjump" r:id="rId5"/>
          </p:cNvPr>
          <p:cNvPicPr preferRelativeResize="0"/>
          <p:nvPr/>
        </p:nvPicPr>
        <p:blipFill rotWithShape="1">
          <a:blip r:embed="rId6">
            <a:alphaModFix/>
          </a:blip>
          <a:srcRect b="67093" l="27888" r="58941" t="19040"/>
          <a:stretch/>
        </p:blipFill>
        <p:spPr>
          <a:xfrm>
            <a:off x="11708578" y="6349020"/>
            <a:ext cx="483422" cy="50898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interna clipart. Dibujos animados descargar gratis. | Creazilla" id="677" name="Google Shape;677;p30"/>
          <p:cNvPicPr preferRelativeResize="0"/>
          <p:nvPr/>
        </p:nvPicPr>
        <p:blipFill rotWithShape="1">
          <a:blip r:embed="rId7">
            <a:alphaModFix/>
          </a:blip>
          <a:srcRect b="7639" l="6628" r="11132" t="11217"/>
          <a:stretch/>
        </p:blipFill>
        <p:spPr>
          <a:xfrm rot="10800000">
            <a:off x="7557318" y="1267189"/>
            <a:ext cx="1266047" cy="124916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interna clipart. Dibujos animados descargar gratis. | Creazilla" id="678" name="Google Shape;678;p30"/>
          <p:cNvPicPr preferRelativeResize="0"/>
          <p:nvPr/>
        </p:nvPicPr>
        <p:blipFill rotWithShape="1">
          <a:blip r:embed="rId7">
            <a:alphaModFix/>
          </a:blip>
          <a:srcRect b="7639" l="6628" r="11132" t="11217"/>
          <a:stretch/>
        </p:blipFill>
        <p:spPr>
          <a:xfrm rot="10800000">
            <a:off x="8524228" y="1363267"/>
            <a:ext cx="1266047" cy="124916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interna clipart. Dibujos animados descargar gratis. | Creazilla" id="679" name="Google Shape;679;p30"/>
          <p:cNvPicPr preferRelativeResize="0"/>
          <p:nvPr/>
        </p:nvPicPr>
        <p:blipFill rotWithShape="1">
          <a:blip r:embed="rId7">
            <a:alphaModFix/>
          </a:blip>
          <a:srcRect b="7639" l="6628" r="11132" t="11217"/>
          <a:stretch/>
        </p:blipFill>
        <p:spPr>
          <a:xfrm rot="10800000">
            <a:off x="9372599" y="1458980"/>
            <a:ext cx="1266047" cy="124916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interna clipart. Dibujos animados descargar gratis. | Creazilla" id="680" name="Google Shape;680;p30"/>
          <p:cNvPicPr preferRelativeResize="0"/>
          <p:nvPr/>
        </p:nvPicPr>
        <p:blipFill rotWithShape="1">
          <a:blip r:embed="rId7">
            <a:alphaModFix/>
          </a:blip>
          <a:srcRect b="7639" l="6628" r="11132" t="11217"/>
          <a:stretch/>
        </p:blipFill>
        <p:spPr>
          <a:xfrm rot="10800000">
            <a:off x="10376718" y="1554694"/>
            <a:ext cx="1266047" cy="124916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⛺ Tienda De Campaña Emoji" id="681" name="Google Shape;681;p30"/>
          <p:cNvPicPr preferRelativeResize="0"/>
          <p:nvPr/>
        </p:nvPicPr>
        <p:blipFill rotWithShape="1">
          <a:blip r:embed="rId8">
            <a:alphaModFix/>
          </a:blip>
          <a:srcRect b="0" l="0" r="0" t="13701"/>
          <a:stretch/>
        </p:blipFill>
        <p:spPr>
          <a:xfrm>
            <a:off x="7167312" y="2972676"/>
            <a:ext cx="1057543" cy="91264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⛺ Tienda De Campaña Emoji" id="682" name="Google Shape;682;p30"/>
          <p:cNvPicPr preferRelativeResize="0"/>
          <p:nvPr/>
        </p:nvPicPr>
        <p:blipFill rotWithShape="1">
          <a:blip r:embed="rId8">
            <a:alphaModFix/>
          </a:blip>
          <a:srcRect b="0" l="0" r="0" t="13701"/>
          <a:stretch/>
        </p:blipFill>
        <p:spPr>
          <a:xfrm>
            <a:off x="9571982" y="2966613"/>
            <a:ext cx="1057543" cy="91264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⛺ Tienda De Campaña Emoji" id="683" name="Google Shape;683;p30"/>
          <p:cNvPicPr preferRelativeResize="0"/>
          <p:nvPr/>
        </p:nvPicPr>
        <p:blipFill rotWithShape="1">
          <a:blip r:embed="rId8">
            <a:alphaModFix/>
          </a:blip>
          <a:srcRect b="0" l="0" r="0" t="13701"/>
          <a:stretch/>
        </p:blipFill>
        <p:spPr>
          <a:xfrm>
            <a:off x="7132798" y="4321324"/>
            <a:ext cx="1057543" cy="91264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⛺ Tienda De Campaña Emoji" id="684" name="Google Shape;684;p30"/>
          <p:cNvPicPr preferRelativeResize="0"/>
          <p:nvPr/>
        </p:nvPicPr>
        <p:blipFill rotWithShape="1">
          <a:blip r:embed="rId8">
            <a:alphaModFix/>
          </a:blip>
          <a:srcRect b="0" l="0" r="0" t="13701"/>
          <a:stretch/>
        </p:blipFill>
        <p:spPr>
          <a:xfrm>
            <a:off x="9581103" y="4321323"/>
            <a:ext cx="1057543" cy="912645"/>
          </a:xfrm>
          <a:prstGeom prst="rect">
            <a:avLst/>
          </a:prstGeom>
          <a:noFill/>
          <a:ln>
            <a:noFill/>
          </a:ln>
        </p:spPr>
      </p:pic>
      <p:sp>
        <p:nvSpPr>
          <p:cNvPr id="685" name="Google Shape;685;p30"/>
          <p:cNvSpPr/>
          <p:nvPr/>
        </p:nvSpPr>
        <p:spPr>
          <a:xfrm>
            <a:off x="828262" y="2002393"/>
            <a:ext cx="6039678" cy="2597426"/>
          </a:xfrm>
          <a:prstGeom prst="rect">
            <a:avLst/>
          </a:prstGeom>
          <a:solidFill>
            <a:srgbClr val="A8D08C"/>
          </a:solidFill>
          <a:ln cap="flat" cmpd="sng" w="12700">
            <a:solidFill>
              <a:srgbClr val="00B05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686" name="Google Shape;686;p30"/>
          <p:cNvGrpSpPr/>
          <p:nvPr/>
        </p:nvGrpSpPr>
        <p:grpSpPr>
          <a:xfrm>
            <a:off x="3034748" y="2590209"/>
            <a:ext cx="1558788" cy="1452282"/>
            <a:chOff x="3034748" y="2590209"/>
            <a:chExt cx="1558788" cy="1452282"/>
          </a:xfrm>
        </p:grpSpPr>
        <p:sp>
          <p:nvSpPr>
            <p:cNvPr id="687" name="Google Shape;687;p30">
              <a:hlinkClick action="ppaction://hlinkshowjump?jump=nextslide"/>
            </p:cNvPr>
            <p:cNvSpPr/>
            <p:nvPr/>
          </p:nvSpPr>
          <p:spPr>
            <a:xfrm>
              <a:off x="3034748" y="2590209"/>
              <a:ext cx="1558788" cy="1452282"/>
            </a:xfrm>
            <a:prstGeom prst="flowChartConnector">
              <a:avLst/>
            </a:prstGeom>
            <a:solidFill>
              <a:schemeClr val="accent6"/>
            </a:solidFill>
            <a:ln cap="flat" cmpd="sng" w="12700">
              <a:solidFill>
                <a:srgbClr val="548135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88" name="Google Shape;688;p30">
              <a:hlinkClick action="ppaction://hlinkshowjump?jump=nextslide"/>
            </p:cNvPr>
            <p:cNvSpPr/>
            <p:nvPr/>
          </p:nvSpPr>
          <p:spPr>
            <a:xfrm rot="5400000">
              <a:off x="3622224" y="3011994"/>
              <a:ext cx="591671" cy="578224"/>
            </a:xfrm>
            <a:prstGeom prst="triangle">
              <a:avLst>
                <a:gd fmla="val 50000" name="adj"/>
              </a:avLst>
            </a:prstGeom>
            <a:solidFill>
              <a:srgbClr val="385623"/>
            </a:solidFill>
            <a:ln cap="flat" cmpd="sng" w="12700">
              <a:solidFill>
                <a:schemeClr val="l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689" name="Google Shape;689;p30"/>
          <p:cNvSpPr/>
          <p:nvPr/>
        </p:nvSpPr>
        <p:spPr>
          <a:xfrm>
            <a:off x="4593536" y="1474297"/>
            <a:ext cx="1842052" cy="543339"/>
          </a:xfrm>
          <a:prstGeom prst="roundRect">
            <a:avLst>
              <a:gd fmla="val 16667" name="adj"/>
            </a:avLst>
          </a:prstGeom>
          <a:solidFill>
            <a:schemeClr val="accent1"/>
          </a:solidFill>
          <a:ln cap="flat" cmpd="sng" w="12700">
            <a:solidFill>
              <a:srgbClr val="31538F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90" name="Google Shape;690;p30"/>
          <p:cNvSpPr/>
          <p:nvPr/>
        </p:nvSpPr>
        <p:spPr>
          <a:xfrm>
            <a:off x="1192696" y="1474298"/>
            <a:ext cx="1842052" cy="543339"/>
          </a:xfrm>
          <a:prstGeom prst="roundRect">
            <a:avLst>
              <a:gd fmla="val 16667" name="adj"/>
            </a:avLst>
          </a:prstGeom>
          <a:solidFill>
            <a:schemeClr val="accent1"/>
          </a:solidFill>
          <a:ln cap="flat" cmpd="sng" w="12700">
            <a:solidFill>
              <a:srgbClr val="31538F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694" name="Shape 6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5" name="Google Shape;695;p31"/>
          <p:cNvSpPr/>
          <p:nvPr/>
        </p:nvSpPr>
        <p:spPr>
          <a:xfrm>
            <a:off x="215348" y="192156"/>
            <a:ext cx="11761304" cy="6473687"/>
          </a:xfrm>
          <a:prstGeom prst="roundRect">
            <a:avLst>
              <a:gd fmla="val 10321" name="adj"/>
            </a:avLst>
          </a:prstGeom>
          <a:solidFill>
            <a:schemeClr val="lt1"/>
          </a:solidFill>
          <a:ln cap="flat" cmpd="sng" w="57150">
            <a:solidFill>
              <a:schemeClr val="accent6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0" sz="1800" u="none" cap="none" strike="noStrike">
              <a:solidFill>
                <a:srgbClr val="F7CAAC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96" name="Google Shape;696;p31"/>
          <p:cNvSpPr/>
          <p:nvPr/>
        </p:nvSpPr>
        <p:spPr>
          <a:xfrm>
            <a:off x="828262" y="4615063"/>
            <a:ext cx="6039678" cy="1531639"/>
          </a:xfrm>
          <a:prstGeom prst="rect">
            <a:avLst/>
          </a:prstGeom>
          <a:solidFill>
            <a:schemeClr val="lt2"/>
          </a:solidFill>
          <a:ln cap="flat" cmpd="sng" w="1270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Imagen que contiene electrónica, calculadora, teclado&#10;&#10;Descripción generada automáticamente" id="697" name="Google Shape;697;p31">
            <a:hlinkClick action="ppaction://hlinkshowjump?jump=firstslide"/>
          </p:cNvPr>
          <p:cNvPicPr preferRelativeResize="0"/>
          <p:nvPr/>
        </p:nvPicPr>
        <p:blipFill rotWithShape="1">
          <a:blip r:embed="rId4">
            <a:alphaModFix/>
          </a:blip>
          <a:srcRect b="18532" l="10231" r="75586" t="66324"/>
          <a:stretch/>
        </p:blipFill>
        <p:spPr>
          <a:xfrm>
            <a:off x="0" y="0"/>
            <a:ext cx="594238" cy="634525"/>
          </a:xfrm>
          <a:prstGeom prst="rect">
            <a:avLst/>
          </a:prstGeom>
          <a:noFill/>
          <a:ln>
            <a:noFill/>
          </a:ln>
        </p:spPr>
      </p:pic>
      <p:sp>
        <p:nvSpPr>
          <p:cNvPr id="698" name="Google Shape;698;p31"/>
          <p:cNvSpPr/>
          <p:nvPr/>
        </p:nvSpPr>
        <p:spPr>
          <a:xfrm>
            <a:off x="1192696" y="1474298"/>
            <a:ext cx="1842052" cy="543339"/>
          </a:xfrm>
          <a:prstGeom prst="roundRect">
            <a:avLst>
              <a:gd fmla="val 16667" name="adj"/>
            </a:avLst>
          </a:prstGeom>
          <a:solidFill>
            <a:schemeClr val="accent1"/>
          </a:solidFill>
          <a:ln cap="flat" cmpd="sng" w="12700">
            <a:solidFill>
              <a:srgbClr val="31538F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99" name="Google Shape;699;p31"/>
          <p:cNvSpPr/>
          <p:nvPr/>
        </p:nvSpPr>
        <p:spPr>
          <a:xfrm>
            <a:off x="828262" y="2017637"/>
            <a:ext cx="6039678" cy="2597426"/>
          </a:xfrm>
          <a:prstGeom prst="rect">
            <a:avLst/>
          </a:prstGeom>
          <a:solidFill>
            <a:srgbClr val="A8D08C"/>
          </a:solidFill>
          <a:ln cap="flat" cmpd="sng" w="12700">
            <a:solidFill>
              <a:srgbClr val="00B05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00" name="Google Shape;700;p31"/>
          <p:cNvSpPr/>
          <p:nvPr/>
        </p:nvSpPr>
        <p:spPr>
          <a:xfrm>
            <a:off x="4593536" y="1474297"/>
            <a:ext cx="1842052" cy="543339"/>
          </a:xfrm>
          <a:prstGeom prst="roundRect">
            <a:avLst>
              <a:gd fmla="val 16667" name="adj"/>
            </a:avLst>
          </a:prstGeom>
          <a:solidFill>
            <a:schemeClr val="accent1"/>
          </a:solidFill>
          <a:ln cap="flat" cmpd="sng" w="12700">
            <a:solidFill>
              <a:srgbClr val="31538F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701" name="Google Shape;701;p31"/>
          <p:cNvGrpSpPr/>
          <p:nvPr/>
        </p:nvGrpSpPr>
        <p:grpSpPr>
          <a:xfrm>
            <a:off x="3034748" y="2590209"/>
            <a:ext cx="1558788" cy="1452282"/>
            <a:chOff x="3034748" y="2590209"/>
            <a:chExt cx="1558788" cy="1452282"/>
          </a:xfrm>
        </p:grpSpPr>
        <p:sp>
          <p:nvSpPr>
            <p:cNvPr id="702" name="Google Shape;702;p31"/>
            <p:cNvSpPr/>
            <p:nvPr/>
          </p:nvSpPr>
          <p:spPr>
            <a:xfrm>
              <a:off x="3034748" y="2590209"/>
              <a:ext cx="1558788" cy="1452282"/>
            </a:xfrm>
            <a:prstGeom prst="flowChartConnector">
              <a:avLst/>
            </a:prstGeom>
            <a:solidFill>
              <a:schemeClr val="accent6"/>
            </a:solidFill>
            <a:ln cap="flat" cmpd="sng" w="12700">
              <a:solidFill>
                <a:srgbClr val="548135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03" name="Google Shape;703;p31"/>
            <p:cNvSpPr/>
            <p:nvPr/>
          </p:nvSpPr>
          <p:spPr>
            <a:xfrm rot="5400000">
              <a:off x="3622224" y="3011994"/>
              <a:ext cx="591671" cy="578224"/>
            </a:xfrm>
            <a:prstGeom prst="triangle">
              <a:avLst>
                <a:gd fmla="val 50000" name="adj"/>
              </a:avLst>
            </a:prstGeom>
            <a:solidFill>
              <a:srgbClr val="385623"/>
            </a:solidFill>
            <a:ln cap="flat" cmpd="sng" w="12700">
              <a:solidFill>
                <a:schemeClr val="l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704" name="Google Shape;704;p31">
            <a:hlinkClick action="ppaction://hlinksldjump" r:id="rId5"/>
          </p:cNvPr>
          <p:cNvSpPr/>
          <p:nvPr/>
        </p:nvSpPr>
        <p:spPr>
          <a:xfrm>
            <a:off x="7732714" y="2945210"/>
            <a:ext cx="3352800" cy="1722782"/>
          </a:xfrm>
          <a:prstGeom prst="roundRect">
            <a:avLst>
              <a:gd fmla="val 16667" name="adj"/>
            </a:avLst>
          </a:prstGeom>
          <a:solidFill>
            <a:schemeClr val="accent6"/>
          </a:solidFill>
          <a:ln cap="flat" cmpd="sng" w="12700">
            <a:solidFill>
              <a:srgbClr val="385623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s-CL" sz="4000" u="none" cap="none" strike="noStrik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Volver</a:t>
            </a:r>
            <a:endParaRPr/>
          </a:p>
        </p:txBody>
      </p:sp>
      <p:pic>
        <p:nvPicPr>
          <p:cNvPr descr="Imagen que contiene electrónica, calculadora, teclado&#10;&#10;Descripción generada automáticamente" id="705" name="Google Shape;705;p31">
            <a:hlinkClick action="ppaction://hlinksldjump" r:id="rId6"/>
          </p:cNvPr>
          <p:cNvPicPr preferRelativeResize="0"/>
          <p:nvPr/>
        </p:nvPicPr>
        <p:blipFill rotWithShape="1">
          <a:blip r:embed="rId7">
            <a:alphaModFix/>
          </a:blip>
          <a:srcRect b="67093" l="27888" r="58941" t="19040"/>
          <a:stretch/>
        </p:blipFill>
        <p:spPr>
          <a:xfrm>
            <a:off x="11708578" y="6349020"/>
            <a:ext cx="483422" cy="50898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interna clipart. Dibujos animados descargar gratis. | Creazilla" id="706" name="Google Shape;706;p31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828262" y="4695190"/>
            <a:ext cx="813871" cy="81387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interna clipart. Dibujos animados descargar gratis. | Creazilla" id="707" name="Google Shape;707;p31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 rot="3746720">
            <a:off x="5419411" y="5329724"/>
            <a:ext cx="813871" cy="81387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interna clipart. Dibujos animados descargar gratis. | Creazilla" id="708" name="Google Shape;708;p31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 rot="-1964697">
            <a:off x="1863205" y="5299809"/>
            <a:ext cx="813871" cy="81387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interna clipart. Dibujos animados descargar gratis. | Creazilla" id="709" name="Google Shape;709;p31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 rot="-4406333">
            <a:off x="5973428" y="4522017"/>
            <a:ext cx="813871" cy="81387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interna clipart. Dibujos animados descargar gratis. | Creazilla" id="710" name="Google Shape;710;p31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 rot="-4406333">
            <a:off x="3117721" y="5394950"/>
            <a:ext cx="813871" cy="81387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⛺ Tienda De Campaña Emoji" id="711" name="Google Shape;711;p31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1127722" y="5158402"/>
            <a:ext cx="764218" cy="764218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⛺ Tienda De Campaña Emoji" id="712" name="Google Shape;712;p31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2294065" y="4565932"/>
            <a:ext cx="764218" cy="764218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⛺ Tienda De Campaña Emoji" id="713" name="Google Shape;713;p31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3704826" y="4776293"/>
            <a:ext cx="764218" cy="764218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⛺ Tienda De Campaña Emoji" id="714" name="Google Shape;714;p31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4829387" y="4670781"/>
            <a:ext cx="764218" cy="76421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afterEffect" presetClass="entr" presetID="1" presetSubtype="0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718" name="Shape 7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9" name="Google Shape;719;p32"/>
          <p:cNvSpPr/>
          <p:nvPr/>
        </p:nvSpPr>
        <p:spPr>
          <a:xfrm>
            <a:off x="215348" y="192156"/>
            <a:ext cx="11761304" cy="6473687"/>
          </a:xfrm>
          <a:prstGeom prst="roundRect">
            <a:avLst>
              <a:gd fmla="val 10321" name="adj"/>
            </a:avLst>
          </a:prstGeom>
          <a:solidFill>
            <a:schemeClr val="lt1"/>
          </a:solidFill>
          <a:ln cap="flat" cmpd="sng" w="57150">
            <a:solidFill>
              <a:schemeClr val="accent6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s-CL" sz="9600" u="none" cap="none" strike="noStrike">
                <a:solidFill>
                  <a:srgbClr val="F7CAAC"/>
                </a:solidFill>
                <a:latin typeface="Calibri"/>
                <a:ea typeface="Calibri"/>
                <a:cs typeface="Calibri"/>
                <a:sym typeface="Calibri"/>
              </a:rPr>
              <a:t>1</a:t>
            </a:r>
            <a:endParaRPr b="1" i="0" sz="1800" u="none" cap="none" strike="noStrike">
              <a:solidFill>
                <a:srgbClr val="F7CAAC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Imagen que contiene electrónica, calculadora, teclado&#10;&#10;Descripción generada automáticamente" id="720" name="Google Shape;720;p32">
            <a:hlinkClick action="ppaction://hlinkshowjump?jump=firstslide"/>
          </p:cNvPr>
          <p:cNvPicPr preferRelativeResize="0"/>
          <p:nvPr/>
        </p:nvPicPr>
        <p:blipFill rotWithShape="1">
          <a:blip r:embed="rId4">
            <a:alphaModFix/>
          </a:blip>
          <a:srcRect b="18532" l="10231" r="75586" t="66324"/>
          <a:stretch/>
        </p:blipFill>
        <p:spPr>
          <a:xfrm>
            <a:off x="0" y="0"/>
            <a:ext cx="594238" cy="634525"/>
          </a:xfrm>
          <a:prstGeom prst="rect">
            <a:avLst/>
          </a:prstGeom>
          <a:noFill/>
          <a:ln>
            <a:noFill/>
          </a:ln>
        </p:spPr>
      </p:pic>
      <p:sp>
        <p:nvSpPr>
          <p:cNvPr id="721" name="Google Shape;721;p32"/>
          <p:cNvSpPr txBox="1"/>
          <p:nvPr/>
        </p:nvSpPr>
        <p:spPr>
          <a:xfrm>
            <a:off x="626165" y="482475"/>
            <a:ext cx="10939670" cy="92333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s-CL" sz="5400" u="none" cap="none" strike="noStrike">
                <a:solidFill>
                  <a:srgbClr val="00B050"/>
                </a:solidFill>
                <a:latin typeface="Comic Sans MS"/>
                <a:ea typeface="Comic Sans MS"/>
                <a:cs typeface="Comic Sans MS"/>
                <a:sym typeface="Comic Sans MS"/>
              </a:rPr>
              <a:t>¿Cuál es la respuesta correcta?</a:t>
            </a:r>
            <a:endParaRPr/>
          </a:p>
        </p:txBody>
      </p:sp>
      <p:sp>
        <p:nvSpPr>
          <p:cNvPr id="722" name="Google Shape;722;p32"/>
          <p:cNvSpPr/>
          <p:nvPr/>
        </p:nvSpPr>
        <p:spPr>
          <a:xfrm>
            <a:off x="1007164" y="2292626"/>
            <a:ext cx="2531165" cy="2080591"/>
          </a:xfrm>
          <a:custGeom>
            <a:rect b="b" l="l" r="r" t="t"/>
            <a:pathLst>
              <a:path extrusionOk="0" fill="none" h="2080591" w="2531165">
                <a:moveTo>
                  <a:pt x="0" y="346772"/>
                </a:moveTo>
                <a:cubicBezTo>
                  <a:pt x="8859" y="170896"/>
                  <a:pt x="113679" y="16915"/>
                  <a:pt x="346772" y="0"/>
                </a:cubicBezTo>
                <a:cubicBezTo>
                  <a:pt x="571070" y="22889"/>
                  <a:pt x="815105" y="-20642"/>
                  <a:pt x="996065" y="0"/>
                </a:cubicBezTo>
                <a:cubicBezTo>
                  <a:pt x="1177025" y="20642"/>
                  <a:pt x="1345558" y="25689"/>
                  <a:pt x="1626981" y="0"/>
                </a:cubicBezTo>
                <a:cubicBezTo>
                  <a:pt x="1908404" y="-25689"/>
                  <a:pt x="2016752" y="7744"/>
                  <a:pt x="2184393" y="0"/>
                </a:cubicBezTo>
                <a:cubicBezTo>
                  <a:pt x="2351036" y="-18291"/>
                  <a:pt x="2560177" y="171223"/>
                  <a:pt x="2531165" y="346772"/>
                </a:cubicBezTo>
                <a:cubicBezTo>
                  <a:pt x="2499345" y="666501"/>
                  <a:pt x="2508556" y="819372"/>
                  <a:pt x="2531165" y="998684"/>
                </a:cubicBezTo>
                <a:cubicBezTo>
                  <a:pt x="2553774" y="1177996"/>
                  <a:pt x="2498705" y="1483498"/>
                  <a:pt x="2531165" y="1733819"/>
                </a:cubicBezTo>
                <a:cubicBezTo>
                  <a:pt x="2532479" y="1937768"/>
                  <a:pt x="2398753" y="2075960"/>
                  <a:pt x="2184393" y="2080591"/>
                </a:cubicBezTo>
                <a:cubicBezTo>
                  <a:pt x="2029454" y="2078587"/>
                  <a:pt x="1849813" y="2097295"/>
                  <a:pt x="1590229" y="2080591"/>
                </a:cubicBezTo>
                <a:cubicBezTo>
                  <a:pt x="1330645" y="2063887"/>
                  <a:pt x="1139402" y="2062879"/>
                  <a:pt x="996065" y="2080591"/>
                </a:cubicBezTo>
                <a:cubicBezTo>
                  <a:pt x="852728" y="2098303"/>
                  <a:pt x="584893" y="2083369"/>
                  <a:pt x="346772" y="2080591"/>
                </a:cubicBezTo>
                <a:cubicBezTo>
                  <a:pt x="172646" y="2078772"/>
                  <a:pt x="-4857" y="1914257"/>
                  <a:pt x="0" y="1733819"/>
                </a:cubicBezTo>
                <a:cubicBezTo>
                  <a:pt x="-6540" y="1401040"/>
                  <a:pt x="767" y="1259294"/>
                  <a:pt x="0" y="1068036"/>
                </a:cubicBezTo>
                <a:cubicBezTo>
                  <a:pt x="-767" y="876778"/>
                  <a:pt x="-4697" y="598354"/>
                  <a:pt x="0" y="346772"/>
                </a:cubicBezTo>
                <a:close/>
              </a:path>
              <a:path extrusionOk="0" h="2080591" w="2531165">
                <a:moveTo>
                  <a:pt x="0" y="346772"/>
                </a:moveTo>
                <a:cubicBezTo>
                  <a:pt x="12936" y="131908"/>
                  <a:pt x="160116" y="39548"/>
                  <a:pt x="346772" y="0"/>
                </a:cubicBezTo>
                <a:cubicBezTo>
                  <a:pt x="617507" y="-2121"/>
                  <a:pt x="743620" y="-7800"/>
                  <a:pt x="959312" y="0"/>
                </a:cubicBezTo>
                <a:cubicBezTo>
                  <a:pt x="1175004" y="7800"/>
                  <a:pt x="1360748" y="16590"/>
                  <a:pt x="1553476" y="0"/>
                </a:cubicBezTo>
                <a:cubicBezTo>
                  <a:pt x="1746204" y="-16590"/>
                  <a:pt x="1952462" y="26843"/>
                  <a:pt x="2184393" y="0"/>
                </a:cubicBezTo>
                <a:cubicBezTo>
                  <a:pt x="2367841" y="-38070"/>
                  <a:pt x="2552289" y="179806"/>
                  <a:pt x="2531165" y="346772"/>
                </a:cubicBezTo>
                <a:cubicBezTo>
                  <a:pt x="2509204" y="678458"/>
                  <a:pt x="2561202" y="702585"/>
                  <a:pt x="2531165" y="1054166"/>
                </a:cubicBezTo>
                <a:cubicBezTo>
                  <a:pt x="2501128" y="1405747"/>
                  <a:pt x="2555672" y="1402699"/>
                  <a:pt x="2531165" y="1733819"/>
                </a:cubicBezTo>
                <a:cubicBezTo>
                  <a:pt x="2556991" y="1896745"/>
                  <a:pt x="2355150" y="2063487"/>
                  <a:pt x="2184393" y="2080591"/>
                </a:cubicBezTo>
                <a:cubicBezTo>
                  <a:pt x="1917375" y="2072375"/>
                  <a:pt x="1820088" y="2053561"/>
                  <a:pt x="1571853" y="2080591"/>
                </a:cubicBezTo>
                <a:cubicBezTo>
                  <a:pt x="1323618" y="2107621"/>
                  <a:pt x="1140988" y="2075665"/>
                  <a:pt x="940936" y="2080591"/>
                </a:cubicBezTo>
                <a:cubicBezTo>
                  <a:pt x="740884" y="2085517"/>
                  <a:pt x="494742" y="2076629"/>
                  <a:pt x="346772" y="2080591"/>
                </a:cubicBezTo>
                <a:cubicBezTo>
                  <a:pt x="138942" y="2068123"/>
                  <a:pt x="-6943" y="1910257"/>
                  <a:pt x="0" y="1733819"/>
                </a:cubicBezTo>
                <a:cubicBezTo>
                  <a:pt x="-1784" y="1417072"/>
                  <a:pt x="10807" y="1338137"/>
                  <a:pt x="0" y="1054166"/>
                </a:cubicBezTo>
                <a:cubicBezTo>
                  <a:pt x="-10807" y="770195"/>
                  <a:pt x="-16644" y="680187"/>
                  <a:pt x="0" y="346772"/>
                </a:cubicBezTo>
                <a:close/>
              </a:path>
            </a:pathLst>
          </a:custGeom>
          <a:solidFill>
            <a:schemeClr val="lt1"/>
          </a:solidFill>
          <a:ln cap="flat" cmpd="sng" w="28575">
            <a:solidFill>
              <a:schemeClr val="accent6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9600" u="none" cap="none" strike="noStrike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23" name="Google Shape;723;p32"/>
          <p:cNvSpPr/>
          <p:nvPr/>
        </p:nvSpPr>
        <p:spPr>
          <a:xfrm>
            <a:off x="4631633" y="2292625"/>
            <a:ext cx="2531165" cy="2080591"/>
          </a:xfrm>
          <a:custGeom>
            <a:rect b="b" l="l" r="r" t="t"/>
            <a:pathLst>
              <a:path extrusionOk="0" fill="none" h="2080591" w="2531165">
                <a:moveTo>
                  <a:pt x="0" y="346772"/>
                </a:moveTo>
                <a:cubicBezTo>
                  <a:pt x="8859" y="170896"/>
                  <a:pt x="113679" y="16915"/>
                  <a:pt x="346772" y="0"/>
                </a:cubicBezTo>
                <a:cubicBezTo>
                  <a:pt x="571070" y="22889"/>
                  <a:pt x="815105" y="-20642"/>
                  <a:pt x="996065" y="0"/>
                </a:cubicBezTo>
                <a:cubicBezTo>
                  <a:pt x="1177025" y="20642"/>
                  <a:pt x="1345558" y="25689"/>
                  <a:pt x="1626981" y="0"/>
                </a:cubicBezTo>
                <a:cubicBezTo>
                  <a:pt x="1908404" y="-25689"/>
                  <a:pt x="2016752" y="7744"/>
                  <a:pt x="2184393" y="0"/>
                </a:cubicBezTo>
                <a:cubicBezTo>
                  <a:pt x="2351036" y="-18291"/>
                  <a:pt x="2560177" y="171223"/>
                  <a:pt x="2531165" y="346772"/>
                </a:cubicBezTo>
                <a:cubicBezTo>
                  <a:pt x="2499345" y="666501"/>
                  <a:pt x="2508556" y="819372"/>
                  <a:pt x="2531165" y="998684"/>
                </a:cubicBezTo>
                <a:cubicBezTo>
                  <a:pt x="2553774" y="1177996"/>
                  <a:pt x="2498705" y="1483498"/>
                  <a:pt x="2531165" y="1733819"/>
                </a:cubicBezTo>
                <a:cubicBezTo>
                  <a:pt x="2532479" y="1937768"/>
                  <a:pt x="2398753" y="2075960"/>
                  <a:pt x="2184393" y="2080591"/>
                </a:cubicBezTo>
                <a:cubicBezTo>
                  <a:pt x="2029454" y="2078587"/>
                  <a:pt x="1849813" y="2097295"/>
                  <a:pt x="1590229" y="2080591"/>
                </a:cubicBezTo>
                <a:cubicBezTo>
                  <a:pt x="1330645" y="2063887"/>
                  <a:pt x="1139402" y="2062879"/>
                  <a:pt x="996065" y="2080591"/>
                </a:cubicBezTo>
                <a:cubicBezTo>
                  <a:pt x="852728" y="2098303"/>
                  <a:pt x="584893" y="2083369"/>
                  <a:pt x="346772" y="2080591"/>
                </a:cubicBezTo>
                <a:cubicBezTo>
                  <a:pt x="172646" y="2078772"/>
                  <a:pt x="-4857" y="1914257"/>
                  <a:pt x="0" y="1733819"/>
                </a:cubicBezTo>
                <a:cubicBezTo>
                  <a:pt x="-6540" y="1401040"/>
                  <a:pt x="767" y="1259294"/>
                  <a:pt x="0" y="1068036"/>
                </a:cubicBezTo>
                <a:cubicBezTo>
                  <a:pt x="-767" y="876778"/>
                  <a:pt x="-4697" y="598354"/>
                  <a:pt x="0" y="346772"/>
                </a:cubicBezTo>
                <a:close/>
              </a:path>
              <a:path extrusionOk="0" h="2080591" w="2531165">
                <a:moveTo>
                  <a:pt x="0" y="346772"/>
                </a:moveTo>
                <a:cubicBezTo>
                  <a:pt x="12936" y="131908"/>
                  <a:pt x="160116" y="39548"/>
                  <a:pt x="346772" y="0"/>
                </a:cubicBezTo>
                <a:cubicBezTo>
                  <a:pt x="617507" y="-2121"/>
                  <a:pt x="743620" y="-7800"/>
                  <a:pt x="959312" y="0"/>
                </a:cubicBezTo>
                <a:cubicBezTo>
                  <a:pt x="1175004" y="7800"/>
                  <a:pt x="1360748" y="16590"/>
                  <a:pt x="1553476" y="0"/>
                </a:cubicBezTo>
                <a:cubicBezTo>
                  <a:pt x="1746204" y="-16590"/>
                  <a:pt x="1952462" y="26843"/>
                  <a:pt x="2184393" y="0"/>
                </a:cubicBezTo>
                <a:cubicBezTo>
                  <a:pt x="2367841" y="-38070"/>
                  <a:pt x="2552289" y="179806"/>
                  <a:pt x="2531165" y="346772"/>
                </a:cubicBezTo>
                <a:cubicBezTo>
                  <a:pt x="2509204" y="678458"/>
                  <a:pt x="2561202" y="702585"/>
                  <a:pt x="2531165" y="1054166"/>
                </a:cubicBezTo>
                <a:cubicBezTo>
                  <a:pt x="2501128" y="1405747"/>
                  <a:pt x="2555672" y="1402699"/>
                  <a:pt x="2531165" y="1733819"/>
                </a:cubicBezTo>
                <a:cubicBezTo>
                  <a:pt x="2556991" y="1896745"/>
                  <a:pt x="2355150" y="2063487"/>
                  <a:pt x="2184393" y="2080591"/>
                </a:cubicBezTo>
                <a:cubicBezTo>
                  <a:pt x="1917375" y="2072375"/>
                  <a:pt x="1820088" y="2053561"/>
                  <a:pt x="1571853" y="2080591"/>
                </a:cubicBezTo>
                <a:cubicBezTo>
                  <a:pt x="1323618" y="2107621"/>
                  <a:pt x="1140988" y="2075665"/>
                  <a:pt x="940936" y="2080591"/>
                </a:cubicBezTo>
                <a:cubicBezTo>
                  <a:pt x="740884" y="2085517"/>
                  <a:pt x="494742" y="2076629"/>
                  <a:pt x="346772" y="2080591"/>
                </a:cubicBezTo>
                <a:cubicBezTo>
                  <a:pt x="138942" y="2068123"/>
                  <a:pt x="-6943" y="1910257"/>
                  <a:pt x="0" y="1733819"/>
                </a:cubicBezTo>
                <a:cubicBezTo>
                  <a:pt x="-1784" y="1417072"/>
                  <a:pt x="10807" y="1338137"/>
                  <a:pt x="0" y="1054166"/>
                </a:cubicBezTo>
                <a:cubicBezTo>
                  <a:pt x="-10807" y="770195"/>
                  <a:pt x="-16644" y="680187"/>
                  <a:pt x="0" y="346772"/>
                </a:cubicBezTo>
                <a:close/>
              </a:path>
            </a:pathLst>
          </a:custGeom>
          <a:solidFill>
            <a:schemeClr val="lt1"/>
          </a:solidFill>
          <a:ln cap="flat" cmpd="sng" w="28575">
            <a:solidFill>
              <a:schemeClr val="accent6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0" sz="2800" u="none" cap="none" strike="noStrike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24" name="Google Shape;724;p32"/>
          <p:cNvSpPr/>
          <p:nvPr/>
        </p:nvSpPr>
        <p:spPr>
          <a:xfrm>
            <a:off x="8653671" y="2292624"/>
            <a:ext cx="2531165" cy="2080591"/>
          </a:xfrm>
          <a:custGeom>
            <a:rect b="b" l="l" r="r" t="t"/>
            <a:pathLst>
              <a:path extrusionOk="0" fill="none" h="2080591" w="2531165">
                <a:moveTo>
                  <a:pt x="0" y="346772"/>
                </a:moveTo>
                <a:cubicBezTo>
                  <a:pt x="8859" y="170896"/>
                  <a:pt x="113679" y="16915"/>
                  <a:pt x="346772" y="0"/>
                </a:cubicBezTo>
                <a:cubicBezTo>
                  <a:pt x="571070" y="22889"/>
                  <a:pt x="815105" y="-20642"/>
                  <a:pt x="996065" y="0"/>
                </a:cubicBezTo>
                <a:cubicBezTo>
                  <a:pt x="1177025" y="20642"/>
                  <a:pt x="1345558" y="25689"/>
                  <a:pt x="1626981" y="0"/>
                </a:cubicBezTo>
                <a:cubicBezTo>
                  <a:pt x="1908404" y="-25689"/>
                  <a:pt x="2016752" y="7744"/>
                  <a:pt x="2184393" y="0"/>
                </a:cubicBezTo>
                <a:cubicBezTo>
                  <a:pt x="2351036" y="-18291"/>
                  <a:pt x="2560177" y="171223"/>
                  <a:pt x="2531165" y="346772"/>
                </a:cubicBezTo>
                <a:cubicBezTo>
                  <a:pt x="2499345" y="666501"/>
                  <a:pt x="2508556" y="819372"/>
                  <a:pt x="2531165" y="998684"/>
                </a:cubicBezTo>
                <a:cubicBezTo>
                  <a:pt x="2553774" y="1177996"/>
                  <a:pt x="2498705" y="1483498"/>
                  <a:pt x="2531165" y="1733819"/>
                </a:cubicBezTo>
                <a:cubicBezTo>
                  <a:pt x="2532479" y="1937768"/>
                  <a:pt x="2398753" y="2075960"/>
                  <a:pt x="2184393" y="2080591"/>
                </a:cubicBezTo>
                <a:cubicBezTo>
                  <a:pt x="2029454" y="2078587"/>
                  <a:pt x="1849813" y="2097295"/>
                  <a:pt x="1590229" y="2080591"/>
                </a:cubicBezTo>
                <a:cubicBezTo>
                  <a:pt x="1330645" y="2063887"/>
                  <a:pt x="1139402" y="2062879"/>
                  <a:pt x="996065" y="2080591"/>
                </a:cubicBezTo>
                <a:cubicBezTo>
                  <a:pt x="852728" y="2098303"/>
                  <a:pt x="584893" y="2083369"/>
                  <a:pt x="346772" y="2080591"/>
                </a:cubicBezTo>
                <a:cubicBezTo>
                  <a:pt x="172646" y="2078772"/>
                  <a:pt x="-4857" y="1914257"/>
                  <a:pt x="0" y="1733819"/>
                </a:cubicBezTo>
                <a:cubicBezTo>
                  <a:pt x="-6540" y="1401040"/>
                  <a:pt x="767" y="1259294"/>
                  <a:pt x="0" y="1068036"/>
                </a:cubicBezTo>
                <a:cubicBezTo>
                  <a:pt x="-767" y="876778"/>
                  <a:pt x="-4697" y="598354"/>
                  <a:pt x="0" y="346772"/>
                </a:cubicBezTo>
                <a:close/>
              </a:path>
              <a:path extrusionOk="0" h="2080591" w="2531165">
                <a:moveTo>
                  <a:pt x="0" y="346772"/>
                </a:moveTo>
                <a:cubicBezTo>
                  <a:pt x="12936" y="131908"/>
                  <a:pt x="160116" y="39548"/>
                  <a:pt x="346772" y="0"/>
                </a:cubicBezTo>
                <a:cubicBezTo>
                  <a:pt x="617507" y="-2121"/>
                  <a:pt x="743620" y="-7800"/>
                  <a:pt x="959312" y="0"/>
                </a:cubicBezTo>
                <a:cubicBezTo>
                  <a:pt x="1175004" y="7800"/>
                  <a:pt x="1360748" y="16590"/>
                  <a:pt x="1553476" y="0"/>
                </a:cubicBezTo>
                <a:cubicBezTo>
                  <a:pt x="1746204" y="-16590"/>
                  <a:pt x="1952462" y="26843"/>
                  <a:pt x="2184393" y="0"/>
                </a:cubicBezTo>
                <a:cubicBezTo>
                  <a:pt x="2367841" y="-38070"/>
                  <a:pt x="2552289" y="179806"/>
                  <a:pt x="2531165" y="346772"/>
                </a:cubicBezTo>
                <a:cubicBezTo>
                  <a:pt x="2509204" y="678458"/>
                  <a:pt x="2561202" y="702585"/>
                  <a:pt x="2531165" y="1054166"/>
                </a:cubicBezTo>
                <a:cubicBezTo>
                  <a:pt x="2501128" y="1405747"/>
                  <a:pt x="2555672" y="1402699"/>
                  <a:pt x="2531165" y="1733819"/>
                </a:cubicBezTo>
                <a:cubicBezTo>
                  <a:pt x="2556991" y="1896745"/>
                  <a:pt x="2355150" y="2063487"/>
                  <a:pt x="2184393" y="2080591"/>
                </a:cubicBezTo>
                <a:cubicBezTo>
                  <a:pt x="1917375" y="2072375"/>
                  <a:pt x="1820088" y="2053561"/>
                  <a:pt x="1571853" y="2080591"/>
                </a:cubicBezTo>
                <a:cubicBezTo>
                  <a:pt x="1323618" y="2107621"/>
                  <a:pt x="1140988" y="2075665"/>
                  <a:pt x="940936" y="2080591"/>
                </a:cubicBezTo>
                <a:cubicBezTo>
                  <a:pt x="740884" y="2085517"/>
                  <a:pt x="494742" y="2076629"/>
                  <a:pt x="346772" y="2080591"/>
                </a:cubicBezTo>
                <a:cubicBezTo>
                  <a:pt x="138942" y="2068123"/>
                  <a:pt x="-6943" y="1910257"/>
                  <a:pt x="0" y="1733819"/>
                </a:cubicBezTo>
                <a:cubicBezTo>
                  <a:pt x="-1784" y="1417072"/>
                  <a:pt x="10807" y="1338137"/>
                  <a:pt x="0" y="1054166"/>
                </a:cubicBezTo>
                <a:cubicBezTo>
                  <a:pt x="-10807" y="770195"/>
                  <a:pt x="-16644" y="680187"/>
                  <a:pt x="0" y="346772"/>
                </a:cubicBezTo>
                <a:close/>
              </a:path>
            </a:pathLst>
          </a:custGeom>
          <a:solidFill>
            <a:schemeClr val="lt1"/>
          </a:solidFill>
          <a:ln cap="flat" cmpd="sng" w="28575">
            <a:solidFill>
              <a:schemeClr val="accent6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25" name="Google Shape;725;p32"/>
          <p:cNvSpPr/>
          <p:nvPr/>
        </p:nvSpPr>
        <p:spPr>
          <a:xfrm>
            <a:off x="3753677" y="2995528"/>
            <a:ext cx="662608" cy="667069"/>
          </a:xfrm>
          <a:prstGeom prst="plus">
            <a:avLst>
              <a:gd fmla="val 35180" name="adj"/>
            </a:avLst>
          </a:prstGeom>
          <a:solidFill>
            <a:schemeClr val="accent6"/>
          </a:solidFill>
          <a:ln cap="flat" cmpd="sng" w="12700">
            <a:solidFill>
              <a:srgbClr val="00B05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26" name="Google Shape;726;p32"/>
          <p:cNvSpPr/>
          <p:nvPr/>
        </p:nvSpPr>
        <p:spPr>
          <a:xfrm>
            <a:off x="7295323" y="2995528"/>
            <a:ext cx="1225822" cy="667069"/>
          </a:xfrm>
          <a:prstGeom prst="mathEqual">
            <a:avLst>
              <a:gd fmla="val 23520" name="adj1"/>
              <a:gd fmla="val 11760" name="adj2"/>
            </a:avLst>
          </a:prstGeom>
          <a:solidFill>
            <a:schemeClr val="accent6"/>
          </a:solidFill>
          <a:ln cap="flat" cmpd="sng" w="12700">
            <a:solidFill>
              <a:srgbClr val="00B05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27" name="Google Shape;727;p32"/>
          <p:cNvSpPr/>
          <p:nvPr/>
        </p:nvSpPr>
        <p:spPr>
          <a:xfrm>
            <a:off x="1576316" y="4462375"/>
            <a:ext cx="1263487" cy="264687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s-CL" sz="16600" u="none" cap="none" strike="noStrike">
                <a:latin typeface="Calibri"/>
                <a:ea typeface="Calibri"/>
                <a:cs typeface="Calibri"/>
                <a:sym typeface="Calibri"/>
              </a:rPr>
              <a:t>8</a:t>
            </a:r>
            <a:endParaRPr b="1" i="0" sz="16600" u="none" cap="none" strike="noStrike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28" name="Google Shape;728;p32"/>
          <p:cNvSpPr/>
          <p:nvPr/>
        </p:nvSpPr>
        <p:spPr>
          <a:xfrm>
            <a:off x="3782943" y="4472020"/>
            <a:ext cx="1263487" cy="264687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s-CL" sz="16600" u="none" cap="none" strike="noStrike">
                <a:latin typeface="Calibri"/>
                <a:ea typeface="Calibri"/>
                <a:cs typeface="Calibri"/>
                <a:sym typeface="Calibri"/>
              </a:rPr>
              <a:t>7</a:t>
            </a:r>
            <a:endParaRPr b="1" i="0" sz="16600" u="none" cap="none" strike="noStrike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29" name="Google Shape;729;p32">
            <a:hlinkClick action="ppaction://hlinkshowjump?jump=nextslide"/>
          </p:cNvPr>
          <p:cNvSpPr/>
          <p:nvPr/>
        </p:nvSpPr>
        <p:spPr>
          <a:xfrm>
            <a:off x="5492425" y="4462375"/>
            <a:ext cx="2342309" cy="264687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s-CL" sz="16600" u="none" cap="none" strike="noStrike">
                <a:latin typeface="Calibri"/>
                <a:ea typeface="Calibri"/>
                <a:cs typeface="Calibri"/>
                <a:sym typeface="Calibri"/>
              </a:rPr>
              <a:t>10</a:t>
            </a:r>
            <a:endParaRPr b="1" i="0" sz="16600" u="none" cap="none" strike="noStrike"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730" name="Google Shape;730;p32">
            <a:hlinkClick action="ppaction://hlinksldjump" r:id="rId5"/>
          </p:cNvPr>
          <p:cNvPicPr preferRelativeResize="0"/>
          <p:nvPr/>
        </p:nvPicPr>
        <p:blipFill rotWithShape="1">
          <a:blip r:embed="rId6">
            <a:alphaModFix/>
          </a:blip>
          <a:srcRect b="19528" l="43902" r="41252" t="65751"/>
          <a:stretch/>
        </p:blipFill>
        <p:spPr>
          <a:xfrm>
            <a:off x="11518279" y="-43722"/>
            <a:ext cx="673721" cy="66808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Imagen que contiene electrónica, calculadora, teclado&#10;&#10;Descripción generada automáticamente" id="731" name="Google Shape;731;p32">
            <a:hlinkClick action="ppaction://hlinksldjump" r:id="rId7"/>
          </p:cNvPr>
          <p:cNvPicPr preferRelativeResize="0"/>
          <p:nvPr/>
        </p:nvPicPr>
        <p:blipFill rotWithShape="1">
          <a:blip r:embed="rId8">
            <a:alphaModFix/>
          </a:blip>
          <a:srcRect b="67093" l="27888" r="58941" t="19040"/>
          <a:stretch/>
        </p:blipFill>
        <p:spPr>
          <a:xfrm>
            <a:off x="11708578" y="6349020"/>
            <a:ext cx="483422" cy="50898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Ilustración de tiroteo de fogata - Descargar PNG/SVG transparente" id="732" name="Google Shape;732;p32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933761" y="2218967"/>
            <a:ext cx="1107141" cy="110714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Ilustración de tiroteo de fogata - Descargar PNG/SVG transparente" id="733" name="Google Shape;733;p32"/>
          <p:cNvPicPr preferRelativeResize="0"/>
          <p:nvPr/>
        </p:nvPicPr>
        <p:blipFill rotWithShape="1">
          <a:blip r:embed="rId10">
            <a:alphaModFix/>
          </a:blip>
          <a:srcRect b="0" l="0" r="0" t="0"/>
          <a:stretch/>
        </p:blipFill>
        <p:spPr>
          <a:xfrm>
            <a:off x="926843" y="3237295"/>
            <a:ext cx="1107141" cy="110714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Ilustración de tiroteo de fogata - Descargar PNG/SVG transparente" id="734" name="Google Shape;734;p32"/>
          <p:cNvPicPr preferRelativeResize="0"/>
          <p:nvPr/>
        </p:nvPicPr>
        <p:blipFill rotWithShape="1">
          <a:blip r:embed="rId11">
            <a:alphaModFix/>
          </a:blip>
          <a:srcRect b="0" l="0" r="0" t="0"/>
          <a:stretch/>
        </p:blipFill>
        <p:spPr>
          <a:xfrm>
            <a:off x="2493471" y="2225778"/>
            <a:ext cx="1107141" cy="110714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Ilustración de tiroteo de fogata - Descargar PNG/SVG transparente" id="735" name="Google Shape;735;p32"/>
          <p:cNvPicPr preferRelativeResize="0"/>
          <p:nvPr/>
        </p:nvPicPr>
        <p:blipFill rotWithShape="1">
          <a:blip r:embed="rId12">
            <a:alphaModFix/>
          </a:blip>
          <a:srcRect b="0" l="0" r="0" t="0"/>
          <a:stretch/>
        </p:blipFill>
        <p:spPr>
          <a:xfrm>
            <a:off x="2500389" y="3216655"/>
            <a:ext cx="1107141" cy="110714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Ilustración de tiroteo de fogata - Descargar PNG/SVG transparente" id="736" name="Google Shape;736;p32"/>
          <p:cNvPicPr preferRelativeResize="0"/>
          <p:nvPr/>
        </p:nvPicPr>
        <p:blipFill rotWithShape="1">
          <a:blip r:embed="rId13">
            <a:alphaModFix/>
          </a:blip>
          <a:srcRect b="0" l="0" r="0" t="0"/>
          <a:stretch/>
        </p:blipFill>
        <p:spPr>
          <a:xfrm>
            <a:off x="1731470" y="2714405"/>
            <a:ext cx="1107141" cy="110714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Gorro de lana | Paradisebay Wiki | Fandom" id="737" name="Google Shape;737;p32"/>
          <p:cNvPicPr preferRelativeResize="0"/>
          <p:nvPr/>
        </p:nvPicPr>
        <p:blipFill rotWithShape="1">
          <a:blip r:embed="rId14">
            <a:alphaModFix/>
          </a:blip>
          <a:srcRect b="0" l="0" r="0" t="0"/>
          <a:stretch/>
        </p:blipFill>
        <p:spPr>
          <a:xfrm>
            <a:off x="4688326" y="3393173"/>
            <a:ext cx="859715" cy="85971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Gorro de lana | Paradisebay Wiki | Fandom" id="738" name="Google Shape;738;p32"/>
          <p:cNvPicPr preferRelativeResize="0"/>
          <p:nvPr/>
        </p:nvPicPr>
        <p:blipFill rotWithShape="1">
          <a:blip r:embed="rId15">
            <a:alphaModFix/>
          </a:blip>
          <a:srcRect b="0" l="0" r="0" t="0"/>
          <a:stretch/>
        </p:blipFill>
        <p:spPr>
          <a:xfrm>
            <a:off x="4708162" y="2434654"/>
            <a:ext cx="859715" cy="85971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Gorro de lana | Paradisebay Wiki | Fandom" id="739" name="Google Shape;739;p32"/>
          <p:cNvPicPr preferRelativeResize="0"/>
          <p:nvPr/>
        </p:nvPicPr>
        <p:blipFill rotWithShape="1">
          <a:blip r:embed="rId15">
            <a:alphaModFix/>
          </a:blip>
          <a:srcRect b="0" l="0" r="0" t="0"/>
          <a:stretch/>
        </p:blipFill>
        <p:spPr>
          <a:xfrm>
            <a:off x="6220260" y="2404594"/>
            <a:ext cx="859715" cy="85971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Gorro de lana | Paradisebay Wiki | Fandom" id="740" name="Google Shape;740;p32"/>
          <p:cNvPicPr preferRelativeResize="0"/>
          <p:nvPr/>
        </p:nvPicPr>
        <p:blipFill rotWithShape="1">
          <a:blip r:embed="rId15">
            <a:alphaModFix/>
          </a:blip>
          <a:srcRect b="0" l="0" r="0" t="0"/>
          <a:stretch/>
        </p:blipFill>
        <p:spPr>
          <a:xfrm>
            <a:off x="6179199" y="3400520"/>
            <a:ext cx="859715" cy="85971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Gorro de lana | Paradisebay Wiki | Fandom" id="741" name="Google Shape;741;p32"/>
          <p:cNvPicPr preferRelativeResize="0"/>
          <p:nvPr/>
        </p:nvPicPr>
        <p:blipFill rotWithShape="1">
          <a:blip r:embed="rId15">
            <a:alphaModFix/>
          </a:blip>
          <a:srcRect b="0" l="0" r="0" t="0"/>
          <a:stretch/>
        </p:blipFill>
        <p:spPr>
          <a:xfrm>
            <a:off x="5467357" y="2970662"/>
            <a:ext cx="859715" cy="85971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745" name="Shape 7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6" name="Google Shape;746;p33"/>
          <p:cNvSpPr/>
          <p:nvPr/>
        </p:nvSpPr>
        <p:spPr>
          <a:xfrm>
            <a:off x="215348" y="192156"/>
            <a:ext cx="11761304" cy="6473687"/>
          </a:xfrm>
          <a:prstGeom prst="roundRect">
            <a:avLst>
              <a:gd fmla="val 10321" name="adj"/>
            </a:avLst>
          </a:prstGeom>
          <a:solidFill>
            <a:schemeClr val="lt1"/>
          </a:solidFill>
          <a:ln cap="flat" cmpd="sng" w="57150">
            <a:solidFill>
              <a:schemeClr val="accent6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s-CL" sz="9600" u="none" cap="none" strike="noStrike">
                <a:solidFill>
                  <a:srgbClr val="F7CAAC"/>
                </a:solidFill>
                <a:latin typeface="Calibri"/>
                <a:ea typeface="Calibri"/>
                <a:cs typeface="Calibri"/>
                <a:sym typeface="Calibri"/>
              </a:rPr>
              <a:t>1</a:t>
            </a:r>
            <a:endParaRPr b="1" i="0" sz="1800" u="none" cap="none" strike="noStrike">
              <a:solidFill>
                <a:srgbClr val="F7CAAC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Imagen que contiene electrónica, calculadora, teclado&#10;&#10;Descripción generada automáticamente" id="747" name="Google Shape;747;p33">
            <a:hlinkClick action="ppaction://hlinkshowjump?jump=firstslide"/>
          </p:cNvPr>
          <p:cNvPicPr preferRelativeResize="0"/>
          <p:nvPr/>
        </p:nvPicPr>
        <p:blipFill rotWithShape="1">
          <a:blip r:embed="rId4">
            <a:alphaModFix/>
          </a:blip>
          <a:srcRect b="18532" l="10231" r="75586" t="66324"/>
          <a:stretch/>
        </p:blipFill>
        <p:spPr>
          <a:xfrm>
            <a:off x="0" y="0"/>
            <a:ext cx="594238" cy="634525"/>
          </a:xfrm>
          <a:prstGeom prst="rect">
            <a:avLst/>
          </a:prstGeom>
          <a:noFill/>
          <a:ln>
            <a:noFill/>
          </a:ln>
        </p:spPr>
      </p:pic>
      <p:sp>
        <p:nvSpPr>
          <p:cNvPr id="748" name="Google Shape;748;p33"/>
          <p:cNvSpPr txBox="1"/>
          <p:nvPr/>
        </p:nvSpPr>
        <p:spPr>
          <a:xfrm>
            <a:off x="626165" y="482475"/>
            <a:ext cx="10939670" cy="92333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s-CL" sz="5400" u="none" cap="none" strike="noStrike">
                <a:solidFill>
                  <a:srgbClr val="00B050"/>
                </a:solidFill>
                <a:latin typeface="Comic Sans MS"/>
                <a:ea typeface="Comic Sans MS"/>
                <a:cs typeface="Comic Sans MS"/>
                <a:sym typeface="Comic Sans MS"/>
              </a:rPr>
              <a:t>¡Muy bien!</a:t>
            </a:r>
            <a:endParaRPr/>
          </a:p>
        </p:txBody>
      </p:sp>
      <p:sp>
        <p:nvSpPr>
          <p:cNvPr id="749" name="Google Shape;749;p33"/>
          <p:cNvSpPr/>
          <p:nvPr/>
        </p:nvSpPr>
        <p:spPr>
          <a:xfrm>
            <a:off x="1007164" y="2292626"/>
            <a:ext cx="2531165" cy="2080591"/>
          </a:xfrm>
          <a:custGeom>
            <a:rect b="b" l="l" r="r" t="t"/>
            <a:pathLst>
              <a:path extrusionOk="0" fill="none" h="2080591" w="2531165">
                <a:moveTo>
                  <a:pt x="0" y="346772"/>
                </a:moveTo>
                <a:cubicBezTo>
                  <a:pt x="8859" y="170896"/>
                  <a:pt x="113679" y="16915"/>
                  <a:pt x="346772" y="0"/>
                </a:cubicBezTo>
                <a:cubicBezTo>
                  <a:pt x="571070" y="22889"/>
                  <a:pt x="815105" y="-20642"/>
                  <a:pt x="996065" y="0"/>
                </a:cubicBezTo>
                <a:cubicBezTo>
                  <a:pt x="1177025" y="20642"/>
                  <a:pt x="1345558" y="25689"/>
                  <a:pt x="1626981" y="0"/>
                </a:cubicBezTo>
                <a:cubicBezTo>
                  <a:pt x="1908404" y="-25689"/>
                  <a:pt x="2016752" y="7744"/>
                  <a:pt x="2184393" y="0"/>
                </a:cubicBezTo>
                <a:cubicBezTo>
                  <a:pt x="2351036" y="-18291"/>
                  <a:pt x="2560177" y="171223"/>
                  <a:pt x="2531165" y="346772"/>
                </a:cubicBezTo>
                <a:cubicBezTo>
                  <a:pt x="2499345" y="666501"/>
                  <a:pt x="2508556" y="819372"/>
                  <a:pt x="2531165" y="998684"/>
                </a:cubicBezTo>
                <a:cubicBezTo>
                  <a:pt x="2553774" y="1177996"/>
                  <a:pt x="2498705" y="1483498"/>
                  <a:pt x="2531165" y="1733819"/>
                </a:cubicBezTo>
                <a:cubicBezTo>
                  <a:pt x="2532479" y="1937768"/>
                  <a:pt x="2398753" y="2075960"/>
                  <a:pt x="2184393" y="2080591"/>
                </a:cubicBezTo>
                <a:cubicBezTo>
                  <a:pt x="2029454" y="2078587"/>
                  <a:pt x="1849813" y="2097295"/>
                  <a:pt x="1590229" y="2080591"/>
                </a:cubicBezTo>
                <a:cubicBezTo>
                  <a:pt x="1330645" y="2063887"/>
                  <a:pt x="1139402" y="2062879"/>
                  <a:pt x="996065" y="2080591"/>
                </a:cubicBezTo>
                <a:cubicBezTo>
                  <a:pt x="852728" y="2098303"/>
                  <a:pt x="584893" y="2083369"/>
                  <a:pt x="346772" y="2080591"/>
                </a:cubicBezTo>
                <a:cubicBezTo>
                  <a:pt x="172646" y="2078772"/>
                  <a:pt x="-4857" y="1914257"/>
                  <a:pt x="0" y="1733819"/>
                </a:cubicBezTo>
                <a:cubicBezTo>
                  <a:pt x="-6540" y="1401040"/>
                  <a:pt x="767" y="1259294"/>
                  <a:pt x="0" y="1068036"/>
                </a:cubicBezTo>
                <a:cubicBezTo>
                  <a:pt x="-767" y="876778"/>
                  <a:pt x="-4697" y="598354"/>
                  <a:pt x="0" y="346772"/>
                </a:cubicBezTo>
                <a:close/>
              </a:path>
              <a:path extrusionOk="0" h="2080591" w="2531165">
                <a:moveTo>
                  <a:pt x="0" y="346772"/>
                </a:moveTo>
                <a:cubicBezTo>
                  <a:pt x="12936" y="131908"/>
                  <a:pt x="160116" y="39548"/>
                  <a:pt x="346772" y="0"/>
                </a:cubicBezTo>
                <a:cubicBezTo>
                  <a:pt x="617507" y="-2121"/>
                  <a:pt x="743620" y="-7800"/>
                  <a:pt x="959312" y="0"/>
                </a:cubicBezTo>
                <a:cubicBezTo>
                  <a:pt x="1175004" y="7800"/>
                  <a:pt x="1360748" y="16590"/>
                  <a:pt x="1553476" y="0"/>
                </a:cubicBezTo>
                <a:cubicBezTo>
                  <a:pt x="1746204" y="-16590"/>
                  <a:pt x="1952462" y="26843"/>
                  <a:pt x="2184393" y="0"/>
                </a:cubicBezTo>
                <a:cubicBezTo>
                  <a:pt x="2367841" y="-38070"/>
                  <a:pt x="2552289" y="179806"/>
                  <a:pt x="2531165" y="346772"/>
                </a:cubicBezTo>
                <a:cubicBezTo>
                  <a:pt x="2509204" y="678458"/>
                  <a:pt x="2561202" y="702585"/>
                  <a:pt x="2531165" y="1054166"/>
                </a:cubicBezTo>
                <a:cubicBezTo>
                  <a:pt x="2501128" y="1405747"/>
                  <a:pt x="2555672" y="1402699"/>
                  <a:pt x="2531165" y="1733819"/>
                </a:cubicBezTo>
                <a:cubicBezTo>
                  <a:pt x="2556991" y="1896745"/>
                  <a:pt x="2355150" y="2063487"/>
                  <a:pt x="2184393" y="2080591"/>
                </a:cubicBezTo>
                <a:cubicBezTo>
                  <a:pt x="1917375" y="2072375"/>
                  <a:pt x="1820088" y="2053561"/>
                  <a:pt x="1571853" y="2080591"/>
                </a:cubicBezTo>
                <a:cubicBezTo>
                  <a:pt x="1323618" y="2107621"/>
                  <a:pt x="1140988" y="2075665"/>
                  <a:pt x="940936" y="2080591"/>
                </a:cubicBezTo>
                <a:cubicBezTo>
                  <a:pt x="740884" y="2085517"/>
                  <a:pt x="494742" y="2076629"/>
                  <a:pt x="346772" y="2080591"/>
                </a:cubicBezTo>
                <a:cubicBezTo>
                  <a:pt x="138942" y="2068123"/>
                  <a:pt x="-6943" y="1910257"/>
                  <a:pt x="0" y="1733819"/>
                </a:cubicBezTo>
                <a:cubicBezTo>
                  <a:pt x="-1784" y="1417072"/>
                  <a:pt x="10807" y="1338137"/>
                  <a:pt x="0" y="1054166"/>
                </a:cubicBezTo>
                <a:cubicBezTo>
                  <a:pt x="-10807" y="770195"/>
                  <a:pt x="-16644" y="680187"/>
                  <a:pt x="0" y="346772"/>
                </a:cubicBezTo>
                <a:close/>
              </a:path>
            </a:pathLst>
          </a:custGeom>
          <a:solidFill>
            <a:schemeClr val="lt1"/>
          </a:solidFill>
          <a:ln cap="flat" cmpd="sng" w="28575">
            <a:solidFill>
              <a:schemeClr val="accent6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9600" u="none" cap="none" strike="noStrike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50" name="Google Shape;750;p33"/>
          <p:cNvSpPr/>
          <p:nvPr/>
        </p:nvSpPr>
        <p:spPr>
          <a:xfrm>
            <a:off x="4631633" y="2292625"/>
            <a:ext cx="2531165" cy="2080591"/>
          </a:xfrm>
          <a:custGeom>
            <a:rect b="b" l="l" r="r" t="t"/>
            <a:pathLst>
              <a:path extrusionOk="0" fill="none" h="2080591" w="2531165">
                <a:moveTo>
                  <a:pt x="0" y="346772"/>
                </a:moveTo>
                <a:cubicBezTo>
                  <a:pt x="8859" y="170896"/>
                  <a:pt x="113679" y="16915"/>
                  <a:pt x="346772" y="0"/>
                </a:cubicBezTo>
                <a:cubicBezTo>
                  <a:pt x="571070" y="22889"/>
                  <a:pt x="815105" y="-20642"/>
                  <a:pt x="996065" y="0"/>
                </a:cubicBezTo>
                <a:cubicBezTo>
                  <a:pt x="1177025" y="20642"/>
                  <a:pt x="1345558" y="25689"/>
                  <a:pt x="1626981" y="0"/>
                </a:cubicBezTo>
                <a:cubicBezTo>
                  <a:pt x="1908404" y="-25689"/>
                  <a:pt x="2016752" y="7744"/>
                  <a:pt x="2184393" y="0"/>
                </a:cubicBezTo>
                <a:cubicBezTo>
                  <a:pt x="2351036" y="-18291"/>
                  <a:pt x="2560177" y="171223"/>
                  <a:pt x="2531165" y="346772"/>
                </a:cubicBezTo>
                <a:cubicBezTo>
                  <a:pt x="2499345" y="666501"/>
                  <a:pt x="2508556" y="819372"/>
                  <a:pt x="2531165" y="998684"/>
                </a:cubicBezTo>
                <a:cubicBezTo>
                  <a:pt x="2553774" y="1177996"/>
                  <a:pt x="2498705" y="1483498"/>
                  <a:pt x="2531165" y="1733819"/>
                </a:cubicBezTo>
                <a:cubicBezTo>
                  <a:pt x="2532479" y="1937768"/>
                  <a:pt x="2398753" y="2075960"/>
                  <a:pt x="2184393" y="2080591"/>
                </a:cubicBezTo>
                <a:cubicBezTo>
                  <a:pt x="2029454" y="2078587"/>
                  <a:pt x="1849813" y="2097295"/>
                  <a:pt x="1590229" y="2080591"/>
                </a:cubicBezTo>
                <a:cubicBezTo>
                  <a:pt x="1330645" y="2063887"/>
                  <a:pt x="1139402" y="2062879"/>
                  <a:pt x="996065" y="2080591"/>
                </a:cubicBezTo>
                <a:cubicBezTo>
                  <a:pt x="852728" y="2098303"/>
                  <a:pt x="584893" y="2083369"/>
                  <a:pt x="346772" y="2080591"/>
                </a:cubicBezTo>
                <a:cubicBezTo>
                  <a:pt x="172646" y="2078772"/>
                  <a:pt x="-4857" y="1914257"/>
                  <a:pt x="0" y="1733819"/>
                </a:cubicBezTo>
                <a:cubicBezTo>
                  <a:pt x="-6540" y="1401040"/>
                  <a:pt x="767" y="1259294"/>
                  <a:pt x="0" y="1068036"/>
                </a:cubicBezTo>
                <a:cubicBezTo>
                  <a:pt x="-767" y="876778"/>
                  <a:pt x="-4697" y="598354"/>
                  <a:pt x="0" y="346772"/>
                </a:cubicBezTo>
                <a:close/>
              </a:path>
              <a:path extrusionOk="0" h="2080591" w="2531165">
                <a:moveTo>
                  <a:pt x="0" y="346772"/>
                </a:moveTo>
                <a:cubicBezTo>
                  <a:pt x="12936" y="131908"/>
                  <a:pt x="160116" y="39548"/>
                  <a:pt x="346772" y="0"/>
                </a:cubicBezTo>
                <a:cubicBezTo>
                  <a:pt x="617507" y="-2121"/>
                  <a:pt x="743620" y="-7800"/>
                  <a:pt x="959312" y="0"/>
                </a:cubicBezTo>
                <a:cubicBezTo>
                  <a:pt x="1175004" y="7800"/>
                  <a:pt x="1360748" y="16590"/>
                  <a:pt x="1553476" y="0"/>
                </a:cubicBezTo>
                <a:cubicBezTo>
                  <a:pt x="1746204" y="-16590"/>
                  <a:pt x="1952462" y="26843"/>
                  <a:pt x="2184393" y="0"/>
                </a:cubicBezTo>
                <a:cubicBezTo>
                  <a:pt x="2367841" y="-38070"/>
                  <a:pt x="2552289" y="179806"/>
                  <a:pt x="2531165" y="346772"/>
                </a:cubicBezTo>
                <a:cubicBezTo>
                  <a:pt x="2509204" y="678458"/>
                  <a:pt x="2561202" y="702585"/>
                  <a:pt x="2531165" y="1054166"/>
                </a:cubicBezTo>
                <a:cubicBezTo>
                  <a:pt x="2501128" y="1405747"/>
                  <a:pt x="2555672" y="1402699"/>
                  <a:pt x="2531165" y="1733819"/>
                </a:cubicBezTo>
                <a:cubicBezTo>
                  <a:pt x="2556991" y="1896745"/>
                  <a:pt x="2355150" y="2063487"/>
                  <a:pt x="2184393" y="2080591"/>
                </a:cubicBezTo>
                <a:cubicBezTo>
                  <a:pt x="1917375" y="2072375"/>
                  <a:pt x="1820088" y="2053561"/>
                  <a:pt x="1571853" y="2080591"/>
                </a:cubicBezTo>
                <a:cubicBezTo>
                  <a:pt x="1323618" y="2107621"/>
                  <a:pt x="1140988" y="2075665"/>
                  <a:pt x="940936" y="2080591"/>
                </a:cubicBezTo>
                <a:cubicBezTo>
                  <a:pt x="740884" y="2085517"/>
                  <a:pt x="494742" y="2076629"/>
                  <a:pt x="346772" y="2080591"/>
                </a:cubicBezTo>
                <a:cubicBezTo>
                  <a:pt x="138942" y="2068123"/>
                  <a:pt x="-6943" y="1910257"/>
                  <a:pt x="0" y="1733819"/>
                </a:cubicBezTo>
                <a:cubicBezTo>
                  <a:pt x="-1784" y="1417072"/>
                  <a:pt x="10807" y="1338137"/>
                  <a:pt x="0" y="1054166"/>
                </a:cubicBezTo>
                <a:cubicBezTo>
                  <a:pt x="-10807" y="770195"/>
                  <a:pt x="-16644" y="680187"/>
                  <a:pt x="0" y="346772"/>
                </a:cubicBezTo>
                <a:close/>
              </a:path>
            </a:pathLst>
          </a:custGeom>
          <a:solidFill>
            <a:schemeClr val="lt1"/>
          </a:solidFill>
          <a:ln cap="flat" cmpd="sng" w="28575">
            <a:solidFill>
              <a:schemeClr val="accent6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0" sz="2800" u="none" cap="none" strike="noStrike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51" name="Google Shape;751;p33"/>
          <p:cNvSpPr/>
          <p:nvPr/>
        </p:nvSpPr>
        <p:spPr>
          <a:xfrm>
            <a:off x="8653671" y="2292624"/>
            <a:ext cx="2531165" cy="2080591"/>
          </a:xfrm>
          <a:custGeom>
            <a:rect b="b" l="l" r="r" t="t"/>
            <a:pathLst>
              <a:path extrusionOk="0" fill="none" h="2080591" w="2531165">
                <a:moveTo>
                  <a:pt x="0" y="346772"/>
                </a:moveTo>
                <a:cubicBezTo>
                  <a:pt x="8859" y="170896"/>
                  <a:pt x="113679" y="16915"/>
                  <a:pt x="346772" y="0"/>
                </a:cubicBezTo>
                <a:cubicBezTo>
                  <a:pt x="571070" y="22889"/>
                  <a:pt x="815105" y="-20642"/>
                  <a:pt x="996065" y="0"/>
                </a:cubicBezTo>
                <a:cubicBezTo>
                  <a:pt x="1177025" y="20642"/>
                  <a:pt x="1345558" y="25689"/>
                  <a:pt x="1626981" y="0"/>
                </a:cubicBezTo>
                <a:cubicBezTo>
                  <a:pt x="1908404" y="-25689"/>
                  <a:pt x="2016752" y="7744"/>
                  <a:pt x="2184393" y="0"/>
                </a:cubicBezTo>
                <a:cubicBezTo>
                  <a:pt x="2351036" y="-18291"/>
                  <a:pt x="2560177" y="171223"/>
                  <a:pt x="2531165" y="346772"/>
                </a:cubicBezTo>
                <a:cubicBezTo>
                  <a:pt x="2499345" y="666501"/>
                  <a:pt x="2508556" y="819372"/>
                  <a:pt x="2531165" y="998684"/>
                </a:cubicBezTo>
                <a:cubicBezTo>
                  <a:pt x="2553774" y="1177996"/>
                  <a:pt x="2498705" y="1483498"/>
                  <a:pt x="2531165" y="1733819"/>
                </a:cubicBezTo>
                <a:cubicBezTo>
                  <a:pt x="2532479" y="1937768"/>
                  <a:pt x="2398753" y="2075960"/>
                  <a:pt x="2184393" y="2080591"/>
                </a:cubicBezTo>
                <a:cubicBezTo>
                  <a:pt x="2029454" y="2078587"/>
                  <a:pt x="1849813" y="2097295"/>
                  <a:pt x="1590229" y="2080591"/>
                </a:cubicBezTo>
                <a:cubicBezTo>
                  <a:pt x="1330645" y="2063887"/>
                  <a:pt x="1139402" y="2062879"/>
                  <a:pt x="996065" y="2080591"/>
                </a:cubicBezTo>
                <a:cubicBezTo>
                  <a:pt x="852728" y="2098303"/>
                  <a:pt x="584893" y="2083369"/>
                  <a:pt x="346772" y="2080591"/>
                </a:cubicBezTo>
                <a:cubicBezTo>
                  <a:pt x="172646" y="2078772"/>
                  <a:pt x="-4857" y="1914257"/>
                  <a:pt x="0" y="1733819"/>
                </a:cubicBezTo>
                <a:cubicBezTo>
                  <a:pt x="-6540" y="1401040"/>
                  <a:pt x="767" y="1259294"/>
                  <a:pt x="0" y="1068036"/>
                </a:cubicBezTo>
                <a:cubicBezTo>
                  <a:pt x="-767" y="876778"/>
                  <a:pt x="-4697" y="598354"/>
                  <a:pt x="0" y="346772"/>
                </a:cubicBezTo>
                <a:close/>
              </a:path>
              <a:path extrusionOk="0" h="2080591" w="2531165">
                <a:moveTo>
                  <a:pt x="0" y="346772"/>
                </a:moveTo>
                <a:cubicBezTo>
                  <a:pt x="12936" y="131908"/>
                  <a:pt x="160116" y="39548"/>
                  <a:pt x="346772" y="0"/>
                </a:cubicBezTo>
                <a:cubicBezTo>
                  <a:pt x="617507" y="-2121"/>
                  <a:pt x="743620" y="-7800"/>
                  <a:pt x="959312" y="0"/>
                </a:cubicBezTo>
                <a:cubicBezTo>
                  <a:pt x="1175004" y="7800"/>
                  <a:pt x="1360748" y="16590"/>
                  <a:pt x="1553476" y="0"/>
                </a:cubicBezTo>
                <a:cubicBezTo>
                  <a:pt x="1746204" y="-16590"/>
                  <a:pt x="1952462" y="26843"/>
                  <a:pt x="2184393" y="0"/>
                </a:cubicBezTo>
                <a:cubicBezTo>
                  <a:pt x="2367841" y="-38070"/>
                  <a:pt x="2552289" y="179806"/>
                  <a:pt x="2531165" y="346772"/>
                </a:cubicBezTo>
                <a:cubicBezTo>
                  <a:pt x="2509204" y="678458"/>
                  <a:pt x="2561202" y="702585"/>
                  <a:pt x="2531165" y="1054166"/>
                </a:cubicBezTo>
                <a:cubicBezTo>
                  <a:pt x="2501128" y="1405747"/>
                  <a:pt x="2555672" y="1402699"/>
                  <a:pt x="2531165" y="1733819"/>
                </a:cubicBezTo>
                <a:cubicBezTo>
                  <a:pt x="2556991" y="1896745"/>
                  <a:pt x="2355150" y="2063487"/>
                  <a:pt x="2184393" y="2080591"/>
                </a:cubicBezTo>
                <a:cubicBezTo>
                  <a:pt x="1917375" y="2072375"/>
                  <a:pt x="1820088" y="2053561"/>
                  <a:pt x="1571853" y="2080591"/>
                </a:cubicBezTo>
                <a:cubicBezTo>
                  <a:pt x="1323618" y="2107621"/>
                  <a:pt x="1140988" y="2075665"/>
                  <a:pt x="940936" y="2080591"/>
                </a:cubicBezTo>
                <a:cubicBezTo>
                  <a:pt x="740884" y="2085517"/>
                  <a:pt x="494742" y="2076629"/>
                  <a:pt x="346772" y="2080591"/>
                </a:cubicBezTo>
                <a:cubicBezTo>
                  <a:pt x="138942" y="2068123"/>
                  <a:pt x="-6943" y="1910257"/>
                  <a:pt x="0" y="1733819"/>
                </a:cubicBezTo>
                <a:cubicBezTo>
                  <a:pt x="-1784" y="1417072"/>
                  <a:pt x="10807" y="1338137"/>
                  <a:pt x="0" y="1054166"/>
                </a:cubicBezTo>
                <a:cubicBezTo>
                  <a:pt x="-10807" y="770195"/>
                  <a:pt x="-16644" y="680187"/>
                  <a:pt x="0" y="346772"/>
                </a:cubicBezTo>
                <a:close/>
              </a:path>
            </a:pathLst>
          </a:custGeom>
          <a:solidFill>
            <a:schemeClr val="lt1"/>
          </a:solidFill>
          <a:ln cap="flat" cmpd="sng" w="28575">
            <a:solidFill>
              <a:schemeClr val="accent6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52" name="Google Shape;752;p33"/>
          <p:cNvSpPr/>
          <p:nvPr/>
        </p:nvSpPr>
        <p:spPr>
          <a:xfrm>
            <a:off x="3753677" y="2995528"/>
            <a:ext cx="662608" cy="667069"/>
          </a:xfrm>
          <a:prstGeom prst="plus">
            <a:avLst>
              <a:gd fmla="val 35180" name="adj"/>
            </a:avLst>
          </a:prstGeom>
          <a:solidFill>
            <a:schemeClr val="accent6"/>
          </a:solidFill>
          <a:ln cap="flat" cmpd="sng" w="12700">
            <a:solidFill>
              <a:srgbClr val="00B05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53" name="Google Shape;753;p33"/>
          <p:cNvSpPr/>
          <p:nvPr/>
        </p:nvSpPr>
        <p:spPr>
          <a:xfrm>
            <a:off x="7295323" y="2995528"/>
            <a:ext cx="1225822" cy="667069"/>
          </a:xfrm>
          <a:prstGeom prst="mathEqual">
            <a:avLst>
              <a:gd fmla="val 23520" name="adj1"/>
              <a:gd fmla="val 11760" name="adj2"/>
            </a:avLst>
          </a:prstGeom>
          <a:solidFill>
            <a:schemeClr val="accent6"/>
          </a:solidFill>
          <a:ln cap="flat" cmpd="sng" w="12700">
            <a:solidFill>
              <a:srgbClr val="00B05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54" name="Google Shape;754;p33">
            <a:hlinkClick action="ppaction://hlinkshowjump?jump=nextslide"/>
          </p:cNvPr>
          <p:cNvSpPr/>
          <p:nvPr/>
        </p:nvSpPr>
        <p:spPr>
          <a:xfrm>
            <a:off x="8710364" y="2069734"/>
            <a:ext cx="2342309" cy="264687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s-CL" sz="16600" u="none" cap="none" strike="noStrike">
                <a:latin typeface="Calibri"/>
                <a:ea typeface="Calibri"/>
                <a:cs typeface="Calibri"/>
                <a:sym typeface="Calibri"/>
              </a:rPr>
              <a:t>10</a:t>
            </a:r>
            <a:endParaRPr b="1" i="0" sz="16600" u="none" cap="none" strike="noStrike"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Imagen que contiene electrónica, calculadora, teclado&#10;&#10;Descripción generada automáticamente" id="755" name="Google Shape;755;p33">
            <a:hlinkClick action="ppaction://hlinksldjump" r:id="rId5"/>
          </p:cNvPr>
          <p:cNvPicPr preferRelativeResize="0"/>
          <p:nvPr/>
        </p:nvPicPr>
        <p:blipFill rotWithShape="1">
          <a:blip r:embed="rId6">
            <a:alphaModFix/>
          </a:blip>
          <a:srcRect b="67093" l="27888" r="58941" t="19040"/>
          <a:stretch/>
        </p:blipFill>
        <p:spPr>
          <a:xfrm>
            <a:off x="11708578" y="6349020"/>
            <a:ext cx="483422" cy="50898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Ilustración de tiroteo de fogata - Descargar PNG/SVG transparente" id="756" name="Google Shape;756;p33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933761" y="2218967"/>
            <a:ext cx="1107141" cy="110714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Ilustración de tiroteo de fogata - Descargar PNG/SVG transparente" id="757" name="Google Shape;757;p33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926843" y="3237295"/>
            <a:ext cx="1107141" cy="110714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Ilustración de tiroteo de fogata - Descargar PNG/SVG transparente" id="758" name="Google Shape;758;p33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2493471" y="2225778"/>
            <a:ext cx="1107141" cy="110714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Ilustración de tiroteo de fogata - Descargar PNG/SVG transparente" id="759" name="Google Shape;759;p33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2500389" y="3216655"/>
            <a:ext cx="1107141" cy="110714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Ilustración de tiroteo de fogata - Descargar PNG/SVG transparente" id="760" name="Google Shape;760;p33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1731470" y="2714405"/>
            <a:ext cx="1107141" cy="110714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Gorro de lana | Paradisebay Wiki | Fandom" id="761" name="Google Shape;761;p33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4688326" y="3393173"/>
            <a:ext cx="859715" cy="85971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Gorro de lana | Paradisebay Wiki | Fandom" id="762" name="Google Shape;762;p33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4708162" y="2434654"/>
            <a:ext cx="859715" cy="85971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Gorro de lana | Paradisebay Wiki | Fandom" id="763" name="Google Shape;763;p33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6220260" y="2404594"/>
            <a:ext cx="859715" cy="85971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Gorro de lana | Paradisebay Wiki | Fandom" id="764" name="Google Shape;764;p33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6179199" y="3400520"/>
            <a:ext cx="859715" cy="85971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Gorro de lana | Paradisebay Wiki | Fandom" id="765" name="Google Shape;765;p33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5467357" y="2970662"/>
            <a:ext cx="859715" cy="859715"/>
          </a:xfrm>
          <a:prstGeom prst="rect">
            <a:avLst/>
          </a:prstGeom>
          <a:noFill/>
          <a:ln>
            <a:noFill/>
          </a:ln>
        </p:spPr>
      </p:pic>
      <p:pic>
        <p:nvPicPr>
          <p:cNvPr id="766" name="Google Shape;766;p33">
            <a:hlinkClick action="ppaction://hlinksldjump" r:id="rId9"/>
          </p:cNvPr>
          <p:cNvPicPr preferRelativeResize="0"/>
          <p:nvPr/>
        </p:nvPicPr>
        <p:blipFill rotWithShape="1">
          <a:blip r:embed="rId10">
            <a:alphaModFix/>
          </a:blip>
          <a:srcRect b="50189" l="26568" r="57423" t="33249"/>
          <a:stretch/>
        </p:blipFill>
        <p:spPr>
          <a:xfrm>
            <a:off x="5376555" y="4862229"/>
            <a:ext cx="1438889" cy="148858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770" name="Shape 7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1" name="Google Shape;771;p34"/>
          <p:cNvSpPr/>
          <p:nvPr/>
        </p:nvSpPr>
        <p:spPr>
          <a:xfrm>
            <a:off x="215348" y="192156"/>
            <a:ext cx="11761304" cy="6473687"/>
          </a:xfrm>
          <a:prstGeom prst="roundRect">
            <a:avLst>
              <a:gd fmla="val 10321" name="adj"/>
            </a:avLst>
          </a:prstGeom>
          <a:solidFill>
            <a:schemeClr val="lt1"/>
          </a:solidFill>
          <a:ln cap="flat" cmpd="sng" w="57150">
            <a:solidFill>
              <a:schemeClr val="accent6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0" sz="1800" u="none" cap="none" strike="noStrike">
              <a:solidFill>
                <a:srgbClr val="F7CAAC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Imagen que contiene electrónica, calculadora, teclado&#10;&#10;Descripción generada automáticamente" id="772" name="Google Shape;772;p34">
            <a:hlinkClick action="ppaction://hlinkshowjump?jump=firstslide"/>
          </p:cNvPr>
          <p:cNvPicPr preferRelativeResize="0"/>
          <p:nvPr/>
        </p:nvPicPr>
        <p:blipFill rotWithShape="1">
          <a:blip r:embed="rId4">
            <a:alphaModFix/>
          </a:blip>
          <a:srcRect b="18532" l="10231" r="75586" t="66324"/>
          <a:stretch/>
        </p:blipFill>
        <p:spPr>
          <a:xfrm>
            <a:off x="0" y="0"/>
            <a:ext cx="594238" cy="634525"/>
          </a:xfrm>
          <a:prstGeom prst="rect">
            <a:avLst/>
          </a:prstGeom>
          <a:noFill/>
          <a:ln>
            <a:noFill/>
          </a:ln>
        </p:spPr>
      </p:pic>
      <p:sp>
        <p:nvSpPr>
          <p:cNvPr id="773" name="Google Shape;773;p34"/>
          <p:cNvSpPr/>
          <p:nvPr/>
        </p:nvSpPr>
        <p:spPr>
          <a:xfrm>
            <a:off x="828262" y="4615063"/>
            <a:ext cx="6039678" cy="1531639"/>
          </a:xfrm>
          <a:prstGeom prst="rect">
            <a:avLst/>
          </a:prstGeom>
          <a:solidFill>
            <a:schemeClr val="lt2"/>
          </a:solidFill>
          <a:ln cap="flat" cmpd="sng" w="1270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Imagen que contiene electrónica, calculadora, teclado&#10;&#10;Descripción generada automáticamente" id="774" name="Google Shape;774;p34">
            <a:hlinkClick action="ppaction://hlinksldjump" r:id="rId5"/>
          </p:cNvPr>
          <p:cNvPicPr preferRelativeResize="0"/>
          <p:nvPr/>
        </p:nvPicPr>
        <p:blipFill rotWithShape="1">
          <a:blip r:embed="rId6">
            <a:alphaModFix/>
          </a:blip>
          <a:srcRect b="67093" l="27888" r="58941" t="19040"/>
          <a:stretch/>
        </p:blipFill>
        <p:spPr>
          <a:xfrm>
            <a:off x="11708578" y="6349020"/>
            <a:ext cx="483422" cy="50898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Ilustración de tiroteo de fogata - Descargar PNG/SVG transparente" id="775" name="Google Shape;775;p34"/>
          <p:cNvPicPr preferRelativeResize="0"/>
          <p:nvPr/>
        </p:nvPicPr>
        <p:blipFill rotWithShape="1">
          <a:blip r:embed="rId7">
            <a:alphaModFix/>
          </a:blip>
          <a:srcRect b="0" l="13294" r="16367" t="0"/>
          <a:stretch/>
        </p:blipFill>
        <p:spPr>
          <a:xfrm>
            <a:off x="7352524" y="394555"/>
            <a:ext cx="1141674" cy="162308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Ilustración de tiroteo de fogata - Descargar PNG/SVG transparente" id="776" name="Google Shape;776;p34"/>
          <p:cNvPicPr preferRelativeResize="0"/>
          <p:nvPr/>
        </p:nvPicPr>
        <p:blipFill rotWithShape="1">
          <a:blip r:embed="rId7">
            <a:alphaModFix/>
          </a:blip>
          <a:srcRect b="0" l="13294" r="16367" t="0"/>
          <a:stretch/>
        </p:blipFill>
        <p:spPr>
          <a:xfrm>
            <a:off x="8651360" y="394555"/>
            <a:ext cx="1141674" cy="162308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Ilustración de tiroteo de fogata - Descargar PNG/SVG transparente" id="777" name="Google Shape;777;p34"/>
          <p:cNvPicPr preferRelativeResize="0"/>
          <p:nvPr/>
        </p:nvPicPr>
        <p:blipFill rotWithShape="1">
          <a:blip r:embed="rId7">
            <a:alphaModFix/>
          </a:blip>
          <a:srcRect b="0" l="13294" r="16367" t="0"/>
          <a:stretch/>
        </p:blipFill>
        <p:spPr>
          <a:xfrm>
            <a:off x="10008382" y="394555"/>
            <a:ext cx="1141674" cy="162308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Ilustración de tiroteo de fogata - Descargar PNG/SVG transparente" id="778" name="Google Shape;778;p34"/>
          <p:cNvPicPr preferRelativeResize="0"/>
          <p:nvPr/>
        </p:nvPicPr>
        <p:blipFill rotWithShape="1">
          <a:blip r:embed="rId7">
            <a:alphaModFix/>
          </a:blip>
          <a:srcRect b="0" l="13294" r="16367" t="0"/>
          <a:stretch/>
        </p:blipFill>
        <p:spPr>
          <a:xfrm>
            <a:off x="8007032" y="2220035"/>
            <a:ext cx="1141674" cy="162308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Ilustración de tiroteo de fogata - Descargar PNG/SVG transparente" id="779" name="Google Shape;779;p34"/>
          <p:cNvPicPr preferRelativeResize="0"/>
          <p:nvPr/>
        </p:nvPicPr>
        <p:blipFill rotWithShape="1">
          <a:blip r:embed="rId7">
            <a:alphaModFix/>
          </a:blip>
          <a:srcRect b="0" l="13294" r="16367" t="0"/>
          <a:stretch/>
        </p:blipFill>
        <p:spPr>
          <a:xfrm>
            <a:off x="10008382" y="2220035"/>
            <a:ext cx="1141674" cy="162308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Gorro de lana | Paradisebay Wiki | Fandom" id="780" name="Google Shape;780;p34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7352524" y="4008378"/>
            <a:ext cx="859715" cy="85971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Gorro de lana | Paradisebay Wiki | Fandom" id="781" name="Google Shape;781;p34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8504278" y="4008378"/>
            <a:ext cx="859715" cy="85971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Gorro de lana | Paradisebay Wiki | Fandom" id="782" name="Google Shape;782;p34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9656032" y="4042491"/>
            <a:ext cx="859715" cy="85971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Gorro de lana | Paradisebay Wiki | Fandom" id="783" name="Google Shape;783;p34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9148706" y="5045725"/>
            <a:ext cx="859715" cy="85971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Gorro de lana | Paradisebay Wiki | Fandom" id="784" name="Google Shape;784;p34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10579219" y="4994170"/>
            <a:ext cx="859715" cy="859715"/>
          </a:xfrm>
          <a:prstGeom prst="rect">
            <a:avLst/>
          </a:prstGeom>
          <a:noFill/>
          <a:ln>
            <a:noFill/>
          </a:ln>
        </p:spPr>
      </p:pic>
      <p:sp>
        <p:nvSpPr>
          <p:cNvPr id="785" name="Google Shape;785;p34"/>
          <p:cNvSpPr/>
          <p:nvPr/>
        </p:nvSpPr>
        <p:spPr>
          <a:xfrm>
            <a:off x="828262" y="2002393"/>
            <a:ext cx="6039678" cy="2597426"/>
          </a:xfrm>
          <a:prstGeom prst="rect">
            <a:avLst/>
          </a:prstGeom>
          <a:solidFill>
            <a:srgbClr val="A8D08C"/>
          </a:solidFill>
          <a:ln cap="flat" cmpd="sng" w="12700">
            <a:solidFill>
              <a:srgbClr val="00B05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86" name="Google Shape;786;p34"/>
          <p:cNvSpPr/>
          <p:nvPr/>
        </p:nvSpPr>
        <p:spPr>
          <a:xfrm>
            <a:off x="4593536" y="1474297"/>
            <a:ext cx="1842052" cy="543339"/>
          </a:xfrm>
          <a:prstGeom prst="roundRect">
            <a:avLst>
              <a:gd fmla="val 16667" name="adj"/>
            </a:avLst>
          </a:prstGeom>
          <a:solidFill>
            <a:schemeClr val="accent1"/>
          </a:solidFill>
          <a:ln cap="flat" cmpd="sng" w="12700">
            <a:solidFill>
              <a:srgbClr val="31538F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87" name="Google Shape;787;p34"/>
          <p:cNvSpPr/>
          <p:nvPr/>
        </p:nvSpPr>
        <p:spPr>
          <a:xfrm>
            <a:off x="1192696" y="1474298"/>
            <a:ext cx="1842052" cy="543339"/>
          </a:xfrm>
          <a:prstGeom prst="roundRect">
            <a:avLst>
              <a:gd fmla="val 16667" name="adj"/>
            </a:avLst>
          </a:prstGeom>
          <a:solidFill>
            <a:schemeClr val="accent1"/>
          </a:solidFill>
          <a:ln cap="flat" cmpd="sng" w="12700">
            <a:solidFill>
              <a:srgbClr val="31538F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788" name="Google Shape;788;p34"/>
          <p:cNvGrpSpPr/>
          <p:nvPr/>
        </p:nvGrpSpPr>
        <p:grpSpPr>
          <a:xfrm>
            <a:off x="3034748" y="2590209"/>
            <a:ext cx="1558788" cy="1452282"/>
            <a:chOff x="3034748" y="2590209"/>
            <a:chExt cx="1558788" cy="1452282"/>
          </a:xfrm>
        </p:grpSpPr>
        <p:sp>
          <p:nvSpPr>
            <p:cNvPr id="789" name="Google Shape;789;p34">
              <a:hlinkClick action="ppaction://hlinkshowjump?jump=nextslide"/>
            </p:cNvPr>
            <p:cNvSpPr/>
            <p:nvPr/>
          </p:nvSpPr>
          <p:spPr>
            <a:xfrm>
              <a:off x="3034748" y="2590209"/>
              <a:ext cx="1558788" cy="1452282"/>
            </a:xfrm>
            <a:prstGeom prst="flowChartConnector">
              <a:avLst/>
            </a:prstGeom>
            <a:solidFill>
              <a:schemeClr val="accent6"/>
            </a:solidFill>
            <a:ln cap="flat" cmpd="sng" w="12700">
              <a:solidFill>
                <a:srgbClr val="548135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0" name="Google Shape;790;p34">
              <a:hlinkClick action="ppaction://hlinkshowjump?jump=nextslide"/>
            </p:cNvPr>
            <p:cNvSpPr/>
            <p:nvPr/>
          </p:nvSpPr>
          <p:spPr>
            <a:xfrm rot="5400000">
              <a:off x="3622224" y="3011994"/>
              <a:ext cx="591671" cy="578224"/>
            </a:xfrm>
            <a:prstGeom prst="triangle">
              <a:avLst>
                <a:gd fmla="val 50000" name="adj"/>
              </a:avLst>
            </a:prstGeom>
            <a:solidFill>
              <a:srgbClr val="385623"/>
            </a:solidFill>
            <a:ln cap="flat" cmpd="sng" w="12700">
              <a:solidFill>
                <a:schemeClr val="l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794" name="Shape 7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5" name="Google Shape;795;p35"/>
          <p:cNvSpPr/>
          <p:nvPr/>
        </p:nvSpPr>
        <p:spPr>
          <a:xfrm>
            <a:off x="215348" y="192156"/>
            <a:ext cx="11761304" cy="6473687"/>
          </a:xfrm>
          <a:prstGeom prst="roundRect">
            <a:avLst>
              <a:gd fmla="val 10321" name="adj"/>
            </a:avLst>
          </a:prstGeom>
          <a:solidFill>
            <a:schemeClr val="lt1"/>
          </a:solidFill>
          <a:ln cap="flat" cmpd="sng" w="57150">
            <a:solidFill>
              <a:schemeClr val="accent6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0" sz="1800" u="none" cap="none" strike="noStrike">
              <a:solidFill>
                <a:srgbClr val="F7CAAC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96" name="Google Shape;796;p35"/>
          <p:cNvSpPr/>
          <p:nvPr/>
        </p:nvSpPr>
        <p:spPr>
          <a:xfrm>
            <a:off x="828262" y="4615063"/>
            <a:ext cx="6039678" cy="1531639"/>
          </a:xfrm>
          <a:prstGeom prst="rect">
            <a:avLst/>
          </a:prstGeom>
          <a:solidFill>
            <a:schemeClr val="lt2"/>
          </a:solidFill>
          <a:ln cap="flat" cmpd="sng" w="1270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Imagen que contiene electrónica, calculadora, teclado&#10;&#10;Descripción generada automáticamente" id="797" name="Google Shape;797;p35">
            <a:hlinkClick action="ppaction://hlinkshowjump?jump=firstslide"/>
          </p:cNvPr>
          <p:cNvPicPr preferRelativeResize="0"/>
          <p:nvPr/>
        </p:nvPicPr>
        <p:blipFill rotWithShape="1">
          <a:blip r:embed="rId4">
            <a:alphaModFix/>
          </a:blip>
          <a:srcRect b="18532" l="10231" r="75586" t="66324"/>
          <a:stretch/>
        </p:blipFill>
        <p:spPr>
          <a:xfrm>
            <a:off x="0" y="0"/>
            <a:ext cx="594238" cy="634525"/>
          </a:xfrm>
          <a:prstGeom prst="rect">
            <a:avLst/>
          </a:prstGeom>
          <a:noFill/>
          <a:ln>
            <a:noFill/>
          </a:ln>
        </p:spPr>
      </p:pic>
      <p:sp>
        <p:nvSpPr>
          <p:cNvPr id="798" name="Google Shape;798;p35"/>
          <p:cNvSpPr/>
          <p:nvPr/>
        </p:nvSpPr>
        <p:spPr>
          <a:xfrm>
            <a:off x="1192696" y="1474298"/>
            <a:ext cx="1842052" cy="543339"/>
          </a:xfrm>
          <a:prstGeom prst="roundRect">
            <a:avLst>
              <a:gd fmla="val 16667" name="adj"/>
            </a:avLst>
          </a:prstGeom>
          <a:solidFill>
            <a:schemeClr val="accent1"/>
          </a:solidFill>
          <a:ln cap="flat" cmpd="sng" w="12700">
            <a:solidFill>
              <a:srgbClr val="31538F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99" name="Google Shape;799;p35"/>
          <p:cNvSpPr/>
          <p:nvPr/>
        </p:nvSpPr>
        <p:spPr>
          <a:xfrm>
            <a:off x="828262" y="2017637"/>
            <a:ext cx="6039678" cy="2597426"/>
          </a:xfrm>
          <a:prstGeom prst="rect">
            <a:avLst/>
          </a:prstGeom>
          <a:solidFill>
            <a:srgbClr val="A8D08C"/>
          </a:solidFill>
          <a:ln cap="flat" cmpd="sng" w="12700">
            <a:solidFill>
              <a:srgbClr val="00B05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00" name="Google Shape;800;p35"/>
          <p:cNvSpPr/>
          <p:nvPr/>
        </p:nvSpPr>
        <p:spPr>
          <a:xfrm>
            <a:off x="4593536" y="1474297"/>
            <a:ext cx="1842052" cy="543339"/>
          </a:xfrm>
          <a:prstGeom prst="roundRect">
            <a:avLst>
              <a:gd fmla="val 16667" name="adj"/>
            </a:avLst>
          </a:prstGeom>
          <a:solidFill>
            <a:schemeClr val="accent1"/>
          </a:solidFill>
          <a:ln cap="flat" cmpd="sng" w="12700">
            <a:solidFill>
              <a:srgbClr val="31538F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801" name="Google Shape;801;p35"/>
          <p:cNvGrpSpPr/>
          <p:nvPr/>
        </p:nvGrpSpPr>
        <p:grpSpPr>
          <a:xfrm>
            <a:off x="3034748" y="2590209"/>
            <a:ext cx="1558788" cy="1452282"/>
            <a:chOff x="3034748" y="2590209"/>
            <a:chExt cx="1558788" cy="1452282"/>
          </a:xfrm>
        </p:grpSpPr>
        <p:sp>
          <p:nvSpPr>
            <p:cNvPr id="802" name="Google Shape;802;p35"/>
            <p:cNvSpPr/>
            <p:nvPr/>
          </p:nvSpPr>
          <p:spPr>
            <a:xfrm>
              <a:off x="3034748" y="2590209"/>
              <a:ext cx="1558788" cy="1452282"/>
            </a:xfrm>
            <a:prstGeom prst="flowChartConnector">
              <a:avLst/>
            </a:prstGeom>
            <a:solidFill>
              <a:schemeClr val="accent6"/>
            </a:solidFill>
            <a:ln cap="flat" cmpd="sng" w="12700">
              <a:solidFill>
                <a:srgbClr val="548135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3" name="Google Shape;803;p35"/>
            <p:cNvSpPr/>
            <p:nvPr/>
          </p:nvSpPr>
          <p:spPr>
            <a:xfrm rot="5400000">
              <a:off x="3622224" y="3011994"/>
              <a:ext cx="591671" cy="578224"/>
            </a:xfrm>
            <a:prstGeom prst="triangle">
              <a:avLst>
                <a:gd fmla="val 50000" name="adj"/>
              </a:avLst>
            </a:prstGeom>
            <a:solidFill>
              <a:srgbClr val="385623"/>
            </a:solidFill>
            <a:ln cap="flat" cmpd="sng" w="12700">
              <a:solidFill>
                <a:schemeClr val="l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804" name="Google Shape;804;p35">
            <a:hlinkClick action="ppaction://hlinksldjump" r:id="rId5"/>
          </p:cNvPr>
          <p:cNvSpPr/>
          <p:nvPr/>
        </p:nvSpPr>
        <p:spPr>
          <a:xfrm>
            <a:off x="7732714" y="2945210"/>
            <a:ext cx="3352800" cy="1722782"/>
          </a:xfrm>
          <a:prstGeom prst="roundRect">
            <a:avLst>
              <a:gd fmla="val 16667" name="adj"/>
            </a:avLst>
          </a:prstGeom>
          <a:solidFill>
            <a:schemeClr val="accent6"/>
          </a:solidFill>
          <a:ln cap="flat" cmpd="sng" w="12700">
            <a:solidFill>
              <a:srgbClr val="385623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s-CL" sz="4000" u="none" cap="none" strike="noStrik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Volver</a:t>
            </a:r>
            <a:endParaRPr/>
          </a:p>
        </p:txBody>
      </p:sp>
      <p:pic>
        <p:nvPicPr>
          <p:cNvPr descr="Imagen que contiene electrónica, calculadora, teclado&#10;&#10;Descripción generada automáticamente" id="805" name="Google Shape;805;p35">
            <a:hlinkClick action="ppaction://hlinksldjump" r:id="rId6"/>
          </p:cNvPr>
          <p:cNvPicPr preferRelativeResize="0"/>
          <p:nvPr/>
        </p:nvPicPr>
        <p:blipFill rotWithShape="1">
          <a:blip r:embed="rId7">
            <a:alphaModFix/>
          </a:blip>
          <a:srcRect b="67093" l="27888" r="58941" t="19040"/>
          <a:stretch/>
        </p:blipFill>
        <p:spPr>
          <a:xfrm>
            <a:off x="11708578" y="6349020"/>
            <a:ext cx="483422" cy="50898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Ilustración de tiroteo de fogata - Descargar PNG/SVG transparente" id="806" name="Google Shape;806;p35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828262" y="5158402"/>
            <a:ext cx="948827" cy="94882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Gorro de lana | Paradisebay Wiki | Fandom" id="807" name="Google Shape;807;p35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1822464" y="5365981"/>
            <a:ext cx="666570" cy="66657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Ilustración de tiroteo de fogata - Descargar PNG/SVG transparente" id="808" name="Google Shape;808;p35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2248644" y="4612133"/>
            <a:ext cx="948827" cy="94882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Ilustración de tiroteo de fogata - Descargar PNG/SVG transparente" id="809" name="Google Shape;809;p35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3020523" y="5144534"/>
            <a:ext cx="948827" cy="94882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Ilustración de tiroteo de fogata - Descargar PNG/SVG transparente" id="810" name="Google Shape;810;p35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3924266" y="5144533"/>
            <a:ext cx="948827" cy="94882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Ilustración de tiroteo de fogata - Descargar PNG/SVG transparente" id="811" name="Google Shape;811;p35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5260396" y="4667992"/>
            <a:ext cx="948827" cy="94882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Gorro de lana | Paradisebay Wiki | Fandom" id="812" name="Google Shape;812;p35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3584774" y="4757906"/>
            <a:ext cx="666570" cy="66657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Gorro de lana | Paradisebay Wiki | Fandom" id="813" name="Google Shape;813;p35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4830407" y="5336934"/>
            <a:ext cx="666570" cy="66657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Gorro de lana | Paradisebay Wiki | Fandom" id="814" name="Google Shape;814;p35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6056550" y="5379613"/>
            <a:ext cx="666570" cy="66657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Gorro de lana | Paradisebay Wiki | Fandom" id="815" name="Google Shape;815;p35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1332233" y="4670364"/>
            <a:ext cx="666570" cy="66657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afterEffect" presetClass="entr" presetID="1" presetSubtype="0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19" name="Shape 8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Mapa de pirata con camino hacia el tesoro | Vector Gratis" id="820" name="Google Shape;820;p36"/>
          <p:cNvPicPr preferRelativeResize="0"/>
          <p:nvPr/>
        </p:nvPicPr>
        <p:blipFill rotWithShape="1">
          <a:blip r:embed="rId3">
            <a:alphaModFix/>
          </a:blip>
          <a:srcRect b="8605" l="0" r="0" t="0"/>
          <a:stretch/>
        </p:blipFill>
        <p:spPr>
          <a:xfrm>
            <a:off x="390939" y="2735"/>
            <a:ext cx="11410122" cy="685526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Mapa de pirata con camino hacia el tesoro | Vector Gratis" id="821" name="Google Shape;821;p36"/>
          <p:cNvPicPr preferRelativeResize="0"/>
          <p:nvPr/>
        </p:nvPicPr>
        <p:blipFill rotWithShape="1">
          <a:blip r:embed="rId3">
            <a:alphaModFix/>
          </a:blip>
          <a:srcRect b="28835" l="57433" r="21661" t="52789"/>
          <a:stretch/>
        </p:blipFill>
        <p:spPr>
          <a:xfrm>
            <a:off x="6944139" y="3962400"/>
            <a:ext cx="2385391" cy="137822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Mapa de pirata con camino hacia el tesoro | Vector Gratis" id="822" name="Google Shape;822;p36"/>
          <p:cNvPicPr preferRelativeResize="0"/>
          <p:nvPr/>
        </p:nvPicPr>
        <p:blipFill rotWithShape="1">
          <a:blip r:embed="rId3">
            <a:alphaModFix/>
          </a:blip>
          <a:srcRect b="51273" l="54645" r="10743" t="32560"/>
          <a:stretch/>
        </p:blipFill>
        <p:spPr>
          <a:xfrm>
            <a:off x="6626087" y="2445026"/>
            <a:ext cx="3949148" cy="121257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Mapa de pirata con camino hacia el tesoro | Vector Gratis" id="823" name="Google Shape;823;p36"/>
          <p:cNvPicPr preferRelativeResize="0"/>
          <p:nvPr/>
        </p:nvPicPr>
        <p:blipFill rotWithShape="1">
          <a:blip r:embed="rId3">
            <a:alphaModFix/>
          </a:blip>
          <a:srcRect b="60989" l="13066" r="60220" t="26996"/>
          <a:stretch/>
        </p:blipFill>
        <p:spPr>
          <a:xfrm>
            <a:off x="1881809" y="2027583"/>
            <a:ext cx="3048000" cy="90114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Mapa de pirata con camino hacia el tesoro | Vector Gratis" id="824" name="Google Shape;824;p36">
            <a:hlinkClick action="ppaction://hlinkshowjump?jump=nextslide"/>
          </p:cNvPr>
          <p:cNvPicPr preferRelativeResize="0"/>
          <p:nvPr/>
        </p:nvPicPr>
        <p:blipFill rotWithShape="1">
          <a:blip r:embed="rId3">
            <a:alphaModFix/>
          </a:blip>
          <a:srcRect b="67440" l="39779" r="37689" t="16394"/>
          <a:stretch/>
        </p:blipFill>
        <p:spPr>
          <a:xfrm>
            <a:off x="4929809" y="1232452"/>
            <a:ext cx="2570921" cy="121257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Mapa de pirata con camino hacia el tesoro | Vector Gratis" id="825" name="Google Shape;825;p36"/>
          <p:cNvPicPr preferRelativeResize="0"/>
          <p:nvPr/>
        </p:nvPicPr>
        <p:blipFill rotWithShape="1">
          <a:blip r:embed="rId3">
            <a:alphaModFix/>
          </a:blip>
          <a:srcRect b="77598" l="12833" r="69164" t="6236"/>
          <a:stretch/>
        </p:blipFill>
        <p:spPr>
          <a:xfrm>
            <a:off x="1855303" y="470452"/>
            <a:ext cx="2054087" cy="1212574"/>
          </a:xfrm>
          <a:prstGeom prst="rect">
            <a:avLst/>
          </a:prstGeom>
          <a:noFill/>
          <a:ln>
            <a:noFill/>
          </a:ln>
        </p:spPr>
      </p:pic>
      <p:sp>
        <p:nvSpPr>
          <p:cNvPr id="826" name="Google Shape;826;p36"/>
          <p:cNvSpPr/>
          <p:nvPr/>
        </p:nvSpPr>
        <p:spPr>
          <a:xfrm>
            <a:off x="6944139" y="5075583"/>
            <a:ext cx="702366" cy="569843"/>
          </a:xfrm>
          <a:prstGeom prst="flowChartConnector">
            <a:avLst/>
          </a:prstGeom>
          <a:solidFill>
            <a:srgbClr val="833C0B"/>
          </a:solidFill>
          <a:ln cap="flat" cmpd="sng" w="12700">
            <a:solidFill>
              <a:srgbClr val="833C0B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s-CL" sz="4000" u="none" cap="none" strike="noStrike">
                <a:solidFill>
                  <a:srgbClr val="F7CAAC"/>
                </a:solidFill>
                <a:latin typeface="Comic Sans MS"/>
                <a:ea typeface="Comic Sans MS"/>
                <a:cs typeface="Comic Sans MS"/>
                <a:sym typeface="Comic Sans MS"/>
              </a:rPr>
              <a:t>1</a:t>
            </a:r>
            <a:endParaRPr/>
          </a:p>
        </p:txBody>
      </p:sp>
      <p:sp>
        <p:nvSpPr>
          <p:cNvPr id="827" name="Google Shape;827;p36"/>
          <p:cNvSpPr/>
          <p:nvPr/>
        </p:nvSpPr>
        <p:spPr>
          <a:xfrm>
            <a:off x="9862929" y="3392557"/>
            <a:ext cx="702366" cy="569843"/>
          </a:xfrm>
          <a:prstGeom prst="flowChartConnector">
            <a:avLst/>
          </a:prstGeom>
          <a:solidFill>
            <a:srgbClr val="833C0B"/>
          </a:solidFill>
          <a:ln cap="flat" cmpd="sng" w="12700">
            <a:solidFill>
              <a:srgbClr val="833C0B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s-CL" sz="4000" u="none" cap="none" strike="noStrike">
                <a:solidFill>
                  <a:srgbClr val="F7CAAC"/>
                </a:solidFill>
                <a:latin typeface="Comic Sans MS"/>
                <a:ea typeface="Comic Sans MS"/>
                <a:cs typeface="Comic Sans MS"/>
                <a:sym typeface="Comic Sans MS"/>
              </a:rPr>
              <a:t>2</a:t>
            </a:r>
            <a:endParaRPr/>
          </a:p>
        </p:txBody>
      </p:sp>
      <p:sp>
        <p:nvSpPr>
          <p:cNvPr id="828" name="Google Shape;828;p36"/>
          <p:cNvSpPr/>
          <p:nvPr/>
        </p:nvSpPr>
        <p:spPr>
          <a:xfrm>
            <a:off x="2339009" y="2759765"/>
            <a:ext cx="702366" cy="569843"/>
          </a:xfrm>
          <a:prstGeom prst="flowChartConnector">
            <a:avLst/>
          </a:prstGeom>
          <a:solidFill>
            <a:srgbClr val="833C0B"/>
          </a:solidFill>
          <a:ln cap="flat" cmpd="sng" w="12700">
            <a:solidFill>
              <a:srgbClr val="833C0B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s-CL" sz="4000" u="none" cap="none" strike="noStrike">
                <a:solidFill>
                  <a:srgbClr val="F7CAAC"/>
                </a:solidFill>
                <a:latin typeface="Comic Sans MS"/>
                <a:ea typeface="Comic Sans MS"/>
                <a:cs typeface="Comic Sans MS"/>
                <a:sym typeface="Comic Sans MS"/>
              </a:rPr>
              <a:t>3</a:t>
            </a:r>
            <a:endParaRPr/>
          </a:p>
        </p:txBody>
      </p:sp>
      <p:sp>
        <p:nvSpPr>
          <p:cNvPr id="829" name="Google Shape;829;p36">
            <a:hlinkClick action="ppaction://hlinkshowjump?jump=nextslide"/>
          </p:cNvPr>
          <p:cNvSpPr/>
          <p:nvPr/>
        </p:nvSpPr>
        <p:spPr>
          <a:xfrm>
            <a:off x="7275443" y="1616766"/>
            <a:ext cx="702366" cy="569843"/>
          </a:xfrm>
          <a:prstGeom prst="flowChartConnector">
            <a:avLst/>
          </a:prstGeom>
          <a:solidFill>
            <a:srgbClr val="833C0B"/>
          </a:solidFill>
          <a:ln cap="flat" cmpd="sng" w="12700">
            <a:solidFill>
              <a:srgbClr val="833C0B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s-CL" sz="4000" u="none" cap="none" strike="noStrike">
                <a:solidFill>
                  <a:srgbClr val="F7CAAC"/>
                </a:solidFill>
                <a:latin typeface="Comic Sans MS"/>
                <a:ea typeface="Comic Sans MS"/>
                <a:cs typeface="Comic Sans MS"/>
                <a:sym typeface="Comic Sans MS"/>
              </a:rPr>
              <a:t>4</a:t>
            </a:r>
            <a:endParaRPr/>
          </a:p>
        </p:txBody>
      </p:sp>
      <p:sp>
        <p:nvSpPr>
          <p:cNvPr id="830" name="Google Shape;830;p36"/>
          <p:cNvSpPr/>
          <p:nvPr/>
        </p:nvSpPr>
        <p:spPr>
          <a:xfrm>
            <a:off x="5999003" y="5776217"/>
            <a:ext cx="313662" cy="312542"/>
          </a:xfrm>
          <a:prstGeom prst="flowChartConnector">
            <a:avLst/>
          </a:prstGeom>
          <a:solidFill>
            <a:srgbClr val="FF0000"/>
          </a:solidFill>
          <a:ln cap="flat" cmpd="sng" w="127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31" name="Google Shape;831;p36"/>
          <p:cNvSpPr/>
          <p:nvPr/>
        </p:nvSpPr>
        <p:spPr>
          <a:xfrm>
            <a:off x="5412973" y="5827586"/>
            <a:ext cx="313662" cy="312542"/>
          </a:xfrm>
          <a:prstGeom prst="flowChartConnector">
            <a:avLst/>
          </a:prstGeom>
          <a:solidFill>
            <a:srgbClr val="FF0000"/>
          </a:solidFill>
          <a:ln cap="flat" cmpd="sng" w="127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32" name="Google Shape;832;p36"/>
          <p:cNvSpPr/>
          <p:nvPr/>
        </p:nvSpPr>
        <p:spPr>
          <a:xfrm>
            <a:off x="4826943" y="5858844"/>
            <a:ext cx="313662" cy="312542"/>
          </a:xfrm>
          <a:prstGeom prst="flowChartConnector">
            <a:avLst/>
          </a:prstGeom>
          <a:solidFill>
            <a:srgbClr val="FF0000"/>
          </a:solidFill>
          <a:ln cap="flat" cmpd="sng" w="127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33" name="Google Shape;833;p36"/>
          <p:cNvSpPr/>
          <p:nvPr/>
        </p:nvSpPr>
        <p:spPr>
          <a:xfrm>
            <a:off x="6585033" y="5708584"/>
            <a:ext cx="313662" cy="312542"/>
          </a:xfrm>
          <a:prstGeom prst="flowChartConnector">
            <a:avLst/>
          </a:prstGeom>
          <a:solidFill>
            <a:srgbClr val="FF0000"/>
          </a:solidFill>
          <a:ln cap="flat" cmpd="sng" w="127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34" name="Google Shape;834;p36"/>
          <p:cNvSpPr/>
          <p:nvPr/>
        </p:nvSpPr>
        <p:spPr>
          <a:xfrm>
            <a:off x="7184303" y="5649797"/>
            <a:ext cx="313662" cy="312542"/>
          </a:xfrm>
          <a:prstGeom prst="flowChartConnector">
            <a:avLst/>
          </a:prstGeom>
          <a:solidFill>
            <a:srgbClr val="FF0000"/>
          </a:solidFill>
          <a:ln cap="flat" cmpd="sng" w="127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35" name="Google Shape;835;p36"/>
          <p:cNvSpPr/>
          <p:nvPr/>
        </p:nvSpPr>
        <p:spPr>
          <a:xfrm>
            <a:off x="7738129" y="5552313"/>
            <a:ext cx="313662" cy="312542"/>
          </a:xfrm>
          <a:prstGeom prst="flowChartConnector">
            <a:avLst/>
          </a:prstGeom>
          <a:solidFill>
            <a:srgbClr val="FF0000"/>
          </a:solidFill>
          <a:ln cap="flat" cmpd="sng" w="127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36" name="Google Shape;836;p36"/>
          <p:cNvSpPr/>
          <p:nvPr/>
        </p:nvSpPr>
        <p:spPr>
          <a:xfrm>
            <a:off x="8331186" y="5428558"/>
            <a:ext cx="313662" cy="312542"/>
          </a:xfrm>
          <a:prstGeom prst="flowChartConnector">
            <a:avLst/>
          </a:prstGeom>
          <a:solidFill>
            <a:srgbClr val="FF0000"/>
          </a:solidFill>
          <a:ln cap="flat" cmpd="sng" w="127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37" name="Google Shape;837;p36"/>
          <p:cNvSpPr/>
          <p:nvPr/>
        </p:nvSpPr>
        <p:spPr>
          <a:xfrm>
            <a:off x="8877271" y="5261914"/>
            <a:ext cx="313662" cy="312542"/>
          </a:xfrm>
          <a:prstGeom prst="flowChartConnector">
            <a:avLst/>
          </a:prstGeom>
          <a:solidFill>
            <a:srgbClr val="FF0000"/>
          </a:solidFill>
          <a:ln cap="flat" cmpd="sng" w="127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38" name="Google Shape;838;p36"/>
          <p:cNvSpPr/>
          <p:nvPr/>
        </p:nvSpPr>
        <p:spPr>
          <a:xfrm>
            <a:off x="9266525" y="4959966"/>
            <a:ext cx="313662" cy="312542"/>
          </a:xfrm>
          <a:prstGeom prst="flowChartConnector">
            <a:avLst/>
          </a:prstGeom>
          <a:solidFill>
            <a:srgbClr val="FF0000"/>
          </a:solidFill>
          <a:ln cap="flat" cmpd="sng" w="127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39" name="Google Shape;839;p36"/>
          <p:cNvSpPr/>
          <p:nvPr/>
        </p:nvSpPr>
        <p:spPr>
          <a:xfrm>
            <a:off x="9433936" y="4526821"/>
            <a:ext cx="313662" cy="312542"/>
          </a:xfrm>
          <a:prstGeom prst="flowChartConnector">
            <a:avLst/>
          </a:prstGeom>
          <a:solidFill>
            <a:srgbClr val="FF0000"/>
          </a:solidFill>
          <a:ln cap="flat" cmpd="sng" w="127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40" name="Google Shape;840;p36"/>
          <p:cNvSpPr/>
          <p:nvPr/>
        </p:nvSpPr>
        <p:spPr>
          <a:xfrm>
            <a:off x="9275499" y="4061879"/>
            <a:ext cx="313662" cy="312542"/>
          </a:xfrm>
          <a:prstGeom prst="flowChartConnector">
            <a:avLst/>
          </a:prstGeom>
          <a:solidFill>
            <a:srgbClr val="FF0000"/>
          </a:solidFill>
          <a:ln cap="flat" cmpd="sng" w="127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41" name="Google Shape;841;p36"/>
          <p:cNvSpPr/>
          <p:nvPr/>
        </p:nvSpPr>
        <p:spPr>
          <a:xfrm>
            <a:off x="8911240" y="3728570"/>
            <a:ext cx="313662" cy="312542"/>
          </a:xfrm>
          <a:prstGeom prst="flowChartConnector">
            <a:avLst/>
          </a:prstGeom>
          <a:solidFill>
            <a:srgbClr val="FF0000"/>
          </a:solidFill>
          <a:ln cap="flat" cmpd="sng" w="127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42" name="Google Shape;842;p36"/>
          <p:cNvSpPr/>
          <p:nvPr/>
        </p:nvSpPr>
        <p:spPr>
          <a:xfrm>
            <a:off x="8390424" y="3572299"/>
            <a:ext cx="313662" cy="312542"/>
          </a:xfrm>
          <a:prstGeom prst="flowChartConnector">
            <a:avLst/>
          </a:prstGeom>
          <a:solidFill>
            <a:srgbClr val="FF0000"/>
          </a:solidFill>
          <a:ln cap="flat" cmpd="sng" w="127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43" name="Google Shape;843;p36"/>
          <p:cNvSpPr/>
          <p:nvPr/>
        </p:nvSpPr>
        <p:spPr>
          <a:xfrm>
            <a:off x="7797805" y="3578888"/>
            <a:ext cx="313662" cy="312542"/>
          </a:xfrm>
          <a:prstGeom prst="flowChartConnector">
            <a:avLst/>
          </a:prstGeom>
          <a:solidFill>
            <a:srgbClr val="FF0000"/>
          </a:solidFill>
          <a:ln cap="flat" cmpd="sng" w="127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44" name="Google Shape;844;p36"/>
          <p:cNvSpPr/>
          <p:nvPr/>
        </p:nvSpPr>
        <p:spPr>
          <a:xfrm>
            <a:off x="7241452" y="3667493"/>
            <a:ext cx="313662" cy="312542"/>
          </a:xfrm>
          <a:prstGeom prst="flowChartConnector">
            <a:avLst/>
          </a:prstGeom>
          <a:solidFill>
            <a:srgbClr val="FF0000"/>
          </a:solidFill>
          <a:ln cap="flat" cmpd="sng" w="127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45" name="Google Shape;845;p36"/>
          <p:cNvSpPr/>
          <p:nvPr/>
        </p:nvSpPr>
        <p:spPr>
          <a:xfrm>
            <a:off x="6728195" y="3905608"/>
            <a:ext cx="313662" cy="312542"/>
          </a:xfrm>
          <a:prstGeom prst="flowChartConnector">
            <a:avLst/>
          </a:prstGeom>
          <a:solidFill>
            <a:srgbClr val="FF0000"/>
          </a:solidFill>
          <a:ln cap="flat" cmpd="sng" w="127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46" name="Google Shape;846;p36"/>
          <p:cNvSpPr/>
          <p:nvPr/>
        </p:nvSpPr>
        <p:spPr>
          <a:xfrm>
            <a:off x="6194796" y="4088633"/>
            <a:ext cx="313662" cy="312542"/>
          </a:xfrm>
          <a:prstGeom prst="flowChartConnector">
            <a:avLst/>
          </a:prstGeom>
          <a:solidFill>
            <a:srgbClr val="FF0000"/>
          </a:solidFill>
          <a:ln cap="flat" cmpd="sng" w="127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47" name="Google Shape;847;p36"/>
          <p:cNvSpPr/>
          <p:nvPr/>
        </p:nvSpPr>
        <p:spPr>
          <a:xfrm>
            <a:off x="5629385" y="4214279"/>
            <a:ext cx="313662" cy="312542"/>
          </a:xfrm>
          <a:prstGeom prst="flowChartConnector">
            <a:avLst/>
          </a:prstGeom>
          <a:solidFill>
            <a:srgbClr val="FF0000"/>
          </a:solidFill>
          <a:ln cap="flat" cmpd="sng" w="127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48" name="Google Shape;848;p36"/>
          <p:cNvSpPr/>
          <p:nvPr/>
        </p:nvSpPr>
        <p:spPr>
          <a:xfrm>
            <a:off x="5042101" y="4266055"/>
            <a:ext cx="313662" cy="312542"/>
          </a:xfrm>
          <a:prstGeom prst="flowChartConnector">
            <a:avLst/>
          </a:prstGeom>
          <a:solidFill>
            <a:srgbClr val="FF0000"/>
          </a:solidFill>
          <a:ln cap="flat" cmpd="sng" w="127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49" name="Google Shape;849;p36"/>
          <p:cNvSpPr/>
          <p:nvPr/>
        </p:nvSpPr>
        <p:spPr>
          <a:xfrm>
            <a:off x="4430939" y="4266055"/>
            <a:ext cx="313662" cy="312542"/>
          </a:xfrm>
          <a:prstGeom prst="flowChartConnector">
            <a:avLst/>
          </a:prstGeom>
          <a:solidFill>
            <a:srgbClr val="FF0000"/>
          </a:solidFill>
          <a:ln cap="flat" cmpd="sng" w="127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50" name="Google Shape;850;p36"/>
          <p:cNvSpPr/>
          <p:nvPr/>
        </p:nvSpPr>
        <p:spPr>
          <a:xfrm>
            <a:off x="3843655" y="4266055"/>
            <a:ext cx="313662" cy="312542"/>
          </a:xfrm>
          <a:prstGeom prst="flowChartConnector">
            <a:avLst/>
          </a:prstGeom>
          <a:solidFill>
            <a:srgbClr val="FF0000"/>
          </a:solidFill>
          <a:ln cap="flat" cmpd="sng" w="127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51" name="Google Shape;851;p36"/>
          <p:cNvSpPr/>
          <p:nvPr/>
        </p:nvSpPr>
        <p:spPr>
          <a:xfrm>
            <a:off x="3278244" y="4139790"/>
            <a:ext cx="313662" cy="312542"/>
          </a:xfrm>
          <a:prstGeom prst="flowChartConnector">
            <a:avLst/>
          </a:prstGeom>
          <a:solidFill>
            <a:srgbClr val="FF0000"/>
          </a:solidFill>
          <a:ln cap="flat" cmpd="sng" w="127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52" name="Google Shape;852;p36"/>
          <p:cNvSpPr/>
          <p:nvPr/>
        </p:nvSpPr>
        <p:spPr>
          <a:xfrm>
            <a:off x="2718111" y="4009806"/>
            <a:ext cx="313662" cy="312542"/>
          </a:xfrm>
          <a:prstGeom prst="flowChartConnector">
            <a:avLst/>
          </a:prstGeom>
          <a:solidFill>
            <a:srgbClr val="FF0000"/>
          </a:solidFill>
          <a:ln cap="flat" cmpd="sng" w="127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53" name="Google Shape;853;p36"/>
          <p:cNvSpPr/>
          <p:nvPr/>
        </p:nvSpPr>
        <p:spPr>
          <a:xfrm>
            <a:off x="2376530" y="3686044"/>
            <a:ext cx="313662" cy="312542"/>
          </a:xfrm>
          <a:prstGeom prst="flowChartConnector">
            <a:avLst/>
          </a:prstGeom>
          <a:solidFill>
            <a:srgbClr val="FF0000"/>
          </a:solidFill>
          <a:ln cap="flat" cmpd="sng" w="127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54" name="Google Shape;854;p36"/>
          <p:cNvSpPr/>
          <p:nvPr/>
        </p:nvSpPr>
        <p:spPr>
          <a:xfrm>
            <a:off x="2695883" y="3302983"/>
            <a:ext cx="313662" cy="312542"/>
          </a:xfrm>
          <a:prstGeom prst="flowChartConnector">
            <a:avLst/>
          </a:prstGeom>
          <a:solidFill>
            <a:srgbClr val="FF0000"/>
          </a:solidFill>
          <a:ln cap="flat" cmpd="sng" w="127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55" name="Google Shape;855;p36"/>
          <p:cNvSpPr/>
          <p:nvPr/>
        </p:nvSpPr>
        <p:spPr>
          <a:xfrm>
            <a:off x="3194851" y="3093198"/>
            <a:ext cx="313662" cy="312542"/>
          </a:xfrm>
          <a:prstGeom prst="flowChartConnector">
            <a:avLst/>
          </a:prstGeom>
          <a:solidFill>
            <a:srgbClr val="FF0000"/>
          </a:solidFill>
          <a:ln cap="flat" cmpd="sng" w="127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56" name="Google Shape;856;p36"/>
          <p:cNvSpPr/>
          <p:nvPr/>
        </p:nvSpPr>
        <p:spPr>
          <a:xfrm>
            <a:off x="3752559" y="2864080"/>
            <a:ext cx="313662" cy="312542"/>
          </a:xfrm>
          <a:prstGeom prst="flowChartConnector">
            <a:avLst/>
          </a:prstGeom>
          <a:solidFill>
            <a:srgbClr val="FF0000"/>
          </a:solidFill>
          <a:ln cap="flat" cmpd="sng" w="127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57" name="Google Shape;857;p36"/>
          <p:cNvSpPr/>
          <p:nvPr/>
        </p:nvSpPr>
        <p:spPr>
          <a:xfrm>
            <a:off x="4341184" y="2816627"/>
            <a:ext cx="313662" cy="312542"/>
          </a:xfrm>
          <a:prstGeom prst="flowChartConnector">
            <a:avLst/>
          </a:prstGeom>
          <a:solidFill>
            <a:srgbClr val="FF0000"/>
          </a:solidFill>
          <a:ln cap="flat" cmpd="sng" w="127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Imagen que contiene electrónica, calculadora, teclado&#10;&#10;Descripción generada automáticamente" id="858" name="Google Shape;858;p36">
            <a:hlinkClick action="ppaction://hlinkshowjump?jump=firstslide"/>
          </p:cNvPr>
          <p:cNvPicPr preferRelativeResize="0"/>
          <p:nvPr/>
        </p:nvPicPr>
        <p:blipFill rotWithShape="1">
          <a:blip r:embed="rId4">
            <a:alphaModFix/>
          </a:blip>
          <a:srcRect b="18532" l="10231" r="75586" t="66324"/>
          <a:stretch/>
        </p:blipFill>
        <p:spPr>
          <a:xfrm>
            <a:off x="0" y="0"/>
            <a:ext cx="594238" cy="63452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Imagen que contiene electrónica, calculadora, teclado&#10;&#10;Descripción generada automáticamente" id="859" name="Google Shape;859;p36">
            <a:hlinkClick action="ppaction://hlinksldjump" r:id="rId5"/>
          </p:cNvPr>
          <p:cNvPicPr preferRelativeResize="0"/>
          <p:nvPr/>
        </p:nvPicPr>
        <p:blipFill rotWithShape="1">
          <a:blip r:embed="rId6">
            <a:alphaModFix/>
          </a:blip>
          <a:srcRect b="67093" l="27888" r="58941" t="19040"/>
          <a:stretch/>
        </p:blipFill>
        <p:spPr>
          <a:xfrm>
            <a:off x="11708578" y="6349020"/>
            <a:ext cx="483422" cy="5089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63" name="Shape 8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Mapa de pirata con camino hacia el tesoro | Vector Gratis" id="864" name="Google Shape;864;p37"/>
          <p:cNvPicPr preferRelativeResize="0"/>
          <p:nvPr/>
        </p:nvPicPr>
        <p:blipFill rotWithShape="1">
          <a:blip r:embed="rId3">
            <a:alphaModFix/>
          </a:blip>
          <a:srcRect b="8605" l="0" r="0" t="0"/>
          <a:stretch/>
        </p:blipFill>
        <p:spPr>
          <a:xfrm>
            <a:off x="390939" y="2735"/>
            <a:ext cx="11410122" cy="685526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Mapa de pirata con camino hacia el tesoro | Vector Gratis" id="865" name="Google Shape;865;p37"/>
          <p:cNvPicPr preferRelativeResize="0"/>
          <p:nvPr/>
        </p:nvPicPr>
        <p:blipFill rotWithShape="1">
          <a:blip r:embed="rId3">
            <a:alphaModFix/>
          </a:blip>
          <a:srcRect b="28835" l="57433" r="21661" t="52789"/>
          <a:stretch/>
        </p:blipFill>
        <p:spPr>
          <a:xfrm>
            <a:off x="6944139" y="3962400"/>
            <a:ext cx="2385391" cy="137822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Mapa de pirata con camino hacia el tesoro | Vector Gratis" id="866" name="Google Shape;866;p37"/>
          <p:cNvPicPr preferRelativeResize="0"/>
          <p:nvPr/>
        </p:nvPicPr>
        <p:blipFill rotWithShape="1">
          <a:blip r:embed="rId3">
            <a:alphaModFix/>
          </a:blip>
          <a:srcRect b="51273" l="54645" r="10743" t="32560"/>
          <a:stretch/>
        </p:blipFill>
        <p:spPr>
          <a:xfrm>
            <a:off x="6626087" y="2445026"/>
            <a:ext cx="3949148" cy="121257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Mapa de pirata con camino hacia el tesoro | Vector Gratis" id="867" name="Google Shape;867;p37"/>
          <p:cNvPicPr preferRelativeResize="0"/>
          <p:nvPr/>
        </p:nvPicPr>
        <p:blipFill rotWithShape="1">
          <a:blip r:embed="rId3">
            <a:alphaModFix/>
          </a:blip>
          <a:srcRect b="60989" l="13066" r="60220" t="26996"/>
          <a:stretch/>
        </p:blipFill>
        <p:spPr>
          <a:xfrm>
            <a:off x="1881809" y="2027583"/>
            <a:ext cx="3048000" cy="90114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Mapa de pirata con camino hacia el tesoro | Vector Gratis" id="868" name="Google Shape;868;p37"/>
          <p:cNvPicPr preferRelativeResize="0"/>
          <p:nvPr/>
        </p:nvPicPr>
        <p:blipFill rotWithShape="1">
          <a:blip r:embed="rId3">
            <a:alphaModFix/>
          </a:blip>
          <a:srcRect b="67440" l="39779" r="37689" t="16394"/>
          <a:stretch/>
        </p:blipFill>
        <p:spPr>
          <a:xfrm>
            <a:off x="4929809" y="1232452"/>
            <a:ext cx="2570921" cy="121257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Mapa de pirata con camino hacia el tesoro | Vector Gratis" id="869" name="Google Shape;869;p37"/>
          <p:cNvPicPr preferRelativeResize="0"/>
          <p:nvPr/>
        </p:nvPicPr>
        <p:blipFill rotWithShape="1">
          <a:blip r:embed="rId3">
            <a:alphaModFix/>
          </a:blip>
          <a:srcRect b="77598" l="12833" r="69164" t="6236"/>
          <a:stretch/>
        </p:blipFill>
        <p:spPr>
          <a:xfrm>
            <a:off x="1855303" y="470452"/>
            <a:ext cx="2054087" cy="1212574"/>
          </a:xfrm>
          <a:prstGeom prst="rect">
            <a:avLst/>
          </a:prstGeom>
          <a:noFill/>
          <a:ln>
            <a:noFill/>
          </a:ln>
        </p:spPr>
      </p:pic>
      <p:sp>
        <p:nvSpPr>
          <p:cNvPr id="870" name="Google Shape;870;p37"/>
          <p:cNvSpPr/>
          <p:nvPr/>
        </p:nvSpPr>
        <p:spPr>
          <a:xfrm>
            <a:off x="6944139" y="5075583"/>
            <a:ext cx="702366" cy="569843"/>
          </a:xfrm>
          <a:prstGeom prst="flowChartConnector">
            <a:avLst/>
          </a:prstGeom>
          <a:solidFill>
            <a:srgbClr val="833C0B"/>
          </a:solidFill>
          <a:ln cap="flat" cmpd="sng" w="12700">
            <a:solidFill>
              <a:srgbClr val="833C0B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s-CL" sz="4000" u="none" cap="none" strike="noStrike">
                <a:solidFill>
                  <a:srgbClr val="F7CAAC"/>
                </a:solidFill>
                <a:latin typeface="Comic Sans MS"/>
                <a:ea typeface="Comic Sans MS"/>
                <a:cs typeface="Comic Sans MS"/>
                <a:sym typeface="Comic Sans MS"/>
              </a:rPr>
              <a:t>1</a:t>
            </a:r>
            <a:endParaRPr/>
          </a:p>
        </p:txBody>
      </p:sp>
      <p:sp>
        <p:nvSpPr>
          <p:cNvPr id="871" name="Google Shape;871;p37"/>
          <p:cNvSpPr/>
          <p:nvPr/>
        </p:nvSpPr>
        <p:spPr>
          <a:xfrm>
            <a:off x="9862929" y="3392557"/>
            <a:ext cx="702366" cy="569843"/>
          </a:xfrm>
          <a:prstGeom prst="flowChartConnector">
            <a:avLst/>
          </a:prstGeom>
          <a:solidFill>
            <a:srgbClr val="833C0B"/>
          </a:solidFill>
          <a:ln cap="flat" cmpd="sng" w="12700">
            <a:solidFill>
              <a:srgbClr val="833C0B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s-CL" sz="4000" u="none" cap="none" strike="noStrike">
                <a:solidFill>
                  <a:srgbClr val="F7CAAC"/>
                </a:solidFill>
                <a:latin typeface="Comic Sans MS"/>
                <a:ea typeface="Comic Sans MS"/>
                <a:cs typeface="Comic Sans MS"/>
                <a:sym typeface="Comic Sans MS"/>
              </a:rPr>
              <a:t>2</a:t>
            </a:r>
            <a:endParaRPr/>
          </a:p>
        </p:txBody>
      </p:sp>
      <p:sp>
        <p:nvSpPr>
          <p:cNvPr id="872" name="Google Shape;872;p37"/>
          <p:cNvSpPr/>
          <p:nvPr/>
        </p:nvSpPr>
        <p:spPr>
          <a:xfrm>
            <a:off x="2339009" y="2759765"/>
            <a:ext cx="702366" cy="569843"/>
          </a:xfrm>
          <a:prstGeom prst="flowChartConnector">
            <a:avLst/>
          </a:prstGeom>
          <a:solidFill>
            <a:srgbClr val="833C0B"/>
          </a:solidFill>
          <a:ln cap="flat" cmpd="sng" w="12700">
            <a:solidFill>
              <a:srgbClr val="833C0B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s-CL" sz="4000" u="none" cap="none" strike="noStrike">
                <a:solidFill>
                  <a:srgbClr val="F7CAAC"/>
                </a:solidFill>
                <a:latin typeface="Comic Sans MS"/>
                <a:ea typeface="Comic Sans MS"/>
                <a:cs typeface="Comic Sans MS"/>
                <a:sym typeface="Comic Sans MS"/>
              </a:rPr>
              <a:t>3</a:t>
            </a:r>
            <a:endParaRPr/>
          </a:p>
        </p:txBody>
      </p:sp>
      <p:sp>
        <p:nvSpPr>
          <p:cNvPr id="873" name="Google Shape;873;p37"/>
          <p:cNvSpPr/>
          <p:nvPr/>
        </p:nvSpPr>
        <p:spPr>
          <a:xfrm>
            <a:off x="7275443" y="1616766"/>
            <a:ext cx="702366" cy="569843"/>
          </a:xfrm>
          <a:prstGeom prst="flowChartConnector">
            <a:avLst/>
          </a:prstGeom>
          <a:solidFill>
            <a:srgbClr val="833C0B"/>
          </a:solidFill>
          <a:ln cap="flat" cmpd="sng" w="12700">
            <a:solidFill>
              <a:srgbClr val="833C0B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s-CL" sz="4000" u="none" cap="none" strike="noStrike">
                <a:solidFill>
                  <a:srgbClr val="F7CAAC"/>
                </a:solidFill>
                <a:latin typeface="Comic Sans MS"/>
                <a:ea typeface="Comic Sans MS"/>
                <a:cs typeface="Comic Sans MS"/>
                <a:sym typeface="Comic Sans MS"/>
              </a:rPr>
              <a:t>4</a:t>
            </a:r>
            <a:endParaRPr/>
          </a:p>
        </p:txBody>
      </p:sp>
      <p:sp>
        <p:nvSpPr>
          <p:cNvPr id="874" name="Google Shape;874;p37"/>
          <p:cNvSpPr/>
          <p:nvPr/>
        </p:nvSpPr>
        <p:spPr>
          <a:xfrm>
            <a:off x="5999003" y="5776217"/>
            <a:ext cx="313662" cy="312542"/>
          </a:xfrm>
          <a:prstGeom prst="flowChartConnector">
            <a:avLst/>
          </a:prstGeom>
          <a:solidFill>
            <a:srgbClr val="FF0000"/>
          </a:solidFill>
          <a:ln cap="flat" cmpd="sng" w="127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75" name="Google Shape;875;p37"/>
          <p:cNvSpPr/>
          <p:nvPr/>
        </p:nvSpPr>
        <p:spPr>
          <a:xfrm>
            <a:off x="5412973" y="5827586"/>
            <a:ext cx="313662" cy="312542"/>
          </a:xfrm>
          <a:prstGeom prst="flowChartConnector">
            <a:avLst/>
          </a:prstGeom>
          <a:solidFill>
            <a:srgbClr val="FF0000"/>
          </a:solidFill>
          <a:ln cap="flat" cmpd="sng" w="127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76" name="Google Shape;876;p37"/>
          <p:cNvSpPr/>
          <p:nvPr/>
        </p:nvSpPr>
        <p:spPr>
          <a:xfrm>
            <a:off x="4826943" y="5858844"/>
            <a:ext cx="313662" cy="312542"/>
          </a:xfrm>
          <a:prstGeom prst="flowChartConnector">
            <a:avLst/>
          </a:prstGeom>
          <a:solidFill>
            <a:srgbClr val="FF0000"/>
          </a:solidFill>
          <a:ln cap="flat" cmpd="sng" w="127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77" name="Google Shape;877;p37"/>
          <p:cNvSpPr/>
          <p:nvPr/>
        </p:nvSpPr>
        <p:spPr>
          <a:xfrm>
            <a:off x="6585033" y="5708584"/>
            <a:ext cx="313662" cy="312542"/>
          </a:xfrm>
          <a:prstGeom prst="flowChartConnector">
            <a:avLst/>
          </a:prstGeom>
          <a:solidFill>
            <a:srgbClr val="FF0000"/>
          </a:solidFill>
          <a:ln cap="flat" cmpd="sng" w="127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78" name="Google Shape;878;p37"/>
          <p:cNvSpPr/>
          <p:nvPr/>
        </p:nvSpPr>
        <p:spPr>
          <a:xfrm>
            <a:off x="7184303" y="5649797"/>
            <a:ext cx="313662" cy="312542"/>
          </a:xfrm>
          <a:prstGeom prst="flowChartConnector">
            <a:avLst/>
          </a:prstGeom>
          <a:solidFill>
            <a:srgbClr val="FF0000"/>
          </a:solidFill>
          <a:ln cap="flat" cmpd="sng" w="127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79" name="Google Shape;879;p37"/>
          <p:cNvSpPr/>
          <p:nvPr/>
        </p:nvSpPr>
        <p:spPr>
          <a:xfrm>
            <a:off x="7738129" y="5552313"/>
            <a:ext cx="313662" cy="312542"/>
          </a:xfrm>
          <a:prstGeom prst="flowChartConnector">
            <a:avLst/>
          </a:prstGeom>
          <a:solidFill>
            <a:srgbClr val="FF0000"/>
          </a:solidFill>
          <a:ln cap="flat" cmpd="sng" w="127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80" name="Google Shape;880;p37"/>
          <p:cNvSpPr/>
          <p:nvPr/>
        </p:nvSpPr>
        <p:spPr>
          <a:xfrm>
            <a:off x="8331186" y="5428558"/>
            <a:ext cx="313662" cy="312542"/>
          </a:xfrm>
          <a:prstGeom prst="flowChartConnector">
            <a:avLst/>
          </a:prstGeom>
          <a:solidFill>
            <a:srgbClr val="FF0000"/>
          </a:solidFill>
          <a:ln cap="flat" cmpd="sng" w="127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81" name="Google Shape;881;p37"/>
          <p:cNvSpPr/>
          <p:nvPr/>
        </p:nvSpPr>
        <p:spPr>
          <a:xfrm>
            <a:off x="8877271" y="5261914"/>
            <a:ext cx="313662" cy="312542"/>
          </a:xfrm>
          <a:prstGeom prst="flowChartConnector">
            <a:avLst/>
          </a:prstGeom>
          <a:solidFill>
            <a:srgbClr val="FF0000"/>
          </a:solidFill>
          <a:ln cap="flat" cmpd="sng" w="127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82" name="Google Shape;882;p37"/>
          <p:cNvSpPr/>
          <p:nvPr/>
        </p:nvSpPr>
        <p:spPr>
          <a:xfrm>
            <a:off x="9266525" y="4959966"/>
            <a:ext cx="313662" cy="312542"/>
          </a:xfrm>
          <a:prstGeom prst="flowChartConnector">
            <a:avLst/>
          </a:prstGeom>
          <a:solidFill>
            <a:srgbClr val="FF0000"/>
          </a:solidFill>
          <a:ln cap="flat" cmpd="sng" w="127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83" name="Google Shape;883;p37"/>
          <p:cNvSpPr/>
          <p:nvPr/>
        </p:nvSpPr>
        <p:spPr>
          <a:xfrm>
            <a:off x="9433936" y="4526821"/>
            <a:ext cx="313662" cy="312542"/>
          </a:xfrm>
          <a:prstGeom prst="flowChartConnector">
            <a:avLst/>
          </a:prstGeom>
          <a:solidFill>
            <a:srgbClr val="FF0000"/>
          </a:solidFill>
          <a:ln cap="flat" cmpd="sng" w="127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84" name="Google Shape;884;p37"/>
          <p:cNvSpPr/>
          <p:nvPr/>
        </p:nvSpPr>
        <p:spPr>
          <a:xfrm>
            <a:off x="9275499" y="4061879"/>
            <a:ext cx="313662" cy="312542"/>
          </a:xfrm>
          <a:prstGeom prst="flowChartConnector">
            <a:avLst/>
          </a:prstGeom>
          <a:solidFill>
            <a:srgbClr val="FF0000"/>
          </a:solidFill>
          <a:ln cap="flat" cmpd="sng" w="127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85" name="Google Shape;885;p37"/>
          <p:cNvSpPr/>
          <p:nvPr/>
        </p:nvSpPr>
        <p:spPr>
          <a:xfrm>
            <a:off x="8911240" y="3728570"/>
            <a:ext cx="313662" cy="312542"/>
          </a:xfrm>
          <a:prstGeom prst="flowChartConnector">
            <a:avLst/>
          </a:prstGeom>
          <a:solidFill>
            <a:srgbClr val="FF0000"/>
          </a:solidFill>
          <a:ln cap="flat" cmpd="sng" w="127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86" name="Google Shape;886;p37"/>
          <p:cNvSpPr/>
          <p:nvPr/>
        </p:nvSpPr>
        <p:spPr>
          <a:xfrm>
            <a:off x="8390424" y="3572299"/>
            <a:ext cx="313662" cy="312542"/>
          </a:xfrm>
          <a:prstGeom prst="flowChartConnector">
            <a:avLst/>
          </a:prstGeom>
          <a:solidFill>
            <a:srgbClr val="FF0000"/>
          </a:solidFill>
          <a:ln cap="flat" cmpd="sng" w="127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87" name="Google Shape;887;p37"/>
          <p:cNvSpPr/>
          <p:nvPr/>
        </p:nvSpPr>
        <p:spPr>
          <a:xfrm>
            <a:off x="7797805" y="3578888"/>
            <a:ext cx="313662" cy="312542"/>
          </a:xfrm>
          <a:prstGeom prst="flowChartConnector">
            <a:avLst/>
          </a:prstGeom>
          <a:solidFill>
            <a:srgbClr val="FF0000"/>
          </a:solidFill>
          <a:ln cap="flat" cmpd="sng" w="127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88" name="Google Shape;888;p37"/>
          <p:cNvSpPr/>
          <p:nvPr/>
        </p:nvSpPr>
        <p:spPr>
          <a:xfrm>
            <a:off x="7241452" y="3667493"/>
            <a:ext cx="313662" cy="312542"/>
          </a:xfrm>
          <a:prstGeom prst="flowChartConnector">
            <a:avLst/>
          </a:prstGeom>
          <a:solidFill>
            <a:srgbClr val="FF0000"/>
          </a:solidFill>
          <a:ln cap="flat" cmpd="sng" w="127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89" name="Google Shape;889;p37"/>
          <p:cNvSpPr/>
          <p:nvPr/>
        </p:nvSpPr>
        <p:spPr>
          <a:xfrm>
            <a:off x="6728195" y="3905608"/>
            <a:ext cx="313662" cy="312542"/>
          </a:xfrm>
          <a:prstGeom prst="flowChartConnector">
            <a:avLst/>
          </a:prstGeom>
          <a:solidFill>
            <a:srgbClr val="FF0000"/>
          </a:solidFill>
          <a:ln cap="flat" cmpd="sng" w="127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90" name="Google Shape;890;p37"/>
          <p:cNvSpPr/>
          <p:nvPr/>
        </p:nvSpPr>
        <p:spPr>
          <a:xfrm>
            <a:off x="6194796" y="4088633"/>
            <a:ext cx="313662" cy="312542"/>
          </a:xfrm>
          <a:prstGeom prst="flowChartConnector">
            <a:avLst/>
          </a:prstGeom>
          <a:solidFill>
            <a:srgbClr val="FF0000"/>
          </a:solidFill>
          <a:ln cap="flat" cmpd="sng" w="127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91" name="Google Shape;891;p37"/>
          <p:cNvSpPr/>
          <p:nvPr/>
        </p:nvSpPr>
        <p:spPr>
          <a:xfrm>
            <a:off x="5629385" y="4214279"/>
            <a:ext cx="313662" cy="312542"/>
          </a:xfrm>
          <a:prstGeom prst="flowChartConnector">
            <a:avLst/>
          </a:prstGeom>
          <a:solidFill>
            <a:srgbClr val="FF0000"/>
          </a:solidFill>
          <a:ln cap="flat" cmpd="sng" w="127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92" name="Google Shape;892;p37"/>
          <p:cNvSpPr/>
          <p:nvPr/>
        </p:nvSpPr>
        <p:spPr>
          <a:xfrm>
            <a:off x="5042101" y="4266055"/>
            <a:ext cx="313662" cy="312542"/>
          </a:xfrm>
          <a:prstGeom prst="flowChartConnector">
            <a:avLst/>
          </a:prstGeom>
          <a:solidFill>
            <a:srgbClr val="FF0000"/>
          </a:solidFill>
          <a:ln cap="flat" cmpd="sng" w="127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93" name="Google Shape;893;p37"/>
          <p:cNvSpPr/>
          <p:nvPr/>
        </p:nvSpPr>
        <p:spPr>
          <a:xfrm>
            <a:off x="4430939" y="4266055"/>
            <a:ext cx="313662" cy="312542"/>
          </a:xfrm>
          <a:prstGeom prst="flowChartConnector">
            <a:avLst/>
          </a:prstGeom>
          <a:solidFill>
            <a:srgbClr val="FF0000"/>
          </a:solidFill>
          <a:ln cap="flat" cmpd="sng" w="127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94" name="Google Shape;894;p37"/>
          <p:cNvSpPr/>
          <p:nvPr/>
        </p:nvSpPr>
        <p:spPr>
          <a:xfrm>
            <a:off x="3843655" y="4266055"/>
            <a:ext cx="313662" cy="312542"/>
          </a:xfrm>
          <a:prstGeom prst="flowChartConnector">
            <a:avLst/>
          </a:prstGeom>
          <a:solidFill>
            <a:srgbClr val="FF0000"/>
          </a:solidFill>
          <a:ln cap="flat" cmpd="sng" w="127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95" name="Google Shape;895;p37"/>
          <p:cNvSpPr/>
          <p:nvPr/>
        </p:nvSpPr>
        <p:spPr>
          <a:xfrm>
            <a:off x="3278244" y="4139790"/>
            <a:ext cx="313662" cy="312542"/>
          </a:xfrm>
          <a:prstGeom prst="flowChartConnector">
            <a:avLst/>
          </a:prstGeom>
          <a:solidFill>
            <a:srgbClr val="FF0000"/>
          </a:solidFill>
          <a:ln cap="flat" cmpd="sng" w="127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96" name="Google Shape;896;p37"/>
          <p:cNvSpPr/>
          <p:nvPr/>
        </p:nvSpPr>
        <p:spPr>
          <a:xfrm>
            <a:off x="2718111" y="4009806"/>
            <a:ext cx="313662" cy="312542"/>
          </a:xfrm>
          <a:prstGeom prst="flowChartConnector">
            <a:avLst/>
          </a:prstGeom>
          <a:solidFill>
            <a:srgbClr val="FF0000"/>
          </a:solidFill>
          <a:ln cap="flat" cmpd="sng" w="127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97" name="Google Shape;897;p37"/>
          <p:cNvSpPr/>
          <p:nvPr/>
        </p:nvSpPr>
        <p:spPr>
          <a:xfrm>
            <a:off x="2376530" y="3686044"/>
            <a:ext cx="313662" cy="312542"/>
          </a:xfrm>
          <a:prstGeom prst="flowChartConnector">
            <a:avLst/>
          </a:prstGeom>
          <a:solidFill>
            <a:srgbClr val="FF0000"/>
          </a:solidFill>
          <a:ln cap="flat" cmpd="sng" w="127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98" name="Google Shape;898;p37"/>
          <p:cNvSpPr/>
          <p:nvPr/>
        </p:nvSpPr>
        <p:spPr>
          <a:xfrm>
            <a:off x="2695883" y="3302983"/>
            <a:ext cx="313662" cy="312542"/>
          </a:xfrm>
          <a:prstGeom prst="flowChartConnector">
            <a:avLst/>
          </a:prstGeom>
          <a:solidFill>
            <a:srgbClr val="FF0000"/>
          </a:solidFill>
          <a:ln cap="flat" cmpd="sng" w="127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99" name="Google Shape;899;p37"/>
          <p:cNvSpPr/>
          <p:nvPr/>
        </p:nvSpPr>
        <p:spPr>
          <a:xfrm>
            <a:off x="3194851" y="3093198"/>
            <a:ext cx="313662" cy="312542"/>
          </a:xfrm>
          <a:prstGeom prst="flowChartConnector">
            <a:avLst/>
          </a:prstGeom>
          <a:solidFill>
            <a:srgbClr val="FF0000"/>
          </a:solidFill>
          <a:ln cap="flat" cmpd="sng" w="127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00" name="Google Shape;900;p37"/>
          <p:cNvSpPr/>
          <p:nvPr/>
        </p:nvSpPr>
        <p:spPr>
          <a:xfrm>
            <a:off x="3752559" y="2864080"/>
            <a:ext cx="313662" cy="312542"/>
          </a:xfrm>
          <a:prstGeom prst="flowChartConnector">
            <a:avLst/>
          </a:prstGeom>
          <a:solidFill>
            <a:srgbClr val="FF0000"/>
          </a:solidFill>
          <a:ln cap="flat" cmpd="sng" w="127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01" name="Google Shape;901;p37"/>
          <p:cNvSpPr/>
          <p:nvPr/>
        </p:nvSpPr>
        <p:spPr>
          <a:xfrm>
            <a:off x="4341184" y="2816627"/>
            <a:ext cx="313662" cy="312542"/>
          </a:xfrm>
          <a:prstGeom prst="flowChartConnector">
            <a:avLst/>
          </a:prstGeom>
          <a:solidFill>
            <a:srgbClr val="FF0000"/>
          </a:solidFill>
          <a:ln cap="flat" cmpd="sng" w="127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02" name="Google Shape;902;p37"/>
          <p:cNvSpPr/>
          <p:nvPr/>
        </p:nvSpPr>
        <p:spPr>
          <a:xfrm>
            <a:off x="4910179" y="2682391"/>
            <a:ext cx="313662" cy="312542"/>
          </a:xfrm>
          <a:prstGeom prst="flowChartConnector">
            <a:avLst/>
          </a:prstGeom>
          <a:solidFill>
            <a:srgbClr val="FF0000"/>
          </a:solidFill>
          <a:ln cap="flat" cmpd="sng" w="127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03" name="Google Shape;903;p37"/>
          <p:cNvSpPr/>
          <p:nvPr/>
        </p:nvSpPr>
        <p:spPr>
          <a:xfrm>
            <a:off x="5484162" y="2626595"/>
            <a:ext cx="313662" cy="312542"/>
          </a:xfrm>
          <a:prstGeom prst="flowChartConnector">
            <a:avLst/>
          </a:prstGeom>
          <a:solidFill>
            <a:srgbClr val="FF0000"/>
          </a:solidFill>
          <a:ln cap="flat" cmpd="sng" w="127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04" name="Google Shape;904;p37"/>
          <p:cNvSpPr/>
          <p:nvPr/>
        </p:nvSpPr>
        <p:spPr>
          <a:xfrm>
            <a:off x="6058438" y="2531722"/>
            <a:ext cx="313662" cy="312542"/>
          </a:xfrm>
          <a:prstGeom prst="flowChartConnector">
            <a:avLst/>
          </a:prstGeom>
          <a:solidFill>
            <a:srgbClr val="FF0000"/>
          </a:solidFill>
          <a:ln cap="flat" cmpd="sng" w="127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05" name="Google Shape;905;p37"/>
          <p:cNvSpPr/>
          <p:nvPr/>
        </p:nvSpPr>
        <p:spPr>
          <a:xfrm>
            <a:off x="6661412" y="2435416"/>
            <a:ext cx="313662" cy="312542"/>
          </a:xfrm>
          <a:prstGeom prst="flowChartConnector">
            <a:avLst/>
          </a:prstGeom>
          <a:solidFill>
            <a:srgbClr val="FF0000"/>
          </a:solidFill>
          <a:ln cap="flat" cmpd="sng" w="127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06" name="Google Shape;906;p37"/>
          <p:cNvSpPr/>
          <p:nvPr/>
        </p:nvSpPr>
        <p:spPr>
          <a:xfrm>
            <a:off x="7229061" y="2368665"/>
            <a:ext cx="313662" cy="312542"/>
          </a:xfrm>
          <a:prstGeom prst="flowChartConnector">
            <a:avLst/>
          </a:prstGeom>
          <a:solidFill>
            <a:srgbClr val="FF0000"/>
          </a:solidFill>
          <a:ln cap="flat" cmpd="sng" w="127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07" name="Google Shape;907;p37"/>
          <p:cNvSpPr/>
          <p:nvPr/>
        </p:nvSpPr>
        <p:spPr>
          <a:xfrm>
            <a:off x="7823172" y="2269298"/>
            <a:ext cx="313662" cy="312542"/>
          </a:xfrm>
          <a:prstGeom prst="flowChartConnector">
            <a:avLst/>
          </a:prstGeom>
          <a:solidFill>
            <a:srgbClr val="FF0000"/>
          </a:solidFill>
          <a:ln cap="flat" cmpd="sng" w="127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08" name="Google Shape;908;p37"/>
          <p:cNvSpPr/>
          <p:nvPr/>
        </p:nvSpPr>
        <p:spPr>
          <a:xfrm>
            <a:off x="8389520" y="2142857"/>
            <a:ext cx="313662" cy="312542"/>
          </a:xfrm>
          <a:prstGeom prst="flowChartConnector">
            <a:avLst/>
          </a:prstGeom>
          <a:solidFill>
            <a:srgbClr val="FF0000"/>
          </a:solidFill>
          <a:ln cap="flat" cmpd="sng" w="127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09" name="Google Shape;909;p37"/>
          <p:cNvSpPr/>
          <p:nvPr/>
        </p:nvSpPr>
        <p:spPr>
          <a:xfrm>
            <a:off x="8911240" y="1986586"/>
            <a:ext cx="313662" cy="312542"/>
          </a:xfrm>
          <a:prstGeom prst="flowChartConnector">
            <a:avLst/>
          </a:prstGeom>
          <a:solidFill>
            <a:srgbClr val="FF0000"/>
          </a:solidFill>
          <a:ln cap="flat" cmpd="sng" w="127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10" name="Google Shape;910;p37"/>
          <p:cNvSpPr/>
          <p:nvPr/>
        </p:nvSpPr>
        <p:spPr>
          <a:xfrm>
            <a:off x="9190933" y="1612309"/>
            <a:ext cx="313662" cy="312542"/>
          </a:xfrm>
          <a:prstGeom prst="flowChartConnector">
            <a:avLst/>
          </a:prstGeom>
          <a:solidFill>
            <a:srgbClr val="FF0000"/>
          </a:solidFill>
          <a:ln cap="flat" cmpd="sng" w="127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11" name="Google Shape;911;p37"/>
          <p:cNvSpPr/>
          <p:nvPr/>
        </p:nvSpPr>
        <p:spPr>
          <a:xfrm>
            <a:off x="8894991" y="1269765"/>
            <a:ext cx="313662" cy="312542"/>
          </a:xfrm>
          <a:prstGeom prst="flowChartConnector">
            <a:avLst/>
          </a:prstGeom>
          <a:solidFill>
            <a:srgbClr val="FF0000"/>
          </a:solidFill>
          <a:ln cap="flat" cmpd="sng" w="127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12" name="Google Shape;912;p37"/>
          <p:cNvSpPr/>
          <p:nvPr/>
        </p:nvSpPr>
        <p:spPr>
          <a:xfrm>
            <a:off x="8395991" y="1067610"/>
            <a:ext cx="313662" cy="312542"/>
          </a:xfrm>
          <a:prstGeom prst="flowChartConnector">
            <a:avLst/>
          </a:prstGeom>
          <a:solidFill>
            <a:srgbClr val="FF0000"/>
          </a:solidFill>
          <a:ln cap="flat" cmpd="sng" w="127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Imagen que contiene electrónica, calculadora, teclado&#10;&#10;Descripción generada automáticamente" id="913" name="Google Shape;913;p37">
            <a:hlinkClick action="ppaction://hlinkshowjump?jump=firstslide"/>
          </p:cNvPr>
          <p:cNvPicPr preferRelativeResize="0"/>
          <p:nvPr/>
        </p:nvPicPr>
        <p:blipFill rotWithShape="1">
          <a:blip r:embed="rId4">
            <a:alphaModFix/>
          </a:blip>
          <a:srcRect b="18532" l="10231" r="75586" t="66324"/>
          <a:stretch/>
        </p:blipFill>
        <p:spPr>
          <a:xfrm>
            <a:off x="0" y="0"/>
            <a:ext cx="594238" cy="6345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917" name="Shape 9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Imagen que contiene electrónica, calculadora, teclado&#10;&#10;Descripción generada automáticamente" id="918" name="Google Shape;918;p38">
            <a:hlinkClick action="ppaction://hlinkshowjump?jump=firstslide"/>
          </p:cNvPr>
          <p:cNvPicPr preferRelativeResize="0"/>
          <p:nvPr/>
        </p:nvPicPr>
        <p:blipFill rotWithShape="1">
          <a:blip r:embed="rId4">
            <a:alphaModFix/>
          </a:blip>
          <a:srcRect b="18532" l="10231" r="75586" t="66324"/>
          <a:stretch/>
        </p:blipFill>
        <p:spPr>
          <a:xfrm>
            <a:off x="0" y="0"/>
            <a:ext cx="594238" cy="634525"/>
          </a:xfrm>
          <a:prstGeom prst="rect">
            <a:avLst/>
          </a:prstGeom>
          <a:noFill/>
          <a:ln>
            <a:noFill/>
          </a:ln>
        </p:spPr>
      </p:pic>
      <p:sp>
        <p:nvSpPr>
          <p:cNvPr id="919" name="Google Shape;919;p38"/>
          <p:cNvSpPr txBox="1"/>
          <p:nvPr/>
        </p:nvSpPr>
        <p:spPr>
          <a:xfrm>
            <a:off x="2405269" y="495728"/>
            <a:ext cx="7381461" cy="10156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s-CL" sz="6000" u="none" cap="none" strike="noStrike">
                <a:solidFill>
                  <a:srgbClr val="002060"/>
                </a:solidFill>
                <a:latin typeface="Comic Sans MS"/>
                <a:ea typeface="Comic Sans MS"/>
                <a:cs typeface="Comic Sans MS"/>
                <a:sym typeface="Comic Sans MS"/>
              </a:rPr>
              <a:t>Mundo N°4 </a:t>
            </a:r>
            <a:endParaRPr/>
          </a:p>
        </p:txBody>
      </p:sp>
      <p:sp>
        <p:nvSpPr>
          <p:cNvPr id="920" name="Google Shape;920;p38"/>
          <p:cNvSpPr txBox="1"/>
          <p:nvPr/>
        </p:nvSpPr>
        <p:spPr>
          <a:xfrm>
            <a:off x="1146312" y="3073275"/>
            <a:ext cx="9899374" cy="132343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s-CL" sz="8000" u="none" cap="none" strike="noStrike">
                <a:solidFill>
                  <a:srgbClr val="002060"/>
                </a:solidFill>
                <a:latin typeface="Comic Sans MS"/>
                <a:ea typeface="Comic Sans MS"/>
                <a:cs typeface="Comic Sans MS"/>
                <a:sym typeface="Comic Sans MS"/>
              </a:rPr>
              <a:t>“Laguna gigante”</a:t>
            </a:r>
            <a:endParaRPr/>
          </a:p>
        </p:txBody>
      </p:sp>
    </p:spTree>
  </p:cSld>
  <p:clrMapOvr>
    <a:masterClrMapping/>
  </p:clrMapOvr>
  <mc:AlternateContent>
    <mc:Choice Requires="p14">
      <p:transition advClick="0" advTm="1500" spd="slow" p14:dur="3400">
        <p14:reveal dir="l"/>
      </p:transition>
    </mc:Choice>
    <mc:Fallback>
      <p:transition spd="med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924" name="Shape 9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5" name="Google Shape;925;p39"/>
          <p:cNvSpPr/>
          <p:nvPr/>
        </p:nvSpPr>
        <p:spPr>
          <a:xfrm>
            <a:off x="215348" y="192156"/>
            <a:ext cx="11761304" cy="6473687"/>
          </a:xfrm>
          <a:prstGeom prst="roundRect">
            <a:avLst>
              <a:gd fmla="val 10321" name="adj"/>
            </a:avLst>
          </a:prstGeom>
          <a:solidFill>
            <a:schemeClr val="lt1"/>
          </a:solidFill>
          <a:ln cap="flat" cmpd="sng" w="57150">
            <a:solidFill>
              <a:schemeClr val="accent6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s-CL" sz="9600" u="none" cap="none" strike="noStrike">
                <a:solidFill>
                  <a:srgbClr val="F7CAAC"/>
                </a:solidFill>
                <a:latin typeface="Calibri"/>
                <a:ea typeface="Calibri"/>
                <a:cs typeface="Calibri"/>
                <a:sym typeface="Calibri"/>
              </a:rPr>
              <a:t>1</a:t>
            </a:r>
            <a:endParaRPr b="1" i="0" sz="1800" u="none" cap="none" strike="noStrike">
              <a:solidFill>
                <a:srgbClr val="F7CAAC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Imagen que contiene electrónica, calculadora, teclado&#10;&#10;Descripción generada automáticamente" id="926" name="Google Shape;926;p39">
            <a:hlinkClick action="ppaction://hlinkshowjump?jump=firstslide"/>
          </p:cNvPr>
          <p:cNvPicPr preferRelativeResize="0"/>
          <p:nvPr/>
        </p:nvPicPr>
        <p:blipFill rotWithShape="1">
          <a:blip r:embed="rId4">
            <a:alphaModFix/>
          </a:blip>
          <a:srcRect b="18532" l="10231" r="75586" t="66324"/>
          <a:stretch/>
        </p:blipFill>
        <p:spPr>
          <a:xfrm>
            <a:off x="0" y="0"/>
            <a:ext cx="594238" cy="634525"/>
          </a:xfrm>
          <a:prstGeom prst="rect">
            <a:avLst/>
          </a:prstGeom>
          <a:noFill/>
          <a:ln>
            <a:noFill/>
          </a:ln>
        </p:spPr>
      </p:pic>
      <p:sp>
        <p:nvSpPr>
          <p:cNvPr id="927" name="Google Shape;927;p39"/>
          <p:cNvSpPr txBox="1"/>
          <p:nvPr/>
        </p:nvSpPr>
        <p:spPr>
          <a:xfrm>
            <a:off x="626165" y="482475"/>
            <a:ext cx="10939670" cy="92333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s-CL" sz="5400" u="none" cap="none" strike="noStrike">
                <a:solidFill>
                  <a:srgbClr val="00B050"/>
                </a:solidFill>
                <a:latin typeface="Comic Sans MS"/>
                <a:ea typeface="Comic Sans MS"/>
                <a:cs typeface="Comic Sans MS"/>
                <a:sym typeface="Comic Sans MS"/>
              </a:rPr>
              <a:t>¿Cuál es la respuesta correcta?</a:t>
            </a:r>
            <a:endParaRPr/>
          </a:p>
        </p:txBody>
      </p:sp>
      <p:sp>
        <p:nvSpPr>
          <p:cNvPr id="928" name="Google Shape;928;p39"/>
          <p:cNvSpPr/>
          <p:nvPr/>
        </p:nvSpPr>
        <p:spPr>
          <a:xfrm>
            <a:off x="1007164" y="2292626"/>
            <a:ext cx="2531165" cy="2080591"/>
          </a:xfrm>
          <a:custGeom>
            <a:rect b="b" l="l" r="r" t="t"/>
            <a:pathLst>
              <a:path extrusionOk="0" fill="none" h="2080591" w="2531165">
                <a:moveTo>
                  <a:pt x="0" y="346772"/>
                </a:moveTo>
                <a:cubicBezTo>
                  <a:pt x="8859" y="170896"/>
                  <a:pt x="113679" y="16915"/>
                  <a:pt x="346772" y="0"/>
                </a:cubicBezTo>
                <a:cubicBezTo>
                  <a:pt x="571070" y="22889"/>
                  <a:pt x="815105" y="-20642"/>
                  <a:pt x="996065" y="0"/>
                </a:cubicBezTo>
                <a:cubicBezTo>
                  <a:pt x="1177025" y="20642"/>
                  <a:pt x="1345558" y="25689"/>
                  <a:pt x="1626981" y="0"/>
                </a:cubicBezTo>
                <a:cubicBezTo>
                  <a:pt x="1908404" y="-25689"/>
                  <a:pt x="2016752" y="7744"/>
                  <a:pt x="2184393" y="0"/>
                </a:cubicBezTo>
                <a:cubicBezTo>
                  <a:pt x="2351036" y="-18291"/>
                  <a:pt x="2560177" y="171223"/>
                  <a:pt x="2531165" y="346772"/>
                </a:cubicBezTo>
                <a:cubicBezTo>
                  <a:pt x="2499345" y="666501"/>
                  <a:pt x="2508556" y="819372"/>
                  <a:pt x="2531165" y="998684"/>
                </a:cubicBezTo>
                <a:cubicBezTo>
                  <a:pt x="2553774" y="1177996"/>
                  <a:pt x="2498705" y="1483498"/>
                  <a:pt x="2531165" y="1733819"/>
                </a:cubicBezTo>
                <a:cubicBezTo>
                  <a:pt x="2532479" y="1937768"/>
                  <a:pt x="2398753" y="2075960"/>
                  <a:pt x="2184393" y="2080591"/>
                </a:cubicBezTo>
                <a:cubicBezTo>
                  <a:pt x="2029454" y="2078587"/>
                  <a:pt x="1849813" y="2097295"/>
                  <a:pt x="1590229" y="2080591"/>
                </a:cubicBezTo>
                <a:cubicBezTo>
                  <a:pt x="1330645" y="2063887"/>
                  <a:pt x="1139402" y="2062879"/>
                  <a:pt x="996065" y="2080591"/>
                </a:cubicBezTo>
                <a:cubicBezTo>
                  <a:pt x="852728" y="2098303"/>
                  <a:pt x="584893" y="2083369"/>
                  <a:pt x="346772" y="2080591"/>
                </a:cubicBezTo>
                <a:cubicBezTo>
                  <a:pt x="172646" y="2078772"/>
                  <a:pt x="-4857" y="1914257"/>
                  <a:pt x="0" y="1733819"/>
                </a:cubicBezTo>
                <a:cubicBezTo>
                  <a:pt x="-6540" y="1401040"/>
                  <a:pt x="767" y="1259294"/>
                  <a:pt x="0" y="1068036"/>
                </a:cubicBezTo>
                <a:cubicBezTo>
                  <a:pt x="-767" y="876778"/>
                  <a:pt x="-4697" y="598354"/>
                  <a:pt x="0" y="346772"/>
                </a:cubicBezTo>
                <a:close/>
              </a:path>
              <a:path extrusionOk="0" h="2080591" w="2531165">
                <a:moveTo>
                  <a:pt x="0" y="346772"/>
                </a:moveTo>
                <a:cubicBezTo>
                  <a:pt x="12936" y="131908"/>
                  <a:pt x="160116" y="39548"/>
                  <a:pt x="346772" y="0"/>
                </a:cubicBezTo>
                <a:cubicBezTo>
                  <a:pt x="617507" y="-2121"/>
                  <a:pt x="743620" y="-7800"/>
                  <a:pt x="959312" y="0"/>
                </a:cubicBezTo>
                <a:cubicBezTo>
                  <a:pt x="1175004" y="7800"/>
                  <a:pt x="1360748" y="16590"/>
                  <a:pt x="1553476" y="0"/>
                </a:cubicBezTo>
                <a:cubicBezTo>
                  <a:pt x="1746204" y="-16590"/>
                  <a:pt x="1952462" y="26843"/>
                  <a:pt x="2184393" y="0"/>
                </a:cubicBezTo>
                <a:cubicBezTo>
                  <a:pt x="2367841" y="-38070"/>
                  <a:pt x="2552289" y="179806"/>
                  <a:pt x="2531165" y="346772"/>
                </a:cubicBezTo>
                <a:cubicBezTo>
                  <a:pt x="2509204" y="678458"/>
                  <a:pt x="2561202" y="702585"/>
                  <a:pt x="2531165" y="1054166"/>
                </a:cubicBezTo>
                <a:cubicBezTo>
                  <a:pt x="2501128" y="1405747"/>
                  <a:pt x="2555672" y="1402699"/>
                  <a:pt x="2531165" y="1733819"/>
                </a:cubicBezTo>
                <a:cubicBezTo>
                  <a:pt x="2556991" y="1896745"/>
                  <a:pt x="2355150" y="2063487"/>
                  <a:pt x="2184393" y="2080591"/>
                </a:cubicBezTo>
                <a:cubicBezTo>
                  <a:pt x="1917375" y="2072375"/>
                  <a:pt x="1820088" y="2053561"/>
                  <a:pt x="1571853" y="2080591"/>
                </a:cubicBezTo>
                <a:cubicBezTo>
                  <a:pt x="1323618" y="2107621"/>
                  <a:pt x="1140988" y="2075665"/>
                  <a:pt x="940936" y="2080591"/>
                </a:cubicBezTo>
                <a:cubicBezTo>
                  <a:pt x="740884" y="2085517"/>
                  <a:pt x="494742" y="2076629"/>
                  <a:pt x="346772" y="2080591"/>
                </a:cubicBezTo>
                <a:cubicBezTo>
                  <a:pt x="138942" y="2068123"/>
                  <a:pt x="-6943" y="1910257"/>
                  <a:pt x="0" y="1733819"/>
                </a:cubicBezTo>
                <a:cubicBezTo>
                  <a:pt x="-1784" y="1417072"/>
                  <a:pt x="10807" y="1338137"/>
                  <a:pt x="0" y="1054166"/>
                </a:cubicBezTo>
                <a:cubicBezTo>
                  <a:pt x="-10807" y="770195"/>
                  <a:pt x="-16644" y="680187"/>
                  <a:pt x="0" y="346772"/>
                </a:cubicBezTo>
                <a:close/>
              </a:path>
            </a:pathLst>
          </a:custGeom>
          <a:solidFill>
            <a:schemeClr val="lt1"/>
          </a:solidFill>
          <a:ln cap="flat" cmpd="sng" w="28575">
            <a:solidFill>
              <a:schemeClr val="accent6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9600" u="none" cap="none" strike="noStrike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29" name="Google Shape;929;p39"/>
          <p:cNvSpPr/>
          <p:nvPr/>
        </p:nvSpPr>
        <p:spPr>
          <a:xfrm>
            <a:off x="4631633" y="2292625"/>
            <a:ext cx="2531165" cy="2080591"/>
          </a:xfrm>
          <a:custGeom>
            <a:rect b="b" l="l" r="r" t="t"/>
            <a:pathLst>
              <a:path extrusionOk="0" fill="none" h="2080591" w="2531165">
                <a:moveTo>
                  <a:pt x="0" y="346772"/>
                </a:moveTo>
                <a:cubicBezTo>
                  <a:pt x="8859" y="170896"/>
                  <a:pt x="113679" y="16915"/>
                  <a:pt x="346772" y="0"/>
                </a:cubicBezTo>
                <a:cubicBezTo>
                  <a:pt x="571070" y="22889"/>
                  <a:pt x="815105" y="-20642"/>
                  <a:pt x="996065" y="0"/>
                </a:cubicBezTo>
                <a:cubicBezTo>
                  <a:pt x="1177025" y="20642"/>
                  <a:pt x="1345558" y="25689"/>
                  <a:pt x="1626981" y="0"/>
                </a:cubicBezTo>
                <a:cubicBezTo>
                  <a:pt x="1908404" y="-25689"/>
                  <a:pt x="2016752" y="7744"/>
                  <a:pt x="2184393" y="0"/>
                </a:cubicBezTo>
                <a:cubicBezTo>
                  <a:pt x="2351036" y="-18291"/>
                  <a:pt x="2560177" y="171223"/>
                  <a:pt x="2531165" y="346772"/>
                </a:cubicBezTo>
                <a:cubicBezTo>
                  <a:pt x="2499345" y="666501"/>
                  <a:pt x="2508556" y="819372"/>
                  <a:pt x="2531165" y="998684"/>
                </a:cubicBezTo>
                <a:cubicBezTo>
                  <a:pt x="2553774" y="1177996"/>
                  <a:pt x="2498705" y="1483498"/>
                  <a:pt x="2531165" y="1733819"/>
                </a:cubicBezTo>
                <a:cubicBezTo>
                  <a:pt x="2532479" y="1937768"/>
                  <a:pt x="2398753" y="2075960"/>
                  <a:pt x="2184393" y="2080591"/>
                </a:cubicBezTo>
                <a:cubicBezTo>
                  <a:pt x="2029454" y="2078587"/>
                  <a:pt x="1849813" y="2097295"/>
                  <a:pt x="1590229" y="2080591"/>
                </a:cubicBezTo>
                <a:cubicBezTo>
                  <a:pt x="1330645" y="2063887"/>
                  <a:pt x="1139402" y="2062879"/>
                  <a:pt x="996065" y="2080591"/>
                </a:cubicBezTo>
                <a:cubicBezTo>
                  <a:pt x="852728" y="2098303"/>
                  <a:pt x="584893" y="2083369"/>
                  <a:pt x="346772" y="2080591"/>
                </a:cubicBezTo>
                <a:cubicBezTo>
                  <a:pt x="172646" y="2078772"/>
                  <a:pt x="-4857" y="1914257"/>
                  <a:pt x="0" y="1733819"/>
                </a:cubicBezTo>
                <a:cubicBezTo>
                  <a:pt x="-6540" y="1401040"/>
                  <a:pt x="767" y="1259294"/>
                  <a:pt x="0" y="1068036"/>
                </a:cubicBezTo>
                <a:cubicBezTo>
                  <a:pt x="-767" y="876778"/>
                  <a:pt x="-4697" y="598354"/>
                  <a:pt x="0" y="346772"/>
                </a:cubicBezTo>
                <a:close/>
              </a:path>
              <a:path extrusionOk="0" h="2080591" w="2531165">
                <a:moveTo>
                  <a:pt x="0" y="346772"/>
                </a:moveTo>
                <a:cubicBezTo>
                  <a:pt x="12936" y="131908"/>
                  <a:pt x="160116" y="39548"/>
                  <a:pt x="346772" y="0"/>
                </a:cubicBezTo>
                <a:cubicBezTo>
                  <a:pt x="617507" y="-2121"/>
                  <a:pt x="743620" y="-7800"/>
                  <a:pt x="959312" y="0"/>
                </a:cubicBezTo>
                <a:cubicBezTo>
                  <a:pt x="1175004" y="7800"/>
                  <a:pt x="1360748" y="16590"/>
                  <a:pt x="1553476" y="0"/>
                </a:cubicBezTo>
                <a:cubicBezTo>
                  <a:pt x="1746204" y="-16590"/>
                  <a:pt x="1952462" y="26843"/>
                  <a:pt x="2184393" y="0"/>
                </a:cubicBezTo>
                <a:cubicBezTo>
                  <a:pt x="2367841" y="-38070"/>
                  <a:pt x="2552289" y="179806"/>
                  <a:pt x="2531165" y="346772"/>
                </a:cubicBezTo>
                <a:cubicBezTo>
                  <a:pt x="2509204" y="678458"/>
                  <a:pt x="2561202" y="702585"/>
                  <a:pt x="2531165" y="1054166"/>
                </a:cubicBezTo>
                <a:cubicBezTo>
                  <a:pt x="2501128" y="1405747"/>
                  <a:pt x="2555672" y="1402699"/>
                  <a:pt x="2531165" y="1733819"/>
                </a:cubicBezTo>
                <a:cubicBezTo>
                  <a:pt x="2556991" y="1896745"/>
                  <a:pt x="2355150" y="2063487"/>
                  <a:pt x="2184393" y="2080591"/>
                </a:cubicBezTo>
                <a:cubicBezTo>
                  <a:pt x="1917375" y="2072375"/>
                  <a:pt x="1820088" y="2053561"/>
                  <a:pt x="1571853" y="2080591"/>
                </a:cubicBezTo>
                <a:cubicBezTo>
                  <a:pt x="1323618" y="2107621"/>
                  <a:pt x="1140988" y="2075665"/>
                  <a:pt x="940936" y="2080591"/>
                </a:cubicBezTo>
                <a:cubicBezTo>
                  <a:pt x="740884" y="2085517"/>
                  <a:pt x="494742" y="2076629"/>
                  <a:pt x="346772" y="2080591"/>
                </a:cubicBezTo>
                <a:cubicBezTo>
                  <a:pt x="138942" y="2068123"/>
                  <a:pt x="-6943" y="1910257"/>
                  <a:pt x="0" y="1733819"/>
                </a:cubicBezTo>
                <a:cubicBezTo>
                  <a:pt x="-1784" y="1417072"/>
                  <a:pt x="10807" y="1338137"/>
                  <a:pt x="0" y="1054166"/>
                </a:cubicBezTo>
                <a:cubicBezTo>
                  <a:pt x="-10807" y="770195"/>
                  <a:pt x="-16644" y="680187"/>
                  <a:pt x="0" y="346772"/>
                </a:cubicBezTo>
                <a:close/>
              </a:path>
            </a:pathLst>
          </a:custGeom>
          <a:solidFill>
            <a:schemeClr val="lt1"/>
          </a:solidFill>
          <a:ln cap="flat" cmpd="sng" w="28575">
            <a:solidFill>
              <a:schemeClr val="accent6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0" sz="2800" u="none" cap="none" strike="noStrike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30" name="Google Shape;930;p39"/>
          <p:cNvSpPr/>
          <p:nvPr/>
        </p:nvSpPr>
        <p:spPr>
          <a:xfrm>
            <a:off x="8653671" y="2292624"/>
            <a:ext cx="2531165" cy="2080591"/>
          </a:xfrm>
          <a:custGeom>
            <a:rect b="b" l="l" r="r" t="t"/>
            <a:pathLst>
              <a:path extrusionOk="0" fill="none" h="2080591" w="2531165">
                <a:moveTo>
                  <a:pt x="0" y="346772"/>
                </a:moveTo>
                <a:cubicBezTo>
                  <a:pt x="8859" y="170896"/>
                  <a:pt x="113679" y="16915"/>
                  <a:pt x="346772" y="0"/>
                </a:cubicBezTo>
                <a:cubicBezTo>
                  <a:pt x="571070" y="22889"/>
                  <a:pt x="815105" y="-20642"/>
                  <a:pt x="996065" y="0"/>
                </a:cubicBezTo>
                <a:cubicBezTo>
                  <a:pt x="1177025" y="20642"/>
                  <a:pt x="1345558" y="25689"/>
                  <a:pt x="1626981" y="0"/>
                </a:cubicBezTo>
                <a:cubicBezTo>
                  <a:pt x="1908404" y="-25689"/>
                  <a:pt x="2016752" y="7744"/>
                  <a:pt x="2184393" y="0"/>
                </a:cubicBezTo>
                <a:cubicBezTo>
                  <a:pt x="2351036" y="-18291"/>
                  <a:pt x="2560177" y="171223"/>
                  <a:pt x="2531165" y="346772"/>
                </a:cubicBezTo>
                <a:cubicBezTo>
                  <a:pt x="2499345" y="666501"/>
                  <a:pt x="2508556" y="819372"/>
                  <a:pt x="2531165" y="998684"/>
                </a:cubicBezTo>
                <a:cubicBezTo>
                  <a:pt x="2553774" y="1177996"/>
                  <a:pt x="2498705" y="1483498"/>
                  <a:pt x="2531165" y="1733819"/>
                </a:cubicBezTo>
                <a:cubicBezTo>
                  <a:pt x="2532479" y="1937768"/>
                  <a:pt x="2398753" y="2075960"/>
                  <a:pt x="2184393" y="2080591"/>
                </a:cubicBezTo>
                <a:cubicBezTo>
                  <a:pt x="2029454" y="2078587"/>
                  <a:pt x="1849813" y="2097295"/>
                  <a:pt x="1590229" y="2080591"/>
                </a:cubicBezTo>
                <a:cubicBezTo>
                  <a:pt x="1330645" y="2063887"/>
                  <a:pt x="1139402" y="2062879"/>
                  <a:pt x="996065" y="2080591"/>
                </a:cubicBezTo>
                <a:cubicBezTo>
                  <a:pt x="852728" y="2098303"/>
                  <a:pt x="584893" y="2083369"/>
                  <a:pt x="346772" y="2080591"/>
                </a:cubicBezTo>
                <a:cubicBezTo>
                  <a:pt x="172646" y="2078772"/>
                  <a:pt x="-4857" y="1914257"/>
                  <a:pt x="0" y="1733819"/>
                </a:cubicBezTo>
                <a:cubicBezTo>
                  <a:pt x="-6540" y="1401040"/>
                  <a:pt x="767" y="1259294"/>
                  <a:pt x="0" y="1068036"/>
                </a:cubicBezTo>
                <a:cubicBezTo>
                  <a:pt x="-767" y="876778"/>
                  <a:pt x="-4697" y="598354"/>
                  <a:pt x="0" y="346772"/>
                </a:cubicBezTo>
                <a:close/>
              </a:path>
              <a:path extrusionOk="0" h="2080591" w="2531165">
                <a:moveTo>
                  <a:pt x="0" y="346772"/>
                </a:moveTo>
                <a:cubicBezTo>
                  <a:pt x="12936" y="131908"/>
                  <a:pt x="160116" y="39548"/>
                  <a:pt x="346772" y="0"/>
                </a:cubicBezTo>
                <a:cubicBezTo>
                  <a:pt x="617507" y="-2121"/>
                  <a:pt x="743620" y="-7800"/>
                  <a:pt x="959312" y="0"/>
                </a:cubicBezTo>
                <a:cubicBezTo>
                  <a:pt x="1175004" y="7800"/>
                  <a:pt x="1360748" y="16590"/>
                  <a:pt x="1553476" y="0"/>
                </a:cubicBezTo>
                <a:cubicBezTo>
                  <a:pt x="1746204" y="-16590"/>
                  <a:pt x="1952462" y="26843"/>
                  <a:pt x="2184393" y="0"/>
                </a:cubicBezTo>
                <a:cubicBezTo>
                  <a:pt x="2367841" y="-38070"/>
                  <a:pt x="2552289" y="179806"/>
                  <a:pt x="2531165" y="346772"/>
                </a:cubicBezTo>
                <a:cubicBezTo>
                  <a:pt x="2509204" y="678458"/>
                  <a:pt x="2561202" y="702585"/>
                  <a:pt x="2531165" y="1054166"/>
                </a:cubicBezTo>
                <a:cubicBezTo>
                  <a:pt x="2501128" y="1405747"/>
                  <a:pt x="2555672" y="1402699"/>
                  <a:pt x="2531165" y="1733819"/>
                </a:cubicBezTo>
                <a:cubicBezTo>
                  <a:pt x="2556991" y="1896745"/>
                  <a:pt x="2355150" y="2063487"/>
                  <a:pt x="2184393" y="2080591"/>
                </a:cubicBezTo>
                <a:cubicBezTo>
                  <a:pt x="1917375" y="2072375"/>
                  <a:pt x="1820088" y="2053561"/>
                  <a:pt x="1571853" y="2080591"/>
                </a:cubicBezTo>
                <a:cubicBezTo>
                  <a:pt x="1323618" y="2107621"/>
                  <a:pt x="1140988" y="2075665"/>
                  <a:pt x="940936" y="2080591"/>
                </a:cubicBezTo>
                <a:cubicBezTo>
                  <a:pt x="740884" y="2085517"/>
                  <a:pt x="494742" y="2076629"/>
                  <a:pt x="346772" y="2080591"/>
                </a:cubicBezTo>
                <a:cubicBezTo>
                  <a:pt x="138942" y="2068123"/>
                  <a:pt x="-6943" y="1910257"/>
                  <a:pt x="0" y="1733819"/>
                </a:cubicBezTo>
                <a:cubicBezTo>
                  <a:pt x="-1784" y="1417072"/>
                  <a:pt x="10807" y="1338137"/>
                  <a:pt x="0" y="1054166"/>
                </a:cubicBezTo>
                <a:cubicBezTo>
                  <a:pt x="-10807" y="770195"/>
                  <a:pt x="-16644" y="680187"/>
                  <a:pt x="0" y="346772"/>
                </a:cubicBezTo>
                <a:close/>
              </a:path>
            </a:pathLst>
          </a:custGeom>
          <a:solidFill>
            <a:schemeClr val="lt1"/>
          </a:solidFill>
          <a:ln cap="flat" cmpd="sng" w="28575">
            <a:solidFill>
              <a:schemeClr val="accent6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31" name="Google Shape;931;p39"/>
          <p:cNvSpPr/>
          <p:nvPr/>
        </p:nvSpPr>
        <p:spPr>
          <a:xfrm>
            <a:off x="3753677" y="2995528"/>
            <a:ext cx="662608" cy="667069"/>
          </a:xfrm>
          <a:prstGeom prst="plus">
            <a:avLst>
              <a:gd fmla="val 35180" name="adj"/>
            </a:avLst>
          </a:prstGeom>
          <a:solidFill>
            <a:schemeClr val="accent6"/>
          </a:solidFill>
          <a:ln cap="flat" cmpd="sng" w="12700">
            <a:solidFill>
              <a:srgbClr val="00B05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32" name="Google Shape;932;p39"/>
          <p:cNvSpPr/>
          <p:nvPr/>
        </p:nvSpPr>
        <p:spPr>
          <a:xfrm>
            <a:off x="7295323" y="2995528"/>
            <a:ext cx="1225822" cy="667069"/>
          </a:xfrm>
          <a:prstGeom prst="mathEqual">
            <a:avLst>
              <a:gd fmla="val 23520" name="adj1"/>
              <a:gd fmla="val 11760" name="adj2"/>
            </a:avLst>
          </a:prstGeom>
          <a:solidFill>
            <a:schemeClr val="accent6"/>
          </a:solidFill>
          <a:ln cap="flat" cmpd="sng" w="12700">
            <a:solidFill>
              <a:srgbClr val="00B05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33" name="Google Shape;933;p39"/>
          <p:cNvSpPr/>
          <p:nvPr/>
        </p:nvSpPr>
        <p:spPr>
          <a:xfrm>
            <a:off x="1576316" y="4462375"/>
            <a:ext cx="1263487" cy="264687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s-CL" sz="16600" u="none" cap="none" strike="noStrike">
                <a:latin typeface="Calibri"/>
                <a:ea typeface="Calibri"/>
                <a:cs typeface="Calibri"/>
                <a:sym typeface="Calibri"/>
              </a:rPr>
              <a:t>6</a:t>
            </a:r>
            <a:endParaRPr/>
          </a:p>
        </p:txBody>
      </p:sp>
      <p:sp>
        <p:nvSpPr>
          <p:cNvPr id="934" name="Google Shape;934;p39">
            <a:hlinkClick action="ppaction://hlinkshowjump?jump=nextslide"/>
          </p:cNvPr>
          <p:cNvSpPr/>
          <p:nvPr/>
        </p:nvSpPr>
        <p:spPr>
          <a:xfrm>
            <a:off x="3782943" y="4472020"/>
            <a:ext cx="1263487" cy="264687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s-CL" sz="16600" u="none" cap="none" strike="noStrike">
                <a:latin typeface="Calibri"/>
                <a:ea typeface="Calibri"/>
                <a:cs typeface="Calibri"/>
                <a:sym typeface="Calibri"/>
              </a:rPr>
              <a:t>8</a:t>
            </a:r>
            <a:endParaRPr/>
          </a:p>
        </p:txBody>
      </p:sp>
      <p:sp>
        <p:nvSpPr>
          <p:cNvPr id="935" name="Google Shape;935;p39"/>
          <p:cNvSpPr/>
          <p:nvPr/>
        </p:nvSpPr>
        <p:spPr>
          <a:xfrm>
            <a:off x="6031835" y="4462375"/>
            <a:ext cx="1263487" cy="264687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s-CL" sz="16600" u="none" cap="none" strike="noStrike">
                <a:latin typeface="Calibri"/>
                <a:ea typeface="Calibri"/>
                <a:cs typeface="Calibri"/>
                <a:sym typeface="Calibri"/>
              </a:rPr>
              <a:t>7</a:t>
            </a:r>
            <a:endParaRPr/>
          </a:p>
        </p:txBody>
      </p:sp>
      <p:pic>
        <p:nvPicPr>
          <p:cNvPr id="936" name="Google Shape;936;p39">
            <a:hlinkClick action="ppaction://hlinksldjump" r:id="rId5"/>
          </p:cNvPr>
          <p:cNvPicPr preferRelativeResize="0"/>
          <p:nvPr/>
        </p:nvPicPr>
        <p:blipFill rotWithShape="1">
          <a:blip r:embed="rId6">
            <a:alphaModFix/>
          </a:blip>
          <a:srcRect b="19528" l="43902" r="41252" t="65751"/>
          <a:stretch/>
        </p:blipFill>
        <p:spPr>
          <a:xfrm>
            <a:off x="11518279" y="-43722"/>
            <a:ext cx="673721" cy="66808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Imagen que contiene electrónica, calculadora, teclado&#10;&#10;Descripción generada automáticamente" id="937" name="Google Shape;937;p39">
            <a:hlinkClick action="ppaction://hlinksldjump" r:id="rId7"/>
          </p:cNvPr>
          <p:cNvPicPr preferRelativeResize="0"/>
          <p:nvPr/>
        </p:nvPicPr>
        <p:blipFill rotWithShape="1">
          <a:blip r:embed="rId8">
            <a:alphaModFix/>
          </a:blip>
          <a:srcRect b="67093" l="27888" r="58941" t="19040"/>
          <a:stretch/>
        </p:blipFill>
        <p:spPr>
          <a:xfrm>
            <a:off x="11708578" y="6349020"/>
            <a:ext cx="483422" cy="50898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Toalla De Playa - Gráficos vectoriales gratis en Pixabay" id="938" name="Google Shape;938;p39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4678610" y="2281719"/>
            <a:ext cx="1640310" cy="82015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Toalla De Playa - Gráficos vectoriales gratis en Pixabay" id="939" name="Google Shape;939;p39"/>
          <p:cNvPicPr preferRelativeResize="0"/>
          <p:nvPr/>
        </p:nvPicPr>
        <p:blipFill rotWithShape="1">
          <a:blip r:embed="rId10">
            <a:alphaModFix/>
          </a:blip>
          <a:srcRect b="0" l="0" r="0" t="0"/>
          <a:stretch/>
        </p:blipFill>
        <p:spPr>
          <a:xfrm>
            <a:off x="4706536" y="3555787"/>
            <a:ext cx="1640310" cy="82015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Toalla De Playa - Gráficos vectoriales gratis en Pixabay" id="940" name="Google Shape;940;p39"/>
          <p:cNvPicPr preferRelativeResize="0"/>
          <p:nvPr/>
        </p:nvPicPr>
        <p:blipFill rotWithShape="1">
          <a:blip r:embed="rId11">
            <a:alphaModFix/>
          </a:blip>
          <a:srcRect b="0" l="0" r="0" t="0"/>
          <a:stretch/>
        </p:blipFill>
        <p:spPr>
          <a:xfrm>
            <a:off x="5584492" y="2892135"/>
            <a:ext cx="1640310" cy="82015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BLOG DE RECURSOS ESCOLARES ®: IMÁGENES DE ZAPATOS Y SANDALIAS PARA ..." id="941" name="Google Shape;941;p39"/>
          <p:cNvPicPr preferRelativeResize="0"/>
          <p:nvPr/>
        </p:nvPicPr>
        <p:blipFill rotWithShape="1">
          <a:blip r:embed="rId12">
            <a:alphaModFix/>
          </a:blip>
          <a:srcRect b="0" l="0" r="49999" t="0"/>
          <a:stretch/>
        </p:blipFill>
        <p:spPr>
          <a:xfrm rot="-2580656">
            <a:off x="2589084" y="2320944"/>
            <a:ext cx="591212" cy="118242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BLOG DE RECURSOS ESCOLARES ®: IMÁGENES DE ZAPATOS Y SANDALIAS PARA ..." id="942" name="Google Shape;942;p39"/>
          <p:cNvPicPr preferRelativeResize="0"/>
          <p:nvPr/>
        </p:nvPicPr>
        <p:blipFill rotWithShape="1">
          <a:blip r:embed="rId13">
            <a:alphaModFix/>
          </a:blip>
          <a:srcRect b="0" l="0" r="49999" t="0"/>
          <a:stretch/>
        </p:blipFill>
        <p:spPr>
          <a:xfrm>
            <a:off x="994901" y="2335663"/>
            <a:ext cx="591212" cy="118242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BLOG DE RECURSOS ESCOLARES ®: IMÁGENES DE ZAPATOS Y SANDALIAS PARA ..." id="943" name="Google Shape;943;p39"/>
          <p:cNvPicPr preferRelativeResize="0"/>
          <p:nvPr/>
        </p:nvPicPr>
        <p:blipFill rotWithShape="1">
          <a:blip r:embed="rId14">
            <a:alphaModFix/>
          </a:blip>
          <a:srcRect b="0" l="0" r="49999" t="0"/>
          <a:stretch/>
        </p:blipFill>
        <p:spPr>
          <a:xfrm>
            <a:off x="1699484" y="2570802"/>
            <a:ext cx="591212" cy="118242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BLOG DE RECURSOS ESCOLARES ®: IMÁGENES DE ZAPATOS Y SANDALIAS PARA ..." id="944" name="Google Shape;944;p39"/>
          <p:cNvPicPr preferRelativeResize="0"/>
          <p:nvPr/>
        </p:nvPicPr>
        <p:blipFill rotWithShape="1">
          <a:blip r:embed="rId15">
            <a:alphaModFix/>
          </a:blip>
          <a:srcRect b="0" l="0" r="49999" t="0"/>
          <a:stretch/>
        </p:blipFill>
        <p:spPr>
          <a:xfrm>
            <a:off x="2410952" y="3147052"/>
            <a:ext cx="591212" cy="118242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BLOG DE RECURSOS ESCOLARES ®: IMÁGENES DE ZAPATOS Y SANDALIAS PARA ..." id="945" name="Google Shape;945;p39"/>
          <p:cNvPicPr preferRelativeResize="0"/>
          <p:nvPr/>
        </p:nvPicPr>
        <p:blipFill rotWithShape="1">
          <a:blip r:embed="rId16">
            <a:alphaModFix/>
          </a:blip>
          <a:srcRect b="0" l="0" r="49999" t="0"/>
          <a:stretch/>
        </p:blipFill>
        <p:spPr>
          <a:xfrm rot="-3939304">
            <a:off x="1509540" y="3432729"/>
            <a:ext cx="591212" cy="118242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Mapa de pirata con camino hacia el tesoro | Vector Gratis" id="125" name="Google Shape;125;p4"/>
          <p:cNvPicPr preferRelativeResize="0"/>
          <p:nvPr/>
        </p:nvPicPr>
        <p:blipFill rotWithShape="1">
          <a:blip r:embed="rId3">
            <a:alphaModFix/>
          </a:blip>
          <a:srcRect b="8605" l="0" r="0" t="0"/>
          <a:stretch/>
        </p:blipFill>
        <p:spPr>
          <a:xfrm>
            <a:off x="390939" y="2735"/>
            <a:ext cx="11410122" cy="685526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Mapa de pirata con camino hacia el tesoro | Vector Gratis" id="126" name="Google Shape;126;p4"/>
          <p:cNvPicPr preferRelativeResize="0"/>
          <p:nvPr/>
        </p:nvPicPr>
        <p:blipFill rotWithShape="1">
          <a:blip r:embed="rId4">
            <a:alphaModFix/>
          </a:blip>
          <a:srcRect b="28835" l="57433" r="21661" t="52789"/>
          <a:stretch/>
        </p:blipFill>
        <p:spPr>
          <a:xfrm>
            <a:off x="6944139" y="3962400"/>
            <a:ext cx="2385391" cy="137822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Mapa de pirata con camino hacia el tesoro | Vector Gratis" id="127" name="Google Shape;127;p4"/>
          <p:cNvPicPr preferRelativeResize="0"/>
          <p:nvPr/>
        </p:nvPicPr>
        <p:blipFill rotWithShape="1">
          <a:blip r:embed="rId5">
            <a:alphaModFix/>
          </a:blip>
          <a:srcRect b="51273" l="54645" r="10743" t="32560"/>
          <a:stretch/>
        </p:blipFill>
        <p:spPr>
          <a:xfrm>
            <a:off x="6626087" y="2445026"/>
            <a:ext cx="3949148" cy="121257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Mapa de pirata con camino hacia el tesoro | Vector Gratis" id="128" name="Google Shape;128;p4"/>
          <p:cNvPicPr preferRelativeResize="0"/>
          <p:nvPr/>
        </p:nvPicPr>
        <p:blipFill rotWithShape="1">
          <a:blip r:embed="rId6">
            <a:alphaModFix/>
          </a:blip>
          <a:srcRect b="60989" l="13066" r="60220" t="26996"/>
          <a:stretch/>
        </p:blipFill>
        <p:spPr>
          <a:xfrm>
            <a:off x="1881809" y="2027583"/>
            <a:ext cx="3048000" cy="90114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Mapa de pirata con camino hacia el tesoro | Vector Gratis" id="129" name="Google Shape;129;p4"/>
          <p:cNvPicPr preferRelativeResize="0"/>
          <p:nvPr/>
        </p:nvPicPr>
        <p:blipFill rotWithShape="1">
          <a:blip r:embed="rId7">
            <a:alphaModFix/>
          </a:blip>
          <a:srcRect b="67440" l="39779" r="37689" t="16394"/>
          <a:stretch/>
        </p:blipFill>
        <p:spPr>
          <a:xfrm>
            <a:off x="4929809" y="1232452"/>
            <a:ext cx="2570921" cy="121257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Mapa de pirata con camino hacia el tesoro | Vector Gratis" id="130" name="Google Shape;130;p4"/>
          <p:cNvPicPr preferRelativeResize="0"/>
          <p:nvPr/>
        </p:nvPicPr>
        <p:blipFill rotWithShape="1">
          <a:blip r:embed="rId8">
            <a:alphaModFix/>
          </a:blip>
          <a:srcRect b="77598" l="12833" r="69164" t="6236"/>
          <a:stretch/>
        </p:blipFill>
        <p:spPr>
          <a:xfrm>
            <a:off x="1855303" y="470452"/>
            <a:ext cx="2054087" cy="1212574"/>
          </a:xfrm>
          <a:prstGeom prst="rect">
            <a:avLst/>
          </a:prstGeom>
          <a:noFill/>
          <a:ln>
            <a:noFill/>
          </a:ln>
        </p:spPr>
      </p:pic>
      <p:sp>
        <p:nvSpPr>
          <p:cNvPr id="131" name="Google Shape;131;p4"/>
          <p:cNvSpPr/>
          <p:nvPr/>
        </p:nvSpPr>
        <p:spPr>
          <a:xfrm>
            <a:off x="6944139" y="5075583"/>
            <a:ext cx="702366" cy="569843"/>
          </a:xfrm>
          <a:prstGeom prst="flowChartConnector">
            <a:avLst/>
          </a:prstGeom>
          <a:solidFill>
            <a:srgbClr val="833C0B"/>
          </a:solidFill>
          <a:ln cap="flat" cmpd="sng" w="12700">
            <a:solidFill>
              <a:srgbClr val="833C0B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s-CL" sz="4000" u="none" cap="none" strike="noStrike">
                <a:solidFill>
                  <a:srgbClr val="F7CAAC"/>
                </a:solidFill>
                <a:latin typeface="Comic Sans MS"/>
                <a:ea typeface="Comic Sans MS"/>
                <a:cs typeface="Comic Sans MS"/>
                <a:sym typeface="Comic Sans MS"/>
              </a:rPr>
              <a:t>1</a:t>
            </a:r>
            <a:endParaRPr/>
          </a:p>
        </p:txBody>
      </p:sp>
      <p:sp>
        <p:nvSpPr>
          <p:cNvPr id="132" name="Google Shape;132;p4"/>
          <p:cNvSpPr/>
          <p:nvPr/>
        </p:nvSpPr>
        <p:spPr>
          <a:xfrm>
            <a:off x="9862929" y="3392557"/>
            <a:ext cx="702366" cy="569843"/>
          </a:xfrm>
          <a:prstGeom prst="flowChartConnector">
            <a:avLst/>
          </a:prstGeom>
          <a:solidFill>
            <a:srgbClr val="833C0B"/>
          </a:solidFill>
          <a:ln cap="flat" cmpd="sng" w="12700">
            <a:solidFill>
              <a:srgbClr val="833C0B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s-CL" sz="4000" u="none" cap="none" strike="noStrike">
                <a:solidFill>
                  <a:srgbClr val="F7CAAC"/>
                </a:solidFill>
                <a:latin typeface="Comic Sans MS"/>
                <a:ea typeface="Comic Sans MS"/>
                <a:cs typeface="Comic Sans MS"/>
                <a:sym typeface="Comic Sans MS"/>
              </a:rPr>
              <a:t>2</a:t>
            </a:r>
            <a:endParaRPr/>
          </a:p>
        </p:txBody>
      </p:sp>
      <p:sp>
        <p:nvSpPr>
          <p:cNvPr id="133" name="Google Shape;133;p4"/>
          <p:cNvSpPr/>
          <p:nvPr/>
        </p:nvSpPr>
        <p:spPr>
          <a:xfrm>
            <a:off x="2339009" y="2759765"/>
            <a:ext cx="702366" cy="569843"/>
          </a:xfrm>
          <a:prstGeom prst="flowChartConnector">
            <a:avLst/>
          </a:prstGeom>
          <a:solidFill>
            <a:srgbClr val="833C0B"/>
          </a:solidFill>
          <a:ln cap="flat" cmpd="sng" w="12700">
            <a:solidFill>
              <a:srgbClr val="833C0B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s-CL" sz="4000" u="none" cap="none" strike="noStrike">
                <a:solidFill>
                  <a:srgbClr val="F7CAAC"/>
                </a:solidFill>
                <a:latin typeface="Comic Sans MS"/>
                <a:ea typeface="Comic Sans MS"/>
                <a:cs typeface="Comic Sans MS"/>
                <a:sym typeface="Comic Sans MS"/>
              </a:rPr>
              <a:t>3</a:t>
            </a:r>
            <a:endParaRPr/>
          </a:p>
        </p:txBody>
      </p:sp>
      <p:sp>
        <p:nvSpPr>
          <p:cNvPr id="134" name="Google Shape;134;p4"/>
          <p:cNvSpPr/>
          <p:nvPr/>
        </p:nvSpPr>
        <p:spPr>
          <a:xfrm>
            <a:off x="7275443" y="1616766"/>
            <a:ext cx="702366" cy="569843"/>
          </a:xfrm>
          <a:prstGeom prst="flowChartConnector">
            <a:avLst/>
          </a:prstGeom>
          <a:solidFill>
            <a:srgbClr val="833C0B"/>
          </a:solidFill>
          <a:ln cap="flat" cmpd="sng" w="12700">
            <a:solidFill>
              <a:srgbClr val="833C0B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s-CL" sz="4000" u="none" cap="none" strike="noStrike">
                <a:solidFill>
                  <a:srgbClr val="F7CAAC"/>
                </a:solidFill>
                <a:latin typeface="Comic Sans MS"/>
                <a:ea typeface="Comic Sans MS"/>
                <a:cs typeface="Comic Sans MS"/>
                <a:sym typeface="Comic Sans MS"/>
              </a:rPr>
              <a:t>4</a:t>
            </a:r>
            <a:endParaRPr/>
          </a:p>
        </p:txBody>
      </p:sp>
      <p:sp>
        <p:nvSpPr>
          <p:cNvPr id="135" name="Google Shape;135;p4"/>
          <p:cNvSpPr/>
          <p:nvPr/>
        </p:nvSpPr>
        <p:spPr>
          <a:xfrm>
            <a:off x="5999003" y="5776217"/>
            <a:ext cx="313662" cy="312542"/>
          </a:xfrm>
          <a:prstGeom prst="flowChartConnector">
            <a:avLst/>
          </a:prstGeom>
          <a:solidFill>
            <a:srgbClr val="FF0000"/>
          </a:solidFill>
          <a:ln cap="flat" cmpd="sng" w="127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6" name="Google Shape;136;p4"/>
          <p:cNvSpPr/>
          <p:nvPr/>
        </p:nvSpPr>
        <p:spPr>
          <a:xfrm>
            <a:off x="5412973" y="5827586"/>
            <a:ext cx="313662" cy="312542"/>
          </a:xfrm>
          <a:prstGeom prst="flowChartConnector">
            <a:avLst/>
          </a:prstGeom>
          <a:solidFill>
            <a:srgbClr val="FF0000"/>
          </a:solidFill>
          <a:ln cap="flat" cmpd="sng" w="127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7" name="Google Shape;137;p4"/>
          <p:cNvSpPr/>
          <p:nvPr/>
        </p:nvSpPr>
        <p:spPr>
          <a:xfrm>
            <a:off x="4826943" y="5858844"/>
            <a:ext cx="313662" cy="312542"/>
          </a:xfrm>
          <a:prstGeom prst="flowChartConnector">
            <a:avLst/>
          </a:prstGeom>
          <a:solidFill>
            <a:srgbClr val="FF0000"/>
          </a:solidFill>
          <a:ln cap="flat" cmpd="sng" w="127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8" name="Google Shape;138;p4"/>
          <p:cNvSpPr/>
          <p:nvPr/>
        </p:nvSpPr>
        <p:spPr>
          <a:xfrm>
            <a:off x="6585033" y="5708584"/>
            <a:ext cx="313662" cy="312542"/>
          </a:xfrm>
          <a:prstGeom prst="flowChartConnector">
            <a:avLst/>
          </a:prstGeom>
          <a:solidFill>
            <a:srgbClr val="FF0000"/>
          </a:solidFill>
          <a:ln cap="flat" cmpd="sng" w="127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9" name="Google Shape;139;p4"/>
          <p:cNvSpPr/>
          <p:nvPr/>
        </p:nvSpPr>
        <p:spPr>
          <a:xfrm>
            <a:off x="7184303" y="5649797"/>
            <a:ext cx="313662" cy="312542"/>
          </a:xfrm>
          <a:prstGeom prst="flowChartConnector">
            <a:avLst/>
          </a:prstGeom>
          <a:solidFill>
            <a:srgbClr val="FF0000"/>
          </a:solidFill>
          <a:ln cap="flat" cmpd="sng" w="127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0" name="Google Shape;140;p4"/>
          <p:cNvSpPr/>
          <p:nvPr/>
        </p:nvSpPr>
        <p:spPr>
          <a:xfrm>
            <a:off x="7738129" y="5552313"/>
            <a:ext cx="313662" cy="312542"/>
          </a:xfrm>
          <a:prstGeom prst="flowChartConnector">
            <a:avLst/>
          </a:prstGeom>
          <a:solidFill>
            <a:srgbClr val="FF0000"/>
          </a:solidFill>
          <a:ln cap="flat" cmpd="sng" w="127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1" name="Google Shape;141;p4"/>
          <p:cNvSpPr/>
          <p:nvPr/>
        </p:nvSpPr>
        <p:spPr>
          <a:xfrm>
            <a:off x="8331186" y="5428558"/>
            <a:ext cx="313662" cy="312542"/>
          </a:xfrm>
          <a:prstGeom prst="flowChartConnector">
            <a:avLst/>
          </a:prstGeom>
          <a:solidFill>
            <a:srgbClr val="FF0000"/>
          </a:solidFill>
          <a:ln cap="flat" cmpd="sng" w="127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2" name="Google Shape;142;p4"/>
          <p:cNvSpPr/>
          <p:nvPr/>
        </p:nvSpPr>
        <p:spPr>
          <a:xfrm>
            <a:off x="8877271" y="5261914"/>
            <a:ext cx="313662" cy="312542"/>
          </a:xfrm>
          <a:prstGeom prst="flowChartConnector">
            <a:avLst/>
          </a:prstGeom>
          <a:solidFill>
            <a:srgbClr val="FF0000"/>
          </a:solidFill>
          <a:ln cap="flat" cmpd="sng" w="127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Imagen que contiene electrónica, calculadora, teclado&#10;&#10;Descripción generada automáticamente" id="143" name="Google Shape;143;p4">
            <a:hlinkClick action="ppaction://hlinkshowjump?jump=firstslide"/>
          </p:cNvPr>
          <p:cNvPicPr preferRelativeResize="0"/>
          <p:nvPr/>
        </p:nvPicPr>
        <p:blipFill rotWithShape="1">
          <a:blip r:embed="rId9">
            <a:alphaModFix/>
          </a:blip>
          <a:srcRect b="18532" l="10231" r="75586" t="66324"/>
          <a:stretch/>
        </p:blipFill>
        <p:spPr>
          <a:xfrm>
            <a:off x="0" y="0"/>
            <a:ext cx="594238" cy="6345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"/>
                            </p:stCondLst>
                            <p:childTnLst>
                              <p:par>
                                <p:cTn fill="hold" nodeType="afterEffect" presetClass="entr" presetID="1" presetSubtype="0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"/>
                            </p:stCondLst>
                            <p:childTnLst>
                              <p:par>
                                <p:cTn fill="hold" nodeType="afterEffect" presetClass="entr" presetID="1" presetSubtype="0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"/>
                            </p:stCondLst>
                            <p:childTnLst>
                              <p:par>
                                <p:cTn fill="hold" nodeType="afterEffect" presetClass="entr" presetID="1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"/>
                            </p:stCondLst>
                            <p:childTnLst>
                              <p:par>
                                <p:cTn fill="hold" nodeType="afterEffect" presetClass="entr" presetID="1" presetSubtype="0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"/>
                            </p:stCondLst>
                            <p:childTnLst>
                              <p:par>
                                <p:cTn fill="hold" nodeType="afterEffect" presetClass="entr" presetID="1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6"/>
                            </p:stCondLst>
                            <p:childTnLst>
                              <p:par>
                                <p:cTn fill="hold" nodeType="afterEffect" presetClass="entr" presetID="1" presetSubtype="0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949" name="Shape 9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0" name="Google Shape;950;p40"/>
          <p:cNvSpPr/>
          <p:nvPr/>
        </p:nvSpPr>
        <p:spPr>
          <a:xfrm>
            <a:off x="215348" y="192156"/>
            <a:ext cx="11761304" cy="6473687"/>
          </a:xfrm>
          <a:prstGeom prst="roundRect">
            <a:avLst>
              <a:gd fmla="val 10321" name="adj"/>
            </a:avLst>
          </a:prstGeom>
          <a:solidFill>
            <a:schemeClr val="lt1"/>
          </a:solidFill>
          <a:ln cap="flat" cmpd="sng" w="57150">
            <a:solidFill>
              <a:schemeClr val="accent6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s-CL" sz="9600" u="none" cap="none" strike="noStrike">
                <a:solidFill>
                  <a:srgbClr val="F7CAAC"/>
                </a:solidFill>
                <a:latin typeface="Calibri"/>
                <a:ea typeface="Calibri"/>
                <a:cs typeface="Calibri"/>
                <a:sym typeface="Calibri"/>
              </a:rPr>
              <a:t>1</a:t>
            </a:r>
            <a:endParaRPr b="1" i="0" sz="1800" u="none" cap="none" strike="noStrike">
              <a:solidFill>
                <a:srgbClr val="F7CAAC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Imagen que contiene electrónica, calculadora, teclado&#10;&#10;Descripción generada automáticamente" id="951" name="Google Shape;951;p40">
            <a:hlinkClick action="ppaction://hlinkshowjump?jump=firstslide"/>
          </p:cNvPr>
          <p:cNvPicPr preferRelativeResize="0"/>
          <p:nvPr/>
        </p:nvPicPr>
        <p:blipFill rotWithShape="1">
          <a:blip r:embed="rId4">
            <a:alphaModFix/>
          </a:blip>
          <a:srcRect b="18532" l="10231" r="75586" t="66324"/>
          <a:stretch/>
        </p:blipFill>
        <p:spPr>
          <a:xfrm>
            <a:off x="0" y="0"/>
            <a:ext cx="594238" cy="634525"/>
          </a:xfrm>
          <a:prstGeom prst="rect">
            <a:avLst/>
          </a:prstGeom>
          <a:noFill/>
          <a:ln>
            <a:noFill/>
          </a:ln>
        </p:spPr>
      </p:pic>
      <p:sp>
        <p:nvSpPr>
          <p:cNvPr id="952" name="Google Shape;952;p40"/>
          <p:cNvSpPr txBox="1"/>
          <p:nvPr/>
        </p:nvSpPr>
        <p:spPr>
          <a:xfrm>
            <a:off x="626165" y="482475"/>
            <a:ext cx="10939670" cy="92333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s-CL" sz="5400" u="none" cap="none" strike="noStrike">
                <a:solidFill>
                  <a:srgbClr val="00B050"/>
                </a:solidFill>
                <a:latin typeface="Comic Sans MS"/>
                <a:ea typeface="Comic Sans MS"/>
                <a:cs typeface="Comic Sans MS"/>
                <a:sym typeface="Comic Sans MS"/>
              </a:rPr>
              <a:t>¡Muy bien!</a:t>
            </a:r>
            <a:endParaRPr/>
          </a:p>
        </p:txBody>
      </p:sp>
      <p:sp>
        <p:nvSpPr>
          <p:cNvPr id="953" name="Google Shape;953;p40"/>
          <p:cNvSpPr/>
          <p:nvPr/>
        </p:nvSpPr>
        <p:spPr>
          <a:xfrm>
            <a:off x="1007164" y="2292626"/>
            <a:ext cx="2531165" cy="2080591"/>
          </a:xfrm>
          <a:custGeom>
            <a:rect b="b" l="l" r="r" t="t"/>
            <a:pathLst>
              <a:path extrusionOk="0" fill="none" h="2080591" w="2531165">
                <a:moveTo>
                  <a:pt x="0" y="346772"/>
                </a:moveTo>
                <a:cubicBezTo>
                  <a:pt x="8859" y="170896"/>
                  <a:pt x="113679" y="16915"/>
                  <a:pt x="346772" y="0"/>
                </a:cubicBezTo>
                <a:cubicBezTo>
                  <a:pt x="571070" y="22889"/>
                  <a:pt x="815105" y="-20642"/>
                  <a:pt x="996065" y="0"/>
                </a:cubicBezTo>
                <a:cubicBezTo>
                  <a:pt x="1177025" y="20642"/>
                  <a:pt x="1345558" y="25689"/>
                  <a:pt x="1626981" y="0"/>
                </a:cubicBezTo>
                <a:cubicBezTo>
                  <a:pt x="1908404" y="-25689"/>
                  <a:pt x="2016752" y="7744"/>
                  <a:pt x="2184393" y="0"/>
                </a:cubicBezTo>
                <a:cubicBezTo>
                  <a:pt x="2351036" y="-18291"/>
                  <a:pt x="2560177" y="171223"/>
                  <a:pt x="2531165" y="346772"/>
                </a:cubicBezTo>
                <a:cubicBezTo>
                  <a:pt x="2499345" y="666501"/>
                  <a:pt x="2508556" y="819372"/>
                  <a:pt x="2531165" y="998684"/>
                </a:cubicBezTo>
                <a:cubicBezTo>
                  <a:pt x="2553774" y="1177996"/>
                  <a:pt x="2498705" y="1483498"/>
                  <a:pt x="2531165" y="1733819"/>
                </a:cubicBezTo>
                <a:cubicBezTo>
                  <a:pt x="2532479" y="1937768"/>
                  <a:pt x="2398753" y="2075960"/>
                  <a:pt x="2184393" y="2080591"/>
                </a:cubicBezTo>
                <a:cubicBezTo>
                  <a:pt x="2029454" y="2078587"/>
                  <a:pt x="1849813" y="2097295"/>
                  <a:pt x="1590229" y="2080591"/>
                </a:cubicBezTo>
                <a:cubicBezTo>
                  <a:pt x="1330645" y="2063887"/>
                  <a:pt x="1139402" y="2062879"/>
                  <a:pt x="996065" y="2080591"/>
                </a:cubicBezTo>
                <a:cubicBezTo>
                  <a:pt x="852728" y="2098303"/>
                  <a:pt x="584893" y="2083369"/>
                  <a:pt x="346772" y="2080591"/>
                </a:cubicBezTo>
                <a:cubicBezTo>
                  <a:pt x="172646" y="2078772"/>
                  <a:pt x="-4857" y="1914257"/>
                  <a:pt x="0" y="1733819"/>
                </a:cubicBezTo>
                <a:cubicBezTo>
                  <a:pt x="-6540" y="1401040"/>
                  <a:pt x="767" y="1259294"/>
                  <a:pt x="0" y="1068036"/>
                </a:cubicBezTo>
                <a:cubicBezTo>
                  <a:pt x="-767" y="876778"/>
                  <a:pt x="-4697" y="598354"/>
                  <a:pt x="0" y="346772"/>
                </a:cubicBezTo>
                <a:close/>
              </a:path>
              <a:path extrusionOk="0" h="2080591" w="2531165">
                <a:moveTo>
                  <a:pt x="0" y="346772"/>
                </a:moveTo>
                <a:cubicBezTo>
                  <a:pt x="12936" y="131908"/>
                  <a:pt x="160116" y="39548"/>
                  <a:pt x="346772" y="0"/>
                </a:cubicBezTo>
                <a:cubicBezTo>
                  <a:pt x="617507" y="-2121"/>
                  <a:pt x="743620" y="-7800"/>
                  <a:pt x="959312" y="0"/>
                </a:cubicBezTo>
                <a:cubicBezTo>
                  <a:pt x="1175004" y="7800"/>
                  <a:pt x="1360748" y="16590"/>
                  <a:pt x="1553476" y="0"/>
                </a:cubicBezTo>
                <a:cubicBezTo>
                  <a:pt x="1746204" y="-16590"/>
                  <a:pt x="1952462" y="26843"/>
                  <a:pt x="2184393" y="0"/>
                </a:cubicBezTo>
                <a:cubicBezTo>
                  <a:pt x="2367841" y="-38070"/>
                  <a:pt x="2552289" y="179806"/>
                  <a:pt x="2531165" y="346772"/>
                </a:cubicBezTo>
                <a:cubicBezTo>
                  <a:pt x="2509204" y="678458"/>
                  <a:pt x="2561202" y="702585"/>
                  <a:pt x="2531165" y="1054166"/>
                </a:cubicBezTo>
                <a:cubicBezTo>
                  <a:pt x="2501128" y="1405747"/>
                  <a:pt x="2555672" y="1402699"/>
                  <a:pt x="2531165" y="1733819"/>
                </a:cubicBezTo>
                <a:cubicBezTo>
                  <a:pt x="2556991" y="1896745"/>
                  <a:pt x="2355150" y="2063487"/>
                  <a:pt x="2184393" y="2080591"/>
                </a:cubicBezTo>
                <a:cubicBezTo>
                  <a:pt x="1917375" y="2072375"/>
                  <a:pt x="1820088" y="2053561"/>
                  <a:pt x="1571853" y="2080591"/>
                </a:cubicBezTo>
                <a:cubicBezTo>
                  <a:pt x="1323618" y="2107621"/>
                  <a:pt x="1140988" y="2075665"/>
                  <a:pt x="940936" y="2080591"/>
                </a:cubicBezTo>
                <a:cubicBezTo>
                  <a:pt x="740884" y="2085517"/>
                  <a:pt x="494742" y="2076629"/>
                  <a:pt x="346772" y="2080591"/>
                </a:cubicBezTo>
                <a:cubicBezTo>
                  <a:pt x="138942" y="2068123"/>
                  <a:pt x="-6943" y="1910257"/>
                  <a:pt x="0" y="1733819"/>
                </a:cubicBezTo>
                <a:cubicBezTo>
                  <a:pt x="-1784" y="1417072"/>
                  <a:pt x="10807" y="1338137"/>
                  <a:pt x="0" y="1054166"/>
                </a:cubicBezTo>
                <a:cubicBezTo>
                  <a:pt x="-10807" y="770195"/>
                  <a:pt x="-16644" y="680187"/>
                  <a:pt x="0" y="346772"/>
                </a:cubicBezTo>
                <a:close/>
              </a:path>
            </a:pathLst>
          </a:custGeom>
          <a:solidFill>
            <a:schemeClr val="lt1"/>
          </a:solidFill>
          <a:ln cap="flat" cmpd="sng" w="28575">
            <a:solidFill>
              <a:schemeClr val="accent6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9600" u="none" cap="none" strike="noStrike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54" name="Google Shape;954;p40"/>
          <p:cNvSpPr/>
          <p:nvPr/>
        </p:nvSpPr>
        <p:spPr>
          <a:xfrm>
            <a:off x="4631633" y="2292625"/>
            <a:ext cx="2531165" cy="2080591"/>
          </a:xfrm>
          <a:custGeom>
            <a:rect b="b" l="l" r="r" t="t"/>
            <a:pathLst>
              <a:path extrusionOk="0" fill="none" h="2080591" w="2531165">
                <a:moveTo>
                  <a:pt x="0" y="346772"/>
                </a:moveTo>
                <a:cubicBezTo>
                  <a:pt x="8859" y="170896"/>
                  <a:pt x="113679" y="16915"/>
                  <a:pt x="346772" y="0"/>
                </a:cubicBezTo>
                <a:cubicBezTo>
                  <a:pt x="571070" y="22889"/>
                  <a:pt x="815105" y="-20642"/>
                  <a:pt x="996065" y="0"/>
                </a:cubicBezTo>
                <a:cubicBezTo>
                  <a:pt x="1177025" y="20642"/>
                  <a:pt x="1345558" y="25689"/>
                  <a:pt x="1626981" y="0"/>
                </a:cubicBezTo>
                <a:cubicBezTo>
                  <a:pt x="1908404" y="-25689"/>
                  <a:pt x="2016752" y="7744"/>
                  <a:pt x="2184393" y="0"/>
                </a:cubicBezTo>
                <a:cubicBezTo>
                  <a:pt x="2351036" y="-18291"/>
                  <a:pt x="2560177" y="171223"/>
                  <a:pt x="2531165" y="346772"/>
                </a:cubicBezTo>
                <a:cubicBezTo>
                  <a:pt x="2499345" y="666501"/>
                  <a:pt x="2508556" y="819372"/>
                  <a:pt x="2531165" y="998684"/>
                </a:cubicBezTo>
                <a:cubicBezTo>
                  <a:pt x="2553774" y="1177996"/>
                  <a:pt x="2498705" y="1483498"/>
                  <a:pt x="2531165" y="1733819"/>
                </a:cubicBezTo>
                <a:cubicBezTo>
                  <a:pt x="2532479" y="1937768"/>
                  <a:pt x="2398753" y="2075960"/>
                  <a:pt x="2184393" y="2080591"/>
                </a:cubicBezTo>
                <a:cubicBezTo>
                  <a:pt x="2029454" y="2078587"/>
                  <a:pt x="1849813" y="2097295"/>
                  <a:pt x="1590229" y="2080591"/>
                </a:cubicBezTo>
                <a:cubicBezTo>
                  <a:pt x="1330645" y="2063887"/>
                  <a:pt x="1139402" y="2062879"/>
                  <a:pt x="996065" y="2080591"/>
                </a:cubicBezTo>
                <a:cubicBezTo>
                  <a:pt x="852728" y="2098303"/>
                  <a:pt x="584893" y="2083369"/>
                  <a:pt x="346772" y="2080591"/>
                </a:cubicBezTo>
                <a:cubicBezTo>
                  <a:pt x="172646" y="2078772"/>
                  <a:pt x="-4857" y="1914257"/>
                  <a:pt x="0" y="1733819"/>
                </a:cubicBezTo>
                <a:cubicBezTo>
                  <a:pt x="-6540" y="1401040"/>
                  <a:pt x="767" y="1259294"/>
                  <a:pt x="0" y="1068036"/>
                </a:cubicBezTo>
                <a:cubicBezTo>
                  <a:pt x="-767" y="876778"/>
                  <a:pt x="-4697" y="598354"/>
                  <a:pt x="0" y="346772"/>
                </a:cubicBezTo>
                <a:close/>
              </a:path>
              <a:path extrusionOk="0" h="2080591" w="2531165">
                <a:moveTo>
                  <a:pt x="0" y="346772"/>
                </a:moveTo>
                <a:cubicBezTo>
                  <a:pt x="12936" y="131908"/>
                  <a:pt x="160116" y="39548"/>
                  <a:pt x="346772" y="0"/>
                </a:cubicBezTo>
                <a:cubicBezTo>
                  <a:pt x="617507" y="-2121"/>
                  <a:pt x="743620" y="-7800"/>
                  <a:pt x="959312" y="0"/>
                </a:cubicBezTo>
                <a:cubicBezTo>
                  <a:pt x="1175004" y="7800"/>
                  <a:pt x="1360748" y="16590"/>
                  <a:pt x="1553476" y="0"/>
                </a:cubicBezTo>
                <a:cubicBezTo>
                  <a:pt x="1746204" y="-16590"/>
                  <a:pt x="1952462" y="26843"/>
                  <a:pt x="2184393" y="0"/>
                </a:cubicBezTo>
                <a:cubicBezTo>
                  <a:pt x="2367841" y="-38070"/>
                  <a:pt x="2552289" y="179806"/>
                  <a:pt x="2531165" y="346772"/>
                </a:cubicBezTo>
                <a:cubicBezTo>
                  <a:pt x="2509204" y="678458"/>
                  <a:pt x="2561202" y="702585"/>
                  <a:pt x="2531165" y="1054166"/>
                </a:cubicBezTo>
                <a:cubicBezTo>
                  <a:pt x="2501128" y="1405747"/>
                  <a:pt x="2555672" y="1402699"/>
                  <a:pt x="2531165" y="1733819"/>
                </a:cubicBezTo>
                <a:cubicBezTo>
                  <a:pt x="2556991" y="1896745"/>
                  <a:pt x="2355150" y="2063487"/>
                  <a:pt x="2184393" y="2080591"/>
                </a:cubicBezTo>
                <a:cubicBezTo>
                  <a:pt x="1917375" y="2072375"/>
                  <a:pt x="1820088" y="2053561"/>
                  <a:pt x="1571853" y="2080591"/>
                </a:cubicBezTo>
                <a:cubicBezTo>
                  <a:pt x="1323618" y="2107621"/>
                  <a:pt x="1140988" y="2075665"/>
                  <a:pt x="940936" y="2080591"/>
                </a:cubicBezTo>
                <a:cubicBezTo>
                  <a:pt x="740884" y="2085517"/>
                  <a:pt x="494742" y="2076629"/>
                  <a:pt x="346772" y="2080591"/>
                </a:cubicBezTo>
                <a:cubicBezTo>
                  <a:pt x="138942" y="2068123"/>
                  <a:pt x="-6943" y="1910257"/>
                  <a:pt x="0" y="1733819"/>
                </a:cubicBezTo>
                <a:cubicBezTo>
                  <a:pt x="-1784" y="1417072"/>
                  <a:pt x="10807" y="1338137"/>
                  <a:pt x="0" y="1054166"/>
                </a:cubicBezTo>
                <a:cubicBezTo>
                  <a:pt x="-10807" y="770195"/>
                  <a:pt x="-16644" y="680187"/>
                  <a:pt x="0" y="346772"/>
                </a:cubicBezTo>
                <a:close/>
              </a:path>
            </a:pathLst>
          </a:custGeom>
          <a:solidFill>
            <a:schemeClr val="lt1"/>
          </a:solidFill>
          <a:ln cap="flat" cmpd="sng" w="28575">
            <a:solidFill>
              <a:schemeClr val="accent6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0" sz="2800" u="none" cap="none" strike="noStrike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55" name="Google Shape;955;p40"/>
          <p:cNvSpPr/>
          <p:nvPr/>
        </p:nvSpPr>
        <p:spPr>
          <a:xfrm>
            <a:off x="8653671" y="2292624"/>
            <a:ext cx="2531165" cy="2080591"/>
          </a:xfrm>
          <a:custGeom>
            <a:rect b="b" l="l" r="r" t="t"/>
            <a:pathLst>
              <a:path extrusionOk="0" fill="none" h="2080591" w="2531165">
                <a:moveTo>
                  <a:pt x="0" y="346772"/>
                </a:moveTo>
                <a:cubicBezTo>
                  <a:pt x="8859" y="170896"/>
                  <a:pt x="113679" y="16915"/>
                  <a:pt x="346772" y="0"/>
                </a:cubicBezTo>
                <a:cubicBezTo>
                  <a:pt x="571070" y="22889"/>
                  <a:pt x="815105" y="-20642"/>
                  <a:pt x="996065" y="0"/>
                </a:cubicBezTo>
                <a:cubicBezTo>
                  <a:pt x="1177025" y="20642"/>
                  <a:pt x="1345558" y="25689"/>
                  <a:pt x="1626981" y="0"/>
                </a:cubicBezTo>
                <a:cubicBezTo>
                  <a:pt x="1908404" y="-25689"/>
                  <a:pt x="2016752" y="7744"/>
                  <a:pt x="2184393" y="0"/>
                </a:cubicBezTo>
                <a:cubicBezTo>
                  <a:pt x="2351036" y="-18291"/>
                  <a:pt x="2560177" y="171223"/>
                  <a:pt x="2531165" y="346772"/>
                </a:cubicBezTo>
                <a:cubicBezTo>
                  <a:pt x="2499345" y="666501"/>
                  <a:pt x="2508556" y="819372"/>
                  <a:pt x="2531165" y="998684"/>
                </a:cubicBezTo>
                <a:cubicBezTo>
                  <a:pt x="2553774" y="1177996"/>
                  <a:pt x="2498705" y="1483498"/>
                  <a:pt x="2531165" y="1733819"/>
                </a:cubicBezTo>
                <a:cubicBezTo>
                  <a:pt x="2532479" y="1937768"/>
                  <a:pt x="2398753" y="2075960"/>
                  <a:pt x="2184393" y="2080591"/>
                </a:cubicBezTo>
                <a:cubicBezTo>
                  <a:pt x="2029454" y="2078587"/>
                  <a:pt x="1849813" y="2097295"/>
                  <a:pt x="1590229" y="2080591"/>
                </a:cubicBezTo>
                <a:cubicBezTo>
                  <a:pt x="1330645" y="2063887"/>
                  <a:pt x="1139402" y="2062879"/>
                  <a:pt x="996065" y="2080591"/>
                </a:cubicBezTo>
                <a:cubicBezTo>
                  <a:pt x="852728" y="2098303"/>
                  <a:pt x="584893" y="2083369"/>
                  <a:pt x="346772" y="2080591"/>
                </a:cubicBezTo>
                <a:cubicBezTo>
                  <a:pt x="172646" y="2078772"/>
                  <a:pt x="-4857" y="1914257"/>
                  <a:pt x="0" y="1733819"/>
                </a:cubicBezTo>
                <a:cubicBezTo>
                  <a:pt x="-6540" y="1401040"/>
                  <a:pt x="767" y="1259294"/>
                  <a:pt x="0" y="1068036"/>
                </a:cubicBezTo>
                <a:cubicBezTo>
                  <a:pt x="-767" y="876778"/>
                  <a:pt x="-4697" y="598354"/>
                  <a:pt x="0" y="346772"/>
                </a:cubicBezTo>
                <a:close/>
              </a:path>
              <a:path extrusionOk="0" h="2080591" w="2531165">
                <a:moveTo>
                  <a:pt x="0" y="346772"/>
                </a:moveTo>
                <a:cubicBezTo>
                  <a:pt x="12936" y="131908"/>
                  <a:pt x="160116" y="39548"/>
                  <a:pt x="346772" y="0"/>
                </a:cubicBezTo>
                <a:cubicBezTo>
                  <a:pt x="617507" y="-2121"/>
                  <a:pt x="743620" y="-7800"/>
                  <a:pt x="959312" y="0"/>
                </a:cubicBezTo>
                <a:cubicBezTo>
                  <a:pt x="1175004" y="7800"/>
                  <a:pt x="1360748" y="16590"/>
                  <a:pt x="1553476" y="0"/>
                </a:cubicBezTo>
                <a:cubicBezTo>
                  <a:pt x="1746204" y="-16590"/>
                  <a:pt x="1952462" y="26843"/>
                  <a:pt x="2184393" y="0"/>
                </a:cubicBezTo>
                <a:cubicBezTo>
                  <a:pt x="2367841" y="-38070"/>
                  <a:pt x="2552289" y="179806"/>
                  <a:pt x="2531165" y="346772"/>
                </a:cubicBezTo>
                <a:cubicBezTo>
                  <a:pt x="2509204" y="678458"/>
                  <a:pt x="2561202" y="702585"/>
                  <a:pt x="2531165" y="1054166"/>
                </a:cubicBezTo>
                <a:cubicBezTo>
                  <a:pt x="2501128" y="1405747"/>
                  <a:pt x="2555672" y="1402699"/>
                  <a:pt x="2531165" y="1733819"/>
                </a:cubicBezTo>
                <a:cubicBezTo>
                  <a:pt x="2556991" y="1896745"/>
                  <a:pt x="2355150" y="2063487"/>
                  <a:pt x="2184393" y="2080591"/>
                </a:cubicBezTo>
                <a:cubicBezTo>
                  <a:pt x="1917375" y="2072375"/>
                  <a:pt x="1820088" y="2053561"/>
                  <a:pt x="1571853" y="2080591"/>
                </a:cubicBezTo>
                <a:cubicBezTo>
                  <a:pt x="1323618" y="2107621"/>
                  <a:pt x="1140988" y="2075665"/>
                  <a:pt x="940936" y="2080591"/>
                </a:cubicBezTo>
                <a:cubicBezTo>
                  <a:pt x="740884" y="2085517"/>
                  <a:pt x="494742" y="2076629"/>
                  <a:pt x="346772" y="2080591"/>
                </a:cubicBezTo>
                <a:cubicBezTo>
                  <a:pt x="138942" y="2068123"/>
                  <a:pt x="-6943" y="1910257"/>
                  <a:pt x="0" y="1733819"/>
                </a:cubicBezTo>
                <a:cubicBezTo>
                  <a:pt x="-1784" y="1417072"/>
                  <a:pt x="10807" y="1338137"/>
                  <a:pt x="0" y="1054166"/>
                </a:cubicBezTo>
                <a:cubicBezTo>
                  <a:pt x="-10807" y="770195"/>
                  <a:pt x="-16644" y="680187"/>
                  <a:pt x="0" y="346772"/>
                </a:cubicBezTo>
                <a:close/>
              </a:path>
            </a:pathLst>
          </a:custGeom>
          <a:solidFill>
            <a:schemeClr val="lt1"/>
          </a:solidFill>
          <a:ln cap="flat" cmpd="sng" w="28575">
            <a:solidFill>
              <a:schemeClr val="accent6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56" name="Google Shape;956;p40"/>
          <p:cNvSpPr/>
          <p:nvPr/>
        </p:nvSpPr>
        <p:spPr>
          <a:xfrm>
            <a:off x="3753677" y="2995528"/>
            <a:ext cx="662608" cy="667069"/>
          </a:xfrm>
          <a:prstGeom prst="plus">
            <a:avLst>
              <a:gd fmla="val 35180" name="adj"/>
            </a:avLst>
          </a:prstGeom>
          <a:solidFill>
            <a:schemeClr val="accent6"/>
          </a:solidFill>
          <a:ln cap="flat" cmpd="sng" w="12700">
            <a:solidFill>
              <a:srgbClr val="00B05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57" name="Google Shape;957;p40"/>
          <p:cNvSpPr/>
          <p:nvPr/>
        </p:nvSpPr>
        <p:spPr>
          <a:xfrm>
            <a:off x="7295323" y="2995528"/>
            <a:ext cx="1225822" cy="667069"/>
          </a:xfrm>
          <a:prstGeom prst="mathEqual">
            <a:avLst>
              <a:gd fmla="val 23520" name="adj1"/>
              <a:gd fmla="val 11760" name="adj2"/>
            </a:avLst>
          </a:prstGeom>
          <a:solidFill>
            <a:schemeClr val="accent6"/>
          </a:solidFill>
          <a:ln cap="flat" cmpd="sng" w="12700">
            <a:solidFill>
              <a:srgbClr val="00B05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58" name="Google Shape;958;p40"/>
          <p:cNvSpPr/>
          <p:nvPr/>
        </p:nvSpPr>
        <p:spPr>
          <a:xfrm>
            <a:off x="9287509" y="2005623"/>
            <a:ext cx="1263487" cy="264687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s-CL" sz="16600" u="none" cap="none" strike="noStrike">
                <a:latin typeface="Calibri"/>
                <a:ea typeface="Calibri"/>
                <a:cs typeface="Calibri"/>
                <a:sym typeface="Calibri"/>
              </a:rPr>
              <a:t>8</a:t>
            </a:r>
            <a:endParaRPr/>
          </a:p>
        </p:txBody>
      </p:sp>
      <p:pic>
        <p:nvPicPr>
          <p:cNvPr descr="Imagen que contiene electrónica, calculadora, teclado&#10;&#10;Descripción generada automáticamente" id="959" name="Google Shape;959;p40">
            <a:hlinkClick action="ppaction://hlinksldjump" r:id="rId5"/>
          </p:cNvPr>
          <p:cNvPicPr preferRelativeResize="0"/>
          <p:nvPr/>
        </p:nvPicPr>
        <p:blipFill rotWithShape="1">
          <a:blip r:embed="rId6">
            <a:alphaModFix/>
          </a:blip>
          <a:srcRect b="67093" l="27888" r="58941" t="19040"/>
          <a:stretch/>
        </p:blipFill>
        <p:spPr>
          <a:xfrm>
            <a:off x="11708578" y="6349020"/>
            <a:ext cx="483422" cy="50898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Toalla De Playa - Gráficos vectoriales gratis en Pixabay" id="960" name="Google Shape;960;p40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4678610" y="2281719"/>
            <a:ext cx="1640310" cy="82015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Toalla De Playa - Gráficos vectoriales gratis en Pixabay" id="961" name="Google Shape;961;p40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4706536" y="3555787"/>
            <a:ext cx="1640310" cy="82015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Toalla De Playa - Gráficos vectoriales gratis en Pixabay" id="962" name="Google Shape;962;p40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5584492" y="2892135"/>
            <a:ext cx="1640310" cy="82015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BLOG DE RECURSOS ESCOLARES ®: IMÁGENES DE ZAPATOS Y SANDALIAS PARA ..." id="963" name="Google Shape;963;p40"/>
          <p:cNvPicPr preferRelativeResize="0"/>
          <p:nvPr/>
        </p:nvPicPr>
        <p:blipFill rotWithShape="1">
          <a:blip r:embed="rId8">
            <a:alphaModFix/>
          </a:blip>
          <a:srcRect b="0" l="0" r="49999" t="0"/>
          <a:stretch/>
        </p:blipFill>
        <p:spPr>
          <a:xfrm rot="-2580656">
            <a:off x="2589084" y="2320944"/>
            <a:ext cx="591212" cy="118242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BLOG DE RECURSOS ESCOLARES ®: IMÁGENES DE ZAPATOS Y SANDALIAS PARA ..." id="964" name="Google Shape;964;p40"/>
          <p:cNvPicPr preferRelativeResize="0"/>
          <p:nvPr/>
        </p:nvPicPr>
        <p:blipFill rotWithShape="1">
          <a:blip r:embed="rId8">
            <a:alphaModFix/>
          </a:blip>
          <a:srcRect b="0" l="0" r="49999" t="0"/>
          <a:stretch/>
        </p:blipFill>
        <p:spPr>
          <a:xfrm>
            <a:off x="994901" y="2335663"/>
            <a:ext cx="591212" cy="118242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BLOG DE RECURSOS ESCOLARES ®: IMÁGENES DE ZAPATOS Y SANDALIAS PARA ..." id="965" name="Google Shape;965;p40"/>
          <p:cNvPicPr preferRelativeResize="0"/>
          <p:nvPr/>
        </p:nvPicPr>
        <p:blipFill rotWithShape="1">
          <a:blip r:embed="rId8">
            <a:alphaModFix/>
          </a:blip>
          <a:srcRect b="0" l="0" r="49999" t="0"/>
          <a:stretch/>
        </p:blipFill>
        <p:spPr>
          <a:xfrm>
            <a:off x="1699484" y="2570802"/>
            <a:ext cx="591212" cy="118242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BLOG DE RECURSOS ESCOLARES ®: IMÁGENES DE ZAPATOS Y SANDALIAS PARA ..." id="966" name="Google Shape;966;p40"/>
          <p:cNvPicPr preferRelativeResize="0"/>
          <p:nvPr/>
        </p:nvPicPr>
        <p:blipFill rotWithShape="1">
          <a:blip r:embed="rId8">
            <a:alphaModFix/>
          </a:blip>
          <a:srcRect b="0" l="0" r="49999" t="0"/>
          <a:stretch/>
        </p:blipFill>
        <p:spPr>
          <a:xfrm>
            <a:off x="2410952" y="3147052"/>
            <a:ext cx="591212" cy="118242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BLOG DE RECURSOS ESCOLARES ®: IMÁGENES DE ZAPATOS Y SANDALIAS PARA ..." id="967" name="Google Shape;967;p40"/>
          <p:cNvPicPr preferRelativeResize="0"/>
          <p:nvPr/>
        </p:nvPicPr>
        <p:blipFill rotWithShape="1">
          <a:blip r:embed="rId8">
            <a:alphaModFix/>
          </a:blip>
          <a:srcRect b="0" l="0" r="49999" t="0"/>
          <a:stretch/>
        </p:blipFill>
        <p:spPr>
          <a:xfrm rot="-3939304">
            <a:off x="1509540" y="3432729"/>
            <a:ext cx="591212" cy="1182423"/>
          </a:xfrm>
          <a:prstGeom prst="rect">
            <a:avLst/>
          </a:prstGeom>
          <a:noFill/>
          <a:ln>
            <a:noFill/>
          </a:ln>
        </p:spPr>
      </p:pic>
      <p:pic>
        <p:nvPicPr>
          <p:cNvPr id="968" name="Google Shape;968;p40">
            <a:hlinkClick action="ppaction://hlinksldjump" r:id="rId9"/>
          </p:cNvPr>
          <p:cNvPicPr preferRelativeResize="0"/>
          <p:nvPr/>
        </p:nvPicPr>
        <p:blipFill rotWithShape="1">
          <a:blip r:embed="rId10">
            <a:alphaModFix/>
          </a:blip>
          <a:srcRect b="50189" l="26568" r="57423" t="33249"/>
          <a:stretch/>
        </p:blipFill>
        <p:spPr>
          <a:xfrm>
            <a:off x="5376555" y="4862229"/>
            <a:ext cx="1438889" cy="148858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972" name="Shape 9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3" name="Google Shape;973;p41"/>
          <p:cNvSpPr/>
          <p:nvPr/>
        </p:nvSpPr>
        <p:spPr>
          <a:xfrm>
            <a:off x="215348" y="192156"/>
            <a:ext cx="11761304" cy="6473687"/>
          </a:xfrm>
          <a:prstGeom prst="roundRect">
            <a:avLst>
              <a:gd fmla="val 10321" name="adj"/>
            </a:avLst>
          </a:prstGeom>
          <a:solidFill>
            <a:schemeClr val="lt1"/>
          </a:solidFill>
          <a:ln cap="flat" cmpd="sng" w="57150">
            <a:solidFill>
              <a:schemeClr val="accent6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0" sz="1800" u="none" cap="none" strike="noStrike">
              <a:solidFill>
                <a:srgbClr val="F7CAAC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Imagen que contiene electrónica, calculadora, teclado&#10;&#10;Descripción generada automáticamente" id="974" name="Google Shape;974;p41">
            <a:hlinkClick action="ppaction://hlinkshowjump?jump=firstslide"/>
          </p:cNvPr>
          <p:cNvPicPr preferRelativeResize="0"/>
          <p:nvPr/>
        </p:nvPicPr>
        <p:blipFill rotWithShape="1">
          <a:blip r:embed="rId4">
            <a:alphaModFix/>
          </a:blip>
          <a:srcRect b="18532" l="10231" r="75586" t="66324"/>
          <a:stretch/>
        </p:blipFill>
        <p:spPr>
          <a:xfrm>
            <a:off x="0" y="0"/>
            <a:ext cx="594238" cy="63452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BLOG DE RECURSOS ESCOLARES ®: IMÁGENES DE ZAPATOS Y SANDALIAS PARA ..." id="975" name="Google Shape;975;p41"/>
          <p:cNvPicPr preferRelativeResize="0"/>
          <p:nvPr/>
        </p:nvPicPr>
        <p:blipFill rotWithShape="1">
          <a:blip r:embed="rId5">
            <a:alphaModFix/>
          </a:blip>
          <a:srcRect b="0" l="0" r="49999" t="0"/>
          <a:stretch/>
        </p:blipFill>
        <p:spPr>
          <a:xfrm>
            <a:off x="7266418" y="746339"/>
            <a:ext cx="727958" cy="145591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BLOG DE RECURSOS ESCOLARES ®: IMÁGENES DE ZAPATOS Y SANDALIAS PARA ..." id="976" name="Google Shape;976;p41"/>
          <p:cNvPicPr preferRelativeResize="0"/>
          <p:nvPr/>
        </p:nvPicPr>
        <p:blipFill rotWithShape="1">
          <a:blip r:embed="rId5">
            <a:alphaModFix/>
          </a:blip>
          <a:srcRect b="0" l="0" r="49999" t="0"/>
          <a:stretch/>
        </p:blipFill>
        <p:spPr>
          <a:xfrm>
            <a:off x="8319271" y="756811"/>
            <a:ext cx="727958" cy="145591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BLOG DE RECURSOS ESCOLARES ®: IMÁGENES DE ZAPATOS Y SANDALIAS PARA ..." id="977" name="Google Shape;977;p41"/>
          <p:cNvPicPr preferRelativeResize="0"/>
          <p:nvPr/>
        </p:nvPicPr>
        <p:blipFill rotWithShape="1">
          <a:blip r:embed="rId5">
            <a:alphaModFix/>
          </a:blip>
          <a:srcRect b="0" l="0" r="49999" t="0"/>
          <a:stretch/>
        </p:blipFill>
        <p:spPr>
          <a:xfrm>
            <a:off x="9443304" y="746338"/>
            <a:ext cx="727958" cy="145591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BLOG DE RECURSOS ESCOLARES ®: IMÁGENES DE ZAPATOS Y SANDALIAS PARA ..." id="978" name="Google Shape;978;p41"/>
          <p:cNvPicPr preferRelativeResize="0"/>
          <p:nvPr/>
        </p:nvPicPr>
        <p:blipFill rotWithShape="1">
          <a:blip r:embed="rId5">
            <a:alphaModFix/>
          </a:blip>
          <a:srcRect b="0" l="0" r="49999" t="0"/>
          <a:stretch/>
        </p:blipFill>
        <p:spPr>
          <a:xfrm>
            <a:off x="10542236" y="756811"/>
            <a:ext cx="727958" cy="145591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BLOG DE RECURSOS ESCOLARES ®: IMÁGENES DE ZAPATOS Y SANDALIAS PARA ..." id="979" name="Google Shape;979;p41"/>
          <p:cNvPicPr preferRelativeResize="0"/>
          <p:nvPr/>
        </p:nvPicPr>
        <p:blipFill rotWithShape="1">
          <a:blip r:embed="rId5">
            <a:alphaModFix/>
          </a:blip>
          <a:srcRect b="0" l="0" r="49999" t="0"/>
          <a:stretch/>
        </p:blipFill>
        <p:spPr>
          <a:xfrm>
            <a:off x="7488428" y="2868984"/>
            <a:ext cx="727958" cy="145591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Toalla De Playa - Gráficos vectoriales gratis en Pixabay" id="980" name="Google Shape;980;p41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8530952" y="3018921"/>
            <a:ext cx="1640310" cy="82015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Toalla De Playa - Gráficos vectoriales gratis en Pixabay" id="981" name="Google Shape;981;p41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10171262" y="3112101"/>
            <a:ext cx="1640310" cy="82015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Toalla De Playa - Gráficos vectoriales gratis en Pixabay" id="982" name="Google Shape;982;p41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8602141" y="4385714"/>
            <a:ext cx="1640310" cy="820155"/>
          </a:xfrm>
          <a:prstGeom prst="rect">
            <a:avLst/>
          </a:prstGeom>
          <a:noFill/>
          <a:ln>
            <a:noFill/>
          </a:ln>
        </p:spPr>
      </p:pic>
      <p:sp>
        <p:nvSpPr>
          <p:cNvPr id="983" name="Google Shape;983;p41"/>
          <p:cNvSpPr/>
          <p:nvPr/>
        </p:nvSpPr>
        <p:spPr>
          <a:xfrm>
            <a:off x="828262" y="4615063"/>
            <a:ext cx="6039678" cy="1531639"/>
          </a:xfrm>
          <a:prstGeom prst="rect">
            <a:avLst/>
          </a:prstGeom>
          <a:solidFill>
            <a:schemeClr val="lt2"/>
          </a:solidFill>
          <a:ln cap="flat" cmpd="sng" w="1270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84" name="Google Shape;984;p41"/>
          <p:cNvSpPr/>
          <p:nvPr/>
        </p:nvSpPr>
        <p:spPr>
          <a:xfrm>
            <a:off x="828262" y="2002393"/>
            <a:ext cx="6039678" cy="2597426"/>
          </a:xfrm>
          <a:prstGeom prst="rect">
            <a:avLst/>
          </a:prstGeom>
          <a:solidFill>
            <a:srgbClr val="A8D08C"/>
          </a:solidFill>
          <a:ln cap="flat" cmpd="sng" w="12700">
            <a:solidFill>
              <a:srgbClr val="00B05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85" name="Google Shape;985;p41"/>
          <p:cNvSpPr/>
          <p:nvPr/>
        </p:nvSpPr>
        <p:spPr>
          <a:xfrm>
            <a:off x="4593536" y="1474297"/>
            <a:ext cx="1842052" cy="543339"/>
          </a:xfrm>
          <a:prstGeom prst="roundRect">
            <a:avLst>
              <a:gd fmla="val 16667" name="adj"/>
            </a:avLst>
          </a:prstGeom>
          <a:solidFill>
            <a:schemeClr val="accent1"/>
          </a:solidFill>
          <a:ln cap="flat" cmpd="sng" w="12700">
            <a:solidFill>
              <a:srgbClr val="31538F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86" name="Google Shape;986;p41"/>
          <p:cNvSpPr/>
          <p:nvPr/>
        </p:nvSpPr>
        <p:spPr>
          <a:xfrm>
            <a:off x="1192696" y="1474298"/>
            <a:ext cx="1842052" cy="543339"/>
          </a:xfrm>
          <a:prstGeom prst="roundRect">
            <a:avLst>
              <a:gd fmla="val 16667" name="adj"/>
            </a:avLst>
          </a:prstGeom>
          <a:solidFill>
            <a:schemeClr val="accent1"/>
          </a:solidFill>
          <a:ln cap="flat" cmpd="sng" w="12700">
            <a:solidFill>
              <a:srgbClr val="31538F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987" name="Google Shape;987;p41"/>
          <p:cNvGrpSpPr/>
          <p:nvPr/>
        </p:nvGrpSpPr>
        <p:grpSpPr>
          <a:xfrm>
            <a:off x="3034748" y="2590209"/>
            <a:ext cx="1558788" cy="1452282"/>
            <a:chOff x="3034748" y="2590209"/>
            <a:chExt cx="1558788" cy="1452282"/>
          </a:xfrm>
        </p:grpSpPr>
        <p:sp>
          <p:nvSpPr>
            <p:cNvPr id="988" name="Google Shape;988;p41">
              <a:hlinkClick action="ppaction://hlinkshowjump?jump=nextslide"/>
            </p:cNvPr>
            <p:cNvSpPr/>
            <p:nvPr/>
          </p:nvSpPr>
          <p:spPr>
            <a:xfrm>
              <a:off x="3034748" y="2590209"/>
              <a:ext cx="1558788" cy="1452282"/>
            </a:xfrm>
            <a:prstGeom prst="flowChartConnector">
              <a:avLst/>
            </a:prstGeom>
            <a:solidFill>
              <a:schemeClr val="accent6"/>
            </a:solidFill>
            <a:ln cap="flat" cmpd="sng" w="12700">
              <a:solidFill>
                <a:srgbClr val="548135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89" name="Google Shape;989;p41">
              <a:hlinkClick action="ppaction://hlinkshowjump?jump=nextslide"/>
            </p:cNvPr>
            <p:cNvSpPr/>
            <p:nvPr/>
          </p:nvSpPr>
          <p:spPr>
            <a:xfrm rot="5400000">
              <a:off x="3622224" y="3011994"/>
              <a:ext cx="591671" cy="578224"/>
            </a:xfrm>
            <a:prstGeom prst="triangle">
              <a:avLst>
                <a:gd fmla="val 50000" name="adj"/>
              </a:avLst>
            </a:prstGeom>
            <a:solidFill>
              <a:srgbClr val="385623"/>
            </a:solidFill>
            <a:ln cap="flat" cmpd="sng" w="12700">
              <a:solidFill>
                <a:schemeClr val="l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pic>
        <p:nvPicPr>
          <p:cNvPr descr="Imagen que contiene electrónica, calculadora, teclado&#10;&#10;Descripción generada automáticamente" id="990" name="Google Shape;990;p41">
            <a:hlinkClick action="ppaction://hlinksldjump" r:id="rId7"/>
          </p:cNvPr>
          <p:cNvPicPr preferRelativeResize="0"/>
          <p:nvPr/>
        </p:nvPicPr>
        <p:blipFill rotWithShape="1">
          <a:blip r:embed="rId8">
            <a:alphaModFix/>
          </a:blip>
          <a:srcRect b="67093" l="27888" r="58941" t="19040"/>
          <a:stretch/>
        </p:blipFill>
        <p:spPr>
          <a:xfrm>
            <a:off x="11708578" y="6349020"/>
            <a:ext cx="483422" cy="5089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994" name="Shape 9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5" name="Google Shape;995;p42"/>
          <p:cNvSpPr/>
          <p:nvPr/>
        </p:nvSpPr>
        <p:spPr>
          <a:xfrm>
            <a:off x="215348" y="192156"/>
            <a:ext cx="11761304" cy="6473687"/>
          </a:xfrm>
          <a:prstGeom prst="roundRect">
            <a:avLst>
              <a:gd fmla="val 10321" name="adj"/>
            </a:avLst>
          </a:prstGeom>
          <a:solidFill>
            <a:schemeClr val="lt1"/>
          </a:solidFill>
          <a:ln cap="flat" cmpd="sng" w="57150">
            <a:solidFill>
              <a:schemeClr val="accent6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0" sz="1800" u="none" cap="none" strike="noStrike">
              <a:solidFill>
                <a:srgbClr val="F7CAAC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96" name="Google Shape;996;p42"/>
          <p:cNvSpPr/>
          <p:nvPr/>
        </p:nvSpPr>
        <p:spPr>
          <a:xfrm>
            <a:off x="828262" y="4615063"/>
            <a:ext cx="6039678" cy="1531639"/>
          </a:xfrm>
          <a:prstGeom prst="rect">
            <a:avLst/>
          </a:prstGeom>
          <a:solidFill>
            <a:schemeClr val="lt2"/>
          </a:solidFill>
          <a:ln cap="flat" cmpd="sng" w="1270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Imagen que contiene electrónica, calculadora, teclado&#10;&#10;Descripción generada automáticamente" id="997" name="Google Shape;997;p42">
            <a:hlinkClick action="ppaction://hlinkshowjump?jump=firstslide"/>
          </p:cNvPr>
          <p:cNvPicPr preferRelativeResize="0"/>
          <p:nvPr/>
        </p:nvPicPr>
        <p:blipFill rotWithShape="1">
          <a:blip r:embed="rId4">
            <a:alphaModFix/>
          </a:blip>
          <a:srcRect b="18532" l="10231" r="75586" t="66324"/>
          <a:stretch/>
        </p:blipFill>
        <p:spPr>
          <a:xfrm>
            <a:off x="0" y="0"/>
            <a:ext cx="594238" cy="634525"/>
          </a:xfrm>
          <a:prstGeom prst="rect">
            <a:avLst/>
          </a:prstGeom>
          <a:noFill/>
          <a:ln>
            <a:noFill/>
          </a:ln>
        </p:spPr>
      </p:pic>
      <p:sp>
        <p:nvSpPr>
          <p:cNvPr id="998" name="Google Shape;998;p42"/>
          <p:cNvSpPr/>
          <p:nvPr/>
        </p:nvSpPr>
        <p:spPr>
          <a:xfrm>
            <a:off x="1192696" y="1474298"/>
            <a:ext cx="1842052" cy="543339"/>
          </a:xfrm>
          <a:prstGeom prst="roundRect">
            <a:avLst>
              <a:gd fmla="val 16667" name="adj"/>
            </a:avLst>
          </a:prstGeom>
          <a:solidFill>
            <a:schemeClr val="accent1"/>
          </a:solidFill>
          <a:ln cap="flat" cmpd="sng" w="12700">
            <a:solidFill>
              <a:srgbClr val="31538F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99" name="Google Shape;999;p42"/>
          <p:cNvSpPr/>
          <p:nvPr/>
        </p:nvSpPr>
        <p:spPr>
          <a:xfrm>
            <a:off x="828262" y="2017637"/>
            <a:ext cx="6039678" cy="2597426"/>
          </a:xfrm>
          <a:prstGeom prst="rect">
            <a:avLst/>
          </a:prstGeom>
          <a:solidFill>
            <a:srgbClr val="A8D08C"/>
          </a:solidFill>
          <a:ln cap="flat" cmpd="sng" w="12700">
            <a:solidFill>
              <a:srgbClr val="00B05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00" name="Google Shape;1000;p42"/>
          <p:cNvSpPr/>
          <p:nvPr/>
        </p:nvSpPr>
        <p:spPr>
          <a:xfrm>
            <a:off x="4593536" y="1474297"/>
            <a:ext cx="1842052" cy="543339"/>
          </a:xfrm>
          <a:prstGeom prst="roundRect">
            <a:avLst>
              <a:gd fmla="val 16667" name="adj"/>
            </a:avLst>
          </a:prstGeom>
          <a:solidFill>
            <a:schemeClr val="accent1"/>
          </a:solidFill>
          <a:ln cap="flat" cmpd="sng" w="12700">
            <a:solidFill>
              <a:srgbClr val="31538F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001" name="Google Shape;1001;p42"/>
          <p:cNvGrpSpPr/>
          <p:nvPr/>
        </p:nvGrpSpPr>
        <p:grpSpPr>
          <a:xfrm>
            <a:off x="3034748" y="2590209"/>
            <a:ext cx="1558788" cy="1452282"/>
            <a:chOff x="3034748" y="2590209"/>
            <a:chExt cx="1558788" cy="1452282"/>
          </a:xfrm>
        </p:grpSpPr>
        <p:sp>
          <p:nvSpPr>
            <p:cNvPr id="1002" name="Google Shape;1002;p42"/>
            <p:cNvSpPr/>
            <p:nvPr/>
          </p:nvSpPr>
          <p:spPr>
            <a:xfrm>
              <a:off x="3034748" y="2590209"/>
              <a:ext cx="1558788" cy="1452282"/>
            </a:xfrm>
            <a:prstGeom prst="flowChartConnector">
              <a:avLst/>
            </a:prstGeom>
            <a:solidFill>
              <a:schemeClr val="accent6"/>
            </a:solidFill>
            <a:ln cap="flat" cmpd="sng" w="12700">
              <a:solidFill>
                <a:srgbClr val="548135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03" name="Google Shape;1003;p42"/>
            <p:cNvSpPr/>
            <p:nvPr/>
          </p:nvSpPr>
          <p:spPr>
            <a:xfrm rot="5400000">
              <a:off x="3622224" y="3011994"/>
              <a:ext cx="591671" cy="578224"/>
            </a:xfrm>
            <a:prstGeom prst="triangle">
              <a:avLst>
                <a:gd fmla="val 50000" name="adj"/>
              </a:avLst>
            </a:prstGeom>
            <a:solidFill>
              <a:srgbClr val="385623"/>
            </a:solidFill>
            <a:ln cap="flat" cmpd="sng" w="12700">
              <a:solidFill>
                <a:schemeClr val="l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004" name="Google Shape;1004;p42">
            <a:hlinkClick action="ppaction://hlinksldjump" r:id="rId5"/>
          </p:cNvPr>
          <p:cNvSpPr/>
          <p:nvPr/>
        </p:nvSpPr>
        <p:spPr>
          <a:xfrm>
            <a:off x="7732714" y="2945210"/>
            <a:ext cx="3352800" cy="1722782"/>
          </a:xfrm>
          <a:prstGeom prst="roundRect">
            <a:avLst>
              <a:gd fmla="val 16667" name="adj"/>
            </a:avLst>
          </a:prstGeom>
          <a:solidFill>
            <a:schemeClr val="accent6"/>
          </a:solidFill>
          <a:ln cap="flat" cmpd="sng" w="12700">
            <a:solidFill>
              <a:srgbClr val="385623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s-CL" sz="4000" u="none" cap="none" strike="noStrik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Volver</a:t>
            </a:r>
            <a:endParaRPr/>
          </a:p>
        </p:txBody>
      </p:sp>
      <p:pic>
        <p:nvPicPr>
          <p:cNvPr descr="BLOG DE RECURSOS ESCOLARES ®: IMÁGENES DE ZAPATOS Y SANDALIAS PARA ..." id="1005" name="Google Shape;1005;p42"/>
          <p:cNvPicPr preferRelativeResize="0"/>
          <p:nvPr/>
        </p:nvPicPr>
        <p:blipFill rotWithShape="1">
          <a:blip r:embed="rId6">
            <a:alphaModFix/>
          </a:blip>
          <a:srcRect b="0" l="0" r="49999" t="0"/>
          <a:stretch/>
        </p:blipFill>
        <p:spPr>
          <a:xfrm rot="2094118">
            <a:off x="1031792" y="4642415"/>
            <a:ext cx="422051" cy="84410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BLOG DE RECURSOS ESCOLARES ®: IMÁGENES DE ZAPATOS Y SANDALIAS PARA ..." id="1006" name="Google Shape;1006;p42"/>
          <p:cNvPicPr preferRelativeResize="0"/>
          <p:nvPr/>
        </p:nvPicPr>
        <p:blipFill rotWithShape="1">
          <a:blip r:embed="rId6">
            <a:alphaModFix/>
          </a:blip>
          <a:srcRect b="0" l="0" r="49999" t="0"/>
          <a:stretch/>
        </p:blipFill>
        <p:spPr>
          <a:xfrm rot="-4100954">
            <a:off x="2707017" y="5461149"/>
            <a:ext cx="422051" cy="84410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BLOG DE RECURSOS ESCOLARES ®: IMÁGENES DE ZAPATOS Y SANDALIAS PARA ..." id="1007" name="Google Shape;1007;p42"/>
          <p:cNvPicPr preferRelativeResize="0"/>
          <p:nvPr/>
        </p:nvPicPr>
        <p:blipFill rotWithShape="1">
          <a:blip r:embed="rId6">
            <a:alphaModFix/>
          </a:blip>
          <a:srcRect b="0" l="0" r="49999" t="0"/>
          <a:stretch/>
        </p:blipFill>
        <p:spPr>
          <a:xfrm rot="2593736">
            <a:off x="3919721" y="4645819"/>
            <a:ext cx="422051" cy="84410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BLOG DE RECURSOS ESCOLARES ®: IMÁGENES DE ZAPATOS Y SANDALIAS PARA ..." id="1008" name="Google Shape;1008;p42"/>
          <p:cNvPicPr preferRelativeResize="0"/>
          <p:nvPr/>
        </p:nvPicPr>
        <p:blipFill rotWithShape="1">
          <a:blip r:embed="rId6">
            <a:alphaModFix/>
          </a:blip>
          <a:srcRect b="0" l="0" r="49999" t="0"/>
          <a:stretch/>
        </p:blipFill>
        <p:spPr>
          <a:xfrm rot="6989906">
            <a:off x="6145570" y="5325200"/>
            <a:ext cx="422051" cy="84410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BLOG DE RECURSOS ESCOLARES ®: IMÁGENES DE ZAPATOS Y SANDALIAS PARA ..." id="1009" name="Google Shape;1009;p42"/>
          <p:cNvPicPr preferRelativeResize="0"/>
          <p:nvPr/>
        </p:nvPicPr>
        <p:blipFill rotWithShape="1">
          <a:blip r:embed="rId6">
            <a:alphaModFix/>
          </a:blip>
          <a:srcRect b="0" l="0" r="49999" t="0"/>
          <a:stretch/>
        </p:blipFill>
        <p:spPr>
          <a:xfrm rot="-729012">
            <a:off x="1498155" y="5293518"/>
            <a:ext cx="422051" cy="84410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Toalla De Playa - Gráficos vectoriales gratis en Pixabay" id="1010" name="Google Shape;1010;p42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1866281" y="4719563"/>
            <a:ext cx="1640310" cy="82015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Toalla De Playa - Gráficos vectoriales gratis en Pixabay" id="1011" name="Google Shape;1011;p42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3500771" y="5401103"/>
            <a:ext cx="1640310" cy="82015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Toalla De Playa - Gráficos vectoriales gratis en Pixabay" id="1012" name="Google Shape;1012;p42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4855665" y="4767851"/>
            <a:ext cx="1640310" cy="82015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Imagen que contiene electrónica, calculadora, teclado&#10;&#10;Descripción generada automáticamente" id="1013" name="Google Shape;1013;p42">
            <a:hlinkClick action="ppaction://hlinksldjump" r:id="rId8"/>
          </p:cNvPr>
          <p:cNvPicPr preferRelativeResize="0"/>
          <p:nvPr/>
        </p:nvPicPr>
        <p:blipFill rotWithShape="1">
          <a:blip r:embed="rId9">
            <a:alphaModFix/>
          </a:blip>
          <a:srcRect b="67093" l="27888" r="58941" t="19040"/>
          <a:stretch/>
        </p:blipFill>
        <p:spPr>
          <a:xfrm>
            <a:off x="11708578" y="6349020"/>
            <a:ext cx="483422" cy="5089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afterEffect" presetClass="entr" presetID="1" presetSubtype="0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017" name="Shape 10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8" name="Google Shape;1018;p43"/>
          <p:cNvSpPr/>
          <p:nvPr/>
        </p:nvSpPr>
        <p:spPr>
          <a:xfrm>
            <a:off x="215348" y="192156"/>
            <a:ext cx="11761304" cy="6473687"/>
          </a:xfrm>
          <a:prstGeom prst="roundRect">
            <a:avLst>
              <a:gd fmla="val 10321" name="adj"/>
            </a:avLst>
          </a:prstGeom>
          <a:solidFill>
            <a:schemeClr val="lt1"/>
          </a:solidFill>
          <a:ln cap="flat" cmpd="sng" w="57150">
            <a:solidFill>
              <a:schemeClr val="accent6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s-CL" sz="9600" u="none" cap="none" strike="noStrike">
                <a:solidFill>
                  <a:srgbClr val="F7CAAC"/>
                </a:solidFill>
                <a:latin typeface="Calibri"/>
                <a:ea typeface="Calibri"/>
                <a:cs typeface="Calibri"/>
                <a:sym typeface="Calibri"/>
              </a:rPr>
              <a:t>1</a:t>
            </a:r>
            <a:endParaRPr b="1" i="0" sz="1800" u="none" cap="none" strike="noStrike">
              <a:solidFill>
                <a:srgbClr val="F7CAAC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Imagen que contiene electrónica, calculadora, teclado&#10;&#10;Descripción generada automáticamente" id="1019" name="Google Shape;1019;p43">
            <a:hlinkClick action="ppaction://hlinkshowjump?jump=firstslide"/>
          </p:cNvPr>
          <p:cNvPicPr preferRelativeResize="0"/>
          <p:nvPr/>
        </p:nvPicPr>
        <p:blipFill rotWithShape="1">
          <a:blip r:embed="rId4">
            <a:alphaModFix/>
          </a:blip>
          <a:srcRect b="18532" l="10231" r="75586" t="66324"/>
          <a:stretch/>
        </p:blipFill>
        <p:spPr>
          <a:xfrm>
            <a:off x="0" y="0"/>
            <a:ext cx="594238" cy="634525"/>
          </a:xfrm>
          <a:prstGeom prst="rect">
            <a:avLst/>
          </a:prstGeom>
          <a:noFill/>
          <a:ln>
            <a:noFill/>
          </a:ln>
        </p:spPr>
      </p:pic>
      <p:sp>
        <p:nvSpPr>
          <p:cNvPr id="1020" name="Google Shape;1020;p43"/>
          <p:cNvSpPr txBox="1"/>
          <p:nvPr/>
        </p:nvSpPr>
        <p:spPr>
          <a:xfrm>
            <a:off x="626165" y="482475"/>
            <a:ext cx="10939670" cy="92333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s-CL" sz="5400" u="none" cap="none" strike="noStrike">
                <a:solidFill>
                  <a:srgbClr val="00B050"/>
                </a:solidFill>
                <a:latin typeface="Comic Sans MS"/>
                <a:ea typeface="Comic Sans MS"/>
                <a:cs typeface="Comic Sans MS"/>
                <a:sym typeface="Comic Sans MS"/>
              </a:rPr>
              <a:t>¿Cuál es la respuesta correcta?</a:t>
            </a:r>
            <a:endParaRPr/>
          </a:p>
        </p:txBody>
      </p:sp>
      <p:sp>
        <p:nvSpPr>
          <p:cNvPr id="1021" name="Google Shape;1021;p43"/>
          <p:cNvSpPr/>
          <p:nvPr/>
        </p:nvSpPr>
        <p:spPr>
          <a:xfrm>
            <a:off x="1007164" y="2292626"/>
            <a:ext cx="2531165" cy="2080591"/>
          </a:xfrm>
          <a:custGeom>
            <a:rect b="b" l="l" r="r" t="t"/>
            <a:pathLst>
              <a:path extrusionOk="0" fill="none" h="2080591" w="2531165">
                <a:moveTo>
                  <a:pt x="0" y="346772"/>
                </a:moveTo>
                <a:cubicBezTo>
                  <a:pt x="8859" y="170896"/>
                  <a:pt x="113679" y="16915"/>
                  <a:pt x="346772" y="0"/>
                </a:cubicBezTo>
                <a:cubicBezTo>
                  <a:pt x="571070" y="22889"/>
                  <a:pt x="815105" y="-20642"/>
                  <a:pt x="996065" y="0"/>
                </a:cubicBezTo>
                <a:cubicBezTo>
                  <a:pt x="1177025" y="20642"/>
                  <a:pt x="1345558" y="25689"/>
                  <a:pt x="1626981" y="0"/>
                </a:cubicBezTo>
                <a:cubicBezTo>
                  <a:pt x="1908404" y="-25689"/>
                  <a:pt x="2016752" y="7744"/>
                  <a:pt x="2184393" y="0"/>
                </a:cubicBezTo>
                <a:cubicBezTo>
                  <a:pt x="2351036" y="-18291"/>
                  <a:pt x="2560177" y="171223"/>
                  <a:pt x="2531165" y="346772"/>
                </a:cubicBezTo>
                <a:cubicBezTo>
                  <a:pt x="2499345" y="666501"/>
                  <a:pt x="2508556" y="819372"/>
                  <a:pt x="2531165" y="998684"/>
                </a:cubicBezTo>
                <a:cubicBezTo>
                  <a:pt x="2553774" y="1177996"/>
                  <a:pt x="2498705" y="1483498"/>
                  <a:pt x="2531165" y="1733819"/>
                </a:cubicBezTo>
                <a:cubicBezTo>
                  <a:pt x="2532479" y="1937768"/>
                  <a:pt x="2398753" y="2075960"/>
                  <a:pt x="2184393" y="2080591"/>
                </a:cubicBezTo>
                <a:cubicBezTo>
                  <a:pt x="2029454" y="2078587"/>
                  <a:pt x="1849813" y="2097295"/>
                  <a:pt x="1590229" y="2080591"/>
                </a:cubicBezTo>
                <a:cubicBezTo>
                  <a:pt x="1330645" y="2063887"/>
                  <a:pt x="1139402" y="2062879"/>
                  <a:pt x="996065" y="2080591"/>
                </a:cubicBezTo>
                <a:cubicBezTo>
                  <a:pt x="852728" y="2098303"/>
                  <a:pt x="584893" y="2083369"/>
                  <a:pt x="346772" y="2080591"/>
                </a:cubicBezTo>
                <a:cubicBezTo>
                  <a:pt x="172646" y="2078772"/>
                  <a:pt x="-4857" y="1914257"/>
                  <a:pt x="0" y="1733819"/>
                </a:cubicBezTo>
                <a:cubicBezTo>
                  <a:pt x="-6540" y="1401040"/>
                  <a:pt x="767" y="1259294"/>
                  <a:pt x="0" y="1068036"/>
                </a:cubicBezTo>
                <a:cubicBezTo>
                  <a:pt x="-767" y="876778"/>
                  <a:pt x="-4697" y="598354"/>
                  <a:pt x="0" y="346772"/>
                </a:cubicBezTo>
                <a:close/>
              </a:path>
              <a:path extrusionOk="0" h="2080591" w="2531165">
                <a:moveTo>
                  <a:pt x="0" y="346772"/>
                </a:moveTo>
                <a:cubicBezTo>
                  <a:pt x="12936" y="131908"/>
                  <a:pt x="160116" y="39548"/>
                  <a:pt x="346772" y="0"/>
                </a:cubicBezTo>
                <a:cubicBezTo>
                  <a:pt x="617507" y="-2121"/>
                  <a:pt x="743620" y="-7800"/>
                  <a:pt x="959312" y="0"/>
                </a:cubicBezTo>
                <a:cubicBezTo>
                  <a:pt x="1175004" y="7800"/>
                  <a:pt x="1360748" y="16590"/>
                  <a:pt x="1553476" y="0"/>
                </a:cubicBezTo>
                <a:cubicBezTo>
                  <a:pt x="1746204" y="-16590"/>
                  <a:pt x="1952462" y="26843"/>
                  <a:pt x="2184393" y="0"/>
                </a:cubicBezTo>
                <a:cubicBezTo>
                  <a:pt x="2367841" y="-38070"/>
                  <a:pt x="2552289" y="179806"/>
                  <a:pt x="2531165" y="346772"/>
                </a:cubicBezTo>
                <a:cubicBezTo>
                  <a:pt x="2509204" y="678458"/>
                  <a:pt x="2561202" y="702585"/>
                  <a:pt x="2531165" y="1054166"/>
                </a:cubicBezTo>
                <a:cubicBezTo>
                  <a:pt x="2501128" y="1405747"/>
                  <a:pt x="2555672" y="1402699"/>
                  <a:pt x="2531165" y="1733819"/>
                </a:cubicBezTo>
                <a:cubicBezTo>
                  <a:pt x="2556991" y="1896745"/>
                  <a:pt x="2355150" y="2063487"/>
                  <a:pt x="2184393" y="2080591"/>
                </a:cubicBezTo>
                <a:cubicBezTo>
                  <a:pt x="1917375" y="2072375"/>
                  <a:pt x="1820088" y="2053561"/>
                  <a:pt x="1571853" y="2080591"/>
                </a:cubicBezTo>
                <a:cubicBezTo>
                  <a:pt x="1323618" y="2107621"/>
                  <a:pt x="1140988" y="2075665"/>
                  <a:pt x="940936" y="2080591"/>
                </a:cubicBezTo>
                <a:cubicBezTo>
                  <a:pt x="740884" y="2085517"/>
                  <a:pt x="494742" y="2076629"/>
                  <a:pt x="346772" y="2080591"/>
                </a:cubicBezTo>
                <a:cubicBezTo>
                  <a:pt x="138942" y="2068123"/>
                  <a:pt x="-6943" y="1910257"/>
                  <a:pt x="0" y="1733819"/>
                </a:cubicBezTo>
                <a:cubicBezTo>
                  <a:pt x="-1784" y="1417072"/>
                  <a:pt x="10807" y="1338137"/>
                  <a:pt x="0" y="1054166"/>
                </a:cubicBezTo>
                <a:cubicBezTo>
                  <a:pt x="-10807" y="770195"/>
                  <a:pt x="-16644" y="680187"/>
                  <a:pt x="0" y="346772"/>
                </a:cubicBezTo>
                <a:close/>
              </a:path>
            </a:pathLst>
          </a:custGeom>
          <a:solidFill>
            <a:schemeClr val="lt1"/>
          </a:solidFill>
          <a:ln cap="flat" cmpd="sng" w="28575">
            <a:solidFill>
              <a:schemeClr val="accent6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9600" u="none" cap="none" strike="noStrike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22" name="Google Shape;1022;p43"/>
          <p:cNvSpPr/>
          <p:nvPr/>
        </p:nvSpPr>
        <p:spPr>
          <a:xfrm>
            <a:off x="4631633" y="2292625"/>
            <a:ext cx="2531165" cy="2080591"/>
          </a:xfrm>
          <a:custGeom>
            <a:rect b="b" l="l" r="r" t="t"/>
            <a:pathLst>
              <a:path extrusionOk="0" fill="none" h="2080591" w="2531165">
                <a:moveTo>
                  <a:pt x="0" y="346772"/>
                </a:moveTo>
                <a:cubicBezTo>
                  <a:pt x="8859" y="170896"/>
                  <a:pt x="113679" y="16915"/>
                  <a:pt x="346772" y="0"/>
                </a:cubicBezTo>
                <a:cubicBezTo>
                  <a:pt x="571070" y="22889"/>
                  <a:pt x="815105" y="-20642"/>
                  <a:pt x="996065" y="0"/>
                </a:cubicBezTo>
                <a:cubicBezTo>
                  <a:pt x="1177025" y="20642"/>
                  <a:pt x="1345558" y="25689"/>
                  <a:pt x="1626981" y="0"/>
                </a:cubicBezTo>
                <a:cubicBezTo>
                  <a:pt x="1908404" y="-25689"/>
                  <a:pt x="2016752" y="7744"/>
                  <a:pt x="2184393" y="0"/>
                </a:cubicBezTo>
                <a:cubicBezTo>
                  <a:pt x="2351036" y="-18291"/>
                  <a:pt x="2560177" y="171223"/>
                  <a:pt x="2531165" y="346772"/>
                </a:cubicBezTo>
                <a:cubicBezTo>
                  <a:pt x="2499345" y="666501"/>
                  <a:pt x="2508556" y="819372"/>
                  <a:pt x="2531165" y="998684"/>
                </a:cubicBezTo>
                <a:cubicBezTo>
                  <a:pt x="2553774" y="1177996"/>
                  <a:pt x="2498705" y="1483498"/>
                  <a:pt x="2531165" y="1733819"/>
                </a:cubicBezTo>
                <a:cubicBezTo>
                  <a:pt x="2532479" y="1937768"/>
                  <a:pt x="2398753" y="2075960"/>
                  <a:pt x="2184393" y="2080591"/>
                </a:cubicBezTo>
                <a:cubicBezTo>
                  <a:pt x="2029454" y="2078587"/>
                  <a:pt x="1849813" y="2097295"/>
                  <a:pt x="1590229" y="2080591"/>
                </a:cubicBezTo>
                <a:cubicBezTo>
                  <a:pt x="1330645" y="2063887"/>
                  <a:pt x="1139402" y="2062879"/>
                  <a:pt x="996065" y="2080591"/>
                </a:cubicBezTo>
                <a:cubicBezTo>
                  <a:pt x="852728" y="2098303"/>
                  <a:pt x="584893" y="2083369"/>
                  <a:pt x="346772" y="2080591"/>
                </a:cubicBezTo>
                <a:cubicBezTo>
                  <a:pt x="172646" y="2078772"/>
                  <a:pt x="-4857" y="1914257"/>
                  <a:pt x="0" y="1733819"/>
                </a:cubicBezTo>
                <a:cubicBezTo>
                  <a:pt x="-6540" y="1401040"/>
                  <a:pt x="767" y="1259294"/>
                  <a:pt x="0" y="1068036"/>
                </a:cubicBezTo>
                <a:cubicBezTo>
                  <a:pt x="-767" y="876778"/>
                  <a:pt x="-4697" y="598354"/>
                  <a:pt x="0" y="346772"/>
                </a:cubicBezTo>
                <a:close/>
              </a:path>
              <a:path extrusionOk="0" h="2080591" w="2531165">
                <a:moveTo>
                  <a:pt x="0" y="346772"/>
                </a:moveTo>
                <a:cubicBezTo>
                  <a:pt x="12936" y="131908"/>
                  <a:pt x="160116" y="39548"/>
                  <a:pt x="346772" y="0"/>
                </a:cubicBezTo>
                <a:cubicBezTo>
                  <a:pt x="617507" y="-2121"/>
                  <a:pt x="743620" y="-7800"/>
                  <a:pt x="959312" y="0"/>
                </a:cubicBezTo>
                <a:cubicBezTo>
                  <a:pt x="1175004" y="7800"/>
                  <a:pt x="1360748" y="16590"/>
                  <a:pt x="1553476" y="0"/>
                </a:cubicBezTo>
                <a:cubicBezTo>
                  <a:pt x="1746204" y="-16590"/>
                  <a:pt x="1952462" y="26843"/>
                  <a:pt x="2184393" y="0"/>
                </a:cubicBezTo>
                <a:cubicBezTo>
                  <a:pt x="2367841" y="-38070"/>
                  <a:pt x="2552289" y="179806"/>
                  <a:pt x="2531165" y="346772"/>
                </a:cubicBezTo>
                <a:cubicBezTo>
                  <a:pt x="2509204" y="678458"/>
                  <a:pt x="2561202" y="702585"/>
                  <a:pt x="2531165" y="1054166"/>
                </a:cubicBezTo>
                <a:cubicBezTo>
                  <a:pt x="2501128" y="1405747"/>
                  <a:pt x="2555672" y="1402699"/>
                  <a:pt x="2531165" y="1733819"/>
                </a:cubicBezTo>
                <a:cubicBezTo>
                  <a:pt x="2556991" y="1896745"/>
                  <a:pt x="2355150" y="2063487"/>
                  <a:pt x="2184393" y="2080591"/>
                </a:cubicBezTo>
                <a:cubicBezTo>
                  <a:pt x="1917375" y="2072375"/>
                  <a:pt x="1820088" y="2053561"/>
                  <a:pt x="1571853" y="2080591"/>
                </a:cubicBezTo>
                <a:cubicBezTo>
                  <a:pt x="1323618" y="2107621"/>
                  <a:pt x="1140988" y="2075665"/>
                  <a:pt x="940936" y="2080591"/>
                </a:cubicBezTo>
                <a:cubicBezTo>
                  <a:pt x="740884" y="2085517"/>
                  <a:pt x="494742" y="2076629"/>
                  <a:pt x="346772" y="2080591"/>
                </a:cubicBezTo>
                <a:cubicBezTo>
                  <a:pt x="138942" y="2068123"/>
                  <a:pt x="-6943" y="1910257"/>
                  <a:pt x="0" y="1733819"/>
                </a:cubicBezTo>
                <a:cubicBezTo>
                  <a:pt x="-1784" y="1417072"/>
                  <a:pt x="10807" y="1338137"/>
                  <a:pt x="0" y="1054166"/>
                </a:cubicBezTo>
                <a:cubicBezTo>
                  <a:pt x="-10807" y="770195"/>
                  <a:pt x="-16644" y="680187"/>
                  <a:pt x="0" y="346772"/>
                </a:cubicBezTo>
                <a:close/>
              </a:path>
            </a:pathLst>
          </a:custGeom>
          <a:solidFill>
            <a:schemeClr val="lt1"/>
          </a:solidFill>
          <a:ln cap="flat" cmpd="sng" w="28575">
            <a:solidFill>
              <a:schemeClr val="accent6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0" sz="2800" u="none" cap="none" strike="noStrike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23" name="Google Shape;1023;p43"/>
          <p:cNvSpPr/>
          <p:nvPr/>
        </p:nvSpPr>
        <p:spPr>
          <a:xfrm>
            <a:off x="8653671" y="2292624"/>
            <a:ext cx="2531165" cy="2080591"/>
          </a:xfrm>
          <a:custGeom>
            <a:rect b="b" l="l" r="r" t="t"/>
            <a:pathLst>
              <a:path extrusionOk="0" fill="none" h="2080591" w="2531165">
                <a:moveTo>
                  <a:pt x="0" y="346772"/>
                </a:moveTo>
                <a:cubicBezTo>
                  <a:pt x="8859" y="170896"/>
                  <a:pt x="113679" y="16915"/>
                  <a:pt x="346772" y="0"/>
                </a:cubicBezTo>
                <a:cubicBezTo>
                  <a:pt x="571070" y="22889"/>
                  <a:pt x="815105" y="-20642"/>
                  <a:pt x="996065" y="0"/>
                </a:cubicBezTo>
                <a:cubicBezTo>
                  <a:pt x="1177025" y="20642"/>
                  <a:pt x="1345558" y="25689"/>
                  <a:pt x="1626981" y="0"/>
                </a:cubicBezTo>
                <a:cubicBezTo>
                  <a:pt x="1908404" y="-25689"/>
                  <a:pt x="2016752" y="7744"/>
                  <a:pt x="2184393" y="0"/>
                </a:cubicBezTo>
                <a:cubicBezTo>
                  <a:pt x="2351036" y="-18291"/>
                  <a:pt x="2560177" y="171223"/>
                  <a:pt x="2531165" y="346772"/>
                </a:cubicBezTo>
                <a:cubicBezTo>
                  <a:pt x="2499345" y="666501"/>
                  <a:pt x="2508556" y="819372"/>
                  <a:pt x="2531165" y="998684"/>
                </a:cubicBezTo>
                <a:cubicBezTo>
                  <a:pt x="2553774" y="1177996"/>
                  <a:pt x="2498705" y="1483498"/>
                  <a:pt x="2531165" y="1733819"/>
                </a:cubicBezTo>
                <a:cubicBezTo>
                  <a:pt x="2532479" y="1937768"/>
                  <a:pt x="2398753" y="2075960"/>
                  <a:pt x="2184393" y="2080591"/>
                </a:cubicBezTo>
                <a:cubicBezTo>
                  <a:pt x="2029454" y="2078587"/>
                  <a:pt x="1849813" y="2097295"/>
                  <a:pt x="1590229" y="2080591"/>
                </a:cubicBezTo>
                <a:cubicBezTo>
                  <a:pt x="1330645" y="2063887"/>
                  <a:pt x="1139402" y="2062879"/>
                  <a:pt x="996065" y="2080591"/>
                </a:cubicBezTo>
                <a:cubicBezTo>
                  <a:pt x="852728" y="2098303"/>
                  <a:pt x="584893" y="2083369"/>
                  <a:pt x="346772" y="2080591"/>
                </a:cubicBezTo>
                <a:cubicBezTo>
                  <a:pt x="172646" y="2078772"/>
                  <a:pt x="-4857" y="1914257"/>
                  <a:pt x="0" y="1733819"/>
                </a:cubicBezTo>
                <a:cubicBezTo>
                  <a:pt x="-6540" y="1401040"/>
                  <a:pt x="767" y="1259294"/>
                  <a:pt x="0" y="1068036"/>
                </a:cubicBezTo>
                <a:cubicBezTo>
                  <a:pt x="-767" y="876778"/>
                  <a:pt x="-4697" y="598354"/>
                  <a:pt x="0" y="346772"/>
                </a:cubicBezTo>
                <a:close/>
              </a:path>
              <a:path extrusionOk="0" h="2080591" w="2531165">
                <a:moveTo>
                  <a:pt x="0" y="346772"/>
                </a:moveTo>
                <a:cubicBezTo>
                  <a:pt x="12936" y="131908"/>
                  <a:pt x="160116" y="39548"/>
                  <a:pt x="346772" y="0"/>
                </a:cubicBezTo>
                <a:cubicBezTo>
                  <a:pt x="617507" y="-2121"/>
                  <a:pt x="743620" y="-7800"/>
                  <a:pt x="959312" y="0"/>
                </a:cubicBezTo>
                <a:cubicBezTo>
                  <a:pt x="1175004" y="7800"/>
                  <a:pt x="1360748" y="16590"/>
                  <a:pt x="1553476" y="0"/>
                </a:cubicBezTo>
                <a:cubicBezTo>
                  <a:pt x="1746204" y="-16590"/>
                  <a:pt x="1952462" y="26843"/>
                  <a:pt x="2184393" y="0"/>
                </a:cubicBezTo>
                <a:cubicBezTo>
                  <a:pt x="2367841" y="-38070"/>
                  <a:pt x="2552289" y="179806"/>
                  <a:pt x="2531165" y="346772"/>
                </a:cubicBezTo>
                <a:cubicBezTo>
                  <a:pt x="2509204" y="678458"/>
                  <a:pt x="2561202" y="702585"/>
                  <a:pt x="2531165" y="1054166"/>
                </a:cubicBezTo>
                <a:cubicBezTo>
                  <a:pt x="2501128" y="1405747"/>
                  <a:pt x="2555672" y="1402699"/>
                  <a:pt x="2531165" y="1733819"/>
                </a:cubicBezTo>
                <a:cubicBezTo>
                  <a:pt x="2556991" y="1896745"/>
                  <a:pt x="2355150" y="2063487"/>
                  <a:pt x="2184393" y="2080591"/>
                </a:cubicBezTo>
                <a:cubicBezTo>
                  <a:pt x="1917375" y="2072375"/>
                  <a:pt x="1820088" y="2053561"/>
                  <a:pt x="1571853" y="2080591"/>
                </a:cubicBezTo>
                <a:cubicBezTo>
                  <a:pt x="1323618" y="2107621"/>
                  <a:pt x="1140988" y="2075665"/>
                  <a:pt x="940936" y="2080591"/>
                </a:cubicBezTo>
                <a:cubicBezTo>
                  <a:pt x="740884" y="2085517"/>
                  <a:pt x="494742" y="2076629"/>
                  <a:pt x="346772" y="2080591"/>
                </a:cubicBezTo>
                <a:cubicBezTo>
                  <a:pt x="138942" y="2068123"/>
                  <a:pt x="-6943" y="1910257"/>
                  <a:pt x="0" y="1733819"/>
                </a:cubicBezTo>
                <a:cubicBezTo>
                  <a:pt x="-1784" y="1417072"/>
                  <a:pt x="10807" y="1338137"/>
                  <a:pt x="0" y="1054166"/>
                </a:cubicBezTo>
                <a:cubicBezTo>
                  <a:pt x="-10807" y="770195"/>
                  <a:pt x="-16644" y="680187"/>
                  <a:pt x="0" y="346772"/>
                </a:cubicBezTo>
                <a:close/>
              </a:path>
            </a:pathLst>
          </a:custGeom>
          <a:solidFill>
            <a:schemeClr val="lt1"/>
          </a:solidFill>
          <a:ln cap="flat" cmpd="sng" w="28575">
            <a:solidFill>
              <a:schemeClr val="accent6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24" name="Google Shape;1024;p43"/>
          <p:cNvSpPr/>
          <p:nvPr/>
        </p:nvSpPr>
        <p:spPr>
          <a:xfrm>
            <a:off x="3753677" y="2995528"/>
            <a:ext cx="662608" cy="667069"/>
          </a:xfrm>
          <a:prstGeom prst="plus">
            <a:avLst>
              <a:gd fmla="val 35180" name="adj"/>
            </a:avLst>
          </a:prstGeom>
          <a:solidFill>
            <a:schemeClr val="accent6"/>
          </a:solidFill>
          <a:ln cap="flat" cmpd="sng" w="12700">
            <a:solidFill>
              <a:srgbClr val="00B05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25" name="Google Shape;1025;p43"/>
          <p:cNvSpPr/>
          <p:nvPr/>
        </p:nvSpPr>
        <p:spPr>
          <a:xfrm>
            <a:off x="7295323" y="2995528"/>
            <a:ext cx="1225822" cy="667069"/>
          </a:xfrm>
          <a:prstGeom prst="mathEqual">
            <a:avLst>
              <a:gd fmla="val 23520" name="adj1"/>
              <a:gd fmla="val 11760" name="adj2"/>
            </a:avLst>
          </a:prstGeom>
          <a:solidFill>
            <a:schemeClr val="accent6"/>
          </a:solidFill>
          <a:ln cap="flat" cmpd="sng" w="12700">
            <a:solidFill>
              <a:srgbClr val="00B05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26" name="Google Shape;1026;p43"/>
          <p:cNvSpPr/>
          <p:nvPr/>
        </p:nvSpPr>
        <p:spPr>
          <a:xfrm>
            <a:off x="1576316" y="4462375"/>
            <a:ext cx="1263487" cy="264687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s-CL" sz="16600" u="none" cap="none" strike="noStrike">
                <a:latin typeface="Calibri"/>
                <a:ea typeface="Calibri"/>
                <a:cs typeface="Calibri"/>
                <a:sym typeface="Calibri"/>
              </a:rPr>
              <a:t>5</a:t>
            </a:r>
            <a:endParaRPr b="1" i="0" sz="16600" u="none" cap="none" strike="noStrike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27" name="Google Shape;1027;p43"/>
          <p:cNvSpPr/>
          <p:nvPr/>
        </p:nvSpPr>
        <p:spPr>
          <a:xfrm>
            <a:off x="3782943" y="4472020"/>
            <a:ext cx="1263487" cy="264687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s-CL" sz="16600" u="none" cap="none" strike="noStrike">
                <a:latin typeface="Calibri"/>
                <a:ea typeface="Calibri"/>
                <a:cs typeface="Calibri"/>
                <a:sym typeface="Calibri"/>
              </a:rPr>
              <a:t>9</a:t>
            </a:r>
            <a:endParaRPr/>
          </a:p>
        </p:txBody>
      </p:sp>
      <p:sp>
        <p:nvSpPr>
          <p:cNvPr id="1028" name="Google Shape;1028;p43">
            <a:hlinkClick action="ppaction://hlinkshowjump?jump=nextslide"/>
          </p:cNvPr>
          <p:cNvSpPr/>
          <p:nvPr/>
        </p:nvSpPr>
        <p:spPr>
          <a:xfrm>
            <a:off x="6031835" y="4462375"/>
            <a:ext cx="1263487" cy="264687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s-CL" sz="16600" u="none" cap="none" strike="noStrike">
                <a:latin typeface="Calibri"/>
                <a:ea typeface="Calibri"/>
                <a:cs typeface="Calibri"/>
                <a:sym typeface="Calibri"/>
              </a:rPr>
              <a:t>6</a:t>
            </a:r>
            <a:endParaRPr/>
          </a:p>
        </p:txBody>
      </p:sp>
      <p:pic>
        <p:nvPicPr>
          <p:cNvPr id="1029" name="Google Shape;1029;p43">
            <a:hlinkClick action="ppaction://hlinksldjump" r:id="rId5"/>
          </p:cNvPr>
          <p:cNvPicPr preferRelativeResize="0"/>
          <p:nvPr/>
        </p:nvPicPr>
        <p:blipFill rotWithShape="1">
          <a:blip r:embed="rId6">
            <a:alphaModFix/>
          </a:blip>
          <a:srcRect b="19528" l="43902" r="41252" t="65751"/>
          <a:stretch/>
        </p:blipFill>
        <p:spPr>
          <a:xfrm>
            <a:off x="11518279" y="-43722"/>
            <a:ext cx="673721" cy="66808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Imagen que contiene electrónica, calculadora, teclado&#10;&#10;Descripción generada automáticamente" id="1030" name="Google Shape;1030;p43">
            <a:hlinkClick action="ppaction://hlinksldjump" r:id="rId7"/>
          </p:cNvPr>
          <p:cNvPicPr preferRelativeResize="0"/>
          <p:nvPr/>
        </p:nvPicPr>
        <p:blipFill rotWithShape="1">
          <a:blip r:embed="rId8">
            <a:alphaModFix/>
          </a:blip>
          <a:srcRect b="67093" l="27888" r="58941" t="19040"/>
          <a:stretch/>
        </p:blipFill>
        <p:spPr>
          <a:xfrm>
            <a:off x="11708578" y="6349020"/>
            <a:ext cx="483422" cy="50898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Gafas de sol - Iconos gratis de moda" id="1031" name="Google Shape;1031;p43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1140915" y="2084178"/>
            <a:ext cx="1244884" cy="124488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Gafas de sol - Iconos gratis de moda" id="1032" name="Google Shape;1032;p43"/>
          <p:cNvPicPr preferRelativeResize="0"/>
          <p:nvPr/>
        </p:nvPicPr>
        <p:blipFill rotWithShape="1">
          <a:blip r:embed="rId10">
            <a:alphaModFix/>
          </a:blip>
          <a:srcRect b="0" l="0" r="0" t="0"/>
          <a:stretch/>
        </p:blipFill>
        <p:spPr>
          <a:xfrm>
            <a:off x="1094738" y="3228698"/>
            <a:ext cx="1244884" cy="124488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Gafas de sol - Iconos gratis de moda" id="1033" name="Google Shape;1033;p43"/>
          <p:cNvPicPr preferRelativeResize="0"/>
          <p:nvPr/>
        </p:nvPicPr>
        <p:blipFill rotWithShape="1">
          <a:blip r:embed="rId10">
            <a:alphaModFix/>
          </a:blip>
          <a:srcRect b="0" l="0" r="0" t="0"/>
          <a:stretch/>
        </p:blipFill>
        <p:spPr>
          <a:xfrm>
            <a:off x="2198810" y="2702335"/>
            <a:ext cx="1244884" cy="124488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Gorra Salpicón Musical | Club Penguin Wiki | Fandom" id="1034" name="Google Shape;1034;p43"/>
          <p:cNvPicPr preferRelativeResize="0"/>
          <p:nvPr/>
        </p:nvPicPr>
        <p:blipFill rotWithShape="1">
          <a:blip r:embed="rId11">
            <a:alphaModFix/>
          </a:blip>
          <a:srcRect b="0" l="0" r="0" t="0"/>
          <a:stretch/>
        </p:blipFill>
        <p:spPr>
          <a:xfrm>
            <a:off x="4812453" y="2534124"/>
            <a:ext cx="877075" cy="66578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Gorra Salpicón Musical | Club Penguin Wiki | Fandom" id="1035" name="Google Shape;1035;p43"/>
          <p:cNvPicPr preferRelativeResize="0"/>
          <p:nvPr/>
        </p:nvPicPr>
        <p:blipFill rotWithShape="1">
          <a:blip r:embed="rId12">
            <a:alphaModFix/>
          </a:blip>
          <a:srcRect b="0" l="0" r="0" t="0"/>
          <a:stretch/>
        </p:blipFill>
        <p:spPr>
          <a:xfrm>
            <a:off x="6111349" y="2534124"/>
            <a:ext cx="877075" cy="66578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Gorra Salpicón Musical | Club Penguin Wiki | Fandom" id="1036" name="Google Shape;1036;p43"/>
          <p:cNvPicPr preferRelativeResize="0"/>
          <p:nvPr/>
        </p:nvPicPr>
        <p:blipFill rotWithShape="1">
          <a:blip r:embed="rId13">
            <a:alphaModFix/>
          </a:blip>
          <a:srcRect b="0" l="0" r="0" t="0"/>
          <a:stretch/>
        </p:blipFill>
        <p:spPr>
          <a:xfrm>
            <a:off x="5468620" y="3486167"/>
            <a:ext cx="877075" cy="66578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040" name="Shape 10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1" name="Google Shape;1041;p44"/>
          <p:cNvSpPr/>
          <p:nvPr/>
        </p:nvSpPr>
        <p:spPr>
          <a:xfrm>
            <a:off x="215348" y="192156"/>
            <a:ext cx="11761304" cy="6473687"/>
          </a:xfrm>
          <a:prstGeom prst="roundRect">
            <a:avLst>
              <a:gd fmla="val 10321" name="adj"/>
            </a:avLst>
          </a:prstGeom>
          <a:solidFill>
            <a:schemeClr val="lt1"/>
          </a:solidFill>
          <a:ln cap="flat" cmpd="sng" w="57150">
            <a:solidFill>
              <a:schemeClr val="accent6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s-CL" sz="9600" u="none" cap="none" strike="noStrike">
                <a:solidFill>
                  <a:srgbClr val="F7CAAC"/>
                </a:solidFill>
                <a:latin typeface="Calibri"/>
                <a:ea typeface="Calibri"/>
                <a:cs typeface="Calibri"/>
                <a:sym typeface="Calibri"/>
              </a:rPr>
              <a:t>1</a:t>
            </a:r>
            <a:endParaRPr b="1" i="0" sz="1800" u="none" cap="none" strike="noStrike">
              <a:solidFill>
                <a:srgbClr val="F7CAAC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Imagen que contiene electrónica, calculadora, teclado&#10;&#10;Descripción generada automáticamente" id="1042" name="Google Shape;1042;p44">
            <a:hlinkClick action="ppaction://hlinkshowjump?jump=firstslide"/>
          </p:cNvPr>
          <p:cNvPicPr preferRelativeResize="0"/>
          <p:nvPr/>
        </p:nvPicPr>
        <p:blipFill rotWithShape="1">
          <a:blip r:embed="rId4">
            <a:alphaModFix/>
          </a:blip>
          <a:srcRect b="18532" l="10231" r="75586" t="66324"/>
          <a:stretch/>
        </p:blipFill>
        <p:spPr>
          <a:xfrm>
            <a:off x="0" y="0"/>
            <a:ext cx="594238" cy="634525"/>
          </a:xfrm>
          <a:prstGeom prst="rect">
            <a:avLst/>
          </a:prstGeom>
          <a:noFill/>
          <a:ln>
            <a:noFill/>
          </a:ln>
        </p:spPr>
      </p:pic>
      <p:sp>
        <p:nvSpPr>
          <p:cNvPr id="1043" name="Google Shape;1043;p44"/>
          <p:cNvSpPr txBox="1"/>
          <p:nvPr/>
        </p:nvSpPr>
        <p:spPr>
          <a:xfrm>
            <a:off x="626165" y="482475"/>
            <a:ext cx="10939670" cy="92333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s-CL" sz="5400" u="none" cap="none" strike="noStrike">
                <a:solidFill>
                  <a:srgbClr val="00B050"/>
                </a:solidFill>
                <a:latin typeface="Comic Sans MS"/>
                <a:ea typeface="Comic Sans MS"/>
                <a:cs typeface="Comic Sans MS"/>
                <a:sym typeface="Comic Sans MS"/>
              </a:rPr>
              <a:t>¡Muy bien!</a:t>
            </a:r>
            <a:endParaRPr/>
          </a:p>
        </p:txBody>
      </p:sp>
      <p:sp>
        <p:nvSpPr>
          <p:cNvPr id="1044" name="Google Shape;1044;p44"/>
          <p:cNvSpPr/>
          <p:nvPr/>
        </p:nvSpPr>
        <p:spPr>
          <a:xfrm>
            <a:off x="1007164" y="2292626"/>
            <a:ext cx="2531165" cy="2080591"/>
          </a:xfrm>
          <a:custGeom>
            <a:rect b="b" l="l" r="r" t="t"/>
            <a:pathLst>
              <a:path extrusionOk="0" fill="none" h="2080591" w="2531165">
                <a:moveTo>
                  <a:pt x="0" y="346772"/>
                </a:moveTo>
                <a:cubicBezTo>
                  <a:pt x="8859" y="170896"/>
                  <a:pt x="113679" y="16915"/>
                  <a:pt x="346772" y="0"/>
                </a:cubicBezTo>
                <a:cubicBezTo>
                  <a:pt x="571070" y="22889"/>
                  <a:pt x="815105" y="-20642"/>
                  <a:pt x="996065" y="0"/>
                </a:cubicBezTo>
                <a:cubicBezTo>
                  <a:pt x="1177025" y="20642"/>
                  <a:pt x="1345558" y="25689"/>
                  <a:pt x="1626981" y="0"/>
                </a:cubicBezTo>
                <a:cubicBezTo>
                  <a:pt x="1908404" y="-25689"/>
                  <a:pt x="2016752" y="7744"/>
                  <a:pt x="2184393" y="0"/>
                </a:cubicBezTo>
                <a:cubicBezTo>
                  <a:pt x="2351036" y="-18291"/>
                  <a:pt x="2560177" y="171223"/>
                  <a:pt x="2531165" y="346772"/>
                </a:cubicBezTo>
                <a:cubicBezTo>
                  <a:pt x="2499345" y="666501"/>
                  <a:pt x="2508556" y="819372"/>
                  <a:pt x="2531165" y="998684"/>
                </a:cubicBezTo>
                <a:cubicBezTo>
                  <a:pt x="2553774" y="1177996"/>
                  <a:pt x="2498705" y="1483498"/>
                  <a:pt x="2531165" y="1733819"/>
                </a:cubicBezTo>
                <a:cubicBezTo>
                  <a:pt x="2532479" y="1937768"/>
                  <a:pt x="2398753" y="2075960"/>
                  <a:pt x="2184393" y="2080591"/>
                </a:cubicBezTo>
                <a:cubicBezTo>
                  <a:pt x="2029454" y="2078587"/>
                  <a:pt x="1849813" y="2097295"/>
                  <a:pt x="1590229" y="2080591"/>
                </a:cubicBezTo>
                <a:cubicBezTo>
                  <a:pt x="1330645" y="2063887"/>
                  <a:pt x="1139402" y="2062879"/>
                  <a:pt x="996065" y="2080591"/>
                </a:cubicBezTo>
                <a:cubicBezTo>
                  <a:pt x="852728" y="2098303"/>
                  <a:pt x="584893" y="2083369"/>
                  <a:pt x="346772" y="2080591"/>
                </a:cubicBezTo>
                <a:cubicBezTo>
                  <a:pt x="172646" y="2078772"/>
                  <a:pt x="-4857" y="1914257"/>
                  <a:pt x="0" y="1733819"/>
                </a:cubicBezTo>
                <a:cubicBezTo>
                  <a:pt x="-6540" y="1401040"/>
                  <a:pt x="767" y="1259294"/>
                  <a:pt x="0" y="1068036"/>
                </a:cubicBezTo>
                <a:cubicBezTo>
                  <a:pt x="-767" y="876778"/>
                  <a:pt x="-4697" y="598354"/>
                  <a:pt x="0" y="346772"/>
                </a:cubicBezTo>
                <a:close/>
              </a:path>
              <a:path extrusionOk="0" h="2080591" w="2531165">
                <a:moveTo>
                  <a:pt x="0" y="346772"/>
                </a:moveTo>
                <a:cubicBezTo>
                  <a:pt x="12936" y="131908"/>
                  <a:pt x="160116" y="39548"/>
                  <a:pt x="346772" y="0"/>
                </a:cubicBezTo>
                <a:cubicBezTo>
                  <a:pt x="617507" y="-2121"/>
                  <a:pt x="743620" y="-7800"/>
                  <a:pt x="959312" y="0"/>
                </a:cubicBezTo>
                <a:cubicBezTo>
                  <a:pt x="1175004" y="7800"/>
                  <a:pt x="1360748" y="16590"/>
                  <a:pt x="1553476" y="0"/>
                </a:cubicBezTo>
                <a:cubicBezTo>
                  <a:pt x="1746204" y="-16590"/>
                  <a:pt x="1952462" y="26843"/>
                  <a:pt x="2184393" y="0"/>
                </a:cubicBezTo>
                <a:cubicBezTo>
                  <a:pt x="2367841" y="-38070"/>
                  <a:pt x="2552289" y="179806"/>
                  <a:pt x="2531165" y="346772"/>
                </a:cubicBezTo>
                <a:cubicBezTo>
                  <a:pt x="2509204" y="678458"/>
                  <a:pt x="2561202" y="702585"/>
                  <a:pt x="2531165" y="1054166"/>
                </a:cubicBezTo>
                <a:cubicBezTo>
                  <a:pt x="2501128" y="1405747"/>
                  <a:pt x="2555672" y="1402699"/>
                  <a:pt x="2531165" y="1733819"/>
                </a:cubicBezTo>
                <a:cubicBezTo>
                  <a:pt x="2556991" y="1896745"/>
                  <a:pt x="2355150" y="2063487"/>
                  <a:pt x="2184393" y="2080591"/>
                </a:cubicBezTo>
                <a:cubicBezTo>
                  <a:pt x="1917375" y="2072375"/>
                  <a:pt x="1820088" y="2053561"/>
                  <a:pt x="1571853" y="2080591"/>
                </a:cubicBezTo>
                <a:cubicBezTo>
                  <a:pt x="1323618" y="2107621"/>
                  <a:pt x="1140988" y="2075665"/>
                  <a:pt x="940936" y="2080591"/>
                </a:cubicBezTo>
                <a:cubicBezTo>
                  <a:pt x="740884" y="2085517"/>
                  <a:pt x="494742" y="2076629"/>
                  <a:pt x="346772" y="2080591"/>
                </a:cubicBezTo>
                <a:cubicBezTo>
                  <a:pt x="138942" y="2068123"/>
                  <a:pt x="-6943" y="1910257"/>
                  <a:pt x="0" y="1733819"/>
                </a:cubicBezTo>
                <a:cubicBezTo>
                  <a:pt x="-1784" y="1417072"/>
                  <a:pt x="10807" y="1338137"/>
                  <a:pt x="0" y="1054166"/>
                </a:cubicBezTo>
                <a:cubicBezTo>
                  <a:pt x="-10807" y="770195"/>
                  <a:pt x="-16644" y="680187"/>
                  <a:pt x="0" y="346772"/>
                </a:cubicBezTo>
                <a:close/>
              </a:path>
            </a:pathLst>
          </a:custGeom>
          <a:solidFill>
            <a:schemeClr val="lt1"/>
          </a:solidFill>
          <a:ln cap="flat" cmpd="sng" w="28575">
            <a:solidFill>
              <a:schemeClr val="accent6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9600" u="none" cap="none" strike="noStrike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45" name="Google Shape;1045;p44"/>
          <p:cNvSpPr/>
          <p:nvPr/>
        </p:nvSpPr>
        <p:spPr>
          <a:xfrm>
            <a:off x="4631633" y="2292625"/>
            <a:ext cx="2531165" cy="2080591"/>
          </a:xfrm>
          <a:custGeom>
            <a:rect b="b" l="l" r="r" t="t"/>
            <a:pathLst>
              <a:path extrusionOk="0" fill="none" h="2080591" w="2531165">
                <a:moveTo>
                  <a:pt x="0" y="346772"/>
                </a:moveTo>
                <a:cubicBezTo>
                  <a:pt x="8859" y="170896"/>
                  <a:pt x="113679" y="16915"/>
                  <a:pt x="346772" y="0"/>
                </a:cubicBezTo>
                <a:cubicBezTo>
                  <a:pt x="571070" y="22889"/>
                  <a:pt x="815105" y="-20642"/>
                  <a:pt x="996065" y="0"/>
                </a:cubicBezTo>
                <a:cubicBezTo>
                  <a:pt x="1177025" y="20642"/>
                  <a:pt x="1345558" y="25689"/>
                  <a:pt x="1626981" y="0"/>
                </a:cubicBezTo>
                <a:cubicBezTo>
                  <a:pt x="1908404" y="-25689"/>
                  <a:pt x="2016752" y="7744"/>
                  <a:pt x="2184393" y="0"/>
                </a:cubicBezTo>
                <a:cubicBezTo>
                  <a:pt x="2351036" y="-18291"/>
                  <a:pt x="2560177" y="171223"/>
                  <a:pt x="2531165" y="346772"/>
                </a:cubicBezTo>
                <a:cubicBezTo>
                  <a:pt x="2499345" y="666501"/>
                  <a:pt x="2508556" y="819372"/>
                  <a:pt x="2531165" y="998684"/>
                </a:cubicBezTo>
                <a:cubicBezTo>
                  <a:pt x="2553774" y="1177996"/>
                  <a:pt x="2498705" y="1483498"/>
                  <a:pt x="2531165" y="1733819"/>
                </a:cubicBezTo>
                <a:cubicBezTo>
                  <a:pt x="2532479" y="1937768"/>
                  <a:pt x="2398753" y="2075960"/>
                  <a:pt x="2184393" y="2080591"/>
                </a:cubicBezTo>
                <a:cubicBezTo>
                  <a:pt x="2029454" y="2078587"/>
                  <a:pt x="1849813" y="2097295"/>
                  <a:pt x="1590229" y="2080591"/>
                </a:cubicBezTo>
                <a:cubicBezTo>
                  <a:pt x="1330645" y="2063887"/>
                  <a:pt x="1139402" y="2062879"/>
                  <a:pt x="996065" y="2080591"/>
                </a:cubicBezTo>
                <a:cubicBezTo>
                  <a:pt x="852728" y="2098303"/>
                  <a:pt x="584893" y="2083369"/>
                  <a:pt x="346772" y="2080591"/>
                </a:cubicBezTo>
                <a:cubicBezTo>
                  <a:pt x="172646" y="2078772"/>
                  <a:pt x="-4857" y="1914257"/>
                  <a:pt x="0" y="1733819"/>
                </a:cubicBezTo>
                <a:cubicBezTo>
                  <a:pt x="-6540" y="1401040"/>
                  <a:pt x="767" y="1259294"/>
                  <a:pt x="0" y="1068036"/>
                </a:cubicBezTo>
                <a:cubicBezTo>
                  <a:pt x="-767" y="876778"/>
                  <a:pt x="-4697" y="598354"/>
                  <a:pt x="0" y="346772"/>
                </a:cubicBezTo>
                <a:close/>
              </a:path>
              <a:path extrusionOk="0" h="2080591" w="2531165">
                <a:moveTo>
                  <a:pt x="0" y="346772"/>
                </a:moveTo>
                <a:cubicBezTo>
                  <a:pt x="12936" y="131908"/>
                  <a:pt x="160116" y="39548"/>
                  <a:pt x="346772" y="0"/>
                </a:cubicBezTo>
                <a:cubicBezTo>
                  <a:pt x="617507" y="-2121"/>
                  <a:pt x="743620" y="-7800"/>
                  <a:pt x="959312" y="0"/>
                </a:cubicBezTo>
                <a:cubicBezTo>
                  <a:pt x="1175004" y="7800"/>
                  <a:pt x="1360748" y="16590"/>
                  <a:pt x="1553476" y="0"/>
                </a:cubicBezTo>
                <a:cubicBezTo>
                  <a:pt x="1746204" y="-16590"/>
                  <a:pt x="1952462" y="26843"/>
                  <a:pt x="2184393" y="0"/>
                </a:cubicBezTo>
                <a:cubicBezTo>
                  <a:pt x="2367841" y="-38070"/>
                  <a:pt x="2552289" y="179806"/>
                  <a:pt x="2531165" y="346772"/>
                </a:cubicBezTo>
                <a:cubicBezTo>
                  <a:pt x="2509204" y="678458"/>
                  <a:pt x="2561202" y="702585"/>
                  <a:pt x="2531165" y="1054166"/>
                </a:cubicBezTo>
                <a:cubicBezTo>
                  <a:pt x="2501128" y="1405747"/>
                  <a:pt x="2555672" y="1402699"/>
                  <a:pt x="2531165" y="1733819"/>
                </a:cubicBezTo>
                <a:cubicBezTo>
                  <a:pt x="2556991" y="1896745"/>
                  <a:pt x="2355150" y="2063487"/>
                  <a:pt x="2184393" y="2080591"/>
                </a:cubicBezTo>
                <a:cubicBezTo>
                  <a:pt x="1917375" y="2072375"/>
                  <a:pt x="1820088" y="2053561"/>
                  <a:pt x="1571853" y="2080591"/>
                </a:cubicBezTo>
                <a:cubicBezTo>
                  <a:pt x="1323618" y="2107621"/>
                  <a:pt x="1140988" y="2075665"/>
                  <a:pt x="940936" y="2080591"/>
                </a:cubicBezTo>
                <a:cubicBezTo>
                  <a:pt x="740884" y="2085517"/>
                  <a:pt x="494742" y="2076629"/>
                  <a:pt x="346772" y="2080591"/>
                </a:cubicBezTo>
                <a:cubicBezTo>
                  <a:pt x="138942" y="2068123"/>
                  <a:pt x="-6943" y="1910257"/>
                  <a:pt x="0" y="1733819"/>
                </a:cubicBezTo>
                <a:cubicBezTo>
                  <a:pt x="-1784" y="1417072"/>
                  <a:pt x="10807" y="1338137"/>
                  <a:pt x="0" y="1054166"/>
                </a:cubicBezTo>
                <a:cubicBezTo>
                  <a:pt x="-10807" y="770195"/>
                  <a:pt x="-16644" y="680187"/>
                  <a:pt x="0" y="346772"/>
                </a:cubicBezTo>
                <a:close/>
              </a:path>
            </a:pathLst>
          </a:custGeom>
          <a:solidFill>
            <a:schemeClr val="lt1"/>
          </a:solidFill>
          <a:ln cap="flat" cmpd="sng" w="28575">
            <a:solidFill>
              <a:schemeClr val="accent6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0" sz="2800" u="none" cap="none" strike="noStrike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46" name="Google Shape;1046;p44"/>
          <p:cNvSpPr/>
          <p:nvPr/>
        </p:nvSpPr>
        <p:spPr>
          <a:xfrm>
            <a:off x="8653671" y="2292624"/>
            <a:ext cx="2531165" cy="2080591"/>
          </a:xfrm>
          <a:custGeom>
            <a:rect b="b" l="l" r="r" t="t"/>
            <a:pathLst>
              <a:path extrusionOk="0" fill="none" h="2080591" w="2531165">
                <a:moveTo>
                  <a:pt x="0" y="346772"/>
                </a:moveTo>
                <a:cubicBezTo>
                  <a:pt x="8859" y="170896"/>
                  <a:pt x="113679" y="16915"/>
                  <a:pt x="346772" y="0"/>
                </a:cubicBezTo>
                <a:cubicBezTo>
                  <a:pt x="571070" y="22889"/>
                  <a:pt x="815105" y="-20642"/>
                  <a:pt x="996065" y="0"/>
                </a:cubicBezTo>
                <a:cubicBezTo>
                  <a:pt x="1177025" y="20642"/>
                  <a:pt x="1345558" y="25689"/>
                  <a:pt x="1626981" y="0"/>
                </a:cubicBezTo>
                <a:cubicBezTo>
                  <a:pt x="1908404" y="-25689"/>
                  <a:pt x="2016752" y="7744"/>
                  <a:pt x="2184393" y="0"/>
                </a:cubicBezTo>
                <a:cubicBezTo>
                  <a:pt x="2351036" y="-18291"/>
                  <a:pt x="2560177" y="171223"/>
                  <a:pt x="2531165" y="346772"/>
                </a:cubicBezTo>
                <a:cubicBezTo>
                  <a:pt x="2499345" y="666501"/>
                  <a:pt x="2508556" y="819372"/>
                  <a:pt x="2531165" y="998684"/>
                </a:cubicBezTo>
                <a:cubicBezTo>
                  <a:pt x="2553774" y="1177996"/>
                  <a:pt x="2498705" y="1483498"/>
                  <a:pt x="2531165" y="1733819"/>
                </a:cubicBezTo>
                <a:cubicBezTo>
                  <a:pt x="2532479" y="1937768"/>
                  <a:pt x="2398753" y="2075960"/>
                  <a:pt x="2184393" y="2080591"/>
                </a:cubicBezTo>
                <a:cubicBezTo>
                  <a:pt x="2029454" y="2078587"/>
                  <a:pt x="1849813" y="2097295"/>
                  <a:pt x="1590229" y="2080591"/>
                </a:cubicBezTo>
                <a:cubicBezTo>
                  <a:pt x="1330645" y="2063887"/>
                  <a:pt x="1139402" y="2062879"/>
                  <a:pt x="996065" y="2080591"/>
                </a:cubicBezTo>
                <a:cubicBezTo>
                  <a:pt x="852728" y="2098303"/>
                  <a:pt x="584893" y="2083369"/>
                  <a:pt x="346772" y="2080591"/>
                </a:cubicBezTo>
                <a:cubicBezTo>
                  <a:pt x="172646" y="2078772"/>
                  <a:pt x="-4857" y="1914257"/>
                  <a:pt x="0" y="1733819"/>
                </a:cubicBezTo>
                <a:cubicBezTo>
                  <a:pt x="-6540" y="1401040"/>
                  <a:pt x="767" y="1259294"/>
                  <a:pt x="0" y="1068036"/>
                </a:cubicBezTo>
                <a:cubicBezTo>
                  <a:pt x="-767" y="876778"/>
                  <a:pt x="-4697" y="598354"/>
                  <a:pt x="0" y="346772"/>
                </a:cubicBezTo>
                <a:close/>
              </a:path>
              <a:path extrusionOk="0" h="2080591" w="2531165">
                <a:moveTo>
                  <a:pt x="0" y="346772"/>
                </a:moveTo>
                <a:cubicBezTo>
                  <a:pt x="12936" y="131908"/>
                  <a:pt x="160116" y="39548"/>
                  <a:pt x="346772" y="0"/>
                </a:cubicBezTo>
                <a:cubicBezTo>
                  <a:pt x="617507" y="-2121"/>
                  <a:pt x="743620" y="-7800"/>
                  <a:pt x="959312" y="0"/>
                </a:cubicBezTo>
                <a:cubicBezTo>
                  <a:pt x="1175004" y="7800"/>
                  <a:pt x="1360748" y="16590"/>
                  <a:pt x="1553476" y="0"/>
                </a:cubicBezTo>
                <a:cubicBezTo>
                  <a:pt x="1746204" y="-16590"/>
                  <a:pt x="1952462" y="26843"/>
                  <a:pt x="2184393" y="0"/>
                </a:cubicBezTo>
                <a:cubicBezTo>
                  <a:pt x="2367841" y="-38070"/>
                  <a:pt x="2552289" y="179806"/>
                  <a:pt x="2531165" y="346772"/>
                </a:cubicBezTo>
                <a:cubicBezTo>
                  <a:pt x="2509204" y="678458"/>
                  <a:pt x="2561202" y="702585"/>
                  <a:pt x="2531165" y="1054166"/>
                </a:cubicBezTo>
                <a:cubicBezTo>
                  <a:pt x="2501128" y="1405747"/>
                  <a:pt x="2555672" y="1402699"/>
                  <a:pt x="2531165" y="1733819"/>
                </a:cubicBezTo>
                <a:cubicBezTo>
                  <a:pt x="2556991" y="1896745"/>
                  <a:pt x="2355150" y="2063487"/>
                  <a:pt x="2184393" y="2080591"/>
                </a:cubicBezTo>
                <a:cubicBezTo>
                  <a:pt x="1917375" y="2072375"/>
                  <a:pt x="1820088" y="2053561"/>
                  <a:pt x="1571853" y="2080591"/>
                </a:cubicBezTo>
                <a:cubicBezTo>
                  <a:pt x="1323618" y="2107621"/>
                  <a:pt x="1140988" y="2075665"/>
                  <a:pt x="940936" y="2080591"/>
                </a:cubicBezTo>
                <a:cubicBezTo>
                  <a:pt x="740884" y="2085517"/>
                  <a:pt x="494742" y="2076629"/>
                  <a:pt x="346772" y="2080591"/>
                </a:cubicBezTo>
                <a:cubicBezTo>
                  <a:pt x="138942" y="2068123"/>
                  <a:pt x="-6943" y="1910257"/>
                  <a:pt x="0" y="1733819"/>
                </a:cubicBezTo>
                <a:cubicBezTo>
                  <a:pt x="-1784" y="1417072"/>
                  <a:pt x="10807" y="1338137"/>
                  <a:pt x="0" y="1054166"/>
                </a:cubicBezTo>
                <a:cubicBezTo>
                  <a:pt x="-10807" y="770195"/>
                  <a:pt x="-16644" y="680187"/>
                  <a:pt x="0" y="346772"/>
                </a:cubicBezTo>
                <a:close/>
              </a:path>
            </a:pathLst>
          </a:custGeom>
          <a:solidFill>
            <a:schemeClr val="lt1"/>
          </a:solidFill>
          <a:ln cap="flat" cmpd="sng" w="28575">
            <a:solidFill>
              <a:schemeClr val="accent6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47" name="Google Shape;1047;p44"/>
          <p:cNvSpPr/>
          <p:nvPr/>
        </p:nvSpPr>
        <p:spPr>
          <a:xfrm>
            <a:off x="3753677" y="2995528"/>
            <a:ext cx="662608" cy="667069"/>
          </a:xfrm>
          <a:prstGeom prst="plus">
            <a:avLst>
              <a:gd fmla="val 35180" name="adj"/>
            </a:avLst>
          </a:prstGeom>
          <a:solidFill>
            <a:schemeClr val="accent6"/>
          </a:solidFill>
          <a:ln cap="flat" cmpd="sng" w="12700">
            <a:solidFill>
              <a:srgbClr val="00B05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48" name="Google Shape;1048;p44"/>
          <p:cNvSpPr/>
          <p:nvPr/>
        </p:nvSpPr>
        <p:spPr>
          <a:xfrm>
            <a:off x="7295323" y="2995528"/>
            <a:ext cx="1225822" cy="667069"/>
          </a:xfrm>
          <a:prstGeom prst="mathEqual">
            <a:avLst>
              <a:gd fmla="val 23520" name="adj1"/>
              <a:gd fmla="val 11760" name="adj2"/>
            </a:avLst>
          </a:prstGeom>
          <a:solidFill>
            <a:schemeClr val="accent6"/>
          </a:solidFill>
          <a:ln cap="flat" cmpd="sng" w="12700">
            <a:solidFill>
              <a:srgbClr val="00B05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49" name="Google Shape;1049;p44"/>
          <p:cNvSpPr/>
          <p:nvPr/>
        </p:nvSpPr>
        <p:spPr>
          <a:xfrm>
            <a:off x="9282624" y="2084178"/>
            <a:ext cx="1263487" cy="264687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s-CL" sz="16600" u="none" cap="none" strike="noStrike">
                <a:latin typeface="Calibri"/>
                <a:ea typeface="Calibri"/>
                <a:cs typeface="Calibri"/>
                <a:sym typeface="Calibri"/>
              </a:rPr>
              <a:t>6</a:t>
            </a:r>
            <a:endParaRPr b="1" i="0" sz="16600" u="none" cap="none" strike="noStrike"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Imagen que contiene electrónica, calculadora, teclado&#10;&#10;Descripción generada automáticamente" id="1050" name="Google Shape;1050;p44">
            <a:hlinkClick action="ppaction://hlinksldjump" r:id="rId5"/>
          </p:cNvPr>
          <p:cNvPicPr preferRelativeResize="0"/>
          <p:nvPr/>
        </p:nvPicPr>
        <p:blipFill rotWithShape="1">
          <a:blip r:embed="rId6">
            <a:alphaModFix/>
          </a:blip>
          <a:srcRect b="67093" l="27888" r="58941" t="19040"/>
          <a:stretch/>
        </p:blipFill>
        <p:spPr>
          <a:xfrm>
            <a:off x="11708578" y="6349020"/>
            <a:ext cx="483422" cy="50898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Gafas de sol - Iconos gratis de moda" id="1051" name="Google Shape;1051;p44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1140915" y="2084178"/>
            <a:ext cx="1244884" cy="124488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Gafas de sol - Iconos gratis de moda" id="1052" name="Google Shape;1052;p44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1094738" y="3228698"/>
            <a:ext cx="1244884" cy="124488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Gafas de sol - Iconos gratis de moda" id="1053" name="Google Shape;1053;p44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2198810" y="2702335"/>
            <a:ext cx="1244884" cy="124488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Gorra Salpicón Musical | Club Penguin Wiki | Fandom" id="1054" name="Google Shape;1054;p44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4812453" y="2534124"/>
            <a:ext cx="877075" cy="66578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Gorra Salpicón Musical | Club Penguin Wiki | Fandom" id="1055" name="Google Shape;1055;p44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6111349" y="2534124"/>
            <a:ext cx="877075" cy="66578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Gorra Salpicón Musical | Club Penguin Wiki | Fandom" id="1056" name="Google Shape;1056;p44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5468620" y="3486167"/>
            <a:ext cx="877075" cy="66578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57" name="Google Shape;1057;p44">
            <a:hlinkClick action="ppaction://hlinksldjump" r:id="rId9"/>
          </p:cNvPr>
          <p:cNvPicPr preferRelativeResize="0"/>
          <p:nvPr/>
        </p:nvPicPr>
        <p:blipFill rotWithShape="1">
          <a:blip r:embed="rId10">
            <a:alphaModFix/>
          </a:blip>
          <a:srcRect b="50189" l="26568" r="57423" t="33249"/>
          <a:stretch/>
        </p:blipFill>
        <p:spPr>
          <a:xfrm>
            <a:off x="5376555" y="4862229"/>
            <a:ext cx="1438889" cy="148858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061" name="Shape 10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2" name="Google Shape;1062;p45"/>
          <p:cNvSpPr/>
          <p:nvPr/>
        </p:nvSpPr>
        <p:spPr>
          <a:xfrm>
            <a:off x="188985" y="192156"/>
            <a:ext cx="11761304" cy="6473687"/>
          </a:xfrm>
          <a:prstGeom prst="roundRect">
            <a:avLst>
              <a:gd fmla="val 10321" name="adj"/>
            </a:avLst>
          </a:prstGeom>
          <a:solidFill>
            <a:schemeClr val="lt1"/>
          </a:solidFill>
          <a:ln cap="flat" cmpd="sng" w="57150">
            <a:solidFill>
              <a:schemeClr val="accent6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0" sz="1800" u="none" cap="none" strike="noStrike">
              <a:solidFill>
                <a:srgbClr val="F7CAAC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Imagen que contiene electrónica, calculadora, teclado&#10;&#10;Descripción generada automáticamente" id="1063" name="Google Shape;1063;p45">
            <a:hlinkClick action="ppaction://hlinkshowjump?jump=firstslide"/>
          </p:cNvPr>
          <p:cNvPicPr preferRelativeResize="0"/>
          <p:nvPr/>
        </p:nvPicPr>
        <p:blipFill rotWithShape="1">
          <a:blip r:embed="rId4">
            <a:alphaModFix/>
          </a:blip>
          <a:srcRect b="18532" l="10231" r="75586" t="66324"/>
          <a:stretch/>
        </p:blipFill>
        <p:spPr>
          <a:xfrm>
            <a:off x="0" y="0"/>
            <a:ext cx="594238" cy="63452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Gafas de sol - Iconos gratis de moda" id="1064" name="Google Shape;1064;p45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7232374" y="634525"/>
            <a:ext cx="1507469" cy="150746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Gafas de sol - Iconos gratis de moda" id="1065" name="Google Shape;1065;p45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8850778" y="1497801"/>
            <a:ext cx="1507469" cy="150746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Gafas de sol - Iconos gratis de moda" id="1066" name="Google Shape;1066;p45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0380006" y="765817"/>
            <a:ext cx="1244884" cy="124488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Gorra Salpicón Musical | Club Penguin Wiki | Fandom" id="1067" name="Google Shape;1067;p45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7396670" y="3061604"/>
            <a:ext cx="1178876" cy="89487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Gorra Salpicón Musical | Club Penguin Wiki | Fandom" id="1068" name="Google Shape;1068;p45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9768809" y="3316346"/>
            <a:ext cx="1178876" cy="89487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Gorra Salpicón Musical | Club Penguin Wiki | Fandom" id="1069" name="Google Shape;1069;p45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8727437" y="4465323"/>
            <a:ext cx="1178876" cy="894876"/>
          </a:xfrm>
          <a:prstGeom prst="rect">
            <a:avLst/>
          </a:prstGeom>
          <a:noFill/>
          <a:ln>
            <a:noFill/>
          </a:ln>
        </p:spPr>
      </p:pic>
      <p:sp>
        <p:nvSpPr>
          <p:cNvPr id="1070" name="Google Shape;1070;p45"/>
          <p:cNvSpPr/>
          <p:nvPr/>
        </p:nvSpPr>
        <p:spPr>
          <a:xfrm>
            <a:off x="828262" y="2002393"/>
            <a:ext cx="6039678" cy="2597426"/>
          </a:xfrm>
          <a:prstGeom prst="rect">
            <a:avLst/>
          </a:prstGeom>
          <a:solidFill>
            <a:srgbClr val="A8D08C"/>
          </a:solidFill>
          <a:ln cap="flat" cmpd="sng" w="12700">
            <a:solidFill>
              <a:srgbClr val="00B05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71" name="Google Shape;1071;p45"/>
          <p:cNvSpPr/>
          <p:nvPr/>
        </p:nvSpPr>
        <p:spPr>
          <a:xfrm>
            <a:off x="4593536" y="1474297"/>
            <a:ext cx="1842052" cy="543339"/>
          </a:xfrm>
          <a:prstGeom prst="roundRect">
            <a:avLst>
              <a:gd fmla="val 16667" name="adj"/>
            </a:avLst>
          </a:prstGeom>
          <a:solidFill>
            <a:schemeClr val="accent1"/>
          </a:solidFill>
          <a:ln cap="flat" cmpd="sng" w="12700">
            <a:solidFill>
              <a:srgbClr val="31538F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72" name="Google Shape;1072;p45"/>
          <p:cNvSpPr/>
          <p:nvPr/>
        </p:nvSpPr>
        <p:spPr>
          <a:xfrm>
            <a:off x="1192696" y="1474298"/>
            <a:ext cx="1842052" cy="543339"/>
          </a:xfrm>
          <a:prstGeom prst="roundRect">
            <a:avLst>
              <a:gd fmla="val 16667" name="adj"/>
            </a:avLst>
          </a:prstGeom>
          <a:solidFill>
            <a:schemeClr val="accent1"/>
          </a:solidFill>
          <a:ln cap="flat" cmpd="sng" w="12700">
            <a:solidFill>
              <a:srgbClr val="31538F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73" name="Google Shape;1073;p45"/>
          <p:cNvSpPr/>
          <p:nvPr/>
        </p:nvSpPr>
        <p:spPr>
          <a:xfrm>
            <a:off x="828262" y="4615063"/>
            <a:ext cx="6039678" cy="1531639"/>
          </a:xfrm>
          <a:prstGeom prst="rect">
            <a:avLst/>
          </a:prstGeom>
          <a:solidFill>
            <a:schemeClr val="lt2"/>
          </a:solidFill>
          <a:ln cap="flat" cmpd="sng" w="1270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Imagen que contiene electrónica, calculadora, teclado&#10;&#10;Descripción generada automáticamente" id="1074" name="Google Shape;1074;p45">
            <a:hlinkClick action="ppaction://hlinksldjump" r:id="rId7"/>
          </p:cNvPr>
          <p:cNvPicPr preferRelativeResize="0"/>
          <p:nvPr/>
        </p:nvPicPr>
        <p:blipFill rotWithShape="1">
          <a:blip r:embed="rId8">
            <a:alphaModFix/>
          </a:blip>
          <a:srcRect b="67093" l="27888" r="58941" t="19040"/>
          <a:stretch/>
        </p:blipFill>
        <p:spPr>
          <a:xfrm>
            <a:off x="11708578" y="6349020"/>
            <a:ext cx="483422" cy="50898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075" name="Google Shape;1075;p45"/>
          <p:cNvGrpSpPr/>
          <p:nvPr/>
        </p:nvGrpSpPr>
        <p:grpSpPr>
          <a:xfrm>
            <a:off x="3034748" y="2590209"/>
            <a:ext cx="1558788" cy="1452282"/>
            <a:chOff x="3034748" y="2590209"/>
            <a:chExt cx="1558788" cy="1452282"/>
          </a:xfrm>
        </p:grpSpPr>
        <p:sp>
          <p:nvSpPr>
            <p:cNvPr id="1076" name="Google Shape;1076;p45">
              <a:hlinkClick action="ppaction://hlinkshowjump?jump=nextslide"/>
            </p:cNvPr>
            <p:cNvSpPr/>
            <p:nvPr/>
          </p:nvSpPr>
          <p:spPr>
            <a:xfrm>
              <a:off x="3034748" y="2590209"/>
              <a:ext cx="1558788" cy="1452282"/>
            </a:xfrm>
            <a:prstGeom prst="flowChartConnector">
              <a:avLst/>
            </a:prstGeom>
            <a:solidFill>
              <a:schemeClr val="accent6"/>
            </a:solidFill>
            <a:ln cap="flat" cmpd="sng" w="12700">
              <a:solidFill>
                <a:srgbClr val="548135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77" name="Google Shape;1077;p45">
              <a:hlinkClick action="ppaction://hlinkshowjump?jump=nextslide"/>
            </p:cNvPr>
            <p:cNvSpPr/>
            <p:nvPr/>
          </p:nvSpPr>
          <p:spPr>
            <a:xfrm rot="5400000">
              <a:off x="3622224" y="3011994"/>
              <a:ext cx="591671" cy="578224"/>
            </a:xfrm>
            <a:prstGeom prst="triangle">
              <a:avLst>
                <a:gd fmla="val 50000" name="adj"/>
              </a:avLst>
            </a:prstGeom>
            <a:solidFill>
              <a:srgbClr val="385623"/>
            </a:solidFill>
            <a:ln cap="flat" cmpd="sng" w="12700">
              <a:solidFill>
                <a:schemeClr val="l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081" name="Shape 10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2" name="Google Shape;1082;p46"/>
          <p:cNvSpPr/>
          <p:nvPr/>
        </p:nvSpPr>
        <p:spPr>
          <a:xfrm>
            <a:off x="215348" y="192156"/>
            <a:ext cx="11761304" cy="6473687"/>
          </a:xfrm>
          <a:prstGeom prst="roundRect">
            <a:avLst>
              <a:gd fmla="val 10321" name="adj"/>
            </a:avLst>
          </a:prstGeom>
          <a:solidFill>
            <a:schemeClr val="lt1"/>
          </a:solidFill>
          <a:ln cap="flat" cmpd="sng" w="57150">
            <a:solidFill>
              <a:schemeClr val="accent6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0" sz="1800" u="none" cap="none" strike="noStrike">
              <a:solidFill>
                <a:srgbClr val="F7CAAC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83" name="Google Shape;1083;p46"/>
          <p:cNvSpPr/>
          <p:nvPr/>
        </p:nvSpPr>
        <p:spPr>
          <a:xfrm>
            <a:off x="828262" y="4615063"/>
            <a:ext cx="6039678" cy="1531639"/>
          </a:xfrm>
          <a:prstGeom prst="rect">
            <a:avLst/>
          </a:prstGeom>
          <a:solidFill>
            <a:schemeClr val="lt2"/>
          </a:solidFill>
          <a:ln cap="flat" cmpd="sng" w="1270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Imagen que contiene electrónica, calculadora, teclado&#10;&#10;Descripción generada automáticamente" id="1084" name="Google Shape;1084;p46">
            <a:hlinkClick action="ppaction://hlinkshowjump?jump=firstslide"/>
          </p:cNvPr>
          <p:cNvPicPr preferRelativeResize="0"/>
          <p:nvPr/>
        </p:nvPicPr>
        <p:blipFill rotWithShape="1">
          <a:blip r:embed="rId4">
            <a:alphaModFix/>
          </a:blip>
          <a:srcRect b="18532" l="10231" r="75586" t="66324"/>
          <a:stretch/>
        </p:blipFill>
        <p:spPr>
          <a:xfrm>
            <a:off x="0" y="0"/>
            <a:ext cx="594238" cy="634525"/>
          </a:xfrm>
          <a:prstGeom prst="rect">
            <a:avLst/>
          </a:prstGeom>
          <a:noFill/>
          <a:ln>
            <a:noFill/>
          </a:ln>
        </p:spPr>
      </p:pic>
      <p:sp>
        <p:nvSpPr>
          <p:cNvPr id="1085" name="Google Shape;1085;p46"/>
          <p:cNvSpPr/>
          <p:nvPr/>
        </p:nvSpPr>
        <p:spPr>
          <a:xfrm>
            <a:off x="1192696" y="1474298"/>
            <a:ext cx="1842052" cy="543339"/>
          </a:xfrm>
          <a:prstGeom prst="roundRect">
            <a:avLst>
              <a:gd fmla="val 16667" name="adj"/>
            </a:avLst>
          </a:prstGeom>
          <a:solidFill>
            <a:schemeClr val="accent1"/>
          </a:solidFill>
          <a:ln cap="flat" cmpd="sng" w="12700">
            <a:solidFill>
              <a:srgbClr val="31538F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86" name="Google Shape;1086;p46"/>
          <p:cNvSpPr/>
          <p:nvPr/>
        </p:nvSpPr>
        <p:spPr>
          <a:xfrm>
            <a:off x="828262" y="2017637"/>
            <a:ext cx="6039678" cy="2597426"/>
          </a:xfrm>
          <a:prstGeom prst="rect">
            <a:avLst/>
          </a:prstGeom>
          <a:solidFill>
            <a:srgbClr val="A8D08C"/>
          </a:solidFill>
          <a:ln cap="flat" cmpd="sng" w="12700">
            <a:solidFill>
              <a:srgbClr val="00B05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87" name="Google Shape;1087;p46"/>
          <p:cNvSpPr/>
          <p:nvPr/>
        </p:nvSpPr>
        <p:spPr>
          <a:xfrm>
            <a:off x="4593536" y="1474297"/>
            <a:ext cx="1842052" cy="543339"/>
          </a:xfrm>
          <a:prstGeom prst="roundRect">
            <a:avLst>
              <a:gd fmla="val 16667" name="adj"/>
            </a:avLst>
          </a:prstGeom>
          <a:solidFill>
            <a:schemeClr val="accent1"/>
          </a:solidFill>
          <a:ln cap="flat" cmpd="sng" w="12700">
            <a:solidFill>
              <a:srgbClr val="31538F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088" name="Google Shape;1088;p46"/>
          <p:cNvGrpSpPr/>
          <p:nvPr/>
        </p:nvGrpSpPr>
        <p:grpSpPr>
          <a:xfrm>
            <a:off x="3034748" y="2590209"/>
            <a:ext cx="1558788" cy="1452282"/>
            <a:chOff x="3034748" y="2590209"/>
            <a:chExt cx="1558788" cy="1452282"/>
          </a:xfrm>
        </p:grpSpPr>
        <p:sp>
          <p:nvSpPr>
            <p:cNvPr id="1089" name="Google Shape;1089;p46"/>
            <p:cNvSpPr/>
            <p:nvPr/>
          </p:nvSpPr>
          <p:spPr>
            <a:xfrm>
              <a:off x="3034748" y="2590209"/>
              <a:ext cx="1558788" cy="1452282"/>
            </a:xfrm>
            <a:prstGeom prst="flowChartConnector">
              <a:avLst/>
            </a:prstGeom>
            <a:solidFill>
              <a:schemeClr val="accent6"/>
            </a:solidFill>
            <a:ln cap="flat" cmpd="sng" w="12700">
              <a:solidFill>
                <a:srgbClr val="548135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90" name="Google Shape;1090;p46"/>
            <p:cNvSpPr/>
            <p:nvPr/>
          </p:nvSpPr>
          <p:spPr>
            <a:xfrm rot="5400000">
              <a:off x="3622224" y="3011994"/>
              <a:ext cx="591671" cy="578224"/>
            </a:xfrm>
            <a:prstGeom prst="triangle">
              <a:avLst>
                <a:gd fmla="val 50000" name="adj"/>
              </a:avLst>
            </a:prstGeom>
            <a:solidFill>
              <a:srgbClr val="385623"/>
            </a:solidFill>
            <a:ln cap="flat" cmpd="sng" w="12700">
              <a:solidFill>
                <a:schemeClr val="l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091" name="Google Shape;1091;p46">
            <a:hlinkClick action="ppaction://hlinksldjump" r:id="rId5"/>
          </p:cNvPr>
          <p:cNvSpPr/>
          <p:nvPr/>
        </p:nvSpPr>
        <p:spPr>
          <a:xfrm>
            <a:off x="7732714" y="2945210"/>
            <a:ext cx="3352800" cy="1722782"/>
          </a:xfrm>
          <a:prstGeom prst="roundRect">
            <a:avLst>
              <a:gd fmla="val 16667" name="adj"/>
            </a:avLst>
          </a:prstGeom>
          <a:solidFill>
            <a:schemeClr val="accent6"/>
          </a:solidFill>
          <a:ln cap="flat" cmpd="sng" w="12700">
            <a:solidFill>
              <a:srgbClr val="385623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s-CL" sz="4000" u="none" cap="none" strike="noStrik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Volver</a:t>
            </a:r>
            <a:endParaRPr/>
          </a:p>
        </p:txBody>
      </p:sp>
      <p:pic>
        <p:nvPicPr>
          <p:cNvPr descr="Imagen que contiene electrónica, calculadora, teclado&#10;&#10;Descripción generada automáticamente" id="1092" name="Google Shape;1092;p46">
            <a:hlinkClick action="ppaction://hlinksldjump" r:id="rId6"/>
          </p:cNvPr>
          <p:cNvPicPr preferRelativeResize="0"/>
          <p:nvPr/>
        </p:nvPicPr>
        <p:blipFill rotWithShape="1">
          <a:blip r:embed="rId7">
            <a:alphaModFix/>
          </a:blip>
          <a:srcRect b="67093" l="27888" r="58941" t="19040"/>
          <a:stretch/>
        </p:blipFill>
        <p:spPr>
          <a:xfrm>
            <a:off x="11708578" y="6349020"/>
            <a:ext cx="483422" cy="50898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Gafas de sol - Iconos gratis de moda" id="1093" name="Google Shape;1093;p46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 rot="-1124356">
            <a:off x="913979" y="4560652"/>
            <a:ext cx="1244884" cy="124488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Gafas de sol - Iconos gratis de moda" id="1094" name="Google Shape;1094;p46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3108169" y="5093974"/>
            <a:ext cx="1244884" cy="124488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Gafas de sol - Iconos gratis de moda" id="1095" name="Google Shape;1095;p46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5379014" y="4497035"/>
            <a:ext cx="1244884" cy="124488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Gorra Salpicón Musical | Club Penguin Wiki | Fandom" id="1096" name="Google Shape;1096;p46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3330097" y="4719948"/>
            <a:ext cx="877075" cy="66578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Gorra Salpicón Musical | Club Penguin Wiki | Fandom" id="1097" name="Google Shape;1097;p46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1881147" y="5318772"/>
            <a:ext cx="877075" cy="66578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Gorra Salpicón Musical | Club Penguin Wiki | Fandom" id="1098" name="Google Shape;1098;p46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4733421" y="5312384"/>
            <a:ext cx="877075" cy="66578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afterEffect" presetClass="entr" presetID="1" presetSubtype="0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02" name="Shape 1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Mapa de pirata con camino hacia el tesoro | Vector Gratis" id="1103" name="Google Shape;1103;p47"/>
          <p:cNvPicPr preferRelativeResize="0"/>
          <p:nvPr/>
        </p:nvPicPr>
        <p:blipFill rotWithShape="1">
          <a:blip r:embed="rId3">
            <a:alphaModFix/>
          </a:blip>
          <a:srcRect b="8605" l="0" r="0" t="0"/>
          <a:stretch/>
        </p:blipFill>
        <p:spPr>
          <a:xfrm>
            <a:off x="390939" y="2735"/>
            <a:ext cx="11410122" cy="685526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Mapa de pirata con camino hacia el tesoro | Vector Gratis" id="1104" name="Google Shape;1104;p47"/>
          <p:cNvPicPr preferRelativeResize="0"/>
          <p:nvPr/>
        </p:nvPicPr>
        <p:blipFill rotWithShape="1">
          <a:blip r:embed="rId3">
            <a:alphaModFix/>
          </a:blip>
          <a:srcRect b="28835" l="57433" r="21661" t="52789"/>
          <a:stretch/>
        </p:blipFill>
        <p:spPr>
          <a:xfrm>
            <a:off x="6944139" y="3962400"/>
            <a:ext cx="2385391" cy="137822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Mapa de pirata con camino hacia el tesoro | Vector Gratis" id="1105" name="Google Shape;1105;p47"/>
          <p:cNvPicPr preferRelativeResize="0"/>
          <p:nvPr/>
        </p:nvPicPr>
        <p:blipFill rotWithShape="1">
          <a:blip r:embed="rId3">
            <a:alphaModFix/>
          </a:blip>
          <a:srcRect b="51273" l="54645" r="10743" t="32560"/>
          <a:stretch/>
        </p:blipFill>
        <p:spPr>
          <a:xfrm>
            <a:off x="6626087" y="2445026"/>
            <a:ext cx="3949148" cy="121257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Mapa de pirata con camino hacia el tesoro | Vector Gratis" id="1106" name="Google Shape;1106;p47"/>
          <p:cNvPicPr preferRelativeResize="0"/>
          <p:nvPr/>
        </p:nvPicPr>
        <p:blipFill rotWithShape="1">
          <a:blip r:embed="rId3">
            <a:alphaModFix/>
          </a:blip>
          <a:srcRect b="60989" l="13066" r="60220" t="26996"/>
          <a:stretch/>
        </p:blipFill>
        <p:spPr>
          <a:xfrm>
            <a:off x="1881809" y="2027583"/>
            <a:ext cx="3048000" cy="90114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Mapa de pirata con camino hacia el tesoro | Vector Gratis" id="1107" name="Google Shape;1107;p47"/>
          <p:cNvPicPr preferRelativeResize="0"/>
          <p:nvPr/>
        </p:nvPicPr>
        <p:blipFill rotWithShape="1">
          <a:blip r:embed="rId3">
            <a:alphaModFix/>
          </a:blip>
          <a:srcRect b="67440" l="39779" r="37689" t="16394"/>
          <a:stretch/>
        </p:blipFill>
        <p:spPr>
          <a:xfrm>
            <a:off x="4929809" y="1232452"/>
            <a:ext cx="2570921" cy="121257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Mapa de pirata con camino hacia el tesoro | Vector Gratis" id="1108" name="Google Shape;1108;p47"/>
          <p:cNvPicPr preferRelativeResize="0"/>
          <p:nvPr/>
        </p:nvPicPr>
        <p:blipFill rotWithShape="1">
          <a:blip r:embed="rId3">
            <a:alphaModFix/>
          </a:blip>
          <a:srcRect b="77598" l="12833" r="69164" t="6236"/>
          <a:stretch/>
        </p:blipFill>
        <p:spPr>
          <a:xfrm>
            <a:off x="1855303" y="470452"/>
            <a:ext cx="2054087" cy="1212574"/>
          </a:xfrm>
          <a:prstGeom prst="rect">
            <a:avLst/>
          </a:prstGeom>
          <a:noFill/>
          <a:ln>
            <a:noFill/>
          </a:ln>
        </p:spPr>
      </p:pic>
      <p:sp>
        <p:nvSpPr>
          <p:cNvPr id="1109" name="Google Shape;1109;p47"/>
          <p:cNvSpPr/>
          <p:nvPr/>
        </p:nvSpPr>
        <p:spPr>
          <a:xfrm>
            <a:off x="6944139" y="5075583"/>
            <a:ext cx="702366" cy="569843"/>
          </a:xfrm>
          <a:prstGeom prst="flowChartConnector">
            <a:avLst/>
          </a:prstGeom>
          <a:solidFill>
            <a:srgbClr val="833C0B"/>
          </a:solidFill>
          <a:ln cap="flat" cmpd="sng" w="12700">
            <a:solidFill>
              <a:srgbClr val="833C0B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s-CL" sz="4000" u="none" cap="none" strike="noStrike">
                <a:solidFill>
                  <a:srgbClr val="F7CAAC"/>
                </a:solidFill>
                <a:latin typeface="Comic Sans MS"/>
                <a:ea typeface="Comic Sans MS"/>
                <a:cs typeface="Comic Sans MS"/>
                <a:sym typeface="Comic Sans MS"/>
              </a:rPr>
              <a:t>1</a:t>
            </a:r>
            <a:endParaRPr/>
          </a:p>
        </p:txBody>
      </p:sp>
      <p:sp>
        <p:nvSpPr>
          <p:cNvPr id="1110" name="Google Shape;1110;p47"/>
          <p:cNvSpPr/>
          <p:nvPr/>
        </p:nvSpPr>
        <p:spPr>
          <a:xfrm>
            <a:off x="9862929" y="3392557"/>
            <a:ext cx="702366" cy="569843"/>
          </a:xfrm>
          <a:prstGeom prst="flowChartConnector">
            <a:avLst/>
          </a:prstGeom>
          <a:solidFill>
            <a:srgbClr val="833C0B"/>
          </a:solidFill>
          <a:ln cap="flat" cmpd="sng" w="12700">
            <a:solidFill>
              <a:srgbClr val="833C0B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s-CL" sz="4000" u="none" cap="none" strike="noStrike">
                <a:solidFill>
                  <a:srgbClr val="F7CAAC"/>
                </a:solidFill>
                <a:latin typeface="Comic Sans MS"/>
                <a:ea typeface="Comic Sans MS"/>
                <a:cs typeface="Comic Sans MS"/>
                <a:sym typeface="Comic Sans MS"/>
              </a:rPr>
              <a:t>2</a:t>
            </a:r>
            <a:endParaRPr/>
          </a:p>
        </p:txBody>
      </p:sp>
      <p:sp>
        <p:nvSpPr>
          <p:cNvPr id="1111" name="Google Shape;1111;p47"/>
          <p:cNvSpPr/>
          <p:nvPr/>
        </p:nvSpPr>
        <p:spPr>
          <a:xfrm>
            <a:off x="2339009" y="2759765"/>
            <a:ext cx="702366" cy="569843"/>
          </a:xfrm>
          <a:prstGeom prst="flowChartConnector">
            <a:avLst/>
          </a:prstGeom>
          <a:solidFill>
            <a:srgbClr val="833C0B"/>
          </a:solidFill>
          <a:ln cap="flat" cmpd="sng" w="12700">
            <a:solidFill>
              <a:srgbClr val="833C0B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s-CL" sz="4000" u="none" cap="none" strike="noStrike">
                <a:solidFill>
                  <a:srgbClr val="F7CAAC"/>
                </a:solidFill>
                <a:latin typeface="Comic Sans MS"/>
                <a:ea typeface="Comic Sans MS"/>
                <a:cs typeface="Comic Sans MS"/>
                <a:sym typeface="Comic Sans MS"/>
              </a:rPr>
              <a:t>3</a:t>
            </a:r>
            <a:endParaRPr/>
          </a:p>
        </p:txBody>
      </p:sp>
      <p:sp>
        <p:nvSpPr>
          <p:cNvPr id="1112" name="Google Shape;1112;p47"/>
          <p:cNvSpPr/>
          <p:nvPr/>
        </p:nvSpPr>
        <p:spPr>
          <a:xfrm>
            <a:off x="7275443" y="1616766"/>
            <a:ext cx="702366" cy="569843"/>
          </a:xfrm>
          <a:prstGeom prst="flowChartConnector">
            <a:avLst/>
          </a:prstGeom>
          <a:solidFill>
            <a:srgbClr val="833C0B"/>
          </a:solidFill>
          <a:ln cap="flat" cmpd="sng" w="12700">
            <a:solidFill>
              <a:srgbClr val="833C0B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s-CL" sz="4000" u="none" cap="none" strike="noStrike">
                <a:solidFill>
                  <a:srgbClr val="F7CAAC"/>
                </a:solidFill>
                <a:latin typeface="Comic Sans MS"/>
                <a:ea typeface="Comic Sans MS"/>
                <a:cs typeface="Comic Sans MS"/>
                <a:sym typeface="Comic Sans MS"/>
              </a:rPr>
              <a:t>4</a:t>
            </a:r>
            <a:endParaRPr/>
          </a:p>
        </p:txBody>
      </p:sp>
      <p:sp>
        <p:nvSpPr>
          <p:cNvPr id="1113" name="Google Shape;1113;p47"/>
          <p:cNvSpPr/>
          <p:nvPr/>
        </p:nvSpPr>
        <p:spPr>
          <a:xfrm>
            <a:off x="5999003" y="5776217"/>
            <a:ext cx="313662" cy="312542"/>
          </a:xfrm>
          <a:prstGeom prst="flowChartConnector">
            <a:avLst/>
          </a:prstGeom>
          <a:solidFill>
            <a:srgbClr val="FF0000"/>
          </a:solidFill>
          <a:ln cap="flat" cmpd="sng" w="127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14" name="Google Shape;1114;p47"/>
          <p:cNvSpPr/>
          <p:nvPr/>
        </p:nvSpPr>
        <p:spPr>
          <a:xfrm>
            <a:off x="5412973" y="5827586"/>
            <a:ext cx="313662" cy="312542"/>
          </a:xfrm>
          <a:prstGeom prst="flowChartConnector">
            <a:avLst/>
          </a:prstGeom>
          <a:solidFill>
            <a:srgbClr val="FF0000"/>
          </a:solidFill>
          <a:ln cap="flat" cmpd="sng" w="127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15" name="Google Shape;1115;p47"/>
          <p:cNvSpPr/>
          <p:nvPr/>
        </p:nvSpPr>
        <p:spPr>
          <a:xfrm>
            <a:off x="4826943" y="5858844"/>
            <a:ext cx="313662" cy="312542"/>
          </a:xfrm>
          <a:prstGeom prst="flowChartConnector">
            <a:avLst/>
          </a:prstGeom>
          <a:solidFill>
            <a:srgbClr val="FF0000"/>
          </a:solidFill>
          <a:ln cap="flat" cmpd="sng" w="127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16" name="Google Shape;1116;p47"/>
          <p:cNvSpPr/>
          <p:nvPr/>
        </p:nvSpPr>
        <p:spPr>
          <a:xfrm>
            <a:off x="6585033" y="5708584"/>
            <a:ext cx="313662" cy="312542"/>
          </a:xfrm>
          <a:prstGeom prst="flowChartConnector">
            <a:avLst/>
          </a:prstGeom>
          <a:solidFill>
            <a:srgbClr val="FF0000"/>
          </a:solidFill>
          <a:ln cap="flat" cmpd="sng" w="127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17" name="Google Shape;1117;p47"/>
          <p:cNvSpPr/>
          <p:nvPr/>
        </p:nvSpPr>
        <p:spPr>
          <a:xfrm>
            <a:off x="7184303" y="5649797"/>
            <a:ext cx="313662" cy="312542"/>
          </a:xfrm>
          <a:prstGeom prst="flowChartConnector">
            <a:avLst/>
          </a:prstGeom>
          <a:solidFill>
            <a:srgbClr val="FF0000"/>
          </a:solidFill>
          <a:ln cap="flat" cmpd="sng" w="127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18" name="Google Shape;1118;p47"/>
          <p:cNvSpPr/>
          <p:nvPr/>
        </p:nvSpPr>
        <p:spPr>
          <a:xfrm>
            <a:off x="7738129" y="5552313"/>
            <a:ext cx="313662" cy="312542"/>
          </a:xfrm>
          <a:prstGeom prst="flowChartConnector">
            <a:avLst/>
          </a:prstGeom>
          <a:solidFill>
            <a:srgbClr val="FF0000"/>
          </a:solidFill>
          <a:ln cap="flat" cmpd="sng" w="127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19" name="Google Shape;1119;p47"/>
          <p:cNvSpPr/>
          <p:nvPr/>
        </p:nvSpPr>
        <p:spPr>
          <a:xfrm>
            <a:off x="8331186" y="5428558"/>
            <a:ext cx="313662" cy="312542"/>
          </a:xfrm>
          <a:prstGeom prst="flowChartConnector">
            <a:avLst/>
          </a:prstGeom>
          <a:solidFill>
            <a:srgbClr val="FF0000"/>
          </a:solidFill>
          <a:ln cap="flat" cmpd="sng" w="127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20" name="Google Shape;1120;p47"/>
          <p:cNvSpPr/>
          <p:nvPr/>
        </p:nvSpPr>
        <p:spPr>
          <a:xfrm>
            <a:off x="8877271" y="5261914"/>
            <a:ext cx="313662" cy="312542"/>
          </a:xfrm>
          <a:prstGeom prst="flowChartConnector">
            <a:avLst/>
          </a:prstGeom>
          <a:solidFill>
            <a:srgbClr val="FF0000"/>
          </a:solidFill>
          <a:ln cap="flat" cmpd="sng" w="127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21" name="Google Shape;1121;p47"/>
          <p:cNvSpPr/>
          <p:nvPr/>
        </p:nvSpPr>
        <p:spPr>
          <a:xfrm>
            <a:off x="9266525" y="4959966"/>
            <a:ext cx="313662" cy="312542"/>
          </a:xfrm>
          <a:prstGeom prst="flowChartConnector">
            <a:avLst/>
          </a:prstGeom>
          <a:solidFill>
            <a:srgbClr val="FF0000"/>
          </a:solidFill>
          <a:ln cap="flat" cmpd="sng" w="127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22" name="Google Shape;1122;p47"/>
          <p:cNvSpPr/>
          <p:nvPr/>
        </p:nvSpPr>
        <p:spPr>
          <a:xfrm>
            <a:off x="9433936" y="4526821"/>
            <a:ext cx="313662" cy="312542"/>
          </a:xfrm>
          <a:prstGeom prst="flowChartConnector">
            <a:avLst/>
          </a:prstGeom>
          <a:solidFill>
            <a:srgbClr val="FF0000"/>
          </a:solidFill>
          <a:ln cap="flat" cmpd="sng" w="127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23" name="Google Shape;1123;p47"/>
          <p:cNvSpPr/>
          <p:nvPr/>
        </p:nvSpPr>
        <p:spPr>
          <a:xfrm>
            <a:off x="9275499" y="4061879"/>
            <a:ext cx="313662" cy="312542"/>
          </a:xfrm>
          <a:prstGeom prst="flowChartConnector">
            <a:avLst/>
          </a:prstGeom>
          <a:solidFill>
            <a:srgbClr val="FF0000"/>
          </a:solidFill>
          <a:ln cap="flat" cmpd="sng" w="127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24" name="Google Shape;1124;p47"/>
          <p:cNvSpPr/>
          <p:nvPr/>
        </p:nvSpPr>
        <p:spPr>
          <a:xfrm>
            <a:off x="8911240" y="3728570"/>
            <a:ext cx="313662" cy="312542"/>
          </a:xfrm>
          <a:prstGeom prst="flowChartConnector">
            <a:avLst/>
          </a:prstGeom>
          <a:solidFill>
            <a:srgbClr val="FF0000"/>
          </a:solidFill>
          <a:ln cap="flat" cmpd="sng" w="127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25" name="Google Shape;1125;p47"/>
          <p:cNvSpPr/>
          <p:nvPr/>
        </p:nvSpPr>
        <p:spPr>
          <a:xfrm>
            <a:off x="8390424" y="3572299"/>
            <a:ext cx="313662" cy="312542"/>
          </a:xfrm>
          <a:prstGeom prst="flowChartConnector">
            <a:avLst/>
          </a:prstGeom>
          <a:solidFill>
            <a:srgbClr val="FF0000"/>
          </a:solidFill>
          <a:ln cap="flat" cmpd="sng" w="127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26" name="Google Shape;1126;p47"/>
          <p:cNvSpPr/>
          <p:nvPr/>
        </p:nvSpPr>
        <p:spPr>
          <a:xfrm>
            <a:off x="7797805" y="3578888"/>
            <a:ext cx="313662" cy="312542"/>
          </a:xfrm>
          <a:prstGeom prst="flowChartConnector">
            <a:avLst/>
          </a:prstGeom>
          <a:solidFill>
            <a:srgbClr val="FF0000"/>
          </a:solidFill>
          <a:ln cap="flat" cmpd="sng" w="127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27" name="Google Shape;1127;p47"/>
          <p:cNvSpPr/>
          <p:nvPr/>
        </p:nvSpPr>
        <p:spPr>
          <a:xfrm>
            <a:off x="7241452" y="3667493"/>
            <a:ext cx="313662" cy="312542"/>
          </a:xfrm>
          <a:prstGeom prst="flowChartConnector">
            <a:avLst/>
          </a:prstGeom>
          <a:solidFill>
            <a:srgbClr val="FF0000"/>
          </a:solidFill>
          <a:ln cap="flat" cmpd="sng" w="127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28" name="Google Shape;1128;p47"/>
          <p:cNvSpPr/>
          <p:nvPr/>
        </p:nvSpPr>
        <p:spPr>
          <a:xfrm>
            <a:off x="6728195" y="3905608"/>
            <a:ext cx="313662" cy="312542"/>
          </a:xfrm>
          <a:prstGeom prst="flowChartConnector">
            <a:avLst/>
          </a:prstGeom>
          <a:solidFill>
            <a:srgbClr val="FF0000"/>
          </a:solidFill>
          <a:ln cap="flat" cmpd="sng" w="127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29" name="Google Shape;1129;p47"/>
          <p:cNvSpPr/>
          <p:nvPr/>
        </p:nvSpPr>
        <p:spPr>
          <a:xfrm>
            <a:off x="6194796" y="4088633"/>
            <a:ext cx="313662" cy="312542"/>
          </a:xfrm>
          <a:prstGeom prst="flowChartConnector">
            <a:avLst/>
          </a:prstGeom>
          <a:solidFill>
            <a:srgbClr val="FF0000"/>
          </a:solidFill>
          <a:ln cap="flat" cmpd="sng" w="127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30" name="Google Shape;1130;p47"/>
          <p:cNvSpPr/>
          <p:nvPr/>
        </p:nvSpPr>
        <p:spPr>
          <a:xfrm>
            <a:off x="5629385" y="4214279"/>
            <a:ext cx="313662" cy="312542"/>
          </a:xfrm>
          <a:prstGeom prst="flowChartConnector">
            <a:avLst/>
          </a:prstGeom>
          <a:solidFill>
            <a:srgbClr val="FF0000"/>
          </a:solidFill>
          <a:ln cap="flat" cmpd="sng" w="127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31" name="Google Shape;1131;p47"/>
          <p:cNvSpPr/>
          <p:nvPr/>
        </p:nvSpPr>
        <p:spPr>
          <a:xfrm>
            <a:off x="5042101" y="4266055"/>
            <a:ext cx="313662" cy="312542"/>
          </a:xfrm>
          <a:prstGeom prst="flowChartConnector">
            <a:avLst/>
          </a:prstGeom>
          <a:solidFill>
            <a:srgbClr val="FF0000"/>
          </a:solidFill>
          <a:ln cap="flat" cmpd="sng" w="127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32" name="Google Shape;1132;p47"/>
          <p:cNvSpPr/>
          <p:nvPr/>
        </p:nvSpPr>
        <p:spPr>
          <a:xfrm>
            <a:off x="4430939" y="4266055"/>
            <a:ext cx="313662" cy="312542"/>
          </a:xfrm>
          <a:prstGeom prst="flowChartConnector">
            <a:avLst/>
          </a:prstGeom>
          <a:solidFill>
            <a:srgbClr val="FF0000"/>
          </a:solidFill>
          <a:ln cap="flat" cmpd="sng" w="127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33" name="Google Shape;1133;p47"/>
          <p:cNvSpPr/>
          <p:nvPr/>
        </p:nvSpPr>
        <p:spPr>
          <a:xfrm>
            <a:off x="3843655" y="4266055"/>
            <a:ext cx="313662" cy="312542"/>
          </a:xfrm>
          <a:prstGeom prst="flowChartConnector">
            <a:avLst/>
          </a:prstGeom>
          <a:solidFill>
            <a:srgbClr val="FF0000"/>
          </a:solidFill>
          <a:ln cap="flat" cmpd="sng" w="127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34" name="Google Shape;1134;p47"/>
          <p:cNvSpPr/>
          <p:nvPr/>
        </p:nvSpPr>
        <p:spPr>
          <a:xfrm>
            <a:off x="3278244" y="4139790"/>
            <a:ext cx="313662" cy="312542"/>
          </a:xfrm>
          <a:prstGeom prst="flowChartConnector">
            <a:avLst/>
          </a:prstGeom>
          <a:solidFill>
            <a:srgbClr val="FF0000"/>
          </a:solidFill>
          <a:ln cap="flat" cmpd="sng" w="127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35" name="Google Shape;1135;p47"/>
          <p:cNvSpPr/>
          <p:nvPr/>
        </p:nvSpPr>
        <p:spPr>
          <a:xfrm>
            <a:off x="2718111" y="4009806"/>
            <a:ext cx="313662" cy="312542"/>
          </a:xfrm>
          <a:prstGeom prst="flowChartConnector">
            <a:avLst/>
          </a:prstGeom>
          <a:solidFill>
            <a:srgbClr val="FF0000"/>
          </a:solidFill>
          <a:ln cap="flat" cmpd="sng" w="127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36" name="Google Shape;1136;p47"/>
          <p:cNvSpPr/>
          <p:nvPr/>
        </p:nvSpPr>
        <p:spPr>
          <a:xfrm>
            <a:off x="2376530" y="3686044"/>
            <a:ext cx="313662" cy="312542"/>
          </a:xfrm>
          <a:prstGeom prst="flowChartConnector">
            <a:avLst/>
          </a:prstGeom>
          <a:solidFill>
            <a:srgbClr val="FF0000"/>
          </a:solidFill>
          <a:ln cap="flat" cmpd="sng" w="127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37" name="Google Shape;1137;p47"/>
          <p:cNvSpPr/>
          <p:nvPr/>
        </p:nvSpPr>
        <p:spPr>
          <a:xfrm>
            <a:off x="2695883" y="3302983"/>
            <a:ext cx="313662" cy="312542"/>
          </a:xfrm>
          <a:prstGeom prst="flowChartConnector">
            <a:avLst/>
          </a:prstGeom>
          <a:solidFill>
            <a:srgbClr val="FF0000"/>
          </a:solidFill>
          <a:ln cap="flat" cmpd="sng" w="127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38" name="Google Shape;1138;p47"/>
          <p:cNvSpPr/>
          <p:nvPr/>
        </p:nvSpPr>
        <p:spPr>
          <a:xfrm>
            <a:off x="3194851" y="3093198"/>
            <a:ext cx="313662" cy="312542"/>
          </a:xfrm>
          <a:prstGeom prst="flowChartConnector">
            <a:avLst/>
          </a:prstGeom>
          <a:solidFill>
            <a:srgbClr val="FF0000"/>
          </a:solidFill>
          <a:ln cap="flat" cmpd="sng" w="127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39" name="Google Shape;1139;p47"/>
          <p:cNvSpPr/>
          <p:nvPr/>
        </p:nvSpPr>
        <p:spPr>
          <a:xfrm>
            <a:off x="3752559" y="2864080"/>
            <a:ext cx="313662" cy="312542"/>
          </a:xfrm>
          <a:prstGeom prst="flowChartConnector">
            <a:avLst/>
          </a:prstGeom>
          <a:solidFill>
            <a:srgbClr val="FF0000"/>
          </a:solidFill>
          <a:ln cap="flat" cmpd="sng" w="127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40" name="Google Shape;1140;p47"/>
          <p:cNvSpPr/>
          <p:nvPr/>
        </p:nvSpPr>
        <p:spPr>
          <a:xfrm>
            <a:off x="4341184" y="2816627"/>
            <a:ext cx="313662" cy="312542"/>
          </a:xfrm>
          <a:prstGeom prst="flowChartConnector">
            <a:avLst/>
          </a:prstGeom>
          <a:solidFill>
            <a:srgbClr val="FF0000"/>
          </a:solidFill>
          <a:ln cap="flat" cmpd="sng" w="127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41" name="Google Shape;1141;p47"/>
          <p:cNvSpPr/>
          <p:nvPr/>
        </p:nvSpPr>
        <p:spPr>
          <a:xfrm>
            <a:off x="4910179" y="2682391"/>
            <a:ext cx="313662" cy="312542"/>
          </a:xfrm>
          <a:prstGeom prst="flowChartConnector">
            <a:avLst/>
          </a:prstGeom>
          <a:solidFill>
            <a:srgbClr val="FF0000"/>
          </a:solidFill>
          <a:ln cap="flat" cmpd="sng" w="127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42" name="Google Shape;1142;p47"/>
          <p:cNvSpPr/>
          <p:nvPr/>
        </p:nvSpPr>
        <p:spPr>
          <a:xfrm>
            <a:off x="5484162" y="2626595"/>
            <a:ext cx="313662" cy="312542"/>
          </a:xfrm>
          <a:prstGeom prst="flowChartConnector">
            <a:avLst/>
          </a:prstGeom>
          <a:solidFill>
            <a:srgbClr val="FF0000"/>
          </a:solidFill>
          <a:ln cap="flat" cmpd="sng" w="127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43" name="Google Shape;1143;p47"/>
          <p:cNvSpPr/>
          <p:nvPr/>
        </p:nvSpPr>
        <p:spPr>
          <a:xfrm>
            <a:off x="6058438" y="2531722"/>
            <a:ext cx="313662" cy="312542"/>
          </a:xfrm>
          <a:prstGeom prst="flowChartConnector">
            <a:avLst/>
          </a:prstGeom>
          <a:solidFill>
            <a:srgbClr val="FF0000"/>
          </a:solidFill>
          <a:ln cap="flat" cmpd="sng" w="127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44" name="Google Shape;1144;p47"/>
          <p:cNvSpPr/>
          <p:nvPr/>
        </p:nvSpPr>
        <p:spPr>
          <a:xfrm>
            <a:off x="6661412" y="2435416"/>
            <a:ext cx="313662" cy="312542"/>
          </a:xfrm>
          <a:prstGeom prst="flowChartConnector">
            <a:avLst/>
          </a:prstGeom>
          <a:solidFill>
            <a:srgbClr val="FF0000"/>
          </a:solidFill>
          <a:ln cap="flat" cmpd="sng" w="127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45" name="Google Shape;1145;p47"/>
          <p:cNvSpPr/>
          <p:nvPr/>
        </p:nvSpPr>
        <p:spPr>
          <a:xfrm>
            <a:off x="7229061" y="2368665"/>
            <a:ext cx="313662" cy="312542"/>
          </a:xfrm>
          <a:prstGeom prst="flowChartConnector">
            <a:avLst/>
          </a:prstGeom>
          <a:solidFill>
            <a:srgbClr val="FF0000"/>
          </a:solidFill>
          <a:ln cap="flat" cmpd="sng" w="127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46" name="Google Shape;1146;p47"/>
          <p:cNvSpPr/>
          <p:nvPr/>
        </p:nvSpPr>
        <p:spPr>
          <a:xfrm>
            <a:off x="7823172" y="2269298"/>
            <a:ext cx="313662" cy="312542"/>
          </a:xfrm>
          <a:prstGeom prst="flowChartConnector">
            <a:avLst/>
          </a:prstGeom>
          <a:solidFill>
            <a:srgbClr val="FF0000"/>
          </a:solidFill>
          <a:ln cap="flat" cmpd="sng" w="127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47" name="Google Shape;1147;p47"/>
          <p:cNvSpPr/>
          <p:nvPr/>
        </p:nvSpPr>
        <p:spPr>
          <a:xfrm>
            <a:off x="8389520" y="2142857"/>
            <a:ext cx="313662" cy="312542"/>
          </a:xfrm>
          <a:prstGeom prst="flowChartConnector">
            <a:avLst/>
          </a:prstGeom>
          <a:solidFill>
            <a:srgbClr val="FF0000"/>
          </a:solidFill>
          <a:ln cap="flat" cmpd="sng" w="127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48" name="Google Shape;1148;p47"/>
          <p:cNvSpPr/>
          <p:nvPr/>
        </p:nvSpPr>
        <p:spPr>
          <a:xfrm>
            <a:off x="8911240" y="1986586"/>
            <a:ext cx="313662" cy="312542"/>
          </a:xfrm>
          <a:prstGeom prst="flowChartConnector">
            <a:avLst/>
          </a:prstGeom>
          <a:solidFill>
            <a:srgbClr val="FF0000"/>
          </a:solidFill>
          <a:ln cap="flat" cmpd="sng" w="127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49" name="Google Shape;1149;p47"/>
          <p:cNvSpPr/>
          <p:nvPr/>
        </p:nvSpPr>
        <p:spPr>
          <a:xfrm>
            <a:off x="9190933" y="1612309"/>
            <a:ext cx="313662" cy="312542"/>
          </a:xfrm>
          <a:prstGeom prst="flowChartConnector">
            <a:avLst/>
          </a:prstGeom>
          <a:solidFill>
            <a:srgbClr val="FF0000"/>
          </a:solidFill>
          <a:ln cap="flat" cmpd="sng" w="127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50" name="Google Shape;1150;p47"/>
          <p:cNvSpPr/>
          <p:nvPr/>
        </p:nvSpPr>
        <p:spPr>
          <a:xfrm>
            <a:off x="8894991" y="1269765"/>
            <a:ext cx="313662" cy="312542"/>
          </a:xfrm>
          <a:prstGeom prst="flowChartConnector">
            <a:avLst/>
          </a:prstGeom>
          <a:solidFill>
            <a:srgbClr val="FF0000"/>
          </a:solidFill>
          <a:ln cap="flat" cmpd="sng" w="127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51" name="Google Shape;1151;p47"/>
          <p:cNvSpPr/>
          <p:nvPr/>
        </p:nvSpPr>
        <p:spPr>
          <a:xfrm>
            <a:off x="8395991" y="1067610"/>
            <a:ext cx="313662" cy="312542"/>
          </a:xfrm>
          <a:prstGeom prst="flowChartConnector">
            <a:avLst/>
          </a:prstGeom>
          <a:solidFill>
            <a:srgbClr val="FF0000"/>
          </a:solidFill>
          <a:ln cap="flat" cmpd="sng" w="127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52" name="Google Shape;1152;p47"/>
          <p:cNvSpPr/>
          <p:nvPr/>
        </p:nvSpPr>
        <p:spPr>
          <a:xfrm>
            <a:off x="7850913" y="891882"/>
            <a:ext cx="313662" cy="312542"/>
          </a:xfrm>
          <a:prstGeom prst="flowChartConnector">
            <a:avLst/>
          </a:prstGeom>
          <a:solidFill>
            <a:srgbClr val="FF0000"/>
          </a:solidFill>
          <a:ln cap="flat" cmpd="sng" w="127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53" name="Google Shape;1153;p47"/>
          <p:cNvSpPr/>
          <p:nvPr/>
        </p:nvSpPr>
        <p:spPr>
          <a:xfrm>
            <a:off x="7279715" y="816094"/>
            <a:ext cx="313662" cy="312542"/>
          </a:xfrm>
          <a:prstGeom prst="flowChartConnector">
            <a:avLst/>
          </a:prstGeom>
          <a:solidFill>
            <a:srgbClr val="FF0000"/>
          </a:solidFill>
          <a:ln cap="flat" cmpd="sng" w="127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54" name="Google Shape;1154;p47"/>
          <p:cNvSpPr/>
          <p:nvPr/>
        </p:nvSpPr>
        <p:spPr>
          <a:xfrm>
            <a:off x="6676904" y="838816"/>
            <a:ext cx="313662" cy="312542"/>
          </a:xfrm>
          <a:prstGeom prst="flowChartConnector">
            <a:avLst/>
          </a:prstGeom>
          <a:solidFill>
            <a:srgbClr val="FF0000"/>
          </a:solidFill>
          <a:ln cap="flat" cmpd="sng" w="127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55" name="Google Shape;1155;p47"/>
          <p:cNvSpPr/>
          <p:nvPr/>
        </p:nvSpPr>
        <p:spPr>
          <a:xfrm>
            <a:off x="6123134" y="929520"/>
            <a:ext cx="313662" cy="312542"/>
          </a:xfrm>
          <a:prstGeom prst="flowChartConnector">
            <a:avLst/>
          </a:prstGeom>
          <a:solidFill>
            <a:srgbClr val="FF0000"/>
          </a:solidFill>
          <a:ln cap="flat" cmpd="sng" w="127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56" name="Google Shape;1156;p47"/>
          <p:cNvSpPr/>
          <p:nvPr/>
        </p:nvSpPr>
        <p:spPr>
          <a:xfrm>
            <a:off x="5589062" y="1136057"/>
            <a:ext cx="313662" cy="312542"/>
          </a:xfrm>
          <a:prstGeom prst="flowChartConnector">
            <a:avLst/>
          </a:prstGeom>
          <a:solidFill>
            <a:srgbClr val="FF0000"/>
          </a:solidFill>
          <a:ln cap="flat" cmpd="sng" w="127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57" name="Google Shape;1157;p47"/>
          <p:cNvSpPr/>
          <p:nvPr/>
        </p:nvSpPr>
        <p:spPr>
          <a:xfrm>
            <a:off x="5090062" y="1370484"/>
            <a:ext cx="313662" cy="312542"/>
          </a:xfrm>
          <a:prstGeom prst="flowChartConnector">
            <a:avLst/>
          </a:prstGeom>
          <a:solidFill>
            <a:srgbClr val="FF0000"/>
          </a:solidFill>
          <a:ln cap="flat" cmpd="sng" w="127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58" name="Google Shape;1158;p47"/>
          <p:cNvSpPr/>
          <p:nvPr/>
        </p:nvSpPr>
        <p:spPr>
          <a:xfrm>
            <a:off x="4535610" y="1542763"/>
            <a:ext cx="313662" cy="312542"/>
          </a:xfrm>
          <a:prstGeom prst="flowChartConnector">
            <a:avLst/>
          </a:prstGeom>
          <a:solidFill>
            <a:srgbClr val="FF0000"/>
          </a:solidFill>
          <a:ln cap="flat" cmpd="sng" w="127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59" name="Google Shape;1159;p47"/>
          <p:cNvSpPr/>
          <p:nvPr/>
        </p:nvSpPr>
        <p:spPr>
          <a:xfrm>
            <a:off x="3967068" y="1682468"/>
            <a:ext cx="313662" cy="312542"/>
          </a:xfrm>
          <a:prstGeom prst="flowChartConnector">
            <a:avLst/>
          </a:prstGeom>
          <a:solidFill>
            <a:srgbClr val="FF0000"/>
          </a:solidFill>
          <a:ln cap="flat" cmpd="sng" w="127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60" name="Google Shape;1160;p47"/>
          <p:cNvSpPr/>
          <p:nvPr/>
        </p:nvSpPr>
        <p:spPr>
          <a:xfrm>
            <a:off x="3398526" y="1650701"/>
            <a:ext cx="313662" cy="312542"/>
          </a:xfrm>
          <a:prstGeom prst="flowChartConnector">
            <a:avLst/>
          </a:prstGeom>
          <a:solidFill>
            <a:srgbClr val="FF0000"/>
          </a:solidFill>
          <a:ln cap="flat" cmpd="sng" w="127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61" name="Google Shape;1161;p47"/>
          <p:cNvSpPr/>
          <p:nvPr/>
        </p:nvSpPr>
        <p:spPr>
          <a:xfrm>
            <a:off x="2871804" y="1452718"/>
            <a:ext cx="313662" cy="312542"/>
          </a:xfrm>
          <a:prstGeom prst="flowChartConnector">
            <a:avLst/>
          </a:prstGeom>
          <a:solidFill>
            <a:srgbClr val="FF0000"/>
          </a:solidFill>
          <a:ln cap="flat" cmpd="sng" w="127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Imagen que contiene electrónica, calculadora, teclado&#10;&#10;Descripción generada automáticamente" id="1162" name="Google Shape;1162;p47">
            <a:hlinkClick action="ppaction://hlinkshowjump?jump=firstslide"/>
          </p:cNvPr>
          <p:cNvPicPr preferRelativeResize="0"/>
          <p:nvPr/>
        </p:nvPicPr>
        <p:blipFill rotWithShape="1">
          <a:blip r:embed="rId4">
            <a:alphaModFix/>
          </a:blip>
          <a:srcRect b="18532" l="10231" r="75586" t="66324"/>
          <a:stretch/>
        </p:blipFill>
        <p:spPr>
          <a:xfrm>
            <a:off x="0" y="0"/>
            <a:ext cx="594238" cy="63452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Imagen que contiene electrónica, calculadora, teclado&#10;&#10;Descripción generada automáticamente" id="1163" name="Google Shape;1163;p47">
            <a:hlinkClick action="ppaction://hlinksldjump" r:id="rId5"/>
          </p:cNvPr>
          <p:cNvPicPr preferRelativeResize="0"/>
          <p:nvPr/>
        </p:nvPicPr>
        <p:blipFill rotWithShape="1">
          <a:blip r:embed="rId6">
            <a:alphaModFix/>
          </a:blip>
          <a:srcRect b="67093" l="27888" r="58941" t="19040"/>
          <a:stretch/>
        </p:blipFill>
        <p:spPr>
          <a:xfrm>
            <a:off x="11708578" y="6349020"/>
            <a:ext cx="483422" cy="5089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67" name="Shape 1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Mapa de pirata con camino hacia el tesoro | Vector Gratis" id="1168" name="Google Shape;1168;p48"/>
          <p:cNvPicPr preferRelativeResize="0"/>
          <p:nvPr/>
        </p:nvPicPr>
        <p:blipFill rotWithShape="1">
          <a:blip r:embed="rId3">
            <a:alphaModFix/>
          </a:blip>
          <a:srcRect b="8605" l="0" r="0" t="0"/>
          <a:stretch/>
        </p:blipFill>
        <p:spPr>
          <a:xfrm>
            <a:off x="390939" y="2735"/>
            <a:ext cx="11410122" cy="685526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Mapa de pirata con camino hacia el tesoro | Vector Gratis" id="1169" name="Google Shape;1169;p48"/>
          <p:cNvPicPr preferRelativeResize="0"/>
          <p:nvPr/>
        </p:nvPicPr>
        <p:blipFill rotWithShape="1">
          <a:blip r:embed="rId3">
            <a:alphaModFix/>
          </a:blip>
          <a:srcRect b="28835" l="57433" r="21661" t="52789"/>
          <a:stretch/>
        </p:blipFill>
        <p:spPr>
          <a:xfrm>
            <a:off x="6944139" y="3962400"/>
            <a:ext cx="2385391" cy="137822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Mapa de pirata con camino hacia el tesoro | Vector Gratis" id="1170" name="Google Shape;1170;p48"/>
          <p:cNvPicPr preferRelativeResize="0"/>
          <p:nvPr/>
        </p:nvPicPr>
        <p:blipFill rotWithShape="1">
          <a:blip r:embed="rId3">
            <a:alphaModFix/>
          </a:blip>
          <a:srcRect b="51273" l="54645" r="10743" t="32560"/>
          <a:stretch/>
        </p:blipFill>
        <p:spPr>
          <a:xfrm>
            <a:off x="6626087" y="2445026"/>
            <a:ext cx="3949148" cy="121257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Mapa de pirata con camino hacia el tesoro | Vector Gratis" id="1171" name="Google Shape;1171;p48"/>
          <p:cNvPicPr preferRelativeResize="0"/>
          <p:nvPr/>
        </p:nvPicPr>
        <p:blipFill rotWithShape="1">
          <a:blip r:embed="rId3">
            <a:alphaModFix/>
          </a:blip>
          <a:srcRect b="60989" l="13066" r="60220" t="26996"/>
          <a:stretch/>
        </p:blipFill>
        <p:spPr>
          <a:xfrm>
            <a:off x="1881809" y="2027583"/>
            <a:ext cx="3048000" cy="90114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Mapa de pirata con camino hacia el tesoro | Vector Gratis" id="1172" name="Google Shape;1172;p48"/>
          <p:cNvPicPr preferRelativeResize="0"/>
          <p:nvPr/>
        </p:nvPicPr>
        <p:blipFill rotWithShape="1">
          <a:blip r:embed="rId3">
            <a:alphaModFix/>
          </a:blip>
          <a:srcRect b="67440" l="39779" r="37689" t="16394"/>
          <a:stretch/>
        </p:blipFill>
        <p:spPr>
          <a:xfrm>
            <a:off x="4929809" y="1232452"/>
            <a:ext cx="2570921" cy="1212574"/>
          </a:xfrm>
          <a:prstGeom prst="rect">
            <a:avLst/>
          </a:prstGeom>
          <a:noFill/>
          <a:ln>
            <a:noFill/>
          </a:ln>
        </p:spPr>
      </p:pic>
      <p:sp>
        <p:nvSpPr>
          <p:cNvPr id="1173" name="Google Shape;1173;p48"/>
          <p:cNvSpPr/>
          <p:nvPr/>
        </p:nvSpPr>
        <p:spPr>
          <a:xfrm>
            <a:off x="6944139" y="5075583"/>
            <a:ext cx="702366" cy="569843"/>
          </a:xfrm>
          <a:prstGeom prst="flowChartConnector">
            <a:avLst/>
          </a:prstGeom>
          <a:solidFill>
            <a:srgbClr val="833C0B"/>
          </a:solidFill>
          <a:ln cap="flat" cmpd="sng" w="12700">
            <a:solidFill>
              <a:srgbClr val="833C0B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s-CL" sz="4000" u="none" cap="none" strike="noStrike">
                <a:solidFill>
                  <a:srgbClr val="F7CAAC"/>
                </a:solidFill>
                <a:latin typeface="Comic Sans MS"/>
                <a:ea typeface="Comic Sans MS"/>
                <a:cs typeface="Comic Sans MS"/>
                <a:sym typeface="Comic Sans MS"/>
              </a:rPr>
              <a:t>1</a:t>
            </a:r>
            <a:endParaRPr/>
          </a:p>
        </p:txBody>
      </p:sp>
      <p:sp>
        <p:nvSpPr>
          <p:cNvPr id="1174" name="Google Shape;1174;p48"/>
          <p:cNvSpPr/>
          <p:nvPr/>
        </p:nvSpPr>
        <p:spPr>
          <a:xfrm>
            <a:off x="9862929" y="3392557"/>
            <a:ext cx="702366" cy="569843"/>
          </a:xfrm>
          <a:prstGeom prst="flowChartConnector">
            <a:avLst/>
          </a:prstGeom>
          <a:solidFill>
            <a:srgbClr val="833C0B"/>
          </a:solidFill>
          <a:ln cap="flat" cmpd="sng" w="12700">
            <a:solidFill>
              <a:srgbClr val="833C0B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s-CL" sz="4000" u="none" cap="none" strike="noStrike">
                <a:solidFill>
                  <a:srgbClr val="F7CAAC"/>
                </a:solidFill>
                <a:latin typeface="Comic Sans MS"/>
                <a:ea typeface="Comic Sans MS"/>
                <a:cs typeface="Comic Sans MS"/>
                <a:sym typeface="Comic Sans MS"/>
              </a:rPr>
              <a:t>2</a:t>
            </a:r>
            <a:endParaRPr/>
          </a:p>
        </p:txBody>
      </p:sp>
      <p:sp>
        <p:nvSpPr>
          <p:cNvPr id="1175" name="Google Shape;1175;p48"/>
          <p:cNvSpPr/>
          <p:nvPr/>
        </p:nvSpPr>
        <p:spPr>
          <a:xfrm>
            <a:off x="2339009" y="2759765"/>
            <a:ext cx="702366" cy="569843"/>
          </a:xfrm>
          <a:prstGeom prst="flowChartConnector">
            <a:avLst/>
          </a:prstGeom>
          <a:solidFill>
            <a:srgbClr val="833C0B"/>
          </a:solidFill>
          <a:ln cap="flat" cmpd="sng" w="12700">
            <a:solidFill>
              <a:srgbClr val="833C0B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s-CL" sz="4000" u="none" cap="none" strike="noStrike">
                <a:solidFill>
                  <a:srgbClr val="F7CAAC"/>
                </a:solidFill>
                <a:latin typeface="Comic Sans MS"/>
                <a:ea typeface="Comic Sans MS"/>
                <a:cs typeface="Comic Sans MS"/>
                <a:sym typeface="Comic Sans MS"/>
              </a:rPr>
              <a:t>3</a:t>
            </a:r>
            <a:endParaRPr/>
          </a:p>
        </p:txBody>
      </p:sp>
      <p:sp>
        <p:nvSpPr>
          <p:cNvPr id="1176" name="Google Shape;1176;p48"/>
          <p:cNvSpPr/>
          <p:nvPr/>
        </p:nvSpPr>
        <p:spPr>
          <a:xfrm>
            <a:off x="7275443" y="1616766"/>
            <a:ext cx="702366" cy="569843"/>
          </a:xfrm>
          <a:prstGeom prst="flowChartConnector">
            <a:avLst/>
          </a:prstGeom>
          <a:solidFill>
            <a:srgbClr val="833C0B"/>
          </a:solidFill>
          <a:ln cap="flat" cmpd="sng" w="12700">
            <a:solidFill>
              <a:srgbClr val="833C0B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s-CL" sz="4000" u="none" cap="none" strike="noStrike">
                <a:solidFill>
                  <a:srgbClr val="F7CAAC"/>
                </a:solidFill>
                <a:latin typeface="Comic Sans MS"/>
                <a:ea typeface="Comic Sans MS"/>
                <a:cs typeface="Comic Sans MS"/>
                <a:sym typeface="Comic Sans MS"/>
              </a:rPr>
              <a:t>4</a:t>
            </a:r>
            <a:endParaRPr/>
          </a:p>
        </p:txBody>
      </p:sp>
      <p:sp>
        <p:nvSpPr>
          <p:cNvPr id="1177" name="Google Shape;1177;p48"/>
          <p:cNvSpPr/>
          <p:nvPr/>
        </p:nvSpPr>
        <p:spPr>
          <a:xfrm>
            <a:off x="5999003" y="5776217"/>
            <a:ext cx="313662" cy="312542"/>
          </a:xfrm>
          <a:prstGeom prst="flowChartConnector">
            <a:avLst/>
          </a:prstGeom>
          <a:solidFill>
            <a:srgbClr val="FF0000"/>
          </a:solidFill>
          <a:ln cap="flat" cmpd="sng" w="127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78" name="Google Shape;1178;p48"/>
          <p:cNvSpPr/>
          <p:nvPr/>
        </p:nvSpPr>
        <p:spPr>
          <a:xfrm>
            <a:off x="5412973" y="5827586"/>
            <a:ext cx="313662" cy="312542"/>
          </a:xfrm>
          <a:prstGeom prst="flowChartConnector">
            <a:avLst/>
          </a:prstGeom>
          <a:solidFill>
            <a:srgbClr val="FF0000"/>
          </a:solidFill>
          <a:ln cap="flat" cmpd="sng" w="127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79" name="Google Shape;1179;p48"/>
          <p:cNvSpPr/>
          <p:nvPr/>
        </p:nvSpPr>
        <p:spPr>
          <a:xfrm>
            <a:off x="4826943" y="5858844"/>
            <a:ext cx="313662" cy="312542"/>
          </a:xfrm>
          <a:prstGeom prst="flowChartConnector">
            <a:avLst/>
          </a:prstGeom>
          <a:solidFill>
            <a:srgbClr val="FF0000"/>
          </a:solidFill>
          <a:ln cap="flat" cmpd="sng" w="127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80" name="Google Shape;1180;p48"/>
          <p:cNvSpPr/>
          <p:nvPr/>
        </p:nvSpPr>
        <p:spPr>
          <a:xfrm>
            <a:off x="6585033" y="5708584"/>
            <a:ext cx="313662" cy="312542"/>
          </a:xfrm>
          <a:prstGeom prst="flowChartConnector">
            <a:avLst/>
          </a:prstGeom>
          <a:solidFill>
            <a:srgbClr val="FF0000"/>
          </a:solidFill>
          <a:ln cap="flat" cmpd="sng" w="127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81" name="Google Shape;1181;p48"/>
          <p:cNvSpPr/>
          <p:nvPr/>
        </p:nvSpPr>
        <p:spPr>
          <a:xfrm>
            <a:off x="7184303" y="5649797"/>
            <a:ext cx="313662" cy="312542"/>
          </a:xfrm>
          <a:prstGeom prst="flowChartConnector">
            <a:avLst/>
          </a:prstGeom>
          <a:solidFill>
            <a:srgbClr val="FF0000"/>
          </a:solidFill>
          <a:ln cap="flat" cmpd="sng" w="127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82" name="Google Shape;1182;p48"/>
          <p:cNvSpPr/>
          <p:nvPr/>
        </p:nvSpPr>
        <p:spPr>
          <a:xfrm>
            <a:off x="7738129" y="5552313"/>
            <a:ext cx="313662" cy="312542"/>
          </a:xfrm>
          <a:prstGeom prst="flowChartConnector">
            <a:avLst/>
          </a:prstGeom>
          <a:solidFill>
            <a:srgbClr val="FF0000"/>
          </a:solidFill>
          <a:ln cap="flat" cmpd="sng" w="127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83" name="Google Shape;1183;p48"/>
          <p:cNvSpPr/>
          <p:nvPr/>
        </p:nvSpPr>
        <p:spPr>
          <a:xfrm>
            <a:off x="8331186" y="5428558"/>
            <a:ext cx="313662" cy="312542"/>
          </a:xfrm>
          <a:prstGeom prst="flowChartConnector">
            <a:avLst/>
          </a:prstGeom>
          <a:solidFill>
            <a:srgbClr val="FF0000"/>
          </a:solidFill>
          <a:ln cap="flat" cmpd="sng" w="127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84" name="Google Shape;1184;p48"/>
          <p:cNvSpPr/>
          <p:nvPr/>
        </p:nvSpPr>
        <p:spPr>
          <a:xfrm>
            <a:off x="8877271" y="5261914"/>
            <a:ext cx="313662" cy="312542"/>
          </a:xfrm>
          <a:prstGeom prst="flowChartConnector">
            <a:avLst/>
          </a:prstGeom>
          <a:solidFill>
            <a:srgbClr val="FF0000"/>
          </a:solidFill>
          <a:ln cap="flat" cmpd="sng" w="127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85" name="Google Shape;1185;p48"/>
          <p:cNvSpPr/>
          <p:nvPr/>
        </p:nvSpPr>
        <p:spPr>
          <a:xfrm>
            <a:off x="9266525" y="4959966"/>
            <a:ext cx="313662" cy="312542"/>
          </a:xfrm>
          <a:prstGeom prst="flowChartConnector">
            <a:avLst/>
          </a:prstGeom>
          <a:solidFill>
            <a:srgbClr val="FF0000"/>
          </a:solidFill>
          <a:ln cap="flat" cmpd="sng" w="127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86" name="Google Shape;1186;p48"/>
          <p:cNvSpPr/>
          <p:nvPr/>
        </p:nvSpPr>
        <p:spPr>
          <a:xfrm>
            <a:off x="9433936" y="4526821"/>
            <a:ext cx="313662" cy="312542"/>
          </a:xfrm>
          <a:prstGeom prst="flowChartConnector">
            <a:avLst/>
          </a:prstGeom>
          <a:solidFill>
            <a:srgbClr val="FF0000"/>
          </a:solidFill>
          <a:ln cap="flat" cmpd="sng" w="127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87" name="Google Shape;1187;p48"/>
          <p:cNvSpPr/>
          <p:nvPr/>
        </p:nvSpPr>
        <p:spPr>
          <a:xfrm>
            <a:off x="9275499" y="4061879"/>
            <a:ext cx="313662" cy="312542"/>
          </a:xfrm>
          <a:prstGeom prst="flowChartConnector">
            <a:avLst/>
          </a:prstGeom>
          <a:solidFill>
            <a:srgbClr val="FF0000"/>
          </a:solidFill>
          <a:ln cap="flat" cmpd="sng" w="127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88" name="Google Shape;1188;p48"/>
          <p:cNvSpPr/>
          <p:nvPr/>
        </p:nvSpPr>
        <p:spPr>
          <a:xfrm>
            <a:off x="8911240" y="3728570"/>
            <a:ext cx="313662" cy="312542"/>
          </a:xfrm>
          <a:prstGeom prst="flowChartConnector">
            <a:avLst/>
          </a:prstGeom>
          <a:solidFill>
            <a:srgbClr val="FF0000"/>
          </a:solidFill>
          <a:ln cap="flat" cmpd="sng" w="127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89" name="Google Shape;1189;p48"/>
          <p:cNvSpPr/>
          <p:nvPr/>
        </p:nvSpPr>
        <p:spPr>
          <a:xfrm>
            <a:off x="8390424" y="3572299"/>
            <a:ext cx="313662" cy="312542"/>
          </a:xfrm>
          <a:prstGeom prst="flowChartConnector">
            <a:avLst/>
          </a:prstGeom>
          <a:solidFill>
            <a:srgbClr val="FF0000"/>
          </a:solidFill>
          <a:ln cap="flat" cmpd="sng" w="127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90" name="Google Shape;1190;p48"/>
          <p:cNvSpPr/>
          <p:nvPr/>
        </p:nvSpPr>
        <p:spPr>
          <a:xfrm>
            <a:off x="7797805" y="3578888"/>
            <a:ext cx="313662" cy="312542"/>
          </a:xfrm>
          <a:prstGeom prst="flowChartConnector">
            <a:avLst/>
          </a:prstGeom>
          <a:solidFill>
            <a:srgbClr val="FF0000"/>
          </a:solidFill>
          <a:ln cap="flat" cmpd="sng" w="127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91" name="Google Shape;1191;p48"/>
          <p:cNvSpPr/>
          <p:nvPr/>
        </p:nvSpPr>
        <p:spPr>
          <a:xfrm>
            <a:off x="7241452" y="3667493"/>
            <a:ext cx="313662" cy="312542"/>
          </a:xfrm>
          <a:prstGeom prst="flowChartConnector">
            <a:avLst/>
          </a:prstGeom>
          <a:solidFill>
            <a:srgbClr val="FF0000"/>
          </a:solidFill>
          <a:ln cap="flat" cmpd="sng" w="127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92" name="Google Shape;1192;p48"/>
          <p:cNvSpPr/>
          <p:nvPr/>
        </p:nvSpPr>
        <p:spPr>
          <a:xfrm>
            <a:off x="6728195" y="3905608"/>
            <a:ext cx="313662" cy="312542"/>
          </a:xfrm>
          <a:prstGeom prst="flowChartConnector">
            <a:avLst/>
          </a:prstGeom>
          <a:solidFill>
            <a:srgbClr val="FF0000"/>
          </a:solidFill>
          <a:ln cap="flat" cmpd="sng" w="127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93" name="Google Shape;1193;p48"/>
          <p:cNvSpPr/>
          <p:nvPr/>
        </p:nvSpPr>
        <p:spPr>
          <a:xfrm>
            <a:off x="6194796" y="4088633"/>
            <a:ext cx="313662" cy="312542"/>
          </a:xfrm>
          <a:prstGeom prst="flowChartConnector">
            <a:avLst/>
          </a:prstGeom>
          <a:solidFill>
            <a:srgbClr val="FF0000"/>
          </a:solidFill>
          <a:ln cap="flat" cmpd="sng" w="127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94" name="Google Shape;1194;p48"/>
          <p:cNvSpPr/>
          <p:nvPr/>
        </p:nvSpPr>
        <p:spPr>
          <a:xfrm>
            <a:off x="5629385" y="4214279"/>
            <a:ext cx="313662" cy="312542"/>
          </a:xfrm>
          <a:prstGeom prst="flowChartConnector">
            <a:avLst/>
          </a:prstGeom>
          <a:solidFill>
            <a:srgbClr val="FF0000"/>
          </a:solidFill>
          <a:ln cap="flat" cmpd="sng" w="127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95" name="Google Shape;1195;p48"/>
          <p:cNvSpPr/>
          <p:nvPr/>
        </p:nvSpPr>
        <p:spPr>
          <a:xfrm>
            <a:off x="5042101" y="4266055"/>
            <a:ext cx="313662" cy="312542"/>
          </a:xfrm>
          <a:prstGeom prst="flowChartConnector">
            <a:avLst/>
          </a:prstGeom>
          <a:solidFill>
            <a:srgbClr val="FF0000"/>
          </a:solidFill>
          <a:ln cap="flat" cmpd="sng" w="127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96" name="Google Shape;1196;p48"/>
          <p:cNvSpPr/>
          <p:nvPr/>
        </p:nvSpPr>
        <p:spPr>
          <a:xfrm>
            <a:off x="4430939" y="4266055"/>
            <a:ext cx="313662" cy="312542"/>
          </a:xfrm>
          <a:prstGeom prst="flowChartConnector">
            <a:avLst/>
          </a:prstGeom>
          <a:solidFill>
            <a:srgbClr val="FF0000"/>
          </a:solidFill>
          <a:ln cap="flat" cmpd="sng" w="127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97" name="Google Shape;1197;p48"/>
          <p:cNvSpPr/>
          <p:nvPr/>
        </p:nvSpPr>
        <p:spPr>
          <a:xfrm>
            <a:off x="3843655" y="4266055"/>
            <a:ext cx="313662" cy="312542"/>
          </a:xfrm>
          <a:prstGeom prst="flowChartConnector">
            <a:avLst/>
          </a:prstGeom>
          <a:solidFill>
            <a:srgbClr val="FF0000"/>
          </a:solidFill>
          <a:ln cap="flat" cmpd="sng" w="127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98" name="Google Shape;1198;p48"/>
          <p:cNvSpPr/>
          <p:nvPr/>
        </p:nvSpPr>
        <p:spPr>
          <a:xfrm>
            <a:off x="3278244" y="4139790"/>
            <a:ext cx="313662" cy="312542"/>
          </a:xfrm>
          <a:prstGeom prst="flowChartConnector">
            <a:avLst/>
          </a:prstGeom>
          <a:solidFill>
            <a:srgbClr val="FF0000"/>
          </a:solidFill>
          <a:ln cap="flat" cmpd="sng" w="127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99" name="Google Shape;1199;p48"/>
          <p:cNvSpPr/>
          <p:nvPr/>
        </p:nvSpPr>
        <p:spPr>
          <a:xfrm>
            <a:off x="2718111" y="4009806"/>
            <a:ext cx="313662" cy="312542"/>
          </a:xfrm>
          <a:prstGeom prst="flowChartConnector">
            <a:avLst/>
          </a:prstGeom>
          <a:solidFill>
            <a:srgbClr val="FF0000"/>
          </a:solidFill>
          <a:ln cap="flat" cmpd="sng" w="127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00" name="Google Shape;1200;p48"/>
          <p:cNvSpPr/>
          <p:nvPr/>
        </p:nvSpPr>
        <p:spPr>
          <a:xfrm>
            <a:off x="2376530" y="3686044"/>
            <a:ext cx="313662" cy="312542"/>
          </a:xfrm>
          <a:prstGeom prst="flowChartConnector">
            <a:avLst/>
          </a:prstGeom>
          <a:solidFill>
            <a:srgbClr val="FF0000"/>
          </a:solidFill>
          <a:ln cap="flat" cmpd="sng" w="127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01" name="Google Shape;1201;p48"/>
          <p:cNvSpPr/>
          <p:nvPr/>
        </p:nvSpPr>
        <p:spPr>
          <a:xfrm>
            <a:off x="2695883" y="3302983"/>
            <a:ext cx="313662" cy="312542"/>
          </a:xfrm>
          <a:prstGeom prst="flowChartConnector">
            <a:avLst/>
          </a:prstGeom>
          <a:solidFill>
            <a:srgbClr val="FF0000"/>
          </a:solidFill>
          <a:ln cap="flat" cmpd="sng" w="127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02" name="Google Shape;1202;p48"/>
          <p:cNvSpPr/>
          <p:nvPr/>
        </p:nvSpPr>
        <p:spPr>
          <a:xfrm>
            <a:off x="3194851" y="3093198"/>
            <a:ext cx="313662" cy="312542"/>
          </a:xfrm>
          <a:prstGeom prst="flowChartConnector">
            <a:avLst/>
          </a:prstGeom>
          <a:solidFill>
            <a:srgbClr val="FF0000"/>
          </a:solidFill>
          <a:ln cap="flat" cmpd="sng" w="127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03" name="Google Shape;1203;p48"/>
          <p:cNvSpPr/>
          <p:nvPr/>
        </p:nvSpPr>
        <p:spPr>
          <a:xfrm>
            <a:off x="3752559" y="2864080"/>
            <a:ext cx="313662" cy="312542"/>
          </a:xfrm>
          <a:prstGeom prst="flowChartConnector">
            <a:avLst/>
          </a:prstGeom>
          <a:solidFill>
            <a:srgbClr val="FF0000"/>
          </a:solidFill>
          <a:ln cap="flat" cmpd="sng" w="127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04" name="Google Shape;1204;p48"/>
          <p:cNvSpPr/>
          <p:nvPr/>
        </p:nvSpPr>
        <p:spPr>
          <a:xfrm>
            <a:off x="4341184" y="2816627"/>
            <a:ext cx="313662" cy="312542"/>
          </a:xfrm>
          <a:prstGeom prst="flowChartConnector">
            <a:avLst/>
          </a:prstGeom>
          <a:solidFill>
            <a:srgbClr val="FF0000"/>
          </a:solidFill>
          <a:ln cap="flat" cmpd="sng" w="127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05" name="Google Shape;1205;p48"/>
          <p:cNvSpPr/>
          <p:nvPr/>
        </p:nvSpPr>
        <p:spPr>
          <a:xfrm>
            <a:off x="4910179" y="2682391"/>
            <a:ext cx="313662" cy="312542"/>
          </a:xfrm>
          <a:prstGeom prst="flowChartConnector">
            <a:avLst/>
          </a:prstGeom>
          <a:solidFill>
            <a:srgbClr val="FF0000"/>
          </a:solidFill>
          <a:ln cap="flat" cmpd="sng" w="127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06" name="Google Shape;1206;p48"/>
          <p:cNvSpPr/>
          <p:nvPr/>
        </p:nvSpPr>
        <p:spPr>
          <a:xfrm>
            <a:off x="5484162" y="2626595"/>
            <a:ext cx="313662" cy="312542"/>
          </a:xfrm>
          <a:prstGeom prst="flowChartConnector">
            <a:avLst/>
          </a:prstGeom>
          <a:solidFill>
            <a:srgbClr val="FF0000"/>
          </a:solidFill>
          <a:ln cap="flat" cmpd="sng" w="127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07" name="Google Shape;1207;p48"/>
          <p:cNvSpPr/>
          <p:nvPr/>
        </p:nvSpPr>
        <p:spPr>
          <a:xfrm>
            <a:off x="6058438" y="2531722"/>
            <a:ext cx="313662" cy="312542"/>
          </a:xfrm>
          <a:prstGeom prst="flowChartConnector">
            <a:avLst/>
          </a:prstGeom>
          <a:solidFill>
            <a:srgbClr val="FF0000"/>
          </a:solidFill>
          <a:ln cap="flat" cmpd="sng" w="127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08" name="Google Shape;1208;p48"/>
          <p:cNvSpPr/>
          <p:nvPr/>
        </p:nvSpPr>
        <p:spPr>
          <a:xfrm>
            <a:off x="6661412" y="2435416"/>
            <a:ext cx="313662" cy="312542"/>
          </a:xfrm>
          <a:prstGeom prst="flowChartConnector">
            <a:avLst/>
          </a:prstGeom>
          <a:solidFill>
            <a:srgbClr val="FF0000"/>
          </a:solidFill>
          <a:ln cap="flat" cmpd="sng" w="127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09" name="Google Shape;1209;p48"/>
          <p:cNvSpPr/>
          <p:nvPr/>
        </p:nvSpPr>
        <p:spPr>
          <a:xfrm>
            <a:off x="7229061" y="2368665"/>
            <a:ext cx="313662" cy="312542"/>
          </a:xfrm>
          <a:prstGeom prst="flowChartConnector">
            <a:avLst/>
          </a:prstGeom>
          <a:solidFill>
            <a:srgbClr val="FF0000"/>
          </a:solidFill>
          <a:ln cap="flat" cmpd="sng" w="127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10" name="Google Shape;1210;p48"/>
          <p:cNvSpPr/>
          <p:nvPr/>
        </p:nvSpPr>
        <p:spPr>
          <a:xfrm>
            <a:off x="7823172" y="2269298"/>
            <a:ext cx="313662" cy="312542"/>
          </a:xfrm>
          <a:prstGeom prst="flowChartConnector">
            <a:avLst/>
          </a:prstGeom>
          <a:solidFill>
            <a:srgbClr val="FF0000"/>
          </a:solidFill>
          <a:ln cap="flat" cmpd="sng" w="127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11" name="Google Shape;1211;p48"/>
          <p:cNvSpPr/>
          <p:nvPr/>
        </p:nvSpPr>
        <p:spPr>
          <a:xfrm>
            <a:off x="8389520" y="2142857"/>
            <a:ext cx="313662" cy="312542"/>
          </a:xfrm>
          <a:prstGeom prst="flowChartConnector">
            <a:avLst/>
          </a:prstGeom>
          <a:solidFill>
            <a:srgbClr val="FF0000"/>
          </a:solidFill>
          <a:ln cap="flat" cmpd="sng" w="127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12" name="Google Shape;1212;p48"/>
          <p:cNvSpPr/>
          <p:nvPr/>
        </p:nvSpPr>
        <p:spPr>
          <a:xfrm>
            <a:off x="8911240" y="1986586"/>
            <a:ext cx="313662" cy="312542"/>
          </a:xfrm>
          <a:prstGeom prst="flowChartConnector">
            <a:avLst/>
          </a:prstGeom>
          <a:solidFill>
            <a:srgbClr val="FF0000"/>
          </a:solidFill>
          <a:ln cap="flat" cmpd="sng" w="127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13" name="Google Shape;1213;p48"/>
          <p:cNvSpPr/>
          <p:nvPr/>
        </p:nvSpPr>
        <p:spPr>
          <a:xfrm>
            <a:off x="9190933" y="1612309"/>
            <a:ext cx="313662" cy="312542"/>
          </a:xfrm>
          <a:prstGeom prst="flowChartConnector">
            <a:avLst/>
          </a:prstGeom>
          <a:solidFill>
            <a:srgbClr val="FF0000"/>
          </a:solidFill>
          <a:ln cap="flat" cmpd="sng" w="127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14" name="Google Shape;1214;p48"/>
          <p:cNvSpPr/>
          <p:nvPr/>
        </p:nvSpPr>
        <p:spPr>
          <a:xfrm>
            <a:off x="8894991" y="1269765"/>
            <a:ext cx="313662" cy="312542"/>
          </a:xfrm>
          <a:prstGeom prst="flowChartConnector">
            <a:avLst/>
          </a:prstGeom>
          <a:solidFill>
            <a:srgbClr val="FF0000"/>
          </a:solidFill>
          <a:ln cap="flat" cmpd="sng" w="127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15" name="Google Shape;1215;p48"/>
          <p:cNvSpPr/>
          <p:nvPr/>
        </p:nvSpPr>
        <p:spPr>
          <a:xfrm>
            <a:off x="8395991" y="1067610"/>
            <a:ext cx="313662" cy="312542"/>
          </a:xfrm>
          <a:prstGeom prst="flowChartConnector">
            <a:avLst/>
          </a:prstGeom>
          <a:solidFill>
            <a:srgbClr val="FF0000"/>
          </a:solidFill>
          <a:ln cap="flat" cmpd="sng" w="127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16" name="Google Shape;1216;p48"/>
          <p:cNvSpPr/>
          <p:nvPr/>
        </p:nvSpPr>
        <p:spPr>
          <a:xfrm>
            <a:off x="7850913" y="891882"/>
            <a:ext cx="313662" cy="312542"/>
          </a:xfrm>
          <a:prstGeom prst="flowChartConnector">
            <a:avLst/>
          </a:prstGeom>
          <a:solidFill>
            <a:srgbClr val="FF0000"/>
          </a:solidFill>
          <a:ln cap="flat" cmpd="sng" w="127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17" name="Google Shape;1217;p48"/>
          <p:cNvSpPr/>
          <p:nvPr/>
        </p:nvSpPr>
        <p:spPr>
          <a:xfrm>
            <a:off x="7279715" y="816094"/>
            <a:ext cx="313662" cy="312542"/>
          </a:xfrm>
          <a:prstGeom prst="flowChartConnector">
            <a:avLst/>
          </a:prstGeom>
          <a:solidFill>
            <a:srgbClr val="FF0000"/>
          </a:solidFill>
          <a:ln cap="flat" cmpd="sng" w="127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18" name="Google Shape;1218;p48"/>
          <p:cNvSpPr/>
          <p:nvPr/>
        </p:nvSpPr>
        <p:spPr>
          <a:xfrm>
            <a:off x="6676904" y="838816"/>
            <a:ext cx="313662" cy="312542"/>
          </a:xfrm>
          <a:prstGeom prst="flowChartConnector">
            <a:avLst/>
          </a:prstGeom>
          <a:solidFill>
            <a:srgbClr val="FF0000"/>
          </a:solidFill>
          <a:ln cap="flat" cmpd="sng" w="127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19" name="Google Shape;1219;p48"/>
          <p:cNvSpPr/>
          <p:nvPr/>
        </p:nvSpPr>
        <p:spPr>
          <a:xfrm>
            <a:off x="6123134" y="929520"/>
            <a:ext cx="313662" cy="312542"/>
          </a:xfrm>
          <a:prstGeom prst="flowChartConnector">
            <a:avLst/>
          </a:prstGeom>
          <a:solidFill>
            <a:srgbClr val="FF0000"/>
          </a:solidFill>
          <a:ln cap="flat" cmpd="sng" w="127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20" name="Google Shape;1220;p48"/>
          <p:cNvSpPr/>
          <p:nvPr/>
        </p:nvSpPr>
        <p:spPr>
          <a:xfrm>
            <a:off x="5589062" y="1136057"/>
            <a:ext cx="313662" cy="312542"/>
          </a:xfrm>
          <a:prstGeom prst="flowChartConnector">
            <a:avLst/>
          </a:prstGeom>
          <a:solidFill>
            <a:srgbClr val="FF0000"/>
          </a:solidFill>
          <a:ln cap="flat" cmpd="sng" w="127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21" name="Google Shape;1221;p48"/>
          <p:cNvSpPr/>
          <p:nvPr/>
        </p:nvSpPr>
        <p:spPr>
          <a:xfrm>
            <a:off x="5090062" y="1370484"/>
            <a:ext cx="313662" cy="312542"/>
          </a:xfrm>
          <a:prstGeom prst="flowChartConnector">
            <a:avLst/>
          </a:prstGeom>
          <a:solidFill>
            <a:srgbClr val="FF0000"/>
          </a:solidFill>
          <a:ln cap="flat" cmpd="sng" w="127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22" name="Google Shape;1222;p48"/>
          <p:cNvSpPr/>
          <p:nvPr/>
        </p:nvSpPr>
        <p:spPr>
          <a:xfrm>
            <a:off x="4535610" y="1542763"/>
            <a:ext cx="313662" cy="312542"/>
          </a:xfrm>
          <a:prstGeom prst="flowChartConnector">
            <a:avLst/>
          </a:prstGeom>
          <a:solidFill>
            <a:srgbClr val="FF0000"/>
          </a:solidFill>
          <a:ln cap="flat" cmpd="sng" w="127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23" name="Google Shape;1223;p48"/>
          <p:cNvSpPr/>
          <p:nvPr/>
        </p:nvSpPr>
        <p:spPr>
          <a:xfrm>
            <a:off x="3967068" y="1682468"/>
            <a:ext cx="313662" cy="312542"/>
          </a:xfrm>
          <a:prstGeom prst="flowChartConnector">
            <a:avLst/>
          </a:prstGeom>
          <a:solidFill>
            <a:srgbClr val="FF0000"/>
          </a:solidFill>
          <a:ln cap="flat" cmpd="sng" w="127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24" name="Google Shape;1224;p48"/>
          <p:cNvSpPr/>
          <p:nvPr/>
        </p:nvSpPr>
        <p:spPr>
          <a:xfrm>
            <a:off x="3398526" y="1650701"/>
            <a:ext cx="313662" cy="312542"/>
          </a:xfrm>
          <a:prstGeom prst="flowChartConnector">
            <a:avLst/>
          </a:prstGeom>
          <a:solidFill>
            <a:srgbClr val="FF0000"/>
          </a:solidFill>
          <a:ln cap="flat" cmpd="sng" w="127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25" name="Google Shape;1225;p48"/>
          <p:cNvSpPr/>
          <p:nvPr/>
        </p:nvSpPr>
        <p:spPr>
          <a:xfrm>
            <a:off x="2871804" y="1452718"/>
            <a:ext cx="313662" cy="312542"/>
          </a:xfrm>
          <a:prstGeom prst="flowChartConnector">
            <a:avLst/>
          </a:prstGeom>
          <a:solidFill>
            <a:srgbClr val="FF0000"/>
          </a:solidFill>
          <a:ln cap="flat" cmpd="sng" w="127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Mapa de pirata con camino hacia el tesoro | Vector Gratis" id="1226" name="Google Shape;1226;p48"/>
          <p:cNvPicPr preferRelativeResize="0"/>
          <p:nvPr/>
        </p:nvPicPr>
        <p:blipFill rotWithShape="1">
          <a:blip r:embed="rId4">
            <a:alphaModFix/>
          </a:blip>
          <a:srcRect b="77598" l="12833" r="69164" t="6236"/>
          <a:stretch/>
        </p:blipFill>
        <p:spPr>
          <a:xfrm>
            <a:off x="2977579" y="1249108"/>
            <a:ext cx="5552410" cy="327771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Imagen que contiene electrónica, calculadora, teclado&#10;&#10;Descripción generada automáticamente" id="1227" name="Google Shape;1227;p48">
            <a:hlinkClick action="ppaction://hlinkshowjump?jump=firstslide"/>
          </p:cNvPr>
          <p:cNvPicPr preferRelativeResize="0"/>
          <p:nvPr/>
        </p:nvPicPr>
        <p:blipFill rotWithShape="1">
          <a:blip r:embed="rId5">
            <a:alphaModFix/>
          </a:blip>
          <a:srcRect b="18532" l="10231" r="75586" t="66324"/>
          <a:stretch/>
        </p:blipFill>
        <p:spPr>
          <a:xfrm>
            <a:off x="0" y="0"/>
            <a:ext cx="594238" cy="6345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2250"/>
                                        <p:tgtEl>
                                          <p:spTgt spid="12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2250"/>
                                        <p:tgtEl>
                                          <p:spTgt spid="12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231" name="Shape 1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Imagen que contiene electrónica, calculadora, teclado&#10;&#10;Descripción generada automáticamente" id="1232" name="Google Shape;1232;p49">
            <a:hlinkClick action="ppaction://hlinkshowjump?jump=firstslide"/>
          </p:cNvPr>
          <p:cNvPicPr preferRelativeResize="0"/>
          <p:nvPr/>
        </p:nvPicPr>
        <p:blipFill rotWithShape="1">
          <a:blip r:embed="rId4">
            <a:alphaModFix/>
          </a:blip>
          <a:srcRect b="18532" l="10231" r="75586" t="66324"/>
          <a:stretch/>
        </p:blipFill>
        <p:spPr>
          <a:xfrm>
            <a:off x="0" y="0"/>
            <a:ext cx="594238" cy="63452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Pin en piratas" id="1233" name="Google Shape;1233;p49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57370" y="2566779"/>
            <a:ext cx="2724150" cy="404812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✿**✿*PIRATA*✿**✿* | Imágenes de piratas, Dibujos de piratas ..." id="1234" name="Google Shape;1234;p49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9603684" y="2412069"/>
            <a:ext cx="2430946" cy="4357546"/>
          </a:xfrm>
          <a:prstGeom prst="rect">
            <a:avLst/>
          </a:prstGeom>
          <a:noFill/>
          <a:ln>
            <a:noFill/>
          </a:ln>
        </p:spPr>
      </p:pic>
      <p:pic>
        <p:nvPicPr>
          <p:cNvPr id="1235" name="Google Shape;1235;p49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 rot="-367412">
            <a:off x="3886199" y="3012796"/>
            <a:ext cx="3429000" cy="3429000"/>
          </a:xfrm>
          <a:prstGeom prst="rect">
            <a:avLst/>
          </a:prstGeom>
          <a:noFill/>
          <a:ln>
            <a:noFill/>
          </a:ln>
        </p:spPr>
      </p:pic>
      <p:sp>
        <p:nvSpPr>
          <p:cNvPr id="1236" name="Google Shape;1236;p49"/>
          <p:cNvSpPr txBox="1"/>
          <p:nvPr/>
        </p:nvSpPr>
        <p:spPr>
          <a:xfrm>
            <a:off x="2330311" y="634525"/>
            <a:ext cx="6540776" cy="120032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s-CL" sz="7200" u="none" cap="none" strike="noStrike">
                <a:solidFill>
                  <a:srgbClr val="002060"/>
                </a:solidFill>
                <a:latin typeface="Comic Sans MS"/>
                <a:ea typeface="Comic Sans MS"/>
                <a:cs typeface="Comic Sans MS"/>
                <a:sym typeface="Comic Sans MS"/>
              </a:rPr>
              <a:t>¡Felicidades!</a:t>
            </a:r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12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12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47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Imagen que contiene electrónica, calculadora, teclado&#10;&#10;Descripción generada automáticamente" id="148" name="Google Shape;148;p5">
            <a:hlinkClick action="ppaction://hlinkshowjump?jump=firstslide"/>
          </p:cNvPr>
          <p:cNvPicPr preferRelativeResize="0"/>
          <p:nvPr/>
        </p:nvPicPr>
        <p:blipFill rotWithShape="1">
          <a:blip r:embed="rId4">
            <a:alphaModFix/>
          </a:blip>
          <a:srcRect b="18532" l="10231" r="75586" t="66324"/>
          <a:stretch/>
        </p:blipFill>
        <p:spPr>
          <a:xfrm>
            <a:off x="0" y="0"/>
            <a:ext cx="594238" cy="634525"/>
          </a:xfrm>
          <a:prstGeom prst="rect">
            <a:avLst/>
          </a:prstGeom>
          <a:noFill/>
          <a:ln>
            <a:noFill/>
          </a:ln>
        </p:spPr>
      </p:pic>
      <p:sp>
        <p:nvSpPr>
          <p:cNvPr id="149" name="Google Shape;149;p5"/>
          <p:cNvSpPr txBox="1"/>
          <p:nvPr/>
        </p:nvSpPr>
        <p:spPr>
          <a:xfrm>
            <a:off x="2405269" y="495728"/>
            <a:ext cx="7381461" cy="10156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s-CL" sz="6000" u="none" cap="none" strike="noStrike">
                <a:solidFill>
                  <a:srgbClr val="002060"/>
                </a:solidFill>
                <a:latin typeface="Comic Sans MS"/>
                <a:ea typeface="Comic Sans MS"/>
                <a:cs typeface="Comic Sans MS"/>
                <a:sym typeface="Comic Sans MS"/>
              </a:rPr>
              <a:t>Mundo N°1 </a:t>
            </a:r>
            <a:endParaRPr/>
          </a:p>
        </p:txBody>
      </p:sp>
      <p:sp>
        <p:nvSpPr>
          <p:cNvPr id="150" name="Google Shape;150;p5"/>
          <p:cNvSpPr txBox="1"/>
          <p:nvPr/>
        </p:nvSpPr>
        <p:spPr>
          <a:xfrm>
            <a:off x="1146312" y="3073275"/>
            <a:ext cx="9899374" cy="14465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s-CL" sz="8800" u="none" cap="none" strike="noStrike">
                <a:solidFill>
                  <a:srgbClr val="002060"/>
                </a:solidFill>
                <a:latin typeface="Comic Sans MS"/>
                <a:ea typeface="Comic Sans MS"/>
                <a:cs typeface="Comic Sans MS"/>
                <a:sym typeface="Comic Sans MS"/>
              </a:rPr>
              <a:t>“El gran bosque”</a:t>
            </a:r>
            <a:endParaRPr/>
          </a:p>
        </p:txBody>
      </p:sp>
    </p:spTree>
  </p:cSld>
  <p:clrMapOvr>
    <a:masterClrMapping/>
  </p:clrMapOvr>
  <mc:AlternateContent>
    <mc:Choice Requires="p14">
      <p:transition advClick="0" advTm="1500" spd="slow" p14:dur="3400">
        <p14:reveal dir="l"/>
      </p:transition>
    </mc:Choice>
    <mc:Fallback>
      <p:transition spd="med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240" name="Shape 1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1" name="Google Shape;1241;p50"/>
          <p:cNvSpPr/>
          <p:nvPr/>
        </p:nvSpPr>
        <p:spPr>
          <a:xfrm>
            <a:off x="290945" y="207818"/>
            <a:ext cx="11610109" cy="6442364"/>
          </a:xfrm>
          <a:prstGeom prst="roundRect">
            <a:avLst>
              <a:gd fmla="val 16667" name="adj"/>
            </a:avLst>
          </a:prstGeom>
          <a:solidFill>
            <a:schemeClr val="lt1"/>
          </a:solidFill>
          <a:ln cap="flat" cmpd="sng" w="76200">
            <a:solidFill>
              <a:srgbClr val="0070C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Imagen que contiene electrónica, calculadora, teclado&#10;&#10;Descripción generada automáticamente" id="1242" name="Google Shape;1242;p50">
            <a:hlinkClick action="ppaction://hlinkshowjump?jump=firstslide"/>
          </p:cNvPr>
          <p:cNvPicPr preferRelativeResize="0"/>
          <p:nvPr/>
        </p:nvPicPr>
        <p:blipFill rotWithShape="1">
          <a:blip r:embed="rId4">
            <a:alphaModFix/>
          </a:blip>
          <a:srcRect b="18532" l="10231" r="75586" t="66324"/>
          <a:stretch/>
        </p:blipFill>
        <p:spPr>
          <a:xfrm>
            <a:off x="0" y="0"/>
            <a:ext cx="594238" cy="63452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Imagen que contiene electrónica, calculadora, teclado&#10;&#10;Descripción generada automáticamente" id="1243" name="Google Shape;1243;p50">
            <a:hlinkClick action="ppaction://hlinksldjump" r:id="rId5"/>
          </p:cNvPr>
          <p:cNvPicPr preferRelativeResize="0"/>
          <p:nvPr/>
        </p:nvPicPr>
        <p:blipFill rotWithShape="1">
          <a:blip r:embed="rId6">
            <a:alphaModFix/>
          </a:blip>
          <a:srcRect b="67093" l="27888" r="58941" t="19040"/>
          <a:stretch/>
        </p:blipFill>
        <p:spPr>
          <a:xfrm>
            <a:off x="11708578" y="6349020"/>
            <a:ext cx="483422" cy="508980"/>
          </a:xfrm>
          <a:prstGeom prst="rect">
            <a:avLst/>
          </a:prstGeom>
          <a:noFill/>
          <a:ln>
            <a:noFill/>
          </a:ln>
        </p:spPr>
      </p:pic>
      <p:sp>
        <p:nvSpPr>
          <p:cNvPr id="1244" name="Google Shape;1244;p50"/>
          <p:cNvSpPr txBox="1"/>
          <p:nvPr/>
        </p:nvSpPr>
        <p:spPr>
          <a:xfrm>
            <a:off x="1644947" y="552994"/>
            <a:ext cx="8902104" cy="76944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s-CL" sz="4400" u="none" cap="none" strike="noStrike">
                <a:solidFill>
                  <a:srgbClr val="00B0F0"/>
                </a:solidFill>
                <a:latin typeface="Comic Sans MS"/>
                <a:ea typeface="Comic Sans MS"/>
                <a:cs typeface="Comic Sans MS"/>
                <a:sym typeface="Comic Sans MS"/>
              </a:rPr>
              <a:t>Ayuda</a:t>
            </a:r>
            <a:endParaRPr/>
          </a:p>
        </p:txBody>
      </p:sp>
      <p:sp>
        <p:nvSpPr>
          <p:cNvPr id="1245" name="Google Shape;1245;p50"/>
          <p:cNvSpPr txBox="1"/>
          <p:nvPr/>
        </p:nvSpPr>
        <p:spPr>
          <a:xfrm>
            <a:off x="7626121" y="5667050"/>
            <a:ext cx="1414781" cy="4616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s-CL" sz="2400" u="none" cap="none" strike="noStrik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MARTE</a:t>
            </a:r>
            <a:endParaRPr b="0" i="0" sz="1800" u="none" cap="none" strike="noStrike">
              <a:solidFill>
                <a:schemeClr val="lt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1246" name="Google Shape;1246;p50"/>
          <p:cNvSpPr txBox="1"/>
          <p:nvPr/>
        </p:nvSpPr>
        <p:spPr>
          <a:xfrm>
            <a:off x="661182" y="1322435"/>
            <a:ext cx="10805160" cy="502658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 fontScale="92500" lnSpcReduction="10000"/>
          </a:bodyPr>
          <a:lstStyle/>
          <a:p>
            <a:pPr indent="0" lvl="0" marL="0" marR="0" rtl="0" algn="just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omic Sans MS"/>
              <a:buNone/>
            </a:pPr>
            <a:r>
              <a:rPr b="0" i="0" lang="es-CL" sz="2800" u="none" cap="none" strike="noStrike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Para ir avanzando en las actividades solo debe hacer clic en el recuadro que con el que desee trabajar. </a:t>
            </a:r>
            <a:endParaRPr/>
          </a:p>
          <a:p>
            <a:pPr indent="0" lvl="0" marL="0" marR="0" rtl="0" algn="just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None/>
            </a:pPr>
            <a:r>
              <a:t/>
            </a:r>
            <a:endParaRPr b="0" i="0" sz="2800" u="none" cap="none" strike="noStrike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0" lvl="0" marL="0" marR="0" rtl="0" algn="just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omic Sans MS"/>
              <a:buNone/>
            </a:pPr>
            <a:r>
              <a:rPr b="0" i="0" lang="es-CL" sz="2800" u="none" cap="none" strike="noStrike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Para utilizar la máquina de las sumas debe hacer clic en el ícono     que se encuentra en la parte superior derecha de las diapositivas.</a:t>
            </a:r>
            <a:endParaRPr/>
          </a:p>
          <a:p>
            <a:pPr indent="0" lvl="0" marL="0" marR="0" rtl="0" algn="just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None/>
            </a:pPr>
            <a:r>
              <a:t/>
            </a:r>
            <a:endParaRPr b="0" i="0" sz="2800" u="none" cap="none" strike="noStrike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0" lvl="0" marL="0" marR="0" rtl="0" algn="just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omic Sans MS"/>
              <a:buNone/>
            </a:pPr>
            <a:r>
              <a:rPr b="0" i="0" lang="es-CL" sz="2800" u="none" cap="none" strike="noStrike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Si desea volver al inicio haga clic en el ícono       que aparece en la parte superior izquierda de cada diapositiva. </a:t>
            </a:r>
            <a:endParaRPr/>
          </a:p>
          <a:p>
            <a:pPr indent="0" lvl="0" marL="0" marR="0" rtl="0" algn="just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None/>
            </a:pPr>
            <a:r>
              <a:t/>
            </a:r>
            <a:endParaRPr b="0" i="0" sz="2800" u="none" cap="none" strike="noStrike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0" lvl="0" marL="0" marR="0" rtl="0" algn="just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omic Sans MS"/>
              <a:buNone/>
            </a:pPr>
            <a:r>
              <a:rPr b="0" i="0" lang="es-CL" sz="2800" u="none" cap="none" strike="noStrike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Si desea volver a la página anterior haga clic en el ícono     </a:t>
            </a:r>
            <a:r>
              <a:rPr b="0" i="0" lang="es-CL" sz="2800" u="none" cap="none" strike="noStrik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.</a:t>
            </a:r>
            <a:r>
              <a:rPr b="0" i="0" lang="es-CL" sz="2800" u="none" cap="none" strike="noStrike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            que aparece en la parte inferior derecha de cada diapositiva.</a:t>
            </a:r>
            <a:endParaRPr/>
          </a:p>
          <a:p>
            <a:pPr indent="0" lvl="0" marL="0" marR="0" rtl="0" algn="just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None/>
            </a:pPr>
            <a:r>
              <a:t/>
            </a:r>
            <a:endParaRPr b="0" i="0" sz="2800" u="none" cap="none" strike="noStrike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0" lvl="0" marL="0" marR="0" rtl="0" algn="just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omic Sans MS"/>
              <a:buNone/>
            </a:pPr>
            <a:r>
              <a:rPr b="0" i="0" lang="es-CL" sz="2800" u="none" cap="none" strike="noStrike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Para salir del juego solo debe presionar la tecla ESC de su teclado o presionar tecla de “volver” si se encuentra desde un dispositivo móvil. </a:t>
            </a:r>
            <a:endParaRPr/>
          </a:p>
        </p:txBody>
      </p:sp>
      <p:pic>
        <p:nvPicPr>
          <p:cNvPr descr="Imagen que contiene electrónica, calculadora, teclado&#10;&#10;Descripción generada automáticamente" id="1247" name="Google Shape;1247;p50"/>
          <p:cNvPicPr preferRelativeResize="0"/>
          <p:nvPr/>
        </p:nvPicPr>
        <p:blipFill rotWithShape="1">
          <a:blip r:embed="rId4">
            <a:alphaModFix/>
          </a:blip>
          <a:srcRect b="18532" l="10231" r="75586" t="66324"/>
          <a:stretch/>
        </p:blipFill>
        <p:spPr>
          <a:xfrm>
            <a:off x="7862456" y="3308400"/>
            <a:ext cx="594238" cy="63452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Imagen que contiene electrónica, calculadora, teclado&#10;&#10;Descripción generada automáticamente" id="1248" name="Google Shape;1248;p50"/>
          <p:cNvPicPr preferRelativeResize="0"/>
          <p:nvPr/>
        </p:nvPicPr>
        <p:blipFill rotWithShape="1">
          <a:blip r:embed="rId6">
            <a:alphaModFix/>
          </a:blip>
          <a:srcRect b="67093" l="27888" r="58941" t="19040"/>
          <a:stretch/>
        </p:blipFill>
        <p:spPr>
          <a:xfrm>
            <a:off x="10547051" y="4340111"/>
            <a:ext cx="483422" cy="50898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49" name="Google Shape;1249;p50"/>
          <p:cNvPicPr preferRelativeResize="0"/>
          <p:nvPr/>
        </p:nvPicPr>
        <p:blipFill rotWithShape="1">
          <a:blip r:embed="rId7">
            <a:alphaModFix/>
          </a:blip>
          <a:srcRect b="19528" l="43902" r="41252" t="65751"/>
          <a:stretch/>
        </p:blipFill>
        <p:spPr>
          <a:xfrm>
            <a:off x="11378065" y="2369197"/>
            <a:ext cx="611266" cy="60614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54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p6"/>
          <p:cNvSpPr/>
          <p:nvPr/>
        </p:nvSpPr>
        <p:spPr>
          <a:xfrm>
            <a:off x="215348" y="192156"/>
            <a:ext cx="11761304" cy="6473687"/>
          </a:xfrm>
          <a:prstGeom prst="roundRect">
            <a:avLst>
              <a:gd fmla="val 10321" name="adj"/>
            </a:avLst>
          </a:prstGeom>
          <a:solidFill>
            <a:schemeClr val="lt1"/>
          </a:solidFill>
          <a:ln cap="flat" cmpd="sng" w="57150">
            <a:solidFill>
              <a:schemeClr val="accent6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s-CL" sz="9600" u="none" cap="none" strike="noStrike">
                <a:solidFill>
                  <a:srgbClr val="F7CAAC"/>
                </a:solidFill>
                <a:latin typeface="Calibri"/>
                <a:ea typeface="Calibri"/>
                <a:cs typeface="Calibri"/>
                <a:sym typeface="Calibri"/>
              </a:rPr>
              <a:t>1</a:t>
            </a:r>
            <a:endParaRPr b="1" i="0" sz="1800" u="none" cap="none" strike="noStrike">
              <a:solidFill>
                <a:srgbClr val="F7CAAC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Imagen que contiene electrónica, calculadora, teclado&#10;&#10;Descripción generada automáticamente" id="156" name="Google Shape;156;p6">
            <a:hlinkClick action="ppaction://hlinkshowjump?jump=firstslide"/>
          </p:cNvPr>
          <p:cNvPicPr preferRelativeResize="0"/>
          <p:nvPr/>
        </p:nvPicPr>
        <p:blipFill rotWithShape="1">
          <a:blip r:embed="rId4">
            <a:alphaModFix/>
          </a:blip>
          <a:srcRect b="18532" l="10231" r="75586" t="66324"/>
          <a:stretch/>
        </p:blipFill>
        <p:spPr>
          <a:xfrm>
            <a:off x="0" y="0"/>
            <a:ext cx="594238" cy="63452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Imagen que contiene electrónica, calculadora, teclado&#10;&#10;Descripción generada automáticamente" id="157" name="Google Shape;157;p6">
            <a:hlinkClick action="ppaction://hlinksldjump" r:id="rId5"/>
          </p:cNvPr>
          <p:cNvPicPr preferRelativeResize="0"/>
          <p:nvPr/>
        </p:nvPicPr>
        <p:blipFill rotWithShape="1">
          <a:blip r:embed="rId6">
            <a:alphaModFix/>
          </a:blip>
          <a:srcRect b="67093" l="27888" r="58941" t="19040"/>
          <a:stretch/>
        </p:blipFill>
        <p:spPr>
          <a:xfrm>
            <a:off x="11708578" y="6349020"/>
            <a:ext cx="483422" cy="508980"/>
          </a:xfrm>
          <a:prstGeom prst="rect">
            <a:avLst/>
          </a:prstGeom>
          <a:noFill/>
          <a:ln>
            <a:noFill/>
          </a:ln>
        </p:spPr>
      </p:pic>
      <p:sp>
        <p:nvSpPr>
          <p:cNvPr id="158" name="Google Shape;158;p6"/>
          <p:cNvSpPr txBox="1"/>
          <p:nvPr/>
        </p:nvSpPr>
        <p:spPr>
          <a:xfrm>
            <a:off x="626165" y="482475"/>
            <a:ext cx="10939670" cy="92333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s-CL" sz="5400" u="none" cap="none" strike="noStrike">
                <a:solidFill>
                  <a:srgbClr val="00B050"/>
                </a:solidFill>
                <a:latin typeface="Comic Sans MS"/>
                <a:ea typeface="Comic Sans MS"/>
                <a:cs typeface="Comic Sans MS"/>
                <a:sym typeface="Comic Sans MS"/>
              </a:rPr>
              <a:t>¿Cuál es la respuesta correcta?</a:t>
            </a:r>
            <a:endParaRPr/>
          </a:p>
        </p:txBody>
      </p:sp>
      <p:sp>
        <p:nvSpPr>
          <p:cNvPr id="159" name="Google Shape;159;p6"/>
          <p:cNvSpPr/>
          <p:nvPr/>
        </p:nvSpPr>
        <p:spPr>
          <a:xfrm>
            <a:off x="1007164" y="2292626"/>
            <a:ext cx="2531165" cy="2080591"/>
          </a:xfrm>
          <a:custGeom>
            <a:rect b="b" l="l" r="r" t="t"/>
            <a:pathLst>
              <a:path extrusionOk="0" fill="none" h="2080591" w="2531165">
                <a:moveTo>
                  <a:pt x="0" y="346772"/>
                </a:moveTo>
                <a:cubicBezTo>
                  <a:pt x="8859" y="170896"/>
                  <a:pt x="113679" y="16915"/>
                  <a:pt x="346772" y="0"/>
                </a:cubicBezTo>
                <a:cubicBezTo>
                  <a:pt x="571070" y="22889"/>
                  <a:pt x="815105" y="-20642"/>
                  <a:pt x="996065" y="0"/>
                </a:cubicBezTo>
                <a:cubicBezTo>
                  <a:pt x="1177025" y="20642"/>
                  <a:pt x="1345558" y="25689"/>
                  <a:pt x="1626981" y="0"/>
                </a:cubicBezTo>
                <a:cubicBezTo>
                  <a:pt x="1908404" y="-25689"/>
                  <a:pt x="2016752" y="7744"/>
                  <a:pt x="2184393" y="0"/>
                </a:cubicBezTo>
                <a:cubicBezTo>
                  <a:pt x="2351036" y="-18291"/>
                  <a:pt x="2560177" y="171223"/>
                  <a:pt x="2531165" y="346772"/>
                </a:cubicBezTo>
                <a:cubicBezTo>
                  <a:pt x="2499345" y="666501"/>
                  <a:pt x="2508556" y="819372"/>
                  <a:pt x="2531165" y="998684"/>
                </a:cubicBezTo>
                <a:cubicBezTo>
                  <a:pt x="2553774" y="1177996"/>
                  <a:pt x="2498705" y="1483498"/>
                  <a:pt x="2531165" y="1733819"/>
                </a:cubicBezTo>
                <a:cubicBezTo>
                  <a:pt x="2532479" y="1937768"/>
                  <a:pt x="2398753" y="2075960"/>
                  <a:pt x="2184393" y="2080591"/>
                </a:cubicBezTo>
                <a:cubicBezTo>
                  <a:pt x="2029454" y="2078587"/>
                  <a:pt x="1849813" y="2097295"/>
                  <a:pt x="1590229" y="2080591"/>
                </a:cubicBezTo>
                <a:cubicBezTo>
                  <a:pt x="1330645" y="2063887"/>
                  <a:pt x="1139402" y="2062879"/>
                  <a:pt x="996065" y="2080591"/>
                </a:cubicBezTo>
                <a:cubicBezTo>
                  <a:pt x="852728" y="2098303"/>
                  <a:pt x="584893" y="2083369"/>
                  <a:pt x="346772" y="2080591"/>
                </a:cubicBezTo>
                <a:cubicBezTo>
                  <a:pt x="172646" y="2078772"/>
                  <a:pt x="-4857" y="1914257"/>
                  <a:pt x="0" y="1733819"/>
                </a:cubicBezTo>
                <a:cubicBezTo>
                  <a:pt x="-6540" y="1401040"/>
                  <a:pt x="767" y="1259294"/>
                  <a:pt x="0" y="1068036"/>
                </a:cubicBezTo>
                <a:cubicBezTo>
                  <a:pt x="-767" y="876778"/>
                  <a:pt x="-4697" y="598354"/>
                  <a:pt x="0" y="346772"/>
                </a:cubicBezTo>
                <a:close/>
              </a:path>
              <a:path extrusionOk="0" h="2080591" w="2531165">
                <a:moveTo>
                  <a:pt x="0" y="346772"/>
                </a:moveTo>
                <a:cubicBezTo>
                  <a:pt x="12936" y="131908"/>
                  <a:pt x="160116" y="39548"/>
                  <a:pt x="346772" y="0"/>
                </a:cubicBezTo>
                <a:cubicBezTo>
                  <a:pt x="617507" y="-2121"/>
                  <a:pt x="743620" y="-7800"/>
                  <a:pt x="959312" y="0"/>
                </a:cubicBezTo>
                <a:cubicBezTo>
                  <a:pt x="1175004" y="7800"/>
                  <a:pt x="1360748" y="16590"/>
                  <a:pt x="1553476" y="0"/>
                </a:cubicBezTo>
                <a:cubicBezTo>
                  <a:pt x="1746204" y="-16590"/>
                  <a:pt x="1952462" y="26843"/>
                  <a:pt x="2184393" y="0"/>
                </a:cubicBezTo>
                <a:cubicBezTo>
                  <a:pt x="2367841" y="-38070"/>
                  <a:pt x="2552289" y="179806"/>
                  <a:pt x="2531165" y="346772"/>
                </a:cubicBezTo>
                <a:cubicBezTo>
                  <a:pt x="2509204" y="678458"/>
                  <a:pt x="2561202" y="702585"/>
                  <a:pt x="2531165" y="1054166"/>
                </a:cubicBezTo>
                <a:cubicBezTo>
                  <a:pt x="2501128" y="1405747"/>
                  <a:pt x="2555672" y="1402699"/>
                  <a:pt x="2531165" y="1733819"/>
                </a:cubicBezTo>
                <a:cubicBezTo>
                  <a:pt x="2556991" y="1896745"/>
                  <a:pt x="2355150" y="2063487"/>
                  <a:pt x="2184393" y="2080591"/>
                </a:cubicBezTo>
                <a:cubicBezTo>
                  <a:pt x="1917375" y="2072375"/>
                  <a:pt x="1820088" y="2053561"/>
                  <a:pt x="1571853" y="2080591"/>
                </a:cubicBezTo>
                <a:cubicBezTo>
                  <a:pt x="1323618" y="2107621"/>
                  <a:pt x="1140988" y="2075665"/>
                  <a:pt x="940936" y="2080591"/>
                </a:cubicBezTo>
                <a:cubicBezTo>
                  <a:pt x="740884" y="2085517"/>
                  <a:pt x="494742" y="2076629"/>
                  <a:pt x="346772" y="2080591"/>
                </a:cubicBezTo>
                <a:cubicBezTo>
                  <a:pt x="138942" y="2068123"/>
                  <a:pt x="-6943" y="1910257"/>
                  <a:pt x="0" y="1733819"/>
                </a:cubicBezTo>
                <a:cubicBezTo>
                  <a:pt x="-1784" y="1417072"/>
                  <a:pt x="10807" y="1338137"/>
                  <a:pt x="0" y="1054166"/>
                </a:cubicBezTo>
                <a:cubicBezTo>
                  <a:pt x="-10807" y="770195"/>
                  <a:pt x="-16644" y="680187"/>
                  <a:pt x="0" y="346772"/>
                </a:cubicBezTo>
                <a:close/>
              </a:path>
            </a:pathLst>
          </a:custGeom>
          <a:solidFill>
            <a:schemeClr val="lt1"/>
          </a:solidFill>
          <a:ln cap="flat" cmpd="sng" w="28575">
            <a:solidFill>
              <a:schemeClr val="accent6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9600" u="none" cap="none" strike="noStrike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0" name="Google Shape;160;p6"/>
          <p:cNvSpPr/>
          <p:nvPr/>
        </p:nvSpPr>
        <p:spPr>
          <a:xfrm>
            <a:off x="4631633" y="2292625"/>
            <a:ext cx="2531165" cy="2080591"/>
          </a:xfrm>
          <a:custGeom>
            <a:rect b="b" l="l" r="r" t="t"/>
            <a:pathLst>
              <a:path extrusionOk="0" fill="none" h="2080591" w="2531165">
                <a:moveTo>
                  <a:pt x="0" y="346772"/>
                </a:moveTo>
                <a:cubicBezTo>
                  <a:pt x="8859" y="170896"/>
                  <a:pt x="113679" y="16915"/>
                  <a:pt x="346772" y="0"/>
                </a:cubicBezTo>
                <a:cubicBezTo>
                  <a:pt x="571070" y="22889"/>
                  <a:pt x="815105" y="-20642"/>
                  <a:pt x="996065" y="0"/>
                </a:cubicBezTo>
                <a:cubicBezTo>
                  <a:pt x="1177025" y="20642"/>
                  <a:pt x="1345558" y="25689"/>
                  <a:pt x="1626981" y="0"/>
                </a:cubicBezTo>
                <a:cubicBezTo>
                  <a:pt x="1908404" y="-25689"/>
                  <a:pt x="2016752" y="7744"/>
                  <a:pt x="2184393" y="0"/>
                </a:cubicBezTo>
                <a:cubicBezTo>
                  <a:pt x="2351036" y="-18291"/>
                  <a:pt x="2560177" y="171223"/>
                  <a:pt x="2531165" y="346772"/>
                </a:cubicBezTo>
                <a:cubicBezTo>
                  <a:pt x="2499345" y="666501"/>
                  <a:pt x="2508556" y="819372"/>
                  <a:pt x="2531165" y="998684"/>
                </a:cubicBezTo>
                <a:cubicBezTo>
                  <a:pt x="2553774" y="1177996"/>
                  <a:pt x="2498705" y="1483498"/>
                  <a:pt x="2531165" y="1733819"/>
                </a:cubicBezTo>
                <a:cubicBezTo>
                  <a:pt x="2532479" y="1937768"/>
                  <a:pt x="2398753" y="2075960"/>
                  <a:pt x="2184393" y="2080591"/>
                </a:cubicBezTo>
                <a:cubicBezTo>
                  <a:pt x="2029454" y="2078587"/>
                  <a:pt x="1849813" y="2097295"/>
                  <a:pt x="1590229" y="2080591"/>
                </a:cubicBezTo>
                <a:cubicBezTo>
                  <a:pt x="1330645" y="2063887"/>
                  <a:pt x="1139402" y="2062879"/>
                  <a:pt x="996065" y="2080591"/>
                </a:cubicBezTo>
                <a:cubicBezTo>
                  <a:pt x="852728" y="2098303"/>
                  <a:pt x="584893" y="2083369"/>
                  <a:pt x="346772" y="2080591"/>
                </a:cubicBezTo>
                <a:cubicBezTo>
                  <a:pt x="172646" y="2078772"/>
                  <a:pt x="-4857" y="1914257"/>
                  <a:pt x="0" y="1733819"/>
                </a:cubicBezTo>
                <a:cubicBezTo>
                  <a:pt x="-6540" y="1401040"/>
                  <a:pt x="767" y="1259294"/>
                  <a:pt x="0" y="1068036"/>
                </a:cubicBezTo>
                <a:cubicBezTo>
                  <a:pt x="-767" y="876778"/>
                  <a:pt x="-4697" y="598354"/>
                  <a:pt x="0" y="346772"/>
                </a:cubicBezTo>
                <a:close/>
              </a:path>
              <a:path extrusionOk="0" h="2080591" w="2531165">
                <a:moveTo>
                  <a:pt x="0" y="346772"/>
                </a:moveTo>
                <a:cubicBezTo>
                  <a:pt x="12936" y="131908"/>
                  <a:pt x="160116" y="39548"/>
                  <a:pt x="346772" y="0"/>
                </a:cubicBezTo>
                <a:cubicBezTo>
                  <a:pt x="617507" y="-2121"/>
                  <a:pt x="743620" y="-7800"/>
                  <a:pt x="959312" y="0"/>
                </a:cubicBezTo>
                <a:cubicBezTo>
                  <a:pt x="1175004" y="7800"/>
                  <a:pt x="1360748" y="16590"/>
                  <a:pt x="1553476" y="0"/>
                </a:cubicBezTo>
                <a:cubicBezTo>
                  <a:pt x="1746204" y="-16590"/>
                  <a:pt x="1952462" y="26843"/>
                  <a:pt x="2184393" y="0"/>
                </a:cubicBezTo>
                <a:cubicBezTo>
                  <a:pt x="2367841" y="-38070"/>
                  <a:pt x="2552289" y="179806"/>
                  <a:pt x="2531165" y="346772"/>
                </a:cubicBezTo>
                <a:cubicBezTo>
                  <a:pt x="2509204" y="678458"/>
                  <a:pt x="2561202" y="702585"/>
                  <a:pt x="2531165" y="1054166"/>
                </a:cubicBezTo>
                <a:cubicBezTo>
                  <a:pt x="2501128" y="1405747"/>
                  <a:pt x="2555672" y="1402699"/>
                  <a:pt x="2531165" y="1733819"/>
                </a:cubicBezTo>
                <a:cubicBezTo>
                  <a:pt x="2556991" y="1896745"/>
                  <a:pt x="2355150" y="2063487"/>
                  <a:pt x="2184393" y="2080591"/>
                </a:cubicBezTo>
                <a:cubicBezTo>
                  <a:pt x="1917375" y="2072375"/>
                  <a:pt x="1820088" y="2053561"/>
                  <a:pt x="1571853" y="2080591"/>
                </a:cubicBezTo>
                <a:cubicBezTo>
                  <a:pt x="1323618" y="2107621"/>
                  <a:pt x="1140988" y="2075665"/>
                  <a:pt x="940936" y="2080591"/>
                </a:cubicBezTo>
                <a:cubicBezTo>
                  <a:pt x="740884" y="2085517"/>
                  <a:pt x="494742" y="2076629"/>
                  <a:pt x="346772" y="2080591"/>
                </a:cubicBezTo>
                <a:cubicBezTo>
                  <a:pt x="138942" y="2068123"/>
                  <a:pt x="-6943" y="1910257"/>
                  <a:pt x="0" y="1733819"/>
                </a:cubicBezTo>
                <a:cubicBezTo>
                  <a:pt x="-1784" y="1417072"/>
                  <a:pt x="10807" y="1338137"/>
                  <a:pt x="0" y="1054166"/>
                </a:cubicBezTo>
                <a:cubicBezTo>
                  <a:pt x="-10807" y="770195"/>
                  <a:pt x="-16644" y="680187"/>
                  <a:pt x="0" y="346772"/>
                </a:cubicBezTo>
                <a:close/>
              </a:path>
            </a:pathLst>
          </a:custGeom>
          <a:solidFill>
            <a:schemeClr val="lt1"/>
          </a:solidFill>
          <a:ln cap="flat" cmpd="sng" w="28575">
            <a:solidFill>
              <a:schemeClr val="accent6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0" sz="2800" u="none" cap="none" strike="noStrike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1" name="Google Shape;161;p6"/>
          <p:cNvSpPr/>
          <p:nvPr/>
        </p:nvSpPr>
        <p:spPr>
          <a:xfrm>
            <a:off x="8653671" y="2292624"/>
            <a:ext cx="2531165" cy="2080591"/>
          </a:xfrm>
          <a:custGeom>
            <a:rect b="b" l="l" r="r" t="t"/>
            <a:pathLst>
              <a:path extrusionOk="0" fill="none" h="2080591" w="2531165">
                <a:moveTo>
                  <a:pt x="0" y="346772"/>
                </a:moveTo>
                <a:cubicBezTo>
                  <a:pt x="8859" y="170896"/>
                  <a:pt x="113679" y="16915"/>
                  <a:pt x="346772" y="0"/>
                </a:cubicBezTo>
                <a:cubicBezTo>
                  <a:pt x="571070" y="22889"/>
                  <a:pt x="815105" y="-20642"/>
                  <a:pt x="996065" y="0"/>
                </a:cubicBezTo>
                <a:cubicBezTo>
                  <a:pt x="1177025" y="20642"/>
                  <a:pt x="1345558" y="25689"/>
                  <a:pt x="1626981" y="0"/>
                </a:cubicBezTo>
                <a:cubicBezTo>
                  <a:pt x="1908404" y="-25689"/>
                  <a:pt x="2016752" y="7744"/>
                  <a:pt x="2184393" y="0"/>
                </a:cubicBezTo>
                <a:cubicBezTo>
                  <a:pt x="2351036" y="-18291"/>
                  <a:pt x="2560177" y="171223"/>
                  <a:pt x="2531165" y="346772"/>
                </a:cubicBezTo>
                <a:cubicBezTo>
                  <a:pt x="2499345" y="666501"/>
                  <a:pt x="2508556" y="819372"/>
                  <a:pt x="2531165" y="998684"/>
                </a:cubicBezTo>
                <a:cubicBezTo>
                  <a:pt x="2553774" y="1177996"/>
                  <a:pt x="2498705" y="1483498"/>
                  <a:pt x="2531165" y="1733819"/>
                </a:cubicBezTo>
                <a:cubicBezTo>
                  <a:pt x="2532479" y="1937768"/>
                  <a:pt x="2398753" y="2075960"/>
                  <a:pt x="2184393" y="2080591"/>
                </a:cubicBezTo>
                <a:cubicBezTo>
                  <a:pt x="2029454" y="2078587"/>
                  <a:pt x="1849813" y="2097295"/>
                  <a:pt x="1590229" y="2080591"/>
                </a:cubicBezTo>
                <a:cubicBezTo>
                  <a:pt x="1330645" y="2063887"/>
                  <a:pt x="1139402" y="2062879"/>
                  <a:pt x="996065" y="2080591"/>
                </a:cubicBezTo>
                <a:cubicBezTo>
                  <a:pt x="852728" y="2098303"/>
                  <a:pt x="584893" y="2083369"/>
                  <a:pt x="346772" y="2080591"/>
                </a:cubicBezTo>
                <a:cubicBezTo>
                  <a:pt x="172646" y="2078772"/>
                  <a:pt x="-4857" y="1914257"/>
                  <a:pt x="0" y="1733819"/>
                </a:cubicBezTo>
                <a:cubicBezTo>
                  <a:pt x="-6540" y="1401040"/>
                  <a:pt x="767" y="1259294"/>
                  <a:pt x="0" y="1068036"/>
                </a:cubicBezTo>
                <a:cubicBezTo>
                  <a:pt x="-767" y="876778"/>
                  <a:pt x="-4697" y="598354"/>
                  <a:pt x="0" y="346772"/>
                </a:cubicBezTo>
                <a:close/>
              </a:path>
              <a:path extrusionOk="0" h="2080591" w="2531165">
                <a:moveTo>
                  <a:pt x="0" y="346772"/>
                </a:moveTo>
                <a:cubicBezTo>
                  <a:pt x="12936" y="131908"/>
                  <a:pt x="160116" y="39548"/>
                  <a:pt x="346772" y="0"/>
                </a:cubicBezTo>
                <a:cubicBezTo>
                  <a:pt x="617507" y="-2121"/>
                  <a:pt x="743620" y="-7800"/>
                  <a:pt x="959312" y="0"/>
                </a:cubicBezTo>
                <a:cubicBezTo>
                  <a:pt x="1175004" y="7800"/>
                  <a:pt x="1360748" y="16590"/>
                  <a:pt x="1553476" y="0"/>
                </a:cubicBezTo>
                <a:cubicBezTo>
                  <a:pt x="1746204" y="-16590"/>
                  <a:pt x="1952462" y="26843"/>
                  <a:pt x="2184393" y="0"/>
                </a:cubicBezTo>
                <a:cubicBezTo>
                  <a:pt x="2367841" y="-38070"/>
                  <a:pt x="2552289" y="179806"/>
                  <a:pt x="2531165" y="346772"/>
                </a:cubicBezTo>
                <a:cubicBezTo>
                  <a:pt x="2509204" y="678458"/>
                  <a:pt x="2561202" y="702585"/>
                  <a:pt x="2531165" y="1054166"/>
                </a:cubicBezTo>
                <a:cubicBezTo>
                  <a:pt x="2501128" y="1405747"/>
                  <a:pt x="2555672" y="1402699"/>
                  <a:pt x="2531165" y="1733819"/>
                </a:cubicBezTo>
                <a:cubicBezTo>
                  <a:pt x="2556991" y="1896745"/>
                  <a:pt x="2355150" y="2063487"/>
                  <a:pt x="2184393" y="2080591"/>
                </a:cubicBezTo>
                <a:cubicBezTo>
                  <a:pt x="1917375" y="2072375"/>
                  <a:pt x="1820088" y="2053561"/>
                  <a:pt x="1571853" y="2080591"/>
                </a:cubicBezTo>
                <a:cubicBezTo>
                  <a:pt x="1323618" y="2107621"/>
                  <a:pt x="1140988" y="2075665"/>
                  <a:pt x="940936" y="2080591"/>
                </a:cubicBezTo>
                <a:cubicBezTo>
                  <a:pt x="740884" y="2085517"/>
                  <a:pt x="494742" y="2076629"/>
                  <a:pt x="346772" y="2080591"/>
                </a:cubicBezTo>
                <a:cubicBezTo>
                  <a:pt x="138942" y="2068123"/>
                  <a:pt x="-6943" y="1910257"/>
                  <a:pt x="0" y="1733819"/>
                </a:cubicBezTo>
                <a:cubicBezTo>
                  <a:pt x="-1784" y="1417072"/>
                  <a:pt x="10807" y="1338137"/>
                  <a:pt x="0" y="1054166"/>
                </a:cubicBezTo>
                <a:cubicBezTo>
                  <a:pt x="-10807" y="770195"/>
                  <a:pt x="-16644" y="680187"/>
                  <a:pt x="0" y="346772"/>
                </a:cubicBezTo>
                <a:close/>
              </a:path>
            </a:pathLst>
          </a:custGeom>
          <a:solidFill>
            <a:schemeClr val="lt1"/>
          </a:solidFill>
          <a:ln cap="flat" cmpd="sng" w="28575">
            <a:solidFill>
              <a:schemeClr val="accent6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2" name="Google Shape;162;p6"/>
          <p:cNvSpPr/>
          <p:nvPr/>
        </p:nvSpPr>
        <p:spPr>
          <a:xfrm>
            <a:off x="3753677" y="2995528"/>
            <a:ext cx="662608" cy="667069"/>
          </a:xfrm>
          <a:prstGeom prst="plus">
            <a:avLst>
              <a:gd fmla="val 35180" name="adj"/>
            </a:avLst>
          </a:prstGeom>
          <a:solidFill>
            <a:schemeClr val="accent6"/>
          </a:solidFill>
          <a:ln cap="flat" cmpd="sng" w="12700">
            <a:solidFill>
              <a:srgbClr val="00B05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3" name="Google Shape;163;p6"/>
          <p:cNvSpPr/>
          <p:nvPr/>
        </p:nvSpPr>
        <p:spPr>
          <a:xfrm>
            <a:off x="7295323" y="2995528"/>
            <a:ext cx="1225822" cy="667069"/>
          </a:xfrm>
          <a:prstGeom prst="mathEqual">
            <a:avLst>
              <a:gd fmla="val 23520" name="adj1"/>
              <a:gd fmla="val 11760" name="adj2"/>
            </a:avLst>
          </a:prstGeom>
          <a:solidFill>
            <a:schemeClr val="accent6"/>
          </a:solidFill>
          <a:ln cap="flat" cmpd="sng" w="12700">
            <a:solidFill>
              <a:srgbClr val="00B05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4" name="Google Shape;164;p6"/>
          <p:cNvSpPr/>
          <p:nvPr/>
        </p:nvSpPr>
        <p:spPr>
          <a:xfrm>
            <a:off x="1576317" y="4462375"/>
            <a:ext cx="1263486" cy="264687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s-CL" sz="16600" u="none" cap="none" strike="noStrike">
                <a:latin typeface="Calibri"/>
                <a:ea typeface="Calibri"/>
                <a:cs typeface="Calibri"/>
                <a:sym typeface="Calibri"/>
              </a:rPr>
              <a:t>4</a:t>
            </a:r>
            <a:endParaRPr b="1" i="0" sz="16600" u="none" cap="none" strike="noStrike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5" name="Google Shape;165;p6"/>
          <p:cNvSpPr/>
          <p:nvPr/>
        </p:nvSpPr>
        <p:spPr>
          <a:xfrm>
            <a:off x="3782943" y="4472020"/>
            <a:ext cx="1263487" cy="264687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s-CL" sz="16600" u="none" cap="none" strike="noStrike">
                <a:latin typeface="Calibri"/>
                <a:ea typeface="Calibri"/>
                <a:cs typeface="Calibri"/>
                <a:sym typeface="Calibri"/>
              </a:rPr>
              <a:t>2</a:t>
            </a:r>
            <a:endParaRPr b="1" i="0" sz="16600" u="none" cap="none" strike="noStrike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6" name="Google Shape;166;p6">
            <a:hlinkClick action="ppaction://hlinkshowjump?jump=nextslide"/>
          </p:cNvPr>
          <p:cNvSpPr/>
          <p:nvPr/>
        </p:nvSpPr>
        <p:spPr>
          <a:xfrm>
            <a:off x="6031836" y="4462375"/>
            <a:ext cx="1263487" cy="264687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s-CL" sz="16600" u="none" cap="none" strike="noStrike">
                <a:latin typeface="Calibri"/>
                <a:ea typeface="Calibri"/>
                <a:cs typeface="Calibri"/>
                <a:sym typeface="Calibri"/>
              </a:rPr>
              <a:t>5</a:t>
            </a:r>
            <a:endParaRPr b="1" i="0" sz="16600" u="none" cap="none" strike="noStrike"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67" name="Google Shape;167;p6">
            <a:hlinkClick action="ppaction://hlinksldjump" r:id="rId7"/>
          </p:cNvPr>
          <p:cNvPicPr preferRelativeResize="0"/>
          <p:nvPr/>
        </p:nvPicPr>
        <p:blipFill rotWithShape="1">
          <a:blip r:embed="rId8">
            <a:alphaModFix/>
          </a:blip>
          <a:srcRect b="19528" l="43902" r="41252" t="65751"/>
          <a:stretch/>
        </p:blipFill>
        <p:spPr>
          <a:xfrm>
            <a:off x="11518279" y="-43722"/>
            <a:ext cx="673721" cy="66808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dibujos infantiles paisaje para imprimir-Imagenes y dibujos para ..." id="168" name="Google Shape;168;p6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2312923" y="3175768"/>
            <a:ext cx="1168668" cy="1168668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dibujos infantiles paisaje para imprimir-Imagenes y dibujos para ..." id="169" name="Google Shape;169;p6"/>
          <p:cNvPicPr preferRelativeResize="0"/>
          <p:nvPr/>
        </p:nvPicPr>
        <p:blipFill rotWithShape="1">
          <a:blip r:embed="rId10">
            <a:alphaModFix/>
          </a:blip>
          <a:srcRect b="0" l="0" r="0" t="0"/>
          <a:stretch/>
        </p:blipFill>
        <p:spPr>
          <a:xfrm>
            <a:off x="1149662" y="2502276"/>
            <a:ext cx="1168668" cy="1168668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Dibujos animados de animales ardilla - Descargar PNG/SVG ..." id="170" name="Google Shape;170;p6"/>
          <p:cNvPicPr preferRelativeResize="0"/>
          <p:nvPr/>
        </p:nvPicPr>
        <p:blipFill rotWithShape="1">
          <a:blip r:embed="rId11">
            <a:alphaModFix/>
          </a:blip>
          <a:srcRect b="0" l="0" r="0" t="0"/>
          <a:stretch/>
        </p:blipFill>
        <p:spPr>
          <a:xfrm>
            <a:off x="6031836" y="3269491"/>
            <a:ext cx="923330" cy="92333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Dibujos animados de animales ardilla - Descargar PNG/SVG ..." id="171" name="Google Shape;171;p6"/>
          <p:cNvPicPr preferRelativeResize="0"/>
          <p:nvPr/>
        </p:nvPicPr>
        <p:blipFill rotWithShape="1">
          <a:blip r:embed="rId12">
            <a:alphaModFix/>
          </a:blip>
          <a:srcRect b="0" l="0" r="0" t="0"/>
          <a:stretch/>
        </p:blipFill>
        <p:spPr>
          <a:xfrm>
            <a:off x="4774515" y="3291580"/>
            <a:ext cx="923330" cy="92333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Dibujos animados de animales ardilla - Descargar PNG/SVG ..." id="172" name="Google Shape;172;p6"/>
          <p:cNvPicPr preferRelativeResize="0"/>
          <p:nvPr/>
        </p:nvPicPr>
        <p:blipFill rotWithShape="1">
          <a:blip r:embed="rId13">
            <a:alphaModFix/>
          </a:blip>
          <a:srcRect b="0" l="0" r="0" t="0"/>
          <a:stretch/>
        </p:blipFill>
        <p:spPr>
          <a:xfrm>
            <a:off x="5299615" y="2469713"/>
            <a:ext cx="923330" cy="92333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76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p7"/>
          <p:cNvSpPr/>
          <p:nvPr/>
        </p:nvSpPr>
        <p:spPr>
          <a:xfrm>
            <a:off x="215348" y="192156"/>
            <a:ext cx="11761304" cy="6473687"/>
          </a:xfrm>
          <a:prstGeom prst="roundRect">
            <a:avLst>
              <a:gd fmla="val 10321" name="adj"/>
            </a:avLst>
          </a:prstGeom>
          <a:solidFill>
            <a:schemeClr val="lt1"/>
          </a:solidFill>
          <a:ln cap="flat" cmpd="sng" w="57150">
            <a:solidFill>
              <a:schemeClr val="accent6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s-CL" sz="9600" u="none" cap="none" strike="noStrike">
                <a:solidFill>
                  <a:srgbClr val="F7CAAC"/>
                </a:solidFill>
                <a:latin typeface="Calibri"/>
                <a:ea typeface="Calibri"/>
                <a:cs typeface="Calibri"/>
                <a:sym typeface="Calibri"/>
              </a:rPr>
              <a:t>1</a:t>
            </a:r>
            <a:endParaRPr b="1" i="0" sz="1800" u="none" cap="none" strike="noStrike">
              <a:solidFill>
                <a:srgbClr val="F7CAAC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Imagen que contiene electrónica, calculadora, teclado&#10;&#10;Descripción generada automáticamente" id="178" name="Google Shape;178;p7">
            <a:hlinkClick action="ppaction://hlinkshowjump?jump=firstslide"/>
          </p:cNvPr>
          <p:cNvPicPr preferRelativeResize="0"/>
          <p:nvPr/>
        </p:nvPicPr>
        <p:blipFill rotWithShape="1">
          <a:blip r:embed="rId4">
            <a:alphaModFix/>
          </a:blip>
          <a:srcRect b="18532" l="10231" r="75586" t="66324"/>
          <a:stretch/>
        </p:blipFill>
        <p:spPr>
          <a:xfrm>
            <a:off x="0" y="0"/>
            <a:ext cx="594238" cy="634525"/>
          </a:xfrm>
          <a:prstGeom prst="rect">
            <a:avLst/>
          </a:prstGeom>
          <a:noFill/>
          <a:ln>
            <a:noFill/>
          </a:ln>
        </p:spPr>
      </p:pic>
      <p:sp>
        <p:nvSpPr>
          <p:cNvPr id="179" name="Google Shape;179;p7"/>
          <p:cNvSpPr txBox="1"/>
          <p:nvPr/>
        </p:nvSpPr>
        <p:spPr>
          <a:xfrm>
            <a:off x="626165" y="482475"/>
            <a:ext cx="10939670" cy="92333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s-CL" sz="5400" u="none" cap="none" strike="noStrike">
                <a:solidFill>
                  <a:srgbClr val="00B050"/>
                </a:solidFill>
                <a:latin typeface="Comic Sans MS"/>
                <a:ea typeface="Comic Sans MS"/>
                <a:cs typeface="Comic Sans MS"/>
                <a:sym typeface="Comic Sans MS"/>
              </a:rPr>
              <a:t>¡Muy bien!</a:t>
            </a:r>
            <a:endParaRPr/>
          </a:p>
        </p:txBody>
      </p:sp>
      <p:sp>
        <p:nvSpPr>
          <p:cNvPr id="180" name="Google Shape;180;p7"/>
          <p:cNvSpPr/>
          <p:nvPr/>
        </p:nvSpPr>
        <p:spPr>
          <a:xfrm>
            <a:off x="1007164" y="2292626"/>
            <a:ext cx="2531165" cy="2080591"/>
          </a:xfrm>
          <a:custGeom>
            <a:rect b="b" l="l" r="r" t="t"/>
            <a:pathLst>
              <a:path extrusionOk="0" fill="none" h="2080591" w="2531165">
                <a:moveTo>
                  <a:pt x="0" y="346772"/>
                </a:moveTo>
                <a:cubicBezTo>
                  <a:pt x="8859" y="170896"/>
                  <a:pt x="113679" y="16915"/>
                  <a:pt x="346772" y="0"/>
                </a:cubicBezTo>
                <a:cubicBezTo>
                  <a:pt x="571070" y="22889"/>
                  <a:pt x="815105" y="-20642"/>
                  <a:pt x="996065" y="0"/>
                </a:cubicBezTo>
                <a:cubicBezTo>
                  <a:pt x="1177025" y="20642"/>
                  <a:pt x="1345558" y="25689"/>
                  <a:pt x="1626981" y="0"/>
                </a:cubicBezTo>
                <a:cubicBezTo>
                  <a:pt x="1908404" y="-25689"/>
                  <a:pt x="2016752" y="7744"/>
                  <a:pt x="2184393" y="0"/>
                </a:cubicBezTo>
                <a:cubicBezTo>
                  <a:pt x="2351036" y="-18291"/>
                  <a:pt x="2560177" y="171223"/>
                  <a:pt x="2531165" y="346772"/>
                </a:cubicBezTo>
                <a:cubicBezTo>
                  <a:pt x="2499345" y="666501"/>
                  <a:pt x="2508556" y="819372"/>
                  <a:pt x="2531165" y="998684"/>
                </a:cubicBezTo>
                <a:cubicBezTo>
                  <a:pt x="2553774" y="1177996"/>
                  <a:pt x="2498705" y="1483498"/>
                  <a:pt x="2531165" y="1733819"/>
                </a:cubicBezTo>
                <a:cubicBezTo>
                  <a:pt x="2532479" y="1937768"/>
                  <a:pt x="2398753" y="2075960"/>
                  <a:pt x="2184393" y="2080591"/>
                </a:cubicBezTo>
                <a:cubicBezTo>
                  <a:pt x="2029454" y="2078587"/>
                  <a:pt x="1849813" y="2097295"/>
                  <a:pt x="1590229" y="2080591"/>
                </a:cubicBezTo>
                <a:cubicBezTo>
                  <a:pt x="1330645" y="2063887"/>
                  <a:pt x="1139402" y="2062879"/>
                  <a:pt x="996065" y="2080591"/>
                </a:cubicBezTo>
                <a:cubicBezTo>
                  <a:pt x="852728" y="2098303"/>
                  <a:pt x="584893" y="2083369"/>
                  <a:pt x="346772" y="2080591"/>
                </a:cubicBezTo>
                <a:cubicBezTo>
                  <a:pt x="172646" y="2078772"/>
                  <a:pt x="-4857" y="1914257"/>
                  <a:pt x="0" y="1733819"/>
                </a:cubicBezTo>
                <a:cubicBezTo>
                  <a:pt x="-6540" y="1401040"/>
                  <a:pt x="767" y="1259294"/>
                  <a:pt x="0" y="1068036"/>
                </a:cubicBezTo>
                <a:cubicBezTo>
                  <a:pt x="-767" y="876778"/>
                  <a:pt x="-4697" y="598354"/>
                  <a:pt x="0" y="346772"/>
                </a:cubicBezTo>
                <a:close/>
              </a:path>
              <a:path extrusionOk="0" h="2080591" w="2531165">
                <a:moveTo>
                  <a:pt x="0" y="346772"/>
                </a:moveTo>
                <a:cubicBezTo>
                  <a:pt x="12936" y="131908"/>
                  <a:pt x="160116" y="39548"/>
                  <a:pt x="346772" y="0"/>
                </a:cubicBezTo>
                <a:cubicBezTo>
                  <a:pt x="617507" y="-2121"/>
                  <a:pt x="743620" y="-7800"/>
                  <a:pt x="959312" y="0"/>
                </a:cubicBezTo>
                <a:cubicBezTo>
                  <a:pt x="1175004" y="7800"/>
                  <a:pt x="1360748" y="16590"/>
                  <a:pt x="1553476" y="0"/>
                </a:cubicBezTo>
                <a:cubicBezTo>
                  <a:pt x="1746204" y="-16590"/>
                  <a:pt x="1952462" y="26843"/>
                  <a:pt x="2184393" y="0"/>
                </a:cubicBezTo>
                <a:cubicBezTo>
                  <a:pt x="2367841" y="-38070"/>
                  <a:pt x="2552289" y="179806"/>
                  <a:pt x="2531165" y="346772"/>
                </a:cubicBezTo>
                <a:cubicBezTo>
                  <a:pt x="2509204" y="678458"/>
                  <a:pt x="2561202" y="702585"/>
                  <a:pt x="2531165" y="1054166"/>
                </a:cubicBezTo>
                <a:cubicBezTo>
                  <a:pt x="2501128" y="1405747"/>
                  <a:pt x="2555672" y="1402699"/>
                  <a:pt x="2531165" y="1733819"/>
                </a:cubicBezTo>
                <a:cubicBezTo>
                  <a:pt x="2556991" y="1896745"/>
                  <a:pt x="2355150" y="2063487"/>
                  <a:pt x="2184393" y="2080591"/>
                </a:cubicBezTo>
                <a:cubicBezTo>
                  <a:pt x="1917375" y="2072375"/>
                  <a:pt x="1820088" y="2053561"/>
                  <a:pt x="1571853" y="2080591"/>
                </a:cubicBezTo>
                <a:cubicBezTo>
                  <a:pt x="1323618" y="2107621"/>
                  <a:pt x="1140988" y="2075665"/>
                  <a:pt x="940936" y="2080591"/>
                </a:cubicBezTo>
                <a:cubicBezTo>
                  <a:pt x="740884" y="2085517"/>
                  <a:pt x="494742" y="2076629"/>
                  <a:pt x="346772" y="2080591"/>
                </a:cubicBezTo>
                <a:cubicBezTo>
                  <a:pt x="138942" y="2068123"/>
                  <a:pt x="-6943" y="1910257"/>
                  <a:pt x="0" y="1733819"/>
                </a:cubicBezTo>
                <a:cubicBezTo>
                  <a:pt x="-1784" y="1417072"/>
                  <a:pt x="10807" y="1338137"/>
                  <a:pt x="0" y="1054166"/>
                </a:cubicBezTo>
                <a:cubicBezTo>
                  <a:pt x="-10807" y="770195"/>
                  <a:pt x="-16644" y="680187"/>
                  <a:pt x="0" y="346772"/>
                </a:cubicBezTo>
                <a:close/>
              </a:path>
            </a:pathLst>
          </a:custGeom>
          <a:solidFill>
            <a:schemeClr val="lt1"/>
          </a:solidFill>
          <a:ln cap="flat" cmpd="sng" w="28575">
            <a:solidFill>
              <a:schemeClr val="accent6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9600" u="none" cap="none" strike="noStrike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1" name="Google Shape;181;p7"/>
          <p:cNvSpPr/>
          <p:nvPr/>
        </p:nvSpPr>
        <p:spPr>
          <a:xfrm>
            <a:off x="4631633" y="2292625"/>
            <a:ext cx="2531165" cy="2080591"/>
          </a:xfrm>
          <a:custGeom>
            <a:rect b="b" l="l" r="r" t="t"/>
            <a:pathLst>
              <a:path extrusionOk="0" fill="none" h="2080591" w="2531165">
                <a:moveTo>
                  <a:pt x="0" y="346772"/>
                </a:moveTo>
                <a:cubicBezTo>
                  <a:pt x="8859" y="170896"/>
                  <a:pt x="113679" y="16915"/>
                  <a:pt x="346772" y="0"/>
                </a:cubicBezTo>
                <a:cubicBezTo>
                  <a:pt x="571070" y="22889"/>
                  <a:pt x="815105" y="-20642"/>
                  <a:pt x="996065" y="0"/>
                </a:cubicBezTo>
                <a:cubicBezTo>
                  <a:pt x="1177025" y="20642"/>
                  <a:pt x="1345558" y="25689"/>
                  <a:pt x="1626981" y="0"/>
                </a:cubicBezTo>
                <a:cubicBezTo>
                  <a:pt x="1908404" y="-25689"/>
                  <a:pt x="2016752" y="7744"/>
                  <a:pt x="2184393" y="0"/>
                </a:cubicBezTo>
                <a:cubicBezTo>
                  <a:pt x="2351036" y="-18291"/>
                  <a:pt x="2560177" y="171223"/>
                  <a:pt x="2531165" y="346772"/>
                </a:cubicBezTo>
                <a:cubicBezTo>
                  <a:pt x="2499345" y="666501"/>
                  <a:pt x="2508556" y="819372"/>
                  <a:pt x="2531165" y="998684"/>
                </a:cubicBezTo>
                <a:cubicBezTo>
                  <a:pt x="2553774" y="1177996"/>
                  <a:pt x="2498705" y="1483498"/>
                  <a:pt x="2531165" y="1733819"/>
                </a:cubicBezTo>
                <a:cubicBezTo>
                  <a:pt x="2532479" y="1937768"/>
                  <a:pt x="2398753" y="2075960"/>
                  <a:pt x="2184393" y="2080591"/>
                </a:cubicBezTo>
                <a:cubicBezTo>
                  <a:pt x="2029454" y="2078587"/>
                  <a:pt x="1849813" y="2097295"/>
                  <a:pt x="1590229" y="2080591"/>
                </a:cubicBezTo>
                <a:cubicBezTo>
                  <a:pt x="1330645" y="2063887"/>
                  <a:pt x="1139402" y="2062879"/>
                  <a:pt x="996065" y="2080591"/>
                </a:cubicBezTo>
                <a:cubicBezTo>
                  <a:pt x="852728" y="2098303"/>
                  <a:pt x="584893" y="2083369"/>
                  <a:pt x="346772" y="2080591"/>
                </a:cubicBezTo>
                <a:cubicBezTo>
                  <a:pt x="172646" y="2078772"/>
                  <a:pt x="-4857" y="1914257"/>
                  <a:pt x="0" y="1733819"/>
                </a:cubicBezTo>
                <a:cubicBezTo>
                  <a:pt x="-6540" y="1401040"/>
                  <a:pt x="767" y="1259294"/>
                  <a:pt x="0" y="1068036"/>
                </a:cubicBezTo>
                <a:cubicBezTo>
                  <a:pt x="-767" y="876778"/>
                  <a:pt x="-4697" y="598354"/>
                  <a:pt x="0" y="346772"/>
                </a:cubicBezTo>
                <a:close/>
              </a:path>
              <a:path extrusionOk="0" h="2080591" w="2531165">
                <a:moveTo>
                  <a:pt x="0" y="346772"/>
                </a:moveTo>
                <a:cubicBezTo>
                  <a:pt x="12936" y="131908"/>
                  <a:pt x="160116" y="39548"/>
                  <a:pt x="346772" y="0"/>
                </a:cubicBezTo>
                <a:cubicBezTo>
                  <a:pt x="617507" y="-2121"/>
                  <a:pt x="743620" y="-7800"/>
                  <a:pt x="959312" y="0"/>
                </a:cubicBezTo>
                <a:cubicBezTo>
                  <a:pt x="1175004" y="7800"/>
                  <a:pt x="1360748" y="16590"/>
                  <a:pt x="1553476" y="0"/>
                </a:cubicBezTo>
                <a:cubicBezTo>
                  <a:pt x="1746204" y="-16590"/>
                  <a:pt x="1952462" y="26843"/>
                  <a:pt x="2184393" y="0"/>
                </a:cubicBezTo>
                <a:cubicBezTo>
                  <a:pt x="2367841" y="-38070"/>
                  <a:pt x="2552289" y="179806"/>
                  <a:pt x="2531165" y="346772"/>
                </a:cubicBezTo>
                <a:cubicBezTo>
                  <a:pt x="2509204" y="678458"/>
                  <a:pt x="2561202" y="702585"/>
                  <a:pt x="2531165" y="1054166"/>
                </a:cubicBezTo>
                <a:cubicBezTo>
                  <a:pt x="2501128" y="1405747"/>
                  <a:pt x="2555672" y="1402699"/>
                  <a:pt x="2531165" y="1733819"/>
                </a:cubicBezTo>
                <a:cubicBezTo>
                  <a:pt x="2556991" y="1896745"/>
                  <a:pt x="2355150" y="2063487"/>
                  <a:pt x="2184393" y="2080591"/>
                </a:cubicBezTo>
                <a:cubicBezTo>
                  <a:pt x="1917375" y="2072375"/>
                  <a:pt x="1820088" y="2053561"/>
                  <a:pt x="1571853" y="2080591"/>
                </a:cubicBezTo>
                <a:cubicBezTo>
                  <a:pt x="1323618" y="2107621"/>
                  <a:pt x="1140988" y="2075665"/>
                  <a:pt x="940936" y="2080591"/>
                </a:cubicBezTo>
                <a:cubicBezTo>
                  <a:pt x="740884" y="2085517"/>
                  <a:pt x="494742" y="2076629"/>
                  <a:pt x="346772" y="2080591"/>
                </a:cubicBezTo>
                <a:cubicBezTo>
                  <a:pt x="138942" y="2068123"/>
                  <a:pt x="-6943" y="1910257"/>
                  <a:pt x="0" y="1733819"/>
                </a:cubicBezTo>
                <a:cubicBezTo>
                  <a:pt x="-1784" y="1417072"/>
                  <a:pt x="10807" y="1338137"/>
                  <a:pt x="0" y="1054166"/>
                </a:cubicBezTo>
                <a:cubicBezTo>
                  <a:pt x="-10807" y="770195"/>
                  <a:pt x="-16644" y="680187"/>
                  <a:pt x="0" y="346772"/>
                </a:cubicBezTo>
                <a:close/>
              </a:path>
            </a:pathLst>
          </a:custGeom>
          <a:solidFill>
            <a:schemeClr val="lt1"/>
          </a:solidFill>
          <a:ln cap="flat" cmpd="sng" w="28575">
            <a:solidFill>
              <a:schemeClr val="accent6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0" sz="2800" u="none" cap="none" strike="noStrike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2" name="Google Shape;182;p7"/>
          <p:cNvSpPr/>
          <p:nvPr/>
        </p:nvSpPr>
        <p:spPr>
          <a:xfrm>
            <a:off x="8653671" y="2292624"/>
            <a:ext cx="2531165" cy="2080591"/>
          </a:xfrm>
          <a:custGeom>
            <a:rect b="b" l="l" r="r" t="t"/>
            <a:pathLst>
              <a:path extrusionOk="0" fill="none" h="2080591" w="2531165">
                <a:moveTo>
                  <a:pt x="0" y="346772"/>
                </a:moveTo>
                <a:cubicBezTo>
                  <a:pt x="8859" y="170896"/>
                  <a:pt x="113679" y="16915"/>
                  <a:pt x="346772" y="0"/>
                </a:cubicBezTo>
                <a:cubicBezTo>
                  <a:pt x="571070" y="22889"/>
                  <a:pt x="815105" y="-20642"/>
                  <a:pt x="996065" y="0"/>
                </a:cubicBezTo>
                <a:cubicBezTo>
                  <a:pt x="1177025" y="20642"/>
                  <a:pt x="1345558" y="25689"/>
                  <a:pt x="1626981" y="0"/>
                </a:cubicBezTo>
                <a:cubicBezTo>
                  <a:pt x="1908404" y="-25689"/>
                  <a:pt x="2016752" y="7744"/>
                  <a:pt x="2184393" y="0"/>
                </a:cubicBezTo>
                <a:cubicBezTo>
                  <a:pt x="2351036" y="-18291"/>
                  <a:pt x="2560177" y="171223"/>
                  <a:pt x="2531165" y="346772"/>
                </a:cubicBezTo>
                <a:cubicBezTo>
                  <a:pt x="2499345" y="666501"/>
                  <a:pt x="2508556" y="819372"/>
                  <a:pt x="2531165" y="998684"/>
                </a:cubicBezTo>
                <a:cubicBezTo>
                  <a:pt x="2553774" y="1177996"/>
                  <a:pt x="2498705" y="1483498"/>
                  <a:pt x="2531165" y="1733819"/>
                </a:cubicBezTo>
                <a:cubicBezTo>
                  <a:pt x="2532479" y="1937768"/>
                  <a:pt x="2398753" y="2075960"/>
                  <a:pt x="2184393" y="2080591"/>
                </a:cubicBezTo>
                <a:cubicBezTo>
                  <a:pt x="2029454" y="2078587"/>
                  <a:pt x="1849813" y="2097295"/>
                  <a:pt x="1590229" y="2080591"/>
                </a:cubicBezTo>
                <a:cubicBezTo>
                  <a:pt x="1330645" y="2063887"/>
                  <a:pt x="1139402" y="2062879"/>
                  <a:pt x="996065" y="2080591"/>
                </a:cubicBezTo>
                <a:cubicBezTo>
                  <a:pt x="852728" y="2098303"/>
                  <a:pt x="584893" y="2083369"/>
                  <a:pt x="346772" y="2080591"/>
                </a:cubicBezTo>
                <a:cubicBezTo>
                  <a:pt x="172646" y="2078772"/>
                  <a:pt x="-4857" y="1914257"/>
                  <a:pt x="0" y="1733819"/>
                </a:cubicBezTo>
                <a:cubicBezTo>
                  <a:pt x="-6540" y="1401040"/>
                  <a:pt x="767" y="1259294"/>
                  <a:pt x="0" y="1068036"/>
                </a:cubicBezTo>
                <a:cubicBezTo>
                  <a:pt x="-767" y="876778"/>
                  <a:pt x="-4697" y="598354"/>
                  <a:pt x="0" y="346772"/>
                </a:cubicBezTo>
                <a:close/>
              </a:path>
              <a:path extrusionOk="0" h="2080591" w="2531165">
                <a:moveTo>
                  <a:pt x="0" y="346772"/>
                </a:moveTo>
                <a:cubicBezTo>
                  <a:pt x="12936" y="131908"/>
                  <a:pt x="160116" y="39548"/>
                  <a:pt x="346772" y="0"/>
                </a:cubicBezTo>
                <a:cubicBezTo>
                  <a:pt x="617507" y="-2121"/>
                  <a:pt x="743620" y="-7800"/>
                  <a:pt x="959312" y="0"/>
                </a:cubicBezTo>
                <a:cubicBezTo>
                  <a:pt x="1175004" y="7800"/>
                  <a:pt x="1360748" y="16590"/>
                  <a:pt x="1553476" y="0"/>
                </a:cubicBezTo>
                <a:cubicBezTo>
                  <a:pt x="1746204" y="-16590"/>
                  <a:pt x="1952462" y="26843"/>
                  <a:pt x="2184393" y="0"/>
                </a:cubicBezTo>
                <a:cubicBezTo>
                  <a:pt x="2367841" y="-38070"/>
                  <a:pt x="2552289" y="179806"/>
                  <a:pt x="2531165" y="346772"/>
                </a:cubicBezTo>
                <a:cubicBezTo>
                  <a:pt x="2509204" y="678458"/>
                  <a:pt x="2561202" y="702585"/>
                  <a:pt x="2531165" y="1054166"/>
                </a:cubicBezTo>
                <a:cubicBezTo>
                  <a:pt x="2501128" y="1405747"/>
                  <a:pt x="2555672" y="1402699"/>
                  <a:pt x="2531165" y="1733819"/>
                </a:cubicBezTo>
                <a:cubicBezTo>
                  <a:pt x="2556991" y="1896745"/>
                  <a:pt x="2355150" y="2063487"/>
                  <a:pt x="2184393" y="2080591"/>
                </a:cubicBezTo>
                <a:cubicBezTo>
                  <a:pt x="1917375" y="2072375"/>
                  <a:pt x="1820088" y="2053561"/>
                  <a:pt x="1571853" y="2080591"/>
                </a:cubicBezTo>
                <a:cubicBezTo>
                  <a:pt x="1323618" y="2107621"/>
                  <a:pt x="1140988" y="2075665"/>
                  <a:pt x="940936" y="2080591"/>
                </a:cubicBezTo>
                <a:cubicBezTo>
                  <a:pt x="740884" y="2085517"/>
                  <a:pt x="494742" y="2076629"/>
                  <a:pt x="346772" y="2080591"/>
                </a:cubicBezTo>
                <a:cubicBezTo>
                  <a:pt x="138942" y="2068123"/>
                  <a:pt x="-6943" y="1910257"/>
                  <a:pt x="0" y="1733819"/>
                </a:cubicBezTo>
                <a:cubicBezTo>
                  <a:pt x="-1784" y="1417072"/>
                  <a:pt x="10807" y="1338137"/>
                  <a:pt x="0" y="1054166"/>
                </a:cubicBezTo>
                <a:cubicBezTo>
                  <a:pt x="-10807" y="770195"/>
                  <a:pt x="-16644" y="680187"/>
                  <a:pt x="0" y="346772"/>
                </a:cubicBezTo>
                <a:close/>
              </a:path>
            </a:pathLst>
          </a:custGeom>
          <a:solidFill>
            <a:schemeClr val="lt1"/>
          </a:solidFill>
          <a:ln cap="flat" cmpd="sng" w="28575">
            <a:solidFill>
              <a:schemeClr val="accent6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3" name="Google Shape;183;p7"/>
          <p:cNvSpPr/>
          <p:nvPr/>
        </p:nvSpPr>
        <p:spPr>
          <a:xfrm>
            <a:off x="3753677" y="2995528"/>
            <a:ext cx="662608" cy="667069"/>
          </a:xfrm>
          <a:prstGeom prst="plus">
            <a:avLst>
              <a:gd fmla="val 35180" name="adj"/>
            </a:avLst>
          </a:prstGeom>
          <a:solidFill>
            <a:schemeClr val="accent6"/>
          </a:solidFill>
          <a:ln cap="flat" cmpd="sng" w="12700">
            <a:solidFill>
              <a:srgbClr val="00B05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4" name="Google Shape;184;p7"/>
          <p:cNvSpPr/>
          <p:nvPr/>
        </p:nvSpPr>
        <p:spPr>
          <a:xfrm>
            <a:off x="7295323" y="2995528"/>
            <a:ext cx="1225822" cy="667069"/>
          </a:xfrm>
          <a:prstGeom prst="mathEqual">
            <a:avLst>
              <a:gd fmla="val 23520" name="adj1"/>
              <a:gd fmla="val 11760" name="adj2"/>
            </a:avLst>
          </a:prstGeom>
          <a:solidFill>
            <a:schemeClr val="accent6"/>
          </a:solidFill>
          <a:ln cap="flat" cmpd="sng" w="12700">
            <a:solidFill>
              <a:srgbClr val="00B05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dibujos infantiles paisaje para imprimir-Imagenes y dibujos para ..." id="185" name="Google Shape;185;p7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2312923" y="3175768"/>
            <a:ext cx="1168668" cy="1168668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dibujos infantiles paisaje para imprimir-Imagenes y dibujos para ..." id="186" name="Google Shape;186;p7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149662" y="2502276"/>
            <a:ext cx="1168668" cy="1168668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Dibujos animados de animales ardilla - Descargar PNG/SVG ..." id="187" name="Google Shape;187;p7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6031836" y="3269491"/>
            <a:ext cx="923330" cy="92333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Dibujos animados de animales ardilla - Descargar PNG/SVG ..." id="188" name="Google Shape;188;p7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4774515" y="3291580"/>
            <a:ext cx="923330" cy="92333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Dibujos animados de animales ardilla - Descargar PNG/SVG ..." id="189" name="Google Shape;189;p7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5299615" y="2469713"/>
            <a:ext cx="923330" cy="923330"/>
          </a:xfrm>
          <a:prstGeom prst="rect">
            <a:avLst/>
          </a:prstGeom>
          <a:noFill/>
          <a:ln>
            <a:noFill/>
          </a:ln>
        </p:spPr>
      </p:pic>
      <p:pic>
        <p:nvPicPr>
          <p:cNvPr id="190" name="Google Shape;190;p7">
            <a:hlinkClick action="ppaction://hlinksldjump" r:id="rId7"/>
          </p:cNvPr>
          <p:cNvPicPr preferRelativeResize="0"/>
          <p:nvPr/>
        </p:nvPicPr>
        <p:blipFill rotWithShape="1">
          <a:blip r:embed="rId8">
            <a:alphaModFix/>
          </a:blip>
          <a:srcRect b="50189" l="26568" r="57423" t="33249"/>
          <a:stretch/>
        </p:blipFill>
        <p:spPr>
          <a:xfrm>
            <a:off x="5376555" y="4862229"/>
            <a:ext cx="1438889" cy="1488582"/>
          </a:xfrm>
          <a:prstGeom prst="rect">
            <a:avLst/>
          </a:prstGeom>
          <a:noFill/>
          <a:ln>
            <a:noFill/>
          </a:ln>
        </p:spPr>
      </p:pic>
      <p:sp>
        <p:nvSpPr>
          <p:cNvPr id="191" name="Google Shape;191;p7"/>
          <p:cNvSpPr/>
          <p:nvPr/>
        </p:nvSpPr>
        <p:spPr>
          <a:xfrm>
            <a:off x="9406276" y="2013959"/>
            <a:ext cx="1263487" cy="264687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s-CL" sz="16600" u="none" cap="none" strike="noStrike">
                <a:latin typeface="Calibri"/>
                <a:ea typeface="Calibri"/>
                <a:cs typeface="Calibri"/>
                <a:sym typeface="Calibri"/>
              </a:rPr>
              <a:t>5</a:t>
            </a:r>
            <a:endParaRPr b="1" i="0" sz="16600" u="none" cap="none" strike="noStrike"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Imagen que contiene electrónica, calculadora, teclado&#10;&#10;Descripción generada automáticamente" id="192" name="Google Shape;192;p7">
            <a:hlinkClick action="ppaction://hlinkshowjump?jump=previousslide"/>
          </p:cNvPr>
          <p:cNvPicPr preferRelativeResize="0"/>
          <p:nvPr/>
        </p:nvPicPr>
        <p:blipFill rotWithShape="1">
          <a:blip r:embed="rId9">
            <a:alphaModFix/>
          </a:blip>
          <a:srcRect b="67093" l="27888" r="58941" t="19040"/>
          <a:stretch/>
        </p:blipFill>
        <p:spPr>
          <a:xfrm>
            <a:off x="11708578" y="6349020"/>
            <a:ext cx="483422" cy="5089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96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p8"/>
          <p:cNvSpPr/>
          <p:nvPr/>
        </p:nvSpPr>
        <p:spPr>
          <a:xfrm>
            <a:off x="215348" y="192156"/>
            <a:ext cx="11761304" cy="6473687"/>
          </a:xfrm>
          <a:prstGeom prst="roundRect">
            <a:avLst>
              <a:gd fmla="val 10321" name="adj"/>
            </a:avLst>
          </a:prstGeom>
          <a:solidFill>
            <a:schemeClr val="lt1"/>
          </a:solidFill>
          <a:ln cap="flat" cmpd="sng" w="57150">
            <a:solidFill>
              <a:schemeClr val="accent6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0" sz="1800" u="none" cap="none" strike="noStrike">
              <a:solidFill>
                <a:srgbClr val="F7CAAC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8" name="Google Shape;198;p8"/>
          <p:cNvSpPr/>
          <p:nvPr/>
        </p:nvSpPr>
        <p:spPr>
          <a:xfrm>
            <a:off x="828262" y="4615063"/>
            <a:ext cx="6039678" cy="1531639"/>
          </a:xfrm>
          <a:prstGeom prst="rect">
            <a:avLst/>
          </a:prstGeom>
          <a:solidFill>
            <a:schemeClr val="lt2"/>
          </a:solidFill>
          <a:ln cap="flat" cmpd="sng" w="1270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Imagen que contiene electrónica, calculadora, teclado&#10;&#10;Descripción generada automáticamente" id="199" name="Google Shape;199;p8">
            <a:hlinkClick action="ppaction://hlinkshowjump?jump=firstslide"/>
          </p:cNvPr>
          <p:cNvPicPr preferRelativeResize="0"/>
          <p:nvPr/>
        </p:nvPicPr>
        <p:blipFill rotWithShape="1">
          <a:blip r:embed="rId4">
            <a:alphaModFix/>
          </a:blip>
          <a:srcRect b="18532" l="10231" r="75586" t="66324"/>
          <a:stretch/>
        </p:blipFill>
        <p:spPr>
          <a:xfrm>
            <a:off x="0" y="0"/>
            <a:ext cx="594238" cy="63452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Imagen que contiene electrónica, calculadora, teclado&#10;&#10;Descripción generada automáticamente" id="200" name="Google Shape;200;p8">
            <a:hlinkClick action="ppaction://hlinksldjump" r:id="rId5"/>
          </p:cNvPr>
          <p:cNvPicPr preferRelativeResize="0"/>
          <p:nvPr/>
        </p:nvPicPr>
        <p:blipFill rotWithShape="1">
          <a:blip r:embed="rId6">
            <a:alphaModFix/>
          </a:blip>
          <a:srcRect b="67093" l="27888" r="58941" t="19040"/>
          <a:stretch/>
        </p:blipFill>
        <p:spPr>
          <a:xfrm>
            <a:off x="11708578" y="6349020"/>
            <a:ext cx="483422" cy="50898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dibujos infantiles paisaje para imprimir-Imagenes y dibujos para ..." id="201" name="Google Shape;201;p8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8200202" y="899003"/>
            <a:ext cx="1168668" cy="1168668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dibujos infantiles paisaje para imprimir-Imagenes y dibujos para ..." id="202" name="Google Shape;202;p8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10077460" y="899003"/>
            <a:ext cx="1168668" cy="1168668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Dibujos animados de animales ardilla - Descargar PNG/SVG ..." id="203" name="Google Shape;203;p8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7738536" y="2722718"/>
            <a:ext cx="1335889" cy="133588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Dibujos animados de animales ardilla - Descargar PNG/SVG ..." id="204" name="Google Shape;204;p8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9157252" y="2781095"/>
            <a:ext cx="1335889" cy="133588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Dibujos animados de animales ardilla - Descargar PNG/SVG ..." id="205" name="Google Shape;205;p8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10359558" y="2706602"/>
            <a:ext cx="1335889" cy="1335889"/>
          </a:xfrm>
          <a:prstGeom prst="rect">
            <a:avLst/>
          </a:prstGeom>
          <a:noFill/>
          <a:ln>
            <a:noFill/>
          </a:ln>
        </p:spPr>
      </p:pic>
      <p:sp>
        <p:nvSpPr>
          <p:cNvPr id="206" name="Google Shape;206;p8"/>
          <p:cNvSpPr/>
          <p:nvPr/>
        </p:nvSpPr>
        <p:spPr>
          <a:xfrm>
            <a:off x="828262" y="2002393"/>
            <a:ext cx="6039678" cy="2597426"/>
          </a:xfrm>
          <a:prstGeom prst="rect">
            <a:avLst/>
          </a:prstGeom>
          <a:solidFill>
            <a:srgbClr val="A8D08C"/>
          </a:solidFill>
          <a:ln cap="flat" cmpd="sng" w="12700">
            <a:solidFill>
              <a:srgbClr val="00B05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207" name="Google Shape;207;p8"/>
          <p:cNvGrpSpPr/>
          <p:nvPr/>
        </p:nvGrpSpPr>
        <p:grpSpPr>
          <a:xfrm>
            <a:off x="3034748" y="2590209"/>
            <a:ext cx="1558788" cy="1452282"/>
            <a:chOff x="3034748" y="2590209"/>
            <a:chExt cx="1558788" cy="1452282"/>
          </a:xfrm>
        </p:grpSpPr>
        <p:sp>
          <p:nvSpPr>
            <p:cNvPr id="208" name="Google Shape;208;p8">
              <a:hlinkClick action="ppaction://hlinkshowjump?jump=nextslide"/>
            </p:cNvPr>
            <p:cNvSpPr/>
            <p:nvPr/>
          </p:nvSpPr>
          <p:spPr>
            <a:xfrm>
              <a:off x="3034748" y="2590209"/>
              <a:ext cx="1558788" cy="1452282"/>
            </a:xfrm>
            <a:prstGeom prst="flowChartConnector">
              <a:avLst/>
            </a:prstGeom>
            <a:solidFill>
              <a:schemeClr val="accent6"/>
            </a:solidFill>
            <a:ln cap="flat" cmpd="sng" w="12700">
              <a:solidFill>
                <a:srgbClr val="548135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9" name="Google Shape;209;p8">
              <a:hlinkClick action="ppaction://hlinkshowjump?jump=nextslide"/>
            </p:cNvPr>
            <p:cNvSpPr/>
            <p:nvPr/>
          </p:nvSpPr>
          <p:spPr>
            <a:xfrm rot="5400000">
              <a:off x="3622224" y="3011994"/>
              <a:ext cx="591671" cy="578224"/>
            </a:xfrm>
            <a:prstGeom prst="triangle">
              <a:avLst>
                <a:gd fmla="val 50000" name="adj"/>
              </a:avLst>
            </a:prstGeom>
            <a:solidFill>
              <a:srgbClr val="385623"/>
            </a:solidFill>
            <a:ln cap="flat" cmpd="sng" w="12700">
              <a:solidFill>
                <a:schemeClr val="l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10" name="Google Shape;210;p8"/>
          <p:cNvSpPr/>
          <p:nvPr/>
        </p:nvSpPr>
        <p:spPr>
          <a:xfrm>
            <a:off x="4593536" y="1474297"/>
            <a:ext cx="1842052" cy="543339"/>
          </a:xfrm>
          <a:prstGeom prst="roundRect">
            <a:avLst>
              <a:gd fmla="val 16667" name="adj"/>
            </a:avLst>
          </a:prstGeom>
          <a:solidFill>
            <a:schemeClr val="accent1"/>
          </a:solidFill>
          <a:ln cap="flat" cmpd="sng" w="12700">
            <a:solidFill>
              <a:srgbClr val="31538F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1" name="Google Shape;211;p8"/>
          <p:cNvSpPr/>
          <p:nvPr/>
        </p:nvSpPr>
        <p:spPr>
          <a:xfrm>
            <a:off x="1192696" y="1474298"/>
            <a:ext cx="1842052" cy="543339"/>
          </a:xfrm>
          <a:prstGeom prst="roundRect">
            <a:avLst>
              <a:gd fmla="val 16667" name="adj"/>
            </a:avLst>
          </a:prstGeom>
          <a:solidFill>
            <a:schemeClr val="accent1"/>
          </a:solidFill>
          <a:ln cap="flat" cmpd="sng" w="12700">
            <a:solidFill>
              <a:srgbClr val="31538F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15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p9"/>
          <p:cNvSpPr/>
          <p:nvPr/>
        </p:nvSpPr>
        <p:spPr>
          <a:xfrm>
            <a:off x="215348" y="192156"/>
            <a:ext cx="11761304" cy="6473687"/>
          </a:xfrm>
          <a:prstGeom prst="roundRect">
            <a:avLst>
              <a:gd fmla="val 10321" name="adj"/>
            </a:avLst>
          </a:prstGeom>
          <a:solidFill>
            <a:schemeClr val="lt1"/>
          </a:solidFill>
          <a:ln cap="flat" cmpd="sng" w="57150">
            <a:solidFill>
              <a:schemeClr val="accent6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0" sz="1800" u="none" cap="none" strike="noStrike">
              <a:solidFill>
                <a:srgbClr val="F7CAAC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7" name="Google Shape;217;p9"/>
          <p:cNvSpPr/>
          <p:nvPr/>
        </p:nvSpPr>
        <p:spPr>
          <a:xfrm>
            <a:off x="828262" y="4615063"/>
            <a:ext cx="6039678" cy="1531639"/>
          </a:xfrm>
          <a:prstGeom prst="rect">
            <a:avLst/>
          </a:prstGeom>
          <a:solidFill>
            <a:schemeClr val="lt2"/>
          </a:solidFill>
          <a:ln cap="flat" cmpd="sng" w="1270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Imagen que contiene electrónica, calculadora, teclado&#10;&#10;Descripción generada automáticamente" id="218" name="Google Shape;218;p9">
            <a:hlinkClick action="ppaction://hlinkshowjump?jump=firstslide"/>
          </p:cNvPr>
          <p:cNvPicPr preferRelativeResize="0"/>
          <p:nvPr/>
        </p:nvPicPr>
        <p:blipFill rotWithShape="1">
          <a:blip r:embed="rId4">
            <a:alphaModFix/>
          </a:blip>
          <a:srcRect b="18532" l="10231" r="75586" t="66324"/>
          <a:stretch/>
        </p:blipFill>
        <p:spPr>
          <a:xfrm>
            <a:off x="0" y="0"/>
            <a:ext cx="594238" cy="634525"/>
          </a:xfrm>
          <a:prstGeom prst="rect">
            <a:avLst/>
          </a:prstGeom>
          <a:noFill/>
          <a:ln>
            <a:noFill/>
          </a:ln>
        </p:spPr>
      </p:pic>
      <p:sp>
        <p:nvSpPr>
          <p:cNvPr id="219" name="Google Shape;219;p9"/>
          <p:cNvSpPr/>
          <p:nvPr/>
        </p:nvSpPr>
        <p:spPr>
          <a:xfrm>
            <a:off x="1192696" y="1474298"/>
            <a:ext cx="1842052" cy="543339"/>
          </a:xfrm>
          <a:prstGeom prst="roundRect">
            <a:avLst>
              <a:gd fmla="val 16667" name="adj"/>
            </a:avLst>
          </a:prstGeom>
          <a:solidFill>
            <a:schemeClr val="accent1"/>
          </a:solidFill>
          <a:ln cap="flat" cmpd="sng" w="12700">
            <a:solidFill>
              <a:srgbClr val="31538F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0" name="Google Shape;220;p9"/>
          <p:cNvSpPr/>
          <p:nvPr/>
        </p:nvSpPr>
        <p:spPr>
          <a:xfrm>
            <a:off x="828262" y="2017637"/>
            <a:ext cx="6039678" cy="2597426"/>
          </a:xfrm>
          <a:prstGeom prst="rect">
            <a:avLst/>
          </a:prstGeom>
          <a:solidFill>
            <a:srgbClr val="A8D08C"/>
          </a:solidFill>
          <a:ln cap="flat" cmpd="sng" w="12700">
            <a:solidFill>
              <a:srgbClr val="00B05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1" name="Google Shape;221;p9"/>
          <p:cNvSpPr/>
          <p:nvPr/>
        </p:nvSpPr>
        <p:spPr>
          <a:xfrm>
            <a:off x="4593536" y="1474297"/>
            <a:ext cx="1842052" cy="543339"/>
          </a:xfrm>
          <a:prstGeom prst="roundRect">
            <a:avLst>
              <a:gd fmla="val 16667" name="adj"/>
            </a:avLst>
          </a:prstGeom>
          <a:solidFill>
            <a:schemeClr val="accent1"/>
          </a:solidFill>
          <a:ln cap="flat" cmpd="sng" w="12700">
            <a:solidFill>
              <a:srgbClr val="31538F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222" name="Google Shape;222;p9"/>
          <p:cNvGrpSpPr/>
          <p:nvPr/>
        </p:nvGrpSpPr>
        <p:grpSpPr>
          <a:xfrm>
            <a:off x="3034748" y="2590209"/>
            <a:ext cx="1558788" cy="1452282"/>
            <a:chOff x="3034748" y="2590209"/>
            <a:chExt cx="1558788" cy="1452282"/>
          </a:xfrm>
        </p:grpSpPr>
        <p:sp>
          <p:nvSpPr>
            <p:cNvPr id="223" name="Google Shape;223;p9"/>
            <p:cNvSpPr/>
            <p:nvPr/>
          </p:nvSpPr>
          <p:spPr>
            <a:xfrm>
              <a:off x="3034748" y="2590209"/>
              <a:ext cx="1558788" cy="1452282"/>
            </a:xfrm>
            <a:prstGeom prst="flowChartConnector">
              <a:avLst/>
            </a:prstGeom>
            <a:solidFill>
              <a:schemeClr val="accent6"/>
            </a:solidFill>
            <a:ln cap="flat" cmpd="sng" w="12700">
              <a:solidFill>
                <a:srgbClr val="548135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4" name="Google Shape;224;p9"/>
            <p:cNvSpPr/>
            <p:nvPr/>
          </p:nvSpPr>
          <p:spPr>
            <a:xfrm rot="5400000">
              <a:off x="3622224" y="3011994"/>
              <a:ext cx="591671" cy="578224"/>
            </a:xfrm>
            <a:prstGeom prst="triangle">
              <a:avLst>
                <a:gd fmla="val 50000" name="adj"/>
              </a:avLst>
            </a:prstGeom>
            <a:solidFill>
              <a:srgbClr val="385623"/>
            </a:solidFill>
            <a:ln cap="flat" cmpd="sng" w="12700">
              <a:solidFill>
                <a:schemeClr val="l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25" name="Google Shape;225;p9">
            <a:hlinkClick action="ppaction://hlinksldjump" r:id="rId5"/>
          </p:cNvPr>
          <p:cNvSpPr/>
          <p:nvPr/>
        </p:nvSpPr>
        <p:spPr>
          <a:xfrm>
            <a:off x="7732714" y="2945210"/>
            <a:ext cx="3352800" cy="1722782"/>
          </a:xfrm>
          <a:prstGeom prst="roundRect">
            <a:avLst>
              <a:gd fmla="val 16667" name="adj"/>
            </a:avLst>
          </a:prstGeom>
          <a:solidFill>
            <a:schemeClr val="accent6"/>
          </a:solidFill>
          <a:ln cap="flat" cmpd="sng" w="12700">
            <a:solidFill>
              <a:srgbClr val="385623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s-CL" sz="4000" u="none" cap="none" strike="noStrik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Volver</a:t>
            </a:r>
            <a:endParaRPr/>
          </a:p>
        </p:txBody>
      </p:sp>
      <p:pic>
        <p:nvPicPr>
          <p:cNvPr descr="Imagen que contiene electrónica, calculadora, teclado&#10;&#10;Descripción generada automáticamente" id="226" name="Google Shape;226;p9">
            <a:hlinkClick action="ppaction://hlinksldjump" r:id="rId6"/>
          </p:cNvPr>
          <p:cNvPicPr preferRelativeResize="0"/>
          <p:nvPr/>
        </p:nvPicPr>
        <p:blipFill rotWithShape="1">
          <a:blip r:embed="rId7">
            <a:alphaModFix/>
          </a:blip>
          <a:srcRect b="67093" l="27888" r="58941" t="19040"/>
          <a:stretch/>
        </p:blipFill>
        <p:spPr>
          <a:xfrm>
            <a:off x="11708578" y="6349020"/>
            <a:ext cx="483422" cy="50898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dibujos infantiles paisaje para imprimir-Imagenes y dibujos para ..." id="227" name="Google Shape;227;p9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 rot="694934">
            <a:off x="1158018" y="4827642"/>
            <a:ext cx="936016" cy="93601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dibujos infantiles paisaje para imprimir-Imagenes y dibujos para ..." id="228" name="Google Shape;228;p9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 rot="-1092881">
            <a:off x="5467462" y="5068784"/>
            <a:ext cx="936016" cy="93601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Dibujos animados de animales ardilla - Descargar PNG/SVG ..." id="229" name="Google Shape;229;p9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1916637" y="5158402"/>
            <a:ext cx="923330" cy="92333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Dibujos animados de animales ardilla - Descargar PNG/SVG ..." id="230" name="Google Shape;230;p9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 rot="-1485895">
            <a:off x="2990900" y="4833985"/>
            <a:ext cx="923330" cy="92333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Dibujos animados de animales ardilla - Descargar PNG/SVG ..." id="231" name="Google Shape;231;p9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4283278" y="5021278"/>
            <a:ext cx="923330" cy="92333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afterEffect" presetClass="entr" presetID="1" presetSubtype="0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xmlns:r="http://schemas.openxmlformats.org/officeDocument/2006/relationships" name="Tema de 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2020-07-18T17:41:26Z</dcterms:created>
  <dc:creator>FRANCISCA JAVIERA JARA OGALDE</dc:creator>
</cp:coreProperties>
</file>