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0" r:id="rId4"/>
    <p:sldId id="266" r:id="rId5"/>
    <p:sldId id="272" r:id="rId6"/>
    <p:sldId id="270" r:id="rId7"/>
    <p:sldId id="271" r:id="rId8"/>
    <p:sldId id="273" r:id="rId9"/>
    <p:sldId id="275" r:id="rId10"/>
    <p:sldId id="276" r:id="rId11"/>
    <p:sldId id="277" r:id="rId12"/>
    <p:sldId id="278" r:id="rId13"/>
    <p:sldId id="286" r:id="rId14"/>
    <p:sldId id="287" r:id="rId15"/>
    <p:sldId id="289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9" r:id="rId31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47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74B7448-7A1A-4152-8C43-2B8EA0ACE980}" type="datetime1">
              <a:rPr lang="es-ES" smtClean="0"/>
              <a:t>18/10/2021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3F7AA83-DE31-4E93-AB07-EF7FB05F6670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1A84DBA3-0E8D-4848-B1FC-9E9CB5A609E4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935E2820-AFE1-45FA-949E-17BDB534E1D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8100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2176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6851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5144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47828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4420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2772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0046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29702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5764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6960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550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02993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62299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79279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16401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84351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17777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65522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s-ES" smtClean="0"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7131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4246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s-ES" smtClean="0"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294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915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5680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5145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441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4557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909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0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8" name="Marcador de posición de fecha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32F3A23-5D3B-4EEB-8401-67C1E1C4E4FD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9" name="Marcador de posición de pie de página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10" name="Marcador de posición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A9052A6-8551-477B-8111-1FB3EA9618C2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2BECAFB-4914-413C-8EDD-C4819D72CDD6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274BC01-8283-4412-A750-9470ADB35F66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FF2D004-E54C-407F-AA91-4A221359DF90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DBBCA44-E97A-4819-ABB4-139F749845ED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0F8CC6E-A133-489E-9766-03A4B67A1467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0E08610-5182-441B-90C7-6A4A9A84C431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61E41A-78BD-485B-9134-D3B10F21247A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F40D475-64E7-4F7A-9EEE-3B47B54E1071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8" name="Rectángulo redondeado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2F2E6CD-E62C-485A-AEE5-F467C10A2B50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47B18C25-07DC-4FD2-9915-FADBCF041A6E}" type="datetime1">
              <a:rPr lang="es-ES" noProof="0" smtClean="0"/>
              <a:pPr/>
              <a:t>18/10/2021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5" Type="http://schemas.openxmlformats.org/officeDocument/2006/relationships/slide" Target="slide30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audio" Target="../media/audio2.wav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audio" Target="../media/audio1.wav"/><Relationship Id="rId5" Type="http://schemas.openxmlformats.org/officeDocument/2006/relationships/image" Target="../media/image10.png"/><Relationship Id="rId10" Type="http://schemas.openxmlformats.org/officeDocument/2006/relationships/audio" Target="../media/audio2.wav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12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2.png"/><Relationship Id="rId5" Type="http://schemas.openxmlformats.org/officeDocument/2006/relationships/image" Target="../media/image10.png"/><Relationship Id="rId10" Type="http://schemas.openxmlformats.org/officeDocument/2006/relationships/audio" Target="../media/audio2.wav"/><Relationship Id="rId4" Type="http://schemas.microsoft.com/office/2007/relationships/hdphoto" Target="../media/hdphoto1.wdp"/><Relationship Id="rId9" Type="http://schemas.openxmlformats.org/officeDocument/2006/relationships/image" Target="../media/image21.png"/><Relationship Id="rId1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12" Type="http://schemas.openxmlformats.org/officeDocument/2006/relationships/audio" Target="../media/audio2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2.png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openxmlformats.org/officeDocument/2006/relationships/image" Target="../media/image21.png"/><Relationship Id="rId1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audio" Target="../media/audio2.wav"/><Relationship Id="rId3" Type="http://schemas.openxmlformats.org/officeDocument/2006/relationships/image" Target="../media/image9.png"/><Relationship Id="rId7" Type="http://schemas.openxmlformats.org/officeDocument/2006/relationships/image" Target="../media/image26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27.jpeg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8.jpeg"/><Relationship Id="rId3" Type="http://schemas.openxmlformats.org/officeDocument/2006/relationships/image" Target="../media/image9.png"/><Relationship Id="rId7" Type="http://schemas.openxmlformats.org/officeDocument/2006/relationships/image" Target="../media/image25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audio" Target="../media/audio2.wav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8.jpeg"/><Relationship Id="rId3" Type="http://schemas.openxmlformats.org/officeDocument/2006/relationships/image" Target="../media/image9.png"/><Relationship Id="rId7" Type="http://schemas.openxmlformats.org/officeDocument/2006/relationships/image" Target="../media/image26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audio" Target="../media/audio1.wav"/><Relationship Id="rId5" Type="http://schemas.openxmlformats.org/officeDocument/2006/relationships/image" Target="../media/image10.png"/><Relationship Id="rId10" Type="http://schemas.openxmlformats.org/officeDocument/2006/relationships/audio" Target="../media/audio2.wav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9.png"/><Relationship Id="rId7" Type="http://schemas.microsoft.com/office/2007/relationships/hdphoto" Target="../media/hdphoto3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9.png"/><Relationship Id="rId7" Type="http://schemas.microsoft.com/office/2007/relationships/hdphoto" Target="../media/hdphoto3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microsoft.com/office/2007/relationships/hdphoto" Target="../media/hdphoto3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9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9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audio" Target="../media/audio2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9.png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9.png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audio" Target="../media/audio2.wav"/><Relationship Id="rId5" Type="http://schemas.openxmlformats.org/officeDocument/2006/relationships/image" Target="../media/image10.png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7809" y="901148"/>
            <a:ext cx="8156574" cy="1124132"/>
          </a:xfrm>
        </p:spPr>
        <p:txBody>
          <a:bodyPr rtlCol="0"/>
          <a:lstStyle/>
          <a:p>
            <a:pPr algn="ctr" rtl="0"/>
            <a:r>
              <a:rPr lang="es-ES" dirty="0">
                <a:solidFill>
                  <a:schemeClr val="accent2"/>
                </a:solidFill>
                <a:latin typeface="Comic Sans MS" panose="030F0702030302020204" pitchFamily="66" charset="0"/>
              </a:rPr>
              <a:t>Jugando con patrones</a:t>
            </a:r>
          </a:p>
        </p:txBody>
      </p:sp>
      <p:sp>
        <p:nvSpPr>
          <p:cNvPr id="6" name="Rectángulo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174EF1D-B18E-40A1-AD01-F136BEBC7CDA}"/>
              </a:ext>
            </a:extLst>
          </p:cNvPr>
          <p:cNvSpPr/>
          <p:nvPr/>
        </p:nvSpPr>
        <p:spPr>
          <a:xfrm>
            <a:off x="2963483" y="2277717"/>
            <a:ext cx="2945226" cy="81832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Empezar</a:t>
            </a:r>
          </a:p>
        </p:txBody>
      </p:sp>
      <p:sp>
        <p:nvSpPr>
          <p:cNvPr id="7" name="Rectángulo 6">
            <a:hlinkClick r:id="rId5" action="ppaction://hlinksldjump"/>
            <a:extLst>
              <a:ext uri="{FF2B5EF4-FFF2-40B4-BE49-F238E27FC236}">
                <a16:creationId xmlns:a16="http://schemas.microsoft.com/office/drawing/2014/main" id="{4AF9969C-987F-415C-A96D-039D917220EB}"/>
              </a:ext>
            </a:extLst>
          </p:cNvPr>
          <p:cNvSpPr/>
          <p:nvPr/>
        </p:nvSpPr>
        <p:spPr>
          <a:xfrm>
            <a:off x="2963483" y="3222257"/>
            <a:ext cx="2945226" cy="81832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Ayuda</a:t>
            </a:r>
          </a:p>
        </p:txBody>
      </p:sp>
      <p:pic>
        <p:nvPicPr>
          <p:cNvPr id="9" name="010607440_prev">
            <a:hlinkClick r:id="" action="ppaction://media"/>
            <a:extLst>
              <a:ext uri="{FF2B5EF4-FFF2-40B4-BE49-F238E27FC236}">
                <a16:creationId xmlns:a16="http://schemas.microsoft.com/office/drawing/2014/main" id="{407B7A43-7F3F-4F5D-A184-C0F8BBC9E8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flipV="1">
            <a:off x="11990363" y="6509790"/>
            <a:ext cx="152400" cy="152400"/>
          </a:xfrm>
          <a:prstGeom prst="rect">
            <a:avLst/>
          </a:prstGeom>
          <a:noFill/>
        </p:spPr>
      </p:pic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0192F487-70D4-4E2D-A04E-A44D947DC7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26"/>
            <a:ext cx="2444055" cy="81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25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25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7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iagrama de flujo: conector 34">
            <a:extLst>
              <a:ext uri="{FF2B5EF4-FFF2-40B4-BE49-F238E27FC236}">
                <a16:creationId xmlns:a16="http://schemas.microsoft.com/office/drawing/2014/main" id="{80C3AF2F-739F-42BE-9798-37CE397553F2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7" name="Picture 12" descr="Estrella dibujo png 1 » PNG Image">
            <a:extLst>
              <a:ext uri="{FF2B5EF4-FFF2-40B4-BE49-F238E27FC236}">
                <a16:creationId xmlns:a16="http://schemas.microsoft.com/office/drawing/2014/main" id="{ABD428E1-126A-4877-84D7-8B262E242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110" y="527618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4" name="Picture 10" descr="corazón - Libertad Bajo Palabra">
            <a:extLst>
              <a:ext uri="{FF2B5EF4-FFF2-40B4-BE49-F238E27FC236}">
                <a16:creationId xmlns:a16="http://schemas.microsoft.com/office/drawing/2014/main" id="{4284543A-7564-457F-A6D1-1691FC119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51" y="5082208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4" name="Picture 12" descr="Estrella dibujo png 1 » PNG Image">
            <a:extLst>
              <a:ext uri="{FF2B5EF4-FFF2-40B4-BE49-F238E27FC236}">
                <a16:creationId xmlns:a16="http://schemas.microsoft.com/office/drawing/2014/main" id="{64C956BA-58D6-4A9B-A42F-528D425AA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524" y="5295837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3" name="Picture 10" descr="corazón - Libertad Bajo Palabra">
            <a:extLst>
              <a:ext uri="{FF2B5EF4-FFF2-40B4-BE49-F238E27FC236}">
                <a16:creationId xmlns:a16="http://schemas.microsoft.com/office/drawing/2014/main" id="{219A7BB7-C22E-4078-A8AB-15EAAE390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16" y="482539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26504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¿Puedes seguir el patrón de la oruga?</a:t>
            </a:r>
          </a:p>
        </p:txBody>
      </p:sp>
      <p:sp>
        <p:nvSpPr>
          <p:cNvPr id="28" name="Diagrama de flujo: conector 27">
            <a:extLst>
              <a:ext uri="{FF2B5EF4-FFF2-40B4-BE49-F238E27FC236}">
                <a16:creationId xmlns:a16="http://schemas.microsoft.com/office/drawing/2014/main" id="{FB1CB19F-3D35-46B2-93D7-650CA0C0E4B2}"/>
              </a:ext>
            </a:extLst>
          </p:cNvPr>
          <p:cNvSpPr/>
          <p:nvPr/>
        </p:nvSpPr>
        <p:spPr>
          <a:xfrm>
            <a:off x="169125" y="112601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Diagrama de flujo: conector 30">
            <a:extLst>
              <a:ext uri="{FF2B5EF4-FFF2-40B4-BE49-F238E27FC236}">
                <a16:creationId xmlns:a16="http://schemas.microsoft.com/office/drawing/2014/main" id="{F651025E-5C3F-4986-9723-36E040798048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2" name="Picture 10" descr="corazón - Libertad Bajo Palabra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72A9F0A3-0379-4BEE-BF5E-352E7C133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1" y="1307182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Estrella dibujo png 1 » PNG Image">
            <a:hlinkClick r:id="" action="ppaction://hlinkshowjump?jump=nextslide">
              <a:snd r:embed="rId11" name="008863839_prev.wav"/>
            </a:hlinkClick>
            <a:extLst>
              <a:ext uri="{FF2B5EF4-FFF2-40B4-BE49-F238E27FC236}">
                <a16:creationId xmlns:a16="http://schemas.microsoft.com/office/drawing/2014/main" id="{E829B837-253F-4883-9A11-D88B2BD1A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70" y="132754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corazón - Libertad Bajo Palabra">
            <a:extLst>
              <a:ext uri="{FF2B5EF4-FFF2-40B4-BE49-F238E27FC236}">
                <a16:creationId xmlns:a16="http://schemas.microsoft.com/office/drawing/2014/main" id="{73B97A3E-77D6-484E-940A-0D46EBCF0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269" y="468678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Diagrama de flujo: conector 35">
            <a:extLst>
              <a:ext uri="{FF2B5EF4-FFF2-40B4-BE49-F238E27FC236}">
                <a16:creationId xmlns:a16="http://schemas.microsoft.com/office/drawing/2014/main" id="{238A66DD-1FDD-4F21-9059-20E932D08319}"/>
              </a:ext>
            </a:extLst>
          </p:cNvPr>
          <p:cNvSpPr/>
          <p:nvPr/>
        </p:nvSpPr>
        <p:spPr>
          <a:xfrm>
            <a:off x="2097316" y="1124199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3" name="Diagrama de flujo: conector 42">
            <a:extLst>
              <a:ext uri="{FF2B5EF4-FFF2-40B4-BE49-F238E27FC236}">
                <a16:creationId xmlns:a16="http://schemas.microsoft.com/office/drawing/2014/main" id="{4A76DB25-30A9-421B-872E-69BAA38BD88B}"/>
              </a:ext>
            </a:extLst>
          </p:cNvPr>
          <p:cNvSpPr/>
          <p:nvPr/>
        </p:nvSpPr>
        <p:spPr>
          <a:xfrm>
            <a:off x="4025507" y="1124199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4" name="Picture 10" descr="corazón - Libertad Bajo Palabra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F3368F66-7C0A-4A5D-8351-337B4B9F6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1657">
            <a:off x="2193653" y="1137767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Estrella dibujo png 1 » PNG Image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EDA35C39-D77E-46F7-B518-0B0D68124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5718">
            <a:off x="2385336" y="1759110"/>
            <a:ext cx="799069" cy="78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2" descr="Estrella dibujo png 1 » PNG Image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3814CB2D-CBE1-42C3-B783-24FF8A56C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5718">
            <a:off x="4261663" y="1201262"/>
            <a:ext cx="799069" cy="78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0" descr="corazón - Libertad Bajo Palabra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21AC1B5D-CB13-48FA-9EEF-15C463787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5028">
            <a:off x="4219633" y="1542840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71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iagrama de flujo: conector 35">
            <a:extLst>
              <a:ext uri="{FF2B5EF4-FFF2-40B4-BE49-F238E27FC236}">
                <a16:creationId xmlns:a16="http://schemas.microsoft.com/office/drawing/2014/main" id="{7F3B729B-26B8-4E52-8E90-E17F11B89A2B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3" name="Picture 12" descr="Estrella dibujo png 1 » PNG Image">
            <a:extLst>
              <a:ext uri="{FF2B5EF4-FFF2-40B4-BE49-F238E27FC236}">
                <a16:creationId xmlns:a16="http://schemas.microsoft.com/office/drawing/2014/main" id="{BE9F8D59-177B-4C51-98F8-AEBBBB383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433" y="5069740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7" name="Picture 12" descr="Estrella dibujo png 1 » PNG Image">
            <a:extLst>
              <a:ext uri="{FF2B5EF4-FFF2-40B4-BE49-F238E27FC236}">
                <a16:creationId xmlns:a16="http://schemas.microsoft.com/office/drawing/2014/main" id="{ABD428E1-126A-4877-84D7-8B262E242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110" y="527618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4" name="Picture 10" descr="corazón - Libertad Bajo Palabra">
            <a:extLst>
              <a:ext uri="{FF2B5EF4-FFF2-40B4-BE49-F238E27FC236}">
                <a16:creationId xmlns:a16="http://schemas.microsoft.com/office/drawing/2014/main" id="{4284543A-7564-457F-A6D1-1691FC119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51" y="5082208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4" name="Picture 12" descr="Estrella dibujo png 1 » PNG Image">
            <a:extLst>
              <a:ext uri="{FF2B5EF4-FFF2-40B4-BE49-F238E27FC236}">
                <a16:creationId xmlns:a16="http://schemas.microsoft.com/office/drawing/2014/main" id="{64C956BA-58D6-4A9B-A42F-528D425AA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524" y="5295837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3" name="Picture 10" descr="corazón - Libertad Bajo Palabra">
            <a:extLst>
              <a:ext uri="{FF2B5EF4-FFF2-40B4-BE49-F238E27FC236}">
                <a16:creationId xmlns:a16="http://schemas.microsoft.com/office/drawing/2014/main" id="{219A7BB7-C22E-4078-A8AB-15EAAE390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16" y="482539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26504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¿Puedes seguir el patrón de la oruga?</a:t>
            </a:r>
          </a:p>
        </p:txBody>
      </p:sp>
      <p:sp>
        <p:nvSpPr>
          <p:cNvPr id="28" name="Diagrama de flujo: conector 27">
            <a:extLst>
              <a:ext uri="{FF2B5EF4-FFF2-40B4-BE49-F238E27FC236}">
                <a16:creationId xmlns:a16="http://schemas.microsoft.com/office/drawing/2014/main" id="{FB1CB19F-3D35-46B2-93D7-650CA0C0E4B2}"/>
              </a:ext>
            </a:extLst>
          </p:cNvPr>
          <p:cNvSpPr/>
          <p:nvPr/>
        </p:nvSpPr>
        <p:spPr>
          <a:xfrm>
            <a:off x="169125" y="112601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Diagrama de flujo: conector 30">
            <a:extLst>
              <a:ext uri="{FF2B5EF4-FFF2-40B4-BE49-F238E27FC236}">
                <a16:creationId xmlns:a16="http://schemas.microsoft.com/office/drawing/2014/main" id="{F651025E-5C3F-4986-9723-36E040798048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2" name="Picture 10" descr="corazón - Libertad Bajo Palabra">
            <a:hlinkClick r:id="" action="ppaction://hlinkshowjump?jump=nextslide">
              <a:snd r:embed="rId10" name="008863839_prev.wav"/>
            </a:hlinkClick>
            <a:extLst>
              <a:ext uri="{FF2B5EF4-FFF2-40B4-BE49-F238E27FC236}">
                <a16:creationId xmlns:a16="http://schemas.microsoft.com/office/drawing/2014/main" id="{72A9F0A3-0379-4BEE-BF5E-352E7C133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1" y="1307182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Estrella dibujo png 1 » PNG Image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E829B837-253F-4883-9A11-D88B2BD1A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70" y="132754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corazón - Libertad Bajo Palabra">
            <a:extLst>
              <a:ext uri="{FF2B5EF4-FFF2-40B4-BE49-F238E27FC236}">
                <a16:creationId xmlns:a16="http://schemas.microsoft.com/office/drawing/2014/main" id="{73B97A3E-77D6-484E-940A-0D46EBCF0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269" y="468678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Diagrama de flujo: conector 34">
            <a:extLst>
              <a:ext uri="{FF2B5EF4-FFF2-40B4-BE49-F238E27FC236}">
                <a16:creationId xmlns:a16="http://schemas.microsoft.com/office/drawing/2014/main" id="{ADDB1009-09DB-472B-A1BE-2E0C31EAC791}"/>
              </a:ext>
            </a:extLst>
          </p:cNvPr>
          <p:cNvSpPr/>
          <p:nvPr/>
        </p:nvSpPr>
        <p:spPr>
          <a:xfrm>
            <a:off x="2097316" y="1124199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4" name="Diagrama de flujo: conector 43">
            <a:extLst>
              <a:ext uri="{FF2B5EF4-FFF2-40B4-BE49-F238E27FC236}">
                <a16:creationId xmlns:a16="http://schemas.microsoft.com/office/drawing/2014/main" id="{9F09FEAF-71A8-431E-A72B-DF5D19393403}"/>
              </a:ext>
            </a:extLst>
          </p:cNvPr>
          <p:cNvSpPr/>
          <p:nvPr/>
        </p:nvSpPr>
        <p:spPr>
          <a:xfrm>
            <a:off x="4025507" y="1124199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5" name="Picture 10" descr="corazón - Libertad Bajo Palabra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1F902FE8-EF44-49E9-BD97-0F726F20F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1657">
            <a:off x="2193653" y="1137767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2" descr="Estrella dibujo png 1 » PNG Image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D7FFC01F-B868-4954-8EB3-4EA3C081D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5718">
            <a:off x="2385336" y="1759110"/>
            <a:ext cx="799069" cy="78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2" descr="Estrella dibujo png 1 » PNG Image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8A247509-C4A7-4439-9D69-985149FAA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5718">
            <a:off x="4261663" y="1201262"/>
            <a:ext cx="799069" cy="78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0" descr="corazón - Libertad Bajo Palabra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A6C2352B-89F9-482B-A2F7-E42AC9E01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5028">
            <a:off x="4219633" y="1542840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9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iagrama de flujo: conector 35">
            <a:extLst>
              <a:ext uri="{FF2B5EF4-FFF2-40B4-BE49-F238E27FC236}">
                <a16:creationId xmlns:a16="http://schemas.microsoft.com/office/drawing/2014/main" id="{7F3B729B-26B8-4E52-8E90-E17F11B89A2B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3" name="Picture 12" descr="Estrella dibujo png 1 » PNG Image">
            <a:extLst>
              <a:ext uri="{FF2B5EF4-FFF2-40B4-BE49-F238E27FC236}">
                <a16:creationId xmlns:a16="http://schemas.microsoft.com/office/drawing/2014/main" id="{BE9F8D59-177B-4C51-98F8-AEBBBB383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433" y="5069740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7" name="Picture 12" descr="Estrella dibujo png 1 » PNG Image">
            <a:extLst>
              <a:ext uri="{FF2B5EF4-FFF2-40B4-BE49-F238E27FC236}">
                <a16:creationId xmlns:a16="http://schemas.microsoft.com/office/drawing/2014/main" id="{ABD428E1-126A-4877-84D7-8B262E242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110" y="527618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4" name="Picture 10" descr="corazón - Libertad Bajo Palabra">
            <a:extLst>
              <a:ext uri="{FF2B5EF4-FFF2-40B4-BE49-F238E27FC236}">
                <a16:creationId xmlns:a16="http://schemas.microsoft.com/office/drawing/2014/main" id="{4284543A-7564-457F-A6D1-1691FC119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51" y="5082208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4" name="Picture 12" descr="Estrella dibujo png 1 » PNG Image">
            <a:extLst>
              <a:ext uri="{FF2B5EF4-FFF2-40B4-BE49-F238E27FC236}">
                <a16:creationId xmlns:a16="http://schemas.microsoft.com/office/drawing/2014/main" id="{64C956BA-58D6-4A9B-A42F-528D425AA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524" y="5295837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3" name="Picture 10" descr="corazón - Libertad Bajo Palabra">
            <a:extLst>
              <a:ext uri="{FF2B5EF4-FFF2-40B4-BE49-F238E27FC236}">
                <a16:creationId xmlns:a16="http://schemas.microsoft.com/office/drawing/2014/main" id="{219A7BB7-C22E-4078-A8AB-15EAAE390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16" y="482539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644255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¡Muy bien!</a:t>
            </a:r>
          </a:p>
        </p:txBody>
      </p:sp>
      <p:pic>
        <p:nvPicPr>
          <p:cNvPr id="32" name="Picture 10" descr="corazón - Libertad Bajo Palabra">
            <a:extLst>
              <a:ext uri="{FF2B5EF4-FFF2-40B4-BE49-F238E27FC236}">
                <a16:creationId xmlns:a16="http://schemas.microsoft.com/office/drawing/2014/main" id="{73B97A3E-77D6-484E-940A-0D46EBCF0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269" y="468678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corazón - Libertad Bajo Palabra">
            <a:extLst>
              <a:ext uri="{FF2B5EF4-FFF2-40B4-BE49-F238E27FC236}">
                <a16:creationId xmlns:a16="http://schemas.microsoft.com/office/drawing/2014/main" id="{FCF23229-D9CF-4FE5-81D7-CD0563A8A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166" y="4912040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Imagen 43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4DF4E44-2704-45D1-BFDA-614F026BDA8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3" y="1933273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2052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179F58E8-9E00-46B9-A51B-6A9F5F010B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6177955" y="2675679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D3FA944D-B339-40D5-AC38-68FEC3FE9E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304993" y="2675679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Jirafa en alta resolución y en | Animales safari, Animales bebes ...">
            <a:extLst>
              <a:ext uri="{FF2B5EF4-FFF2-40B4-BE49-F238E27FC236}">
                <a16:creationId xmlns:a16="http://schemas.microsoft.com/office/drawing/2014/main" id="{3E4C7FAC-5D51-47C1-8F34-61D8A4342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5005"/>
            <a:ext cx="2040534" cy="314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ágenes y marcos de leoncitos | Animales bebes animados, Animales ...">
            <a:extLst>
              <a:ext uri="{FF2B5EF4-FFF2-40B4-BE49-F238E27FC236}">
                <a16:creationId xmlns:a16="http://schemas.microsoft.com/office/drawing/2014/main" id="{FE6D8DB1-ECD7-43A7-8A5F-9C954FEA0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007" y="1945348"/>
            <a:ext cx="2040534" cy="25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Animales animados png 1 » PNG Image">
            <a:extLst>
              <a:ext uri="{FF2B5EF4-FFF2-40B4-BE49-F238E27FC236}">
                <a16:creationId xmlns:a16="http://schemas.microsoft.com/office/drawing/2014/main" id="{41FE4259-77CD-42B6-8DBF-8866858EC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476" y="2137010"/>
            <a:ext cx="2183996" cy="22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ágenes y marcos de leoncitos | Animales bebes animados, Animales ...">
            <a:extLst>
              <a:ext uri="{FF2B5EF4-FFF2-40B4-BE49-F238E27FC236}">
                <a16:creationId xmlns:a16="http://schemas.microsoft.com/office/drawing/2014/main" id="{D8F3A5DD-7AA1-4C0D-9033-4871B49E3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831" y="1881114"/>
            <a:ext cx="2040534" cy="25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Jirafa en alta resolución y en | Animales safari, Animales bebes ...">
            <a:hlinkClick r:id="" action="ppaction://hlinkshowjump?jump=nextslide">
              <a:snd r:embed="rId10" name="008863839_prev.wav"/>
            </a:hlinkClick>
            <a:extLst>
              <a:ext uri="{FF2B5EF4-FFF2-40B4-BE49-F238E27FC236}">
                <a16:creationId xmlns:a16="http://schemas.microsoft.com/office/drawing/2014/main" id="{BB471A3D-591C-4618-93DB-ABCE9BCEA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988" y="4868787"/>
            <a:ext cx="1241133" cy="191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Imágenes y marcos de leoncitos | Animales bebes animados, Animales ...">
            <a:hlinkClick r:id="" action="ppaction://noaction">
              <a:snd r:embed="rId12" name="chicharra-error-incorrecto-.wav"/>
            </a:hlinkClick>
            <a:extLst>
              <a:ext uri="{FF2B5EF4-FFF2-40B4-BE49-F238E27FC236}">
                <a16:creationId xmlns:a16="http://schemas.microsoft.com/office/drawing/2014/main" id="{FB67B594-9DA9-4BAC-B198-9EDE8CBAD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75" y="5023323"/>
            <a:ext cx="1432740" cy="175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Animales animados png 1 » PNG Image">
            <a:hlinkClick r:id="" action="ppaction://noaction">
              <a:snd r:embed="rId12" name="chicharra-error-incorrecto-.wav"/>
            </a:hlinkClick>
            <a:extLst>
              <a:ext uri="{FF2B5EF4-FFF2-40B4-BE49-F238E27FC236}">
                <a16:creationId xmlns:a16="http://schemas.microsoft.com/office/drawing/2014/main" id="{71E06AE9-8008-43FF-9224-A3283CAFF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353" y="5101191"/>
            <a:ext cx="1577058" cy="160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62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4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D3FA944D-B339-40D5-AC38-68FEC3FE9E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304993" y="2675679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Jirafa en alta resolución y en | Animales safari, Animales bebes ...">
            <a:extLst>
              <a:ext uri="{FF2B5EF4-FFF2-40B4-BE49-F238E27FC236}">
                <a16:creationId xmlns:a16="http://schemas.microsoft.com/office/drawing/2014/main" id="{3E4C7FAC-5D51-47C1-8F34-61D8A4342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5005"/>
            <a:ext cx="2040534" cy="314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ágenes y marcos de leoncitos | Animales bebes animados, Animales ...">
            <a:extLst>
              <a:ext uri="{FF2B5EF4-FFF2-40B4-BE49-F238E27FC236}">
                <a16:creationId xmlns:a16="http://schemas.microsoft.com/office/drawing/2014/main" id="{FE6D8DB1-ECD7-43A7-8A5F-9C954FEA0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007" y="1945348"/>
            <a:ext cx="2040534" cy="25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Animales animados png 1 » PNG Image">
            <a:extLst>
              <a:ext uri="{FF2B5EF4-FFF2-40B4-BE49-F238E27FC236}">
                <a16:creationId xmlns:a16="http://schemas.microsoft.com/office/drawing/2014/main" id="{41FE4259-77CD-42B6-8DBF-8866858EC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476" y="2137010"/>
            <a:ext cx="2183996" cy="22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ágenes y marcos de leoncitos | Animales bebes animados, Animales ...">
            <a:extLst>
              <a:ext uri="{FF2B5EF4-FFF2-40B4-BE49-F238E27FC236}">
                <a16:creationId xmlns:a16="http://schemas.microsoft.com/office/drawing/2014/main" id="{D8F3A5DD-7AA1-4C0D-9033-4871B49E3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831" y="1881114"/>
            <a:ext cx="2040534" cy="25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Jirafa en alta resolución y en | Animales safari, Animales bebes ...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BB471A3D-591C-4618-93DB-ABCE9BCEA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988" y="4868787"/>
            <a:ext cx="1241133" cy="191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Animales animados png 1 » PNG Image">
            <a:hlinkClick r:id="" action="ppaction://hlinkshowjump?jump=nextslide">
              <a:snd r:embed="rId12" name="008863839_prev.wav"/>
            </a:hlinkClick>
            <a:extLst>
              <a:ext uri="{FF2B5EF4-FFF2-40B4-BE49-F238E27FC236}">
                <a16:creationId xmlns:a16="http://schemas.microsoft.com/office/drawing/2014/main" id="{71E06AE9-8008-43FF-9224-A3283CAFF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353" y="5101191"/>
            <a:ext cx="1577058" cy="160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Jirafa en alta resolución y en | Animales safari, Animales bebes ...">
            <a:extLst>
              <a:ext uri="{FF2B5EF4-FFF2-40B4-BE49-F238E27FC236}">
                <a16:creationId xmlns:a16="http://schemas.microsoft.com/office/drawing/2014/main" id="{AF4F15BD-D33B-432D-A6C1-391826FB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548" y="1469104"/>
            <a:ext cx="2040534" cy="314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mágenes y marcos de leoncitos | Animales bebes animados, Animales ...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7B9F2A14-66FA-4A8D-A0DE-09310D92C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75" y="5023323"/>
            <a:ext cx="1432740" cy="175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84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7170" name="Picture 2" descr="Jirafa en alta resolución y en | Animales safari, Animales bebes ...">
            <a:extLst>
              <a:ext uri="{FF2B5EF4-FFF2-40B4-BE49-F238E27FC236}">
                <a16:creationId xmlns:a16="http://schemas.microsoft.com/office/drawing/2014/main" id="{3E4C7FAC-5D51-47C1-8F34-61D8A4342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5005"/>
            <a:ext cx="2040534" cy="314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ágenes y marcos de leoncitos | Animales bebes animados, Animales ...">
            <a:extLst>
              <a:ext uri="{FF2B5EF4-FFF2-40B4-BE49-F238E27FC236}">
                <a16:creationId xmlns:a16="http://schemas.microsoft.com/office/drawing/2014/main" id="{FE6D8DB1-ECD7-43A7-8A5F-9C954FEA0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007" y="1945348"/>
            <a:ext cx="2040534" cy="25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Animales animados png 1 » PNG Image">
            <a:extLst>
              <a:ext uri="{FF2B5EF4-FFF2-40B4-BE49-F238E27FC236}">
                <a16:creationId xmlns:a16="http://schemas.microsoft.com/office/drawing/2014/main" id="{41FE4259-77CD-42B6-8DBF-8866858EC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476" y="2137010"/>
            <a:ext cx="2183996" cy="22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ágenes y marcos de leoncitos | Animales bebes animados, Animales ...">
            <a:extLst>
              <a:ext uri="{FF2B5EF4-FFF2-40B4-BE49-F238E27FC236}">
                <a16:creationId xmlns:a16="http://schemas.microsoft.com/office/drawing/2014/main" id="{D8F3A5DD-7AA1-4C0D-9033-4871B49E3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831" y="1881114"/>
            <a:ext cx="2040534" cy="25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Jirafa en alta resolución y en | Animales safari, Animales bebes ...">
            <a:extLst>
              <a:ext uri="{FF2B5EF4-FFF2-40B4-BE49-F238E27FC236}">
                <a16:creationId xmlns:a16="http://schemas.microsoft.com/office/drawing/2014/main" id="{AF4F15BD-D33B-432D-A6C1-391826FB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548" y="1469104"/>
            <a:ext cx="2040534" cy="314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Animales animados png 1 » PNG Image">
            <a:extLst>
              <a:ext uri="{FF2B5EF4-FFF2-40B4-BE49-F238E27FC236}">
                <a16:creationId xmlns:a16="http://schemas.microsoft.com/office/drawing/2014/main" id="{FD47CB67-6341-4BBC-80D8-DD06D8062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658" y="2023526"/>
            <a:ext cx="2183996" cy="22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F813FABD-7F73-4816-BE6A-EA2D713CAFF4}"/>
              </a:ext>
            </a:extLst>
          </p:cNvPr>
          <p:cNvSpPr txBox="1">
            <a:spLocks/>
          </p:cNvSpPr>
          <p:nvPr/>
        </p:nvSpPr>
        <p:spPr>
          <a:xfrm>
            <a:off x="798982" y="644255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¡Muy bien!</a:t>
            </a:r>
          </a:p>
        </p:txBody>
      </p:sp>
      <p:pic>
        <p:nvPicPr>
          <p:cNvPr id="16" name="Imagen 15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AF829BA-C818-41FB-BBC9-CDFF5519111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3" y="4758934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66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252BE2F7-05A7-4341-9526-6AA87D3798E3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3" name="Diagrama de flujo: conector 42">
            <a:extLst>
              <a:ext uri="{FF2B5EF4-FFF2-40B4-BE49-F238E27FC236}">
                <a16:creationId xmlns:a16="http://schemas.microsoft.com/office/drawing/2014/main" id="{D8213357-6D5E-40C2-A1C1-A95673C6F815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Diagrama de flujo: conector 31">
            <a:extLst>
              <a:ext uri="{FF2B5EF4-FFF2-40B4-BE49-F238E27FC236}">
                <a16:creationId xmlns:a16="http://schemas.microsoft.com/office/drawing/2014/main" id="{1F0F17CE-890E-455D-B1C2-CF2619C09C91}"/>
              </a:ext>
            </a:extLst>
          </p:cNvPr>
          <p:cNvSpPr/>
          <p:nvPr/>
        </p:nvSpPr>
        <p:spPr>
          <a:xfrm>
            <a:off x="6197074" y="4884821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Diagrama de flujo: conector 28">
            <a:extLst>
              <a:ext uri="{FF2B5EF4-FFF2-40B4-BE49-F238E27FC236}">
                <a16:creationId xmlns:a16="http://schemas.microsoft.com/office/drawing/2014/main" id="{A4C261FF-151E-4C23-98D4-6621005E8429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26504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¿Puedes seguir el patrón de la oruga?</a:t>
            </a:r>
          </a:p>
        </p:txBody>
      </p:sp>
      <p:sp>
        <p:nvSpPr>
          <p:cNvPr id="28" name="Diagrama de flujo: conector 27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FB1CB19F-3D35-46B2-93D7-650CA0C0E4B2}"/>
              </a:ext>
            </a:extLst>
          </p:cNvPr>
          <p:cNvSpPr/>
          <p:nvPr/>
        </p:nvSpPr>
        <p:spPr>
          <a:xfrm>
            <a:off x="169125" y="1126016"/>
            <a:ext cx="1439186" cy="1457740"/>
          </a:xfrm>
          <a:prstGeom prst="flowChartConnector">
            <a:avLst/>
          </a:pr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Diagrama de flujo: conector 29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42875A9A-0EF8-4552-A7E6-123A95903ACC}"/>
              </a:ext>
            </a:extLst>
          </p:cNvPr>
          <p:cNvSpPr/>
          <p:nvPr/>
        </p:nvSpPr>
        <p:spPr>
          <a:xfrm>
            <a:off x="4025507" y="1124199"/>
            <a:ext cx="1439186" cy="1457740"/>
          </a:xfrm>
          <a:prstGeom prst="flowChartConnector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Diagrama de flujo: conector 30">
            <a:extLst>
              <a:ext uri="{FF2B5EF4-FFF2-40B4-BE49-F238E27FC236}">
                <a16:creationId xmlns:a16="http://schemas.microsoft.com/office/drawing/2014/main" id="{F651025E-5C3F-4986-9723-36E040798048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Diagrama de flujo: conector 34">
            <a:hlinkClick r:id="" action="ppaction://hlinkshowjump?jump=nextslide">
              <a:snd r:embed="rId13" name="008863839_prev.wav"/>
            </a:hlinkClick>
            <a:extLst>
              <a:ext uri="{FF2B5EF4-FFF2-40B4-BE49-F238E27FC236}">
                <a16:creationId xmlns:a16="http://schemas.microsoft.com/office/drawing/2014/main" id="{64518C1E-1D23-43C4-9F40-7F88BD22CBFC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Diagrama de flujo: conector 35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68BC90BA-D44F-48E0-AA90-0ED982E188B6}"/>
              </a:ext>
            </a:extLst>
          </p:cNvPr>
          <p:cNvSpPr/>
          <p:nvPr/>
        </p:nvSpPr>
        <p:spPr>
          <a:xfrm>
            <a:off x="2097316" y="1124199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752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252BE2F7-05A7-4341-9526-6AA87D3798E3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3" name="Diagrama de flujo: conector 32">
            <a:extLst>
              <a:ext uri="{FF2B5EF4-FFF2-40B4-BE49-F238E27FC236}">
                <a16:creationId xmlns:a16="http://schemas.microsoft.com/office/drawing/2014/main" id="{79502A61-BB29-42F9-9850-5C6436E59852}"/>
              </a:ext>
            </a:extLst>
          </p:cNvPr>
          <p:cNvSpPr/>
          <p:nvPr/>
        </p:nvSpPr>
        <p:spPr>
          <a:xfrm>
            <a:off x="4186161" y="4515852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3" name="Diagrama de flujo: conector 42">
            <a:extLst>
              <a:ext uri="{FF2B5EF4-FFF2-40B4-BE49-F238E27FC236}">
                <a16:creationId xmlns:a16="http://schemas.microsoft.com/office/drawing/2014/main" id="{D8213357-6D5E-40C2-A1C1-A95673C6F815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Diagrama de flujo: conector 31">
            <a:extLst>
              <a:ext uri="{FF2B5EF4-FFF2-40B4-BE49-F238E27FC236}">
                <a16:creationId xmlns:a16="http://schemas.microsoft.com/office/drawing/2014/main" id="{1F0F17CE-890E-455D-B1C2-CF2619C09C91}"/>
              </a:ext>
            </a:extLst>
          </p:cNvPr>
          <p:cNvSpPr/>
          <p:nvPr/>
        </p:nvSpPr>
        <p:spPr>
          <a:xfrm>
            <a:off x="6197074" y="4884821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Diagrama de flujo: conector 28">
            <a:extLst>
              <a:ext uri="{FF2B5EF4-FFF2-40B4-BE49-F238E27FC236}">
                <a16:creationId xmlns:a16="http://schemas.microsoft.com/office/drawing/2014/main" id="{A4C261FF-151E-4C23-98D4-6621005E8429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26504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¿Puedes seguir el patrón de la oruga?</a:t>
            </a:r>
          </a:p>
        </p:txBody>
      </p:sp>
      <p:sp>
        <p:nvSpPr>
          <p:cNvPr id="31" name="Diagrama de flujo: conector 30">
            <a:extLst>
              <a:ext uri="{FF2B5EF4-FFF2-40B4-BE49-F238E27FC236}">
                <a16:creationId xmlns:a16="http://schemas.microsoft.com/office/drawing/2014/main" id="{F651025E-5C3F-4986-9723-36E040798048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Diagrama de flujo: conector 34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64518C1E-1D23-43C4-9F40-7F88BD22CBFC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Diagrama de flujo: conector 35">
            <a:hlinkClick r:id="" action="ppaction://hlinkshowjump?jump=nextslide">
              <a:snd r:embed="rId11" name="008863839_prev.wav"/>
            </a:hlinkClick>
            <a:extLst>
              <a:ext uri="{FF2B5EF4-FFF2-40B4-BE49-F238E27FC236}">
                <a16:creationId xmlns:a16="http://schemas.microsoft.com/office/drawing/2014/main" id="{68BC90BA-D44F-48E0-AA90-0ED982E188B6}"/>
              </a:ext>
            </a:extLst>
          </p:cNvPr>
          <p:cNvSpPr/>
          <p:nvPr/>
        </p:nvSpPr>
        <p:spPr>
          <a:xfrm>
            <a:off x="2097316" y="1124199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Diagrama de flujo: conector 33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0BAAE5D1-C8AC-4A52-A47F-8BE9AE488402}"/>
              </a:ext>
            </a:extLst>
          </p:cNvPr>
          <p:cNvSpPr/>
          <p:nvPr/>
        </p:nvSpPr>
        <p:spPr>
          <a:xfrm>
            <a:off x="169125" y="1126016"/>
            <a:ext cx="1439186" cy="1457740"/>
          </a:xfrm>
          <a:prstGeom prst="flowChartConnector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Diagrama de flujo: conector 36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B9D18404-5791-4E1C-BD21-2B81A9522800}"/>
              </a:ext>
            </a:extLst>
          </p:cNvPr>
          <p:cNvSpPr/>
          <p:nvPr/>
        </p:nvSpPr>
        <p:spPr>
          <a:xfrm>
            <a:off x="4025507" y="1124199"/>
            <a:ext cx="1439186" cy="1457740"/>
          </a:xfrm>
          <a:prstGeom prst="flowChartConnector">
            <a:avLst/>
          </a:pr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872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252BE2F7-05A7-4341-9526-6AA87D3798E3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Diagrama de flujo: conector 33">
            <a:extLst>
              <a:ext uri="{FF2B5EF4-FFF2-40B4-BE49-F238E27FC236}">
                <a16:creationId xmlns:a16="http://schemas.microsoft.com/office/drawing/2014/main" id="{57620108-9812-4272-B740-65936BD18C26}"/>
              </a:ext>
            </a:extLst>
          </p:cNvPr>
          <p:cNvSpPr/>
          <p:nvPr/>
        </p:nvSpPr>
        <p:spPr>
          <a:xfrm>
            <a:off x="3204233" y="4884821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3" name="Diagrama de flujo: conector 32">
            <a:extLst>
              <a:ext uri="{FF2B5EF4-FFF2-40B4-BE49-F238E27FC236}">
                <a16:creationId xmlns:a16="http://schemas.microsoft.com/office/drawing/2014/main" id="{79502A61-BB29-42F9-9850-5C6436E59852}"/>
              </a:ext>
            </a:extLst>
          </p:cNvPr>
          <p:cNvSpPr/>
          <p:nvPr/>
        </p:nvSpPr>
        <p:spPr>
          <a:xfrm>
            <a:off x="4186161" y="4515852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3" name="Diagrama de flujo: conector 42">
            <a:extLst>
              <a:ext uri="{FF2B5EF4-FFF2-40B4-BE49-F238E27FC236}">
                <a16:creationId xmlns:a16="http://schemas.microsoft.com/office/drawing/2014/main" id="{D8213357-6D5E-40C2-A1C1-A95673C6F815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Diagrama de flujo: conector 31">
            <a:extLst>
              <a:ext uri="{FF2B5EF4-FFF2-40B4-BE49-F238E27FC236}">
                <a16:creationId xmlns:a16="http://schemas.microsoft.com/office/drawing/2014/main" id="{1F0F17CE-890E-455D-B1C2-CF2619C09C91}"/>
              </a:ext>
            </a:extLst>
          </p:cNvPr>
          <p:cNvSpPr/>
          <p:nvPr/>
        </p:nvSpPr>
        <p:spPr>
          <a:xfrm>
            <a:off x="6197074" y="4884821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Diagrama de flujo: conector 28">
            <a:extLst>
              <a:ext uri="{FF2B5EF4-FFF2-40B4-BE49-F238E27FC236}">
                <a16:creationId xmlns:a16="http://schemas.microsoft.com/office/drawing/2014/main" id="{A4C261FF-151E-4C23-98D4-6621005E8429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26504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¿Puedes seguir el patrón de la oruga?</a:t>
            </a:r>
          </a:p>
        </p:txBody>
      </p:sp>
      <p:sp>
        <p:nvSpPr>
          <p:cNvPr id="31" name="Diagrama de flujo: conector 30">
            <a:extLst>
              <a:ext uri="{FF2B5EF4-FFF2-40B4-BE49-F238E27FC236}">
                <a16:creationId xmlns:a16="http://schemas.microsoft.com/office/drawing/2014/main" id="{F651025E-5C3F-4986-9723-36E040798048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Diagrama de flujo: conector 34">
            <a:hlinkClick r:id="" action="ppaction://hlinkshowjump?jump=nextslide">
              <a:snd r:embed="rId10" name="008863839_prev.wav"/>
            </a:hlinkClick>
            <a:extLst>
              <a:ext uri="{FF2B5EF4-FFF2-40B4-BE49-F238E27FC236}">
                <a16:creationId xmlns:a16="http://schemas.microsoft.com/office/drawing/2014/main" id="{64518C1E-1D23-43C4-9F40-7F88BD22CBFC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Diagrama de flujo: conector 36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4A8772A5-C408-44C4-A4BF-23FC7EEBA396}"/>
              </a:ext>
            </a:extLst>
          </p:cNvPr>
          <p:cNvSpPr/>
          <p:nvPr/>
        </p:nvSpPr>
        <p:spPr>
          <a:xfrm>
            <a:off x="169125" y="1126016"/>
            <a:ext cx="1439186" cy="1457740"/>
          </a:xfrm>
          <a:prstGeom prst="flowChartConnector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Diagrama de flujo: conector 37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A7E4D478-131E-47A7-B219-FD3865516093}"/>
              </a:ext>
            </a:extLst>
          </p:cNvPr>
          <p:cNvSpPr/>
          <p:nvPr/>
        </p:nvSpPr>
        <p:spPr>
          <a:xfrm>
            <a:off x="2097316" y="1124199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Diagrama de flujo: conector 38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65BD9346-2020-4E96-A670-8CAE84BF5C6A}"/>
              </a:ext>
            </a:extLst>
          </p:cNvPr>
          <p:cNvSpPr/>
          <p:nvPr/>
        </p:nvSpPr>
        <p:spPr>
          <a:xfrm>
            <a:off x="4025507" y="1124199"/>
            <a:ext cx="1439186" cy="1457740"/>
          </a:xfrm>
          <a:prstGeom prst="flowChartConnector">
            <a:avLst/>
          </a:pr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499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252BE2F7-05A7-4341-9526-6AA87D3798E3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Diagrama de flujo: conector 36">
            <a:extLst>
              <a:ext uri="{FF2B5EF4-FFF2-40B4-BE49-F238E27FC236}">
                <a16:creationId xmlns:a16="http://schemas.microsoft.com/office/drawing/2014/main" id="{4A0DA19A-FD07-44DB-93E1-016ADD8DA3CD}"/>
              </a:ext>
            </a:extLst>
          </p:cNvPr>
          <p:cNvSpPr/>
          <p:nvPr/>
        </p:nvSpPr>
        <p:spPr>
          <a:xfrm>
            <a:off x="2072528" y="4724400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Diagrama de flujo: conector 33">
            <a:extLst>
              <a:ext uri="{FF2B5EF4-FFF2-40B4-BE49-F238E27FC236}">
                <a16:creationId xmlns:a16="http://schemas.microsoft.com/office/drawing/2014/main" id="{57620108-9812-4272-B740-65936BD18C26}"/>
              </a:ext>
            </a:extLst>
          </p:cNvPr>
          <p:cNvSpPr/>
          <p:nvPr/>
        </p:nvSpPr>
        <p:spPr>
          <a:xfrm>
            <a:off x="3204233" y="4884821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3" name="Diagrama de flujo: conector 32">
            <a:extLst>
              <a:ext uri="{FF2B5EF4-FFF2-40B4-BE49-F238E27FC236}">
                <a16:creationId xmlns:a16="http://schemas.microsoft.com/office/drawing/2014/main" id="{79502A61-BB29-42F9-9850-5C6436E59852}"/>
              </a:ext>
            </a:extLst>
          </p:cNvPr>
          <p:cNvSpPr/>
          <p:nvPr/>
        </p:nvSpPr>
        <p:spPr>
          <a:xfrm>
            <a:off x="4186161" y="4515852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3" name="Diagrama de flujo: conector 42">
            <a:extLst>
              <a:ext uri="{FF2B5EF4-FFF2-40B4-BE49-F238E27FC236}">
                <a16:creationId xmlns:a16="http://schemas.microsoft.com/office/drawing/2014/main" id="{D8213357-6D5E-40C2-A1C1-A95673C6F815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Diagrama de flujo: conector 31">
            <a:extLst>
              <a:ext uri="{FF2B5EF4-FFF2-40B4-BE49-F238E27FC236}">
                <a16:creationId xmlns:a16="http://schemas.microsoft.com/office/drawing/2014/main" id="{1F0F17CE-890E-455D-B1C2-CF2619C09C91}"/>
              </a:ext>
            </a:extLst>
          </p:cNvPr>
          <p:cNvSpPr/>
          <p:nvPr/>
        </p:nvSpPr>
        <p:spPr>
          <a:xfrm>
            <a:off x="6197074" y="4884821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Diagrama de flujo: conector 28">
            <a:extLst>
              <a:ext uri="{FF2B5EF4-FFF2-40B4-BE49-F238E27FC236}">
                <a16:creationId xmlns:a16="http://schemas.microsoft.com/office/drawing/2014/main" id="{A4C261FF-151E-4C23-98D4-6621005E8429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ítulo 1">
            <a:extLst>
              <a:ext uri="{FF2B5EF4-FFF2-40B4-BE49-F238E27FC236}">
                <a16:creationId xmlns:a16="http://schemas.microsoft.com/office/drawing/2014/main" id="{81804CDF-576A-432D-B8E9-75273B4E82D1}"/>
              </a:ext>
            </a:extLst>
          </p:cNvPr>
          <p:cNvSpPr txBox="1">
            <a:spLocks/>
          </p:cNvSpPr>
          <p:nvPr/>
        </p:nvSpPr>
        <p:spPr>
          <a:xfrm>
            <a:off x="798982" y="644255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¡Muy bien!</a:t>
            </a:r>
          </a:p>
        </p:txBody>
      </p:sp>
      <p:pic>
        <p:nvPicPr>
          <p:cNvPr id="39" name="Imagen 38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0193E47-1442-479B-A96A-4A99861699C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3" y="1933273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49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B084707-8C3B-457F-B54F-6B05FE8AA75B}"/>
              </a:ext>
            </a:extLst>
          </p:cNvPr>
          <p:cNvSpPr txBox="1">
            <a:spLocks/>
          </p:cNvSpPr>
          <p:nvPr/>
        </p:nvSpPr>
        <p:spPr>
          <a:xfrm>
            <a:off x="2017713" y="344556"/>
            <a:ext cx="8156574" cy="11241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¿Qué haremos primero?</a:t>
            </a:r>
          </a:p>
        </p:txBody>
      </p:sp>
      <p:sp>
        <p:nvSpPr>
          <p:cNvPr id="9" name="Rectángulo: esquinas redondeadas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6C439D8-82AD-405C-8B7D-49B901596EA4}"/>
              </a:ext>
            </a:extLst>
          </p:cNvPr>
          <p:cNvSpPr/>
          <p:nvPr/>
        </p:nvSpPr>
        <p:spPr>
          <a:xfrm>
            <a:off x="1577009" y="2459934"/>
            <a:ext cx="3207026" cy="193813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Conocer patrones</a:t>
            </a:r>
          </a:p>
        </p:txBody>
      </p:sp>
      <p:sp>
        <p:nvSpPr>
          <p:cNvPr id="11" name="Rectángulo: esquinas redondeadas 10">
            <a:hlinkClick r:id="rId3" action="ppaction://hlinksldjump"/>
            <a:extLst>
              <a:ext uri="{FF2B5EF4-FFF2-40B4-BE49-F238E27FC236}">
                <a16:creationId xmlns:a16="http://schemas.microsoft.com/office/drawing/2014/main" id="{DFAE3188-9E7D-4E9B-A4F8-B7228006BDEB}"/>
              </a:ext>
            </a:extLst>
          </p:cNvPr>
          <p:cNvSpPr/>
          <p:nvPr/>
        </p:nvSpPr>
        <p:spPr>
          <a:xfrm>
            <a:off x="7407967" y="2459933"/>
            <a:ext cx="3207026" cy="193813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dirty="0">
                <a:latin typeface="Comic Sans MS" panose="030F0702030302020204" pitchFamily="66" charset="0"/>
              </a:rPr>
              <a:t>Jugar con patrones</a:t>
            </a:r>
          </a:p>
        </p:txBody>
      </p:sp>
      <p:pic>
        <p:nvPicPr>
          <p:cNvPr id="12" name="Imagen 11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3EDBB0A-7131-4288-A5AF-4CFB56A95C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13" name="Imagen 12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65920F9-8DFA-4966-9258-2C1F9C0AED4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2050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210F70A1-ABC3-4CA9-AD52-14525CD506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12644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B4E24347-2514-40AB-BE95-8AB5F114C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584070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918BAA33-C77F-4108-8E49-B5D67F1C5F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3055496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0A0305EB-5C0B-42F5-BC6F-0494DB3EE3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4526922" y="220167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015A7C18-1197-4141-A661-893838D6A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5998348" y="21902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9D0CE8E6-B2AA-4D50-B899-E37C82DD4A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7469774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179F58E8-9E00-46B9-A51B-6A9F5F010B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9095174" y="2518407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ibujos animados de manzana roja y verde - Descargar vector">
            <a:hlinkClick r:id="" action="ppaction://hlinkshowjump?jump=nextslide">
              <a:snd r:embed="rId9" name="008863839_prev.wav"/>
            </a:hlinkClick>
            <a:extLst>
              <a:ext uri="{FF2B5EF4-FFF2-40B4-BE49-F238E27FC236}">
                <a16:creationId xmlns:a16="http://schemas.microsoft.com/office/drawing/2014/main" id="{5C910604-68D8-471C-A661-E506CFBA18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3220279" y="4787033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D3FA944D-B339-40D5-AC38-68FEC3FE9E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674190" y="2518407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Dibujos animados de manzana roja y verde - Descargar vector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FB6DFC6B-BD1F-4734-B18F-8600D1712B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5116209" y="47870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Dibujos animados de manzana roja y verde - Descargar vector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C95535FC-0300-4399-97EA-D57C6C2C68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 flipH="1">
            <a:off x="7012139" y="47870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27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2050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210F70A1-ABC3-4CA9-AD52-14525CD506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12644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B4E24347-2514-40AB-BE95-8AB5F114C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584070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918BAA33-C77F-4108-8E49-B5D67F1C5F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3055496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0A0305EB-5C0B-42F5-BC6F-0494DB3EE3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4526922" y="220167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015A7C18-1197-4141-A661-893838D6A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5998348" y="21902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9D0CE8E6-B2AA-4D50-B899-E37C82DD4A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7469774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D3FA944D-B339-40D5-AC38-68FEC3FE9E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674190" y="2518407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36749DD0-1447-454A-A6DF-8ED842589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8941200" y="223599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ibujos animados de manzana roja y verde - Descargar vector">
            <a:hlinkClick r:id="" action="ppaction://hlinkshowjump?jump=nextslide">
              <a:snd r:embed="rId9" name="008863839_prev.wav"/>
            </a:hlinkClick>
            <a:extLst>
              <a:ext uri="{FF2B5EF4-FFF2-40B4-BE49-F238E27FC236}">
                <a16:creationId xmlns:a16="http://schemas.microsoft.com/office/drawing/2014/main" id="{E1235F80-076A-4779-A77E-E494497D5B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3220279" y="4787033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ibujos animados de manzana roja y verde - Descargar vector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6A126C07-8115-4DB2-8763-4688EA38F1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5116209" y="47870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ibujos animados de manzana roja y verde - Descargar vector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E07C5921-1824-4296-9E0F-77C9F2CD1E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 flipH="1">
            <a:off x="7012139" y="47870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18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2050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210F70A1-ABC3-4CA9-AD52-14525CD506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12644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B4E24347-2514-40AB-BE95-8AB5F114C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584070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918BAA33-C77F-4108-8E49-B5D67F1C5F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3055496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0A0305EB-5C0B-42F5-BC6F-0494DB3EE3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4526922" y="220167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015A7C18-1197-4141-A661-893838D6A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5998348" y="219023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9D0CE8E6-B2AA-4D50-B899-E37C82DD4A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561" r="11400" b="16561"/>
          <a:stretch/>
        </p:blipFill>
        <p:spPr bwMode="auto">
          <a:xfrm>
            <a:off x="7469774" y="221311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36749DD0-1447-454A-A6DF-8ED842589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8941200" y="223599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ibujos animados de manzana roja y verde - Descargar vector">
            <a:extLst>
              <a:ext uri="{FF2B5EF4-FFF2-40B4-BE49-F238E27FC236}">
                <a16:creationId xmlns:a16="http://schemas.microsoft.com/office/drawing/2014/main" id="{20DB5911-9CCD-47E5-ADE5-25A54896A1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3281" y1="66842" x2="28830" y2="32105"/>
                        <a14:foregroundMark x1="28830" y1="32105" x2="29916" y2="28772"/>
                        <a14:foregroundMark x1="76236" y1="34035" x2="77805" y2="34211"/>
                        <a14:foregroundMark x1="77805" y1="34211" x2="80217" y2="34386"/>
                        <a14:foregroundMark x1="80217" y1="34386" x2="82509" y2="34386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6357" y2="33684"/>
                        <a14:foregroundMark x1="76357" y1="33684" x2="74065" y2="35263"/>
                        <a14:foregroundMark x1="76598" y1="33509" x2="78166" y2="33509"/>
                        <a14:foregroundMark x1="78166" y1="33509" x2="81062" y2="33684"/>
                        <a14:foregroundMark x1="81062" y1="33684" x2="82388" y2="34035"/>
                        <a14:foregroundMark x1="82388" y1="34035" x2="84801" y2="34561"/>
                        <a14:foregroundMark x1="84801" y1="34561" x2="86369" y2="34737"/>
                        <a14:foregroundMark x1="86369" y1="34737" x2="87214" y2="34561"/>
                        <a14:foregroundMark x1="87214" y1="34561" x2="85404" y2="34561"/>
                        <a14:foregroundMark x1="85404" y1="34561" x2="88782" y2="34035"/>
                        <a14:foregroundMark x1="38601" y1="60877" x2="38601" y2="60877"/>
                        <a14:foregroundMark x1="35585" y1="63158" x2="27986" y2="62632"/>
                        <a14:foregroundMark x1="27986" y1="62632" x2="24125" y2="55789"/>
                        <a14:foregroundMark x1="24125" y1="55789" x2="23764" y2="5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0" t="15889" r="52350" b="17232"/>
          <a:stretch/>
        </p:blipFill>
        <p:spPr bwMode="auto">
          <a:xfrm>
            <a:off x="10412626" y="2258872"/>
            <a:ext cx="1471426" cy="17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ítulo 1">
            <a:extLst>
              <a:ext uri="{FF2B5EF4-FFF2-40B4-BE49-F238E27FC236}">
                <a16:creationId xmlns:a16="http://schemas.microsoft.com/office/drawing/2014/main" id="{2965D3D5-E4C3-4138-AE8D-70774459EA1B}"/>
              </a:ext>
            </a:extLst>
          </p:cNvPr>
          <p:cNvSpPr txBox="1">
            <a:spLocks/>
          </p:cNvSpPr>
          <p:nvPr/>
        </p:nvSpPr>
        <p:spPr>
          <a:xfrm>
            <a:off x="798982" y="644255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¡Muy bien!</a:t>
            </a:r>
          </a:p>
        </p:txBody>
      </p:sp>
      <p:pic>
        <p:nvPicPr>
          <p:cNvPr id="18" name="Imagen 17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876DBC2-23C5-460B-B215-057AAED8B5C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3" y="4758934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2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24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BB30E913-7F31-4962-BDC2-A0671A1C4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-112435" y="2001078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9375E3D5-7C2A-454D-8B23-DE310C746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3740211" y="2001076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F1953009-F271-40AB-9BA0-107B8E7B03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2062045" y="2322375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8A841A98-86AA-4B59-8236-8B1DFEEA6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7871792" y="2001074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6F8DA8FB-B55F-4DCC-A885-F458912F6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6" t="-2415" r="31671" b="72270"/>
          <a:stretch/>
        </p:blipFill>
        <p:spPr bwMode="auto">
          <a:xfrm>
            <a:off x="5418377" y="1984509"/>
            <a:ext cx="2736574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760BDF4D-3232-4568-861E-7F8A301758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031461" y="2322375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Animales De Dibujos Animados Cara - Imagen gratis en Pixabay">
            <a:hlinkClick r:id="" action="ppaction://hlinkshowjump?jump=nextslide">
              <a:snd r:embed="rId8" name="008863839_prev.wav"/>
            </a:hlinkClick>
            <a:extLst>
              <a:ext uri="{FF2B5EF4-FFF2-40B4-BE49-F238E27FC236}">
                <a16:creationId xmlns:a16="http://schemas.microsoft.com/office/drawing/2014/main" id="{A631ACCE-2BA1-42CB-951C-065BCFA2DD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5" t="-510" r="31412" b="70366"/>
          <a:stretch/>
        </p:blipFill>
        <p:spPr bwMode="auto">
          <a:xfrm>
            <a:off x="2691850" y="5446239"/>
            <a:ext cx="1683241" cy="12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Animales De Dibujos Animados Cara - Imagen gratis en Pixabay">
            <a:hlinkClick r:id="" action="ppaction://noaction">
              <a:snd r:embed="rId9" name="chicharra-error-incorrecto-.wav"/>
            </a:hlinkClick>
            <a:extLst>
              <a:ext uri="{FF2B5EF4-FFF2-40B4-BE49-F238E27FC236}">
                <a16:creationId xmlns:a16="http://schemas.microsoft.com/office/drawing/2014/main" id="{BF2B2DF8-2CE0-45D3-96D6-26C11EAC3F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1" t="34928" r="32266" b="34928"/>
          <a:stretch/>
        </p:blipFill>
        <p:spPr bwMode="auto">
          <a:xfrm>
            <a:off x="4450753" y="5446238"/>
            <a:ext cx="1683241" cy="12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Animales De Dibujos Animados Cara - Imagen gratis en Pixabay">
            <a:hlinkClick r:id="" action="ppaction://noaction">
              <a:snd r:embed="rId9" name="chicharra-error-incorrecto-.wav"/>
            </a:hlinkClick>
            <a:extLst>
              <a:ext uri="{FF2B5EF4-FFF2-40B4-BE49-F238E27FC236}">
                <a16:creationId xmlns:a16="http://schemas.microsoft.com/office/drawing/2014/main" id="{1C7D43B9-CFE6-4892-8F91-286534AD0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6283083" y="5292521"/>
            <a:ext cx="1471426" cy="15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24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BB30E913-7F31-4962-BDC2-A0671A1C4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-112435" y="2001078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9375E3D5-7C2A-454D-8B23-DE310C746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3740211" y="2001076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8A841A98-86AA-4B59-8236-8B1DFEEA6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7871792" y="2001074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6F8DA8FB-B55F-4DCC-A885-F458912F6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6" t="-2415" r="31671" b="72270"/>
          <a:stretch/>
        </p:blipFill>
        <p:spPr bwMode="auto">
          <a:xfrm>
            <a:off x="5418377" y="1984509"/>
            <a:ext cx="2736574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760BDF4D-3232-4568-861E-7F8A301758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031461" y="2322375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Animales De Dibujos Animados Cara - Imagen gratis en Pixabay">
            <a:hlinkClick r:id="" action="ppaction://noaction">
              <a:snd r:embed="rId8" name="chicharra-error-incorrecto-.wav"/>
            </a:hlinkClick>
            <a:extLst>
              <a:ext uri="{FF2B5EF4-FFF2-40B4-BE49-F238E27FC236}">
                <a16:creationId xmlns:a16="http://schemas.microsoft.com/office/drawing/2014/main" id="{C1F32E08-2B98-41DF-AF77-1ECC378EC2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6283083" y="5292521"/>
            <a:ext cx="1471426" cy="15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901D58E2-077E-45B1-8342-0795649776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6" t="-2415" r="31671" b="72270"/>
          <a:stretch/>
        </p:blipFill>
        <p:spPr bwMode="auto">
          <a:xfrm>
            <a:off x="1455096" y="1984572"/>
            <a:ext cx="2736574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nimales De Dibujos Animados Cara - Imagen gratis en Pixabay">
            <a:hlinkClick r:id="" action="ppaction://hlinkshowjump?jump=nextslide">
              <a:snd r:embed="rId9" name="008863839_prev.wav"/>
            </a:hlinkClick>
            <a:extLst>
              <a:ext uri="{FF2B5EF4-FFF2-40B4-BE49-F238E27FC236}">
                <a16:creationId xmlns:a16="http://schemas.microsoft.com/office/drawing/2014/main" id="{D7037AFF-DA4B-40A0-9D4F-E6BEFB5DF3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5" t="-510" r="31412" b="70366"/>
          <a:stretch/>
        </p:blipFill>
        <p:spPr bwMode="auto">
          <a:xfrm>
            <a:off x="2691850" y="5446239"/>
            <a:ext cx="1683241" cy="12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Animales De Dibujos Animados Cara - Imagen gratis en Pixabay">
            <a:hlinkClick r:id="" action="ppaction://noaction">
              <a:snd r:embed="rId8" name="chicharra-error-incorrecto-.wav"/>
            </a:hlinkClick>
            <a:extLst>
              <a:ext uri="{FF2B5EF4-FFF2-40B4-BE49-F238E27FC236}">
                <a16:creationId xmlns:a16="http://schemas.microsoft.com/office/drawing/2014/main" id="{293B7527-B9F3-4994-9611-390C092EF3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1" t="34928" r="32266" b="34928"/>
          <a:stretch/>
        </p:blipFill>
        <p:spPr bwMode="auto">
          <a:xfrm>
            <a:off x="4450753" y="5446238"/>
            <a:ext cx="1683241" cy="12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8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24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BB30E913-7F31-4962-BDC2-A0671A1C4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-112435" y="2001078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9375E3D5-7C2A-454D-8B23-DE310C746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3740211" y="2001076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8A841A98-86AA-4B59-8236-8B1DFEEA6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7871792" y="2001074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6F8DA8FB-B55F-4DCC-A885-F458912F6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6" t="-2415" r="31671" b="72270"/>
          <a:stretch/>
        </p:blipFill>
        <p:spPr bwMode="auto">
          <a:xfrm>
            <a:off x="5418377" y="1984509"/>
            <a:ext cx="2736574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901D58E2-077E-45B1-8342-0795649776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6" t="-2415" r="31671" b="72270"/>
          <a:stretch/>
        </p:blipFill>
        <p:spPr bwMode="auto">
          <a:xfrm>
            <a:off x="1455096" y="1984572"/>
            <a:ext cx="2736574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6E5E1FE8-9016-433C-A3FB-D7E51BBE32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6" t="-2415" r="31671" b="72270"/>
          <a:stretch/>
        </p:blipFill>
        <p:spPr bwMode="auto">
          <a:xfrm>
            <a:off x="9455426" y="2001074"/>
            <a:ext cx="2736574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BF813C8C-0206-4FFB-AF5F-09415225C6F6}"/>
              </a:ext>
            </a:extLst>
          </p:cNvPr>
          <p:cNvSpPr txBox="1">
            <a:spLocks/>
          </p:cNvSpPr>
          <p:nvPr/>
        </p:nvSpPr>
        <p:spPr>
          <a:xfrm>
            <a:off x="798982" y="644255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¡Muy bien!</a:t>
            </a:r>
          </a:p>
        </p:txBody>
      </p:sp>
      <p:pic>
        <p:nvPicPr>
          <p:cNvPr id="16" name="Imagen 15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901C187-23C1-4F9D-8148-BB8E006D48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3" y="4758934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1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24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BB30E913-7F31-4962-BDC2-A0671A1C4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-112435" y="2001078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EE8A67BA-29A0-4F44-9273-20132EE3ED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1855305" y="2001077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3C0D6611-BFAA-4204-B859-C94E45A73D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8216556" y="2001076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Animales De Dibujos Animados Cara - Imagen gratis en Pixabay">
            <a:hlinkClick r:id="" action="ppaction://hlinkshowjump?jump=nextslide">
              <a:snd r:embed="rId7" name="008863839_prev.wav"/>
            </a:hlinkClick>
            <a:extLst>
              <a:ext uri="{FF2B5EF4-FFF2-40B4-BE49-F238E27FC236}">
                <a16:creationId xmlns:a16="http://schemas.microsoft.com/office/drawing/2014/main" id="{F44D059B-A271-4136-8B2B-81CD090CDB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6222001" y="5452002"/>
            <a:ext cx="1338261" cy="140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Animales De Dibujos Animados Cara - Imagen gratis en Pixabay">
            <a:hlinkClick r:id="" action="ppaction://noaction">
              <a:snd r:embed="rId8" name="chicharra-error-incorrecto-.wav"/>
            </a:hlinkClick>
            <a:extLst>
              <a:ext uri="{FF2B5EF4-FFF2-40B4-BE49-F238E27FC236}">
                <a16:creationId xmlns:a16="http://schemas.microsoft.com/office/drawing/2014/main" id="{C89DAC0E-F91F-4B70-8F03-210F024EB9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3178663" y="5537342"/>
            <a:ext cx="1338261" cy="123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9AA89182-E1EA-4EB8-AE7D-775D8EB15B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4300217" y="2322374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AE5B8815-BBF9-4F6D-8B2F-55FE12F084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455534" y="2322375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5578ED34-A53C-40C7-BC4F-D250AC1617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6056453" y="2001075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ítulo 1">
            <a:extLst>
              <a:ext uri="{FF2B5EF4-FFF2-40B4-BE49-F238E27FC236}">
                <a16:creationId xmlns:a16="http://schemas.microsoft.com/office/drawing/2014/main" id="{50846360-4171-497A-943E-3E413D860A42}"/>
              </a:ext>
            </a:extLst>
          </p:cNvPr>
          <p:cNvSpPr txBox="1">
            <a:spLocks/>
          </p:cNvSpPr>
          <p:nvPr/>
        </p:nvSpPr>
        <p:spPr>
          <a:xfrm>
            <a:off x="798982" y="644255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¡Muy bien!</a:t>
            </a:r>
          </a:p>
        </p:txBody>
      </p:sp>
      <p:pic>
        <p:nvPicPr>
          <p:cNvPr id="29" name="Picture 2" descr="Animales De Dibujos Animados Cara - Imagen gratis en Pixabay">
            <a:hlinkClick r:id="" action="ppaction://noaction">
              <a:snd r:embed="rId8" name="chicharra-error-incorrecto-.wav"/>
            </a:hlinkClick>
            <a:extLst>
              <a:ext uri="{FF2B5EF4-FFF2-40B4-BE49-F238E27FC236}">
                <a16:creationId xmlns:a16="http://schemas.microsoft.com/office/drawing/2014/main" id="{4025F291-8128-48F2-ABAD-BE63016437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4633749" y="5409188"/>
            <a:ext cx="1471426" cy="15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76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24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BB30E913-7F31-4962-BDC2-A0671A1C4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-112435" y="2001078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EE8A67BA-29A0-4F44-9273-20132EE3ED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1855305" y="2001077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5D387B07-9085-4FEE-9B2E-679082DF7D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6056453" y="2001075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3C0D6611-BFAA-4204-B859-C94E45A73D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8216556" y="2001076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Animales De Dibujos Animados Cara - Imagen gratis en Pixabay">
            <a:hlinkClick r:id="" action="ppaction://noaction">
              <a:snd r:embed="rId7" name="chicharra-error-incorrecto-.wav"/>
            </a:hlinkClick>
            <a:extLst>
              <a:ext uri="{FF2B5EF4-FFF2-40B4-BE49-F238E27FC236}">
                <a16:creationId xmlns:a16="http://schemas.microsoft.com/office/drawing/2014/main" id="{F44D059B-A271-4136-8B2B-81CD090CDB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6222001" y="5452002"/>
            <a:ext cx="1338261" cy="140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Animales De Dibujos Animados Cara - Imagen gratis en Pixabay">
            <a:hlinkClick r:id="" action="ppaction://hlinkshowjump?jump=nextslide">
              <a:snd r:embed="rId8" name="008863839_prev.wav"/>
            </a:hlinkClick>
            <a:extLst>
              <a:ext uri="{FF2B5EF4-FFF2-40B4-BE49-F238E27FC236}">
                <a16:creationId xmlns:a16="http://schemas.microsoft.com/office/drawing/2014/main" id="{C89DAC0E-F91F-4B70-8F03-210F024EB9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3178663" y="5537342"/>
            <a:ext cx="1338261" cy="123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ompletando La Actividad De Aprendizaje De Patrones Para Niños ...">
            <a:extLst>
              <a:ext uri="{FF2B5EF4-FFF2-40B4-BE49-F238E27FC236}">
                <a16:creationId xmlns:a16="http://schemas.microsoft.com/office/drawing/2014/main" id="{AE5B8815-BBF9-4F6D-8B2F-55FE12F084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3" t="15507" r="21178" b="75217"/>
          <a:stretch/>
        </p:blipFill>
        <p:spPr bwMode="auto">
          <a:xfrm>
            <a:off x="10455534" y="2322375"/>
            <a:ext cx="1471426" cy="14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5737810D-52C4-4E9F-BC82-66D4A6FEE5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4098494" y="2001074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nimales De Dibujos Animados Cara - Imagen gratis en Pixabay">
            <a:hlinkClick r:id="" action="ppaction://noaction">
              <a:snd r:embed="rId7" name="chicharra-error-incorrecto-.wav"/>
            </a:hlinkClick>
            <a:extLst>
              <a:ext uri="{FF2B5EF4-FFF2-40B4-BE49-F238E27FC236}">
                <a16:creationId xmlns:a16="http://schemas.microsoft.com/office/drawing/2014/main" id="{B9C5585E-CF5E-49F5-A41B-DC401632B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53" b="69855"/>
          <a:stretch/>
        </p:blipFill>
        <p:spPr bwMode="auto">
          <a:xfrm>
            <a:off x="4633749" y="5409188"/>
            <a:ext cx="1471426" cy="15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63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24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BB30E913-7F31-4962-BDC2-A0671A1C4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-112435" y="2001078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EE8A67BA-29A0-4F44-9273-20132EE3ED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1855305" y="2001077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5D387B07-9085-4FEE-9B2E-679082DF7D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6056453" y="2001075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3C0D6611-BFAA-4204-B859-C94E45A73D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8216556" y="2001076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5737810D-52C4-4E9F-BC82-66D4A6FEE5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3816" r="72122" b="36039"/>
          <a:stretch/>
        </p:blipFill>
        <p:spPr bwMode="auto">
          <a:xfrm>
            <a:off x="4098494" y="2001074"/>
            <a:ext cx="1967740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Animales De Dibujos Animados Cara - Imagen gratis en Pixabay">
            <a:extLst>
              <a:ext uri="{FF2B5EF4-FFF2-40B4-BE49-F238E27FC236}">
                <a16:creationId xmlns:a16="http://schemas.microsoft.com/office/drawing/2014/main" id="{A25C23A6-FAE2-4EEC-A4D4-9DEA3F59E8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0" t="33816" r="-277" b="36039"/>
          <a:stretch/>
        </p:blipFill>
        <p:spPr bwMode="auto">
          <a:xfrm>
            <a:off x="10095001" y="2001074"/>
            <a:ext cx="2239617" cy="20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E302258-930D-4AF9-9589-9F9E756CB9B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3" y="4758934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4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B084707-8C3B-457F-B54F-6B05FE8AA75B}"/>
              </a:ext>
            </a:extLst>
          </p:cNvPr>
          <p:cNvSpPr txBox="1">
            <a:spLocks/>
          </p:cNvSpPr>
          <p:nvPr/>
        </p:nvSpPr>
        <p:spPr>
          <a:xfrm>
            <a:off x="2017713" y="450574"/>
            <a:ext cx="8156574" cy="221311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7700" dirty="0">
                <a:solidFill>
                  <a:schemeClr val="accent2"/>
                </a:solidFill>
                <a:latin typeface="Comic Sans MS" panose="030F0702030302020204" pitchFamily="66" charset="0"/>
              </a:rPr>
              <a:t>¡Felicidades!</a:t>
            </a:r>
          </a:p>
          <a:p>
            <a:pPr algn="ctr"/>
            <a:endParaRPr lang="es-ES" sz="6000" dirty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pPr algn="ctr"/>
            <a:endParaRPr lang="es-ES" sz="6000" dirty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¿Qué deseas hacer ahora?</a:t>
            </a:r>
          </a:p>
        </p:txBody>
      </p:sp>
      <p:sp>
        <p:nvSpPr>
          <p:cNvPr id="9" name="Rectángulo: esquinas redondeadas 8">
            <a:hlinkClick r:id="rId3" action="ppaction://hlinksldjump"/>
            <a:extLst>
              <a:ext uri="{FF2B5EF4-FFF2-40B4-BE49-F238E27FC236}">
                <a16:creationId xmlns:a16="http://schemas.microsoft.com/office/drawing/2014/main" id="{D6C439D8-82AD-405C-8B7D-49B901596EA4}"/>
              </a:ext>
            </a:extLst>
          </p:cNvPr>
          <p:cNvSpPr/>
          <p:nvPr/>
        </p:nvSpPr>
        <p:spPr>
          <a:xfrm>
            <a:off x="1577007" y="3056282"/>
            <a:ext cx="3207026" cy="193813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Conocer patrones</a:t>
            </a:r>
          </a:p>
        </p:txBody>
      </p:sp>
      <p:pic>
        <p:nvPicPr>
          <p:cNvPr id="12" name="Imagen 11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3EDBB0A-7131-4288-A5AF-4CFB56A95C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13" name="Imagen 12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65920F9-8DFA-4966-9258-2C1F9C0AED4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7" name="Rectángulo: esquinas redondeadas 6">
            <a:hlinkClick r:id="rId7" action="ppaction://hlinksldjump"/>
            <a:extLst>
              <a:ext uri="{FF2B5EF4-FFF2-40B4-BE49-F238E27FC236}">
                <a16:creationId xmlns:a16="http://schemas.microsoft.com/office/drawing/2014/main" id="{65BFF686-9D3F-44C3-9D3A-B583379F4B49}"/>
              </a:ext>
            </a:extLst>
          </p:cNvPr>
          <p:cNvSpPr/>
          <p:nvPr/>
        </p:nvSpPr>
        <p:spPr>
          <a:xfrm>
            <a:off x="7407967" y="3056283"/>
            <a:ext cx="3207026" cy="193813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dirty="0">
                <a:latin typeface="Comic Sans MS" panose="030F0702030302020204" pitchFamily="66" charset="0"/>
              </a:rPr>
              <a:t>Jugar con patrones</a:t>
            </a:r>
          </a:p>
        </p:txBody>
      </p:sp>
    </p:spTree>
    <p:extLst>
      <p:ext uri="{BB962C8B-B14F-4D97-AF65-F5344CB8AC3E}">
        <p14:creationId xmlns:p14="http://schemas.microsoft.com/office/powerpoint/2010/main" val="262202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7C0AB870-6CEB-4BD5-93F8-53C6F7D4E4E0}"/>
              </a:ext>
            </a:extLst>
          </p:cNvPr>
          <p:cNvSpPr txBox="1">
            <a:spLocks/>
          </p:cNvSpPr>
          <p:nvPr/>
        </p:nvSpPr>
        <p:spPr>
          <a:xfrm>
            <a:off x="2017713" y="344556"/>
            <a:ext cx="8156574" cy="1124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Conozcamos patrones</a:t>
            </a:r>
          </a:p>
        </p:txBody>
      </p:sp>
      <p:sp>
        <p:nvSpPr>
          <p:cNvPr id="7" name="Rectángulo: esquinas redondeadas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32AF3B7-DB4C-40DB-9BA6-AE07EA76AC8C}"/>
              </a:ext>
            </a:extLst>
          </p:cNvPr>
          <p:cNvSpPr/>
          <p:nvPr/>
        </p:nvSpPr>
        <p:spPr>
          <a:xfrm>
            <a:off x="4492487" y="2459934"/>
            <a:ext cx="3207026" cy="193813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 w="57150">
            <a:solidFill>
              <a:srgbClr val="92D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Empezar</a:t>
            </a:r>
          </a:p>
        </p:txBody>
      </p:sp>
      <p:pic>
        <p:nvPicPr>
          <p:cNvPr id="8" name="Imagen 7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A5AC1D9-7D01-4798-9E42-CAC295A1F4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9" name="Imagen 8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DE3D938-9ED6-4646-B399-93EF646972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3EDBB0A-7131-4288-A5AF-4CFB56A95C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13" name="Imagen 1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65920F9-8DFA-4966-9258-2C1F9C0AED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C5D4A18-B6A0-40C5-9AF6-B343ED54F2AF}"/>
              </a:ext>
            </a:extLst>
          </p:cNvPr>
          <p:cNvSpPr/>
          <p:nvPr/>
        </p:nvSpPr>
        <p:spPr>
          <a:xfrm>
            <a:off x="411477" y="715268"/>
            <a:ext cx="11369045" cy="5427463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36774FD-7671-43B9-9A47-1D85386C1248}"/>
              </a:ext>
            </a:extLst>
          </p:cNvPr>
          <p:cNvSpPr txBox="1">
            <a:spLocks/>
          </p:cNvSpPr>
          <p:nvPr/>
        </p:nvSpPr>
        <p:spPr>
          <a:xfrm>
            <a:off x="5041820" y="876298"/>
            <a:ext cx="2108358" cy="71561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000" dirty="0">
                <a:solidFill>
                  <a:schemeClr val="accent3"/>
                </a:solidFill>
                <a:latin typeface="Comic Sans MS" panose="030F0702030302020204" pitchFamily="66" charset="0"/>
              </a:rPr>
              <a:t>Ayuda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C1A615E-539C-4C2E-B1B7-C32BD6723E0A}"/>
              </a:ext>
            </a:extLst>
          </p:cNvPr>
          <p:cNvSpPr txBox="1">
            <a:spLocks/>
          </p:cNvSpPr>
          <p:nvPr/>
        </p:nvSpPr>
        <p:spPr>
          <a:xfrm>
            <a:off x="661182" y="1525126"/>
            <a:ext cx="10805160" cy="44396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L" sz="2800" dirty="0">
                <a:latin typeface="Comic Sans MS" panose="030F0702030302020204" pitchFamily="66" charset="0"/>
              </a:rPr>
              <a:t>Para ir avanzando en las actividades solo debe hacer clic en las flechas de cada diapositiva. 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Si desea volver al inicio haga clic en el ícono       que aparece en la parte superior izquierda de cada diapositiva. 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Si desea volver a la página anterior haga clic en el ícono     </a:t>
            </a:r>
            <a:r>
              <a:rPr lang="es-CL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r>
              <a:rPr lang="es-CL" sz="2800" dirty="0">
                <a:latin typeface="Comic Sans MS" panose="030F0702030302020204" pitchFamily="66" charset="0"/>
              </a:rPr>
              <a:t>            que aparece en la parte inferior derecha de cada diapositiva.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Para salir del juego solo debe presionar la tecla ESC de su teclado o presionar tecla de “volver” si se encuentra desde un dispositivo móvil. </a:t>
            </a:r>
          </a:p>
        </p:txBody>
      </p:sp>
      <p:pic>
        <p:nvPicPr>
          <p:cNvPr id="7" name="Imagen 6" descr="Imagen que contiene electrónica, calculadora, teclado&#10;&#10;Descripción generada automáticamente">
            <a:extLst>
              <a:ext uri="{FF2B5EF4-FFF2-40B4-BE49-F238E27FC236}">
                <a16:creationId xmlns:a16="http://schemas.microsoft.com/office/drawing/2014/main" id="{2E6BFBF5-4988-42DA-9A66-171AE44E301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416135" y="2011995"/>
            <a:ext cx="568510" cy="590375"/>
          </a:xfrm>
          <a:prstGeom prst="rect">
            <a:avLst/>
          </a:prstGeom>
        </p:spPr>
      </p:pic>
      <p:pic>
        <p:nvPicPr>
          <p:cNvPr id="8" name="Imagen 7" descr="Imagen que contiene electrónica, calculadora, teclado&#10;&#10;Descripción generada automáticamente">
            <a:extLst>
              <a:ext uri="{FF2B5EF4-FFF2-40B4-BE49-F238E27FC236}">
                <a16:creationId xmlns:a16="http://schemas.microsoft.com/office/drawing/2014/main" id="{FA90B33F-B398-4237-ACB3-033F42B17A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8143461" y="2484783"/>
            <a:ext cx="689113" cy="715617"/>
          </a:xfrm>
          <a:prstGeom prst="rect">
            <a:avLst/>
          </a:prstGeom>
        </p:spPr>
      </p:pic>
      <p:pic>
        <p:nvPicPr>
          <p:cNvPr id="9" name="Imagen 8" descr="Imagen que contiene electrónica, calculadora, teclado&#10;&#10;Descripción generada automáticamente">
            <a:extLst>
              <a:ext uri="{FF2B5EF4-FFF2-40B4-BE49-F238E27FC236}">
                <a16:creationId xmlns:a16="http://schemas.microsoft.com/office/drawing/2014/main" id="{82B52B83-2974-4FD4-9B77-3E428F046E8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0563258" y="3525079"/>
            <a:ext cx="689113" cy="71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8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5" name="Imagen 4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C7CBFAB-DDCA-4E76-98E5-31367CE8E14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2" y="5017825"/>
            <a:ext cx="1121193" cy="1164315"/>
          </a:xfrm>
          <a:prstGeom prst="rect">
            <a:avLst/>
          </a:prstGeom>
        </p:spPr>
      </p:pic>
      <p:sp>
        <p:nvSpPr>
          <p:cNvPr id="6" name="Diagrama de flujo: conector 5">
            <a:extLst>
              <a:ext uri="{FF2B5EF4-FFF2-40B4-BE49-F238E27FC236}">
                <a16:creationId xmlns:a16="http://schemas.microsoft.com/office/drawing/2014/main" id="{DECDC1C5-980E-498F-A6F3-A6FDC1C7D714}"/>
              </a:ext>
            </a:extLst>
          </p:cNvPr>
          <p:cNvSpPr/>
          <p:nvPr/>
        </p:nvSpPr>
        <p:spPr>
          <a:xfrm>
            <a:off x="689113" y="2266122"/>
            <a:ext cx="2014331" cy="197457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Diagrama de flujo: conector 6">
            <a:extLst>
              <a:ext uri="{FF2B5EF4-FFF2-40B4-BE49-F238E27FC236}">
                <a16:creationId xmlns:a16="http://schemas.microsoft.com/office/drawing/2014/main" id="{E0F662D0-078B-4243-BBF7-E39798D3AC33}"/>
              </a:ext>
            </a:extLst>
          </p:cNvPr>
          <p:cNvSpPr/>
          <p:nvPr/>
        </p:nvSpPr>
        <p:spPr>
          <a:xfrm>
            <a:off x="5088834" y="2266122"/>
            <a:ext cx="2014331" cy="197457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Diagrama de flujo: conector 7">
            <a:extLst>
              <a:ext uri="{FF2B5EF4-FFF2-40B4-BE49-F238E27FC236}">
                <a16:creationId xmlns:a16="http://schemas.microsoft.com/office/drawing/2014/main" id="{F5421469-3E43-475F-A32A-E42FBDBA74BE}"/>
              </a:ext>
            </a:extLst>
          </p:cNvPr>
          <p:cNvSpPr/>
          <p:nvPr/>
        </p:nvSpPr>
        <p:spPr>
          <a:xfrm>
            <a:off x="9488556" y="2266122"/>
            <a:ext cx="2014331" cy="197457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Signo más 9">
            <a:extLst>
              <a:ext uri="{FF2B5EF4-FFF2-40B4-BE49-F238E27FC236}">
                <a16:creationId xmlns:a16="http://schemas.microsoft.com/office/drawing/2014/main" id="{F2733B40-DC54-4976-95D1-CB0485E4BBE2}"/>
              </a:ext>
            </a:extLst>
          </p:cNvPr>
          <p:cNvSpPr/>
          <p:nvPr/>
        </p:nvSpPr>
        <p:spPr>
          <a:xfrm>
            <a:off x="3021495" y="2425148"/>
            <a:ext cx="1749287" cy="1656522"/>
          </a:xfrm>
          <a:prstGeom prst="mathPlu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Signo más 10">
            <a:extLst>
              <a:ext uri="{FF2B5EF4-FFF2-40B4-BE49-F238E27FC236}">
                <a16:creationId xmlns:a16="http://schemas.microsoft.com/office/drawing/2014/main" id="{30072D17-266D-4439-83D9-280B0BDBE41D}"/>
              </a:ext>
            </a:extLst>
          </p:cNvPr>
          <p:cNvSpPr/>
          <p:nvPr/>
        </p:nvSpPr>
        <p:spPr>
          <a:xfrm>
            <a:off x="7421218" y="2461591"/>
            <a:ext cx="1749287" cy="1656522"/>
          </a:xfrm>
          <a:prstGeom prst="mathPlu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2052" name="Picture 4" descr="4shared - Ver todas las imágenes de la carpeta PNG | Immagini ...">
            <a:extLst>
              <a:ext uri="{FF2B5EF4-FFF2-40B4-BE49-F238E27FC236}">
                <a16:creationId xmlns:a16="http://schemas.microsoft.com/office/drawing/2014/main" id="{7A61FCEE-CF0C-4ECF-BAC9-125022719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0028"/>
            <a:ext cx="1907501" cy="31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4shared - Ver todas las imágenes de la carpeta PNG (con imágenes ...">
            <a:extLst>
              <a:ext uri="{FF2B5EF4-FFF2-40B4-BE49-F238E27FC236}">
                <a16:creationId xmlns:a16="http://schemas.microsoft.com/office/drawing/2014/main" id="{25191B97-DBBA-4832-86B6-0E8D13B71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106" y="1839872"/>
            <a:ext cx="1726535" cy="31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4shared - Ver todas las imágenes de la carpeta PNG (con imágenes ...">
            <a:extLst>
              <a:ext uri="{FF2B5EF4-FFF2-40B4-BE49-F238E27FC236}">
                <a16:creationId xmlns:a16="http://schemas.microsoft.com/office/drawing/2014/main" id="{247F414E-2E6A-415D-9AFB-6C3995F4A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391" y="1839880"/>
            <a:ext cx="1726535" cy="31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4shared - Ver todas las imágenes de la carpeta PNG | Immagini ...">
            <a:extLst>
              <a:ext uri="{FF2B5EF4-FFF2-40B4-BE49-F238E27FC236}">
                <a16:creationId xmlns:a16="http://schemas.microsoft.com/office/drawing/2014/main" id="{5D4DC671-0902-4C0F-ACF5-DD5C4FAFE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246" y="1839872"/>
            <a:ext cx="1907501" cy="31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4shared - Ver todas las imágenes de la carpeta PNG | Immagini ...">
            <a:extLst>
              <a:ext uri="{FF2B5EF4-FFF2-40B4-BE49-F238E27FC236}">
                <a16:creationId xmlns:a16="http://schemas.microsoft.com/office/drawing/2014/main" id="{5341CD13-74A9-4C24-BABE-E8C67468E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285" y="1839872"/>
            <a:ext cx="1907501" cy="31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4shared - Ver todas las imágenes de la carpeta PNG (con imágenes ...">
            <a:extLst>
              <a:ext uri="{FF2B5EF4-FFF2-40B4-BE49-F238E27FC236}">
                <a16:creationId xmlns:a16="http://schemas.microsoft.com/office/drawing/2014/main" id="{908CFF20-3137-43C1-BBF5-2E94A1AA7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80" y="1839872"/>
            <a:ext cx="1726535" cy="31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9221AFA-9C2A-4785-89E0-D117DE6DCF0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2" y="5017825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7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6" name="Diagrama de flujo: conector 5">
            <a:extLst>
              <a:ext uri="{FF2B5EF4-FFF2-40B4-BE49-F238E27FC236}">
                <a16:creationId xmlns:a16="http://schemas.microsoft.com/office/drawing/2014/main" id="{DECDC1C5-980E-498F-A6F3-A6FDC1C7D714}"/>
              </a:ext>
            </a:extLst>
          </p:cNvPr>
          <p:cNvSpPr/>
          <p:nvPr/>
        </p:nvSpPr>
        <p:spPr>
          <a:xfrm>
            <a:off x="344556" y="2266122"/>
            <a:ext cx="2014331" cy="197457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Diagrama de flujo: conector 6">
            <a:extLst>
              <a:ext uri="{FF2B5EF4-FFF2-40B4-BE49-F238E27FC236}">
                <a16:creationId xmlns:a16="http://schemas.microsoft.com/office/drawing/2014/main" id="{E0F662D0-078B-4243-BBF7-E39798D3AC33}"/>
              </a:ext>
            </a:extLst>
          </p:cNvPr>
          <p:cNvSpPr/>
          <p:nvPr/>
        </p:nvSpPr>
        <p:spPr>
          <a:xfrm>
            <a:off x="5088834" y="2266122"/>
            <a:ext cx="2014331" cy="197457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Diagrama de flujo: conector 7">
            <a:extLst>
              <a:ext uri="{FF2B5EF4-FFF2-40B4-BE49-F238E27FC236}">
                <a16:creationId xmlns:a16="http://schemas.microsoft.com/office/drawing/2014/main" id="{F5421469-3E43-475F-A32A-E42FBDBA74BE}"/>
              </a:ext>
            </a:extLst>
          </p:cNvPr>
          <p:cNvSpPr/>
          <p:nvPr/>
        </p:nvSpPr>
        <p:spPr>
          <a:xfrm>
            <a:off x="9833112" y="2246244"/>
            <a:ext cx="2014331" cy="197457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Diagrama de flujo: conector 11">
            <a:extLst>
              <a:ext uri="{FF2B5EF4-FFF2-40B4-BE49-F238E27FC236}">
                <a16:creationId xmlns:a16="http://schemas.microsoft.com/office/drawing/2014/main" id="{B33A8CB5-050A-4CF5-91C3-04333C10D9AA}"/>
              </a:ext>
            </a:extLst>
          </p:cNvPr>
          <p:cNvSpPr/>
          <p:nvPr/>
        </p:nvSpPr>
        <p:spPr>
          <a:xfrm>
            <a:off x="2716695" y="2292627"/>
            <a:ext cx="2014331" cy="1974574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DBB3146E-9B00-4C23-8273-DEF0706E4E33}"/>
              </a:ext>
            </a:extLst>
          </p:cNvPr>
          <p:cNvSpPr/>
          <p:nvPr/>
        </p:nvSpPr>
        <p:spPr>
          <a:xfrm>
            <a:off x="7460973" y="2325758"/>
            <a:ext cx="2014331" cy="1974574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Imagen 13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E481448-224A-4014-AFB9-AE2C0FAADAE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2" y="5017825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5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pic>
        <p:nvPicPr>
          <p:cNvPr id="1030" name="Picture 6" descr="Entender el significado de los dibujos infantiles |interpretación">
            <a:extLst>
              <a:ext uri="{FF2B5EF4-FFF2-40B4-BE49-F238E27FC236}">
                <a16:creationId xmlns:a16="http://schemas.microsoft.com/office/drawing/2014/main" id="{23462EF3-07E7-44D6-A6BE-8D15B0E499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99" r="65074"/>
          <a:stretch/>
        </p:blipFill>
        <p:spPr bwMode="auto">
          <a:xfrm>
            <a:off x="344556" y="1712842"/>
            <a:ext cx="2272126" cy="313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Entender el significado de los dibujos infantiles |interpretación">
            <a:extLst>
              <a:ext uri="{FF2B5EF4-FFF2-40B4-BE49-F238E27FC236}">
                <a16:creationId xmlns:a16="http://schemas.microsoft.com/office/drawing/2014/main" id="{7BD70D97-5DE4-4540-A54D-67CCB207AA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4" t="52367" r="31870" b="6280"/>
          <a:stretch/>
        </p:blipFill>
        <p:spPr bwMode="auto">
          <a:xfrm>
            <a:off x="2652244" y="1861928"/>
            <a:ext cx="2272126" cy="283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Entender el significado de los dibujos infantiles |interpretación">
            <a:extLst>
              <a:ext uri="{FF2B5EF4-FFF2-40B4-BE49-F238E27FC236}">
                <a16:creationId xmlns:a16="http://schemas.microsoft.com/office/drawing/2014/main" id="{6058632A-2FB4-48D0-BEF2-784B0FB57C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99" r="65074"/>
          <a:stretch/>
        </p:blipFill>
        <p:spPr bwMode="auto">
          <a:xfrm>
            <a:off x="4959935" y="1712841"/>
            <a:ext cx="2272126" cy="313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Entender el significado de los dibujos infantiles |interpretación">
            <a:extLst>
              <a:ext uri="{FF2B5EF4-FFF2-40B4-BE49-F238E27FC236}">
                <a16:creationId xmlns:a16="http://schemas.microsoft.com/office/drawing/2014/main" id="{17B96DF6-8750-4984-AF5F-BB781B909B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4" t="52367" r="31870" b="6280"/>
          <a:stretch/>
        </p:blipFill>
        <p:spPr bwMode="auto">
          <a:xfrm>
            <a:off x="7267623" y="1861928"/>
            <a:ext cx="2272126" cy="283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Entender el significado de los dibujos infantiles |interpretación">
            <a:extLst>
              <a:ext uri="{FF2B5EF4-FFF2-40B4-BE49-F238E27FC236}">
                <a16:creationId xmlns:a16="http://schemas.microsoft.com/office/drawing/2014/main" id="{E92A803D-4F81-41A6-BE33-9CCB245D7D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99" r="65074"/>
          <a:stretch/>
        </p:blipFill>
        <p:spPr bwMode="auto">
          <a:xfrm>
            <a:off x="9575317" y="1712842"/>
            <a:ext cx="2272126" cy="313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 descr="Imagen que contiene electrónica, calculadora, teclado&#10;&#10;Descripción generada automáticament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5694C33-E143-4D8B-A746-D1E95CAB17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875" b="47625" l="28375" r="40000">
                        <a14:foregroundMark x1="40000" y1="42000" x2="40000" y2="42000"/>
                        <a14:foregroundMark x1="35625" y1="47375" x2="35625" y2="47375"/>
                        <a14:foregroundMark x1="33750" y1="36000" x2="33750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4428" r="58733" b="50842"/>
          <a:stretch/>
        </p:blipFill>
        <p:spPr>
          <a:xfrm>
            <a:off x="5535402" y="5017825"/>
            <a:ext cx="1121193" cy="11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2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7C0AB870-6CEB-4BD5-93F8-53C6F7D4E4E0}"/>
              </a:ext>
            </a:extLst>
          </p:cNvPr>
          <p:cNvSpPr txBox="1">
            <a:spLocks/>
          </p:cNvSpPr>
          <p:nvPr/>
        </p:nvSpPr>
        <p:spPr>
          <a:xfrm>
            <a:off x="2017713" y="344556"/>
            <a:ext cx="8156574" cy="11241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Juguemos con patrones</a:t>
            </a:r>
          </a:p>
        </p:txBody>
      </p:sp>
      <p:sp>
        <p:nvSpPr>
          <p:cNvPr id="7" name="Rectángulo: esquinas redondeadas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32AF3B7-DB4C-40DB-9BA6-AE07EA76AC8C}"/>
              </a:ext>
            </a:extLst>
          </p:cNvPr>
          <p:cNvSpPr/>
          <p:nvPr/>
        </p:nvSpPr>
        <p:spPr>
          <a:xfrm>
            <a:off x="4492487" y="2459934"/>
            <a:ext cx="3207026" cy="193813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 w="57150">
            <a:solidFill>
              <a:srgbClr val="92D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Empezar</a:t>
            </a:r>
          </a:p>
        </p:txBody>
      </p:sp>
      <p:pic>
        <p:nvPicPr>
          <p:cNvPr id="8" name="Imagen 7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A5AC1D9-7D01-4798-9E42-CAC295A1F4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9" name="Imagen 8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DE3D938-9ED6-4646-B399-93EF646972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0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lectrónica, calculadora, teclado&#10;&#10;Descripción generada automáticament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FEC666-28EE-49FD-A503-3AC9AC8D46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250" b="79500" l="11375" r="22750">
                        <a14:foregroundMark x1="15875" y1="78875" x2="17875" y2="78875"/>
                        <a14:foregroundMark x1="17875" y1="78875" x2="19125" y2="78500"/>
                        <a14:foregroundMark x1="19125" y1="78500" x2="18250" y2="79000"/>
                        <a14:foregroundMark x1="17625" y1="79500" x2="17625" y2="79500"/>
                        <a14:foregroundMark x1="22625" y1="75125" x2="21750" y2="71125"/>
                        <a14:foregroundMark x1="21750" y1="71125" x2="18500" y2="73625"/>
                        <a14:foregroundMark x1="18500" y1="73625" x2="16250" y2="73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88" t="65852" r="75827" b="19418"/>
          <a:stretch/>
        </p:blipFill>
        <p:spPr>
          <a:xfrm>
            <a:off x="0" y="0"/>
            <a:ext cx="689113" cy="715617"/>
          </a:xfrm>
          <a:prstGeom prst="rect">
            <a:avLst/>
          </a:prstGeom>
        </p:spPr>
      </p:pic>
      <p:pic>
        <p:nvPicPr>
          <p:cNvPr id="4" name="Imagen 3" descr="Imagen que contiene electrónica, calculadora, teclado&#10;&#10;Descripción generada automáticament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AE8133-2E7A-4B76-BE0E-6891E95A7B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875" b="32125" l="29250" r="40750">
                        <a14:foregroundMark x1="29625" y1="26000" x2="29625" y2="26000"/>
                        <a14:foregroundMark x1="29250" y1="26000" x2="29250" y2="26000"/>
                        <a14:foregroundMark x1="34875" y1="31250" x2="34875" y2="31250"/>
                        <a14:foregroundMark x1="34250" y1="32125" x2="34250" y2="32125"/>
                        <a14:foregroundMark x1="34625" y1="20125" x2="34625" y2="20125"/>
                        <a14:foregroundMark x1="35125" y1="21250" x2="34875" y2="25125"/>
                        <a14:foregroundMark x1="34875" y1="25125" x2="34000" y2="29000"/>
                        <a14:foregroundMark x1="34000" y1="29000" x2="34000" y2="29000"/>
                        <a14:foregroundMark x1="34000" y1="29000" x2="31750" y2="25625"/>
                        <a14:foregroundMark x1="31750" y1="25625" x2="31625" y2="27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3" t="18480" r="57762" b="66790"/>
          <a:stretch/>
        </p:blipFill>
        <p:spPr>
          <a:xfrm>
            <a:off x="11502887" y="6182140"/>
            <a:ext cx="689113" cy="715617"/>
          </a:xfrm>
          <a:prstGeom prst="rect">
            <a:avLst/>
          </a:prstGeom>
        </p:spPr>
      </p:pic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252BE2F7-05A7-4341-9526-6AA87D3798E3}"/>
              </a:ext>
            </a:extLst>
          </p:cNvPr>
          <p:cNvSpPr/>
          <p:nvPr/>
        </p:nvSpPr>
        <p:spPr>
          <a:xfrm>
            <a:off x="2065277" y="4724400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09009E58-1C29-4A3B-B36B-94A647CAC8B0}"/>
              </a:ext>
            </a:extLst>
          </p:cNvPr>
          <p:cNvSpPr/>
          <p:nvPr/>
        </p:nvSpPr>
        <p:spPr>
          <a:xfrm>
            <a:off x="3214211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648AF27D-D171-4A81-972C-EC4A27BDC0C9}"/>
              </a:ext>
            </a:extLst>
          </p:cNvPr>
          <p:cNvSpPr/>
          <p:nvPr/>
        </p:nvSpPr>
        <p:spPr>
          <a:xfrm>
            <a:off x="4187987" y="4515852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Diagrama de flujo: conector 22">
            <a:extLst>
              <a:ext uri="{FF2B5EF4-FFF2-40B4-BE49-F238E27FC236}">
                <a16:creationId xmlns:a16="http://schemas.microsoft.com/office/drawing/2014/main" id="{34EEDA1C-F893-4544-8FEC-4A460B910C77}"/>
              </a:ext>
            </a:extLst>
          </p:cNvPr>
          <p:cNvSpPr/>
          <p:nvPr/>
        </p:nvSpPr>
        <p:spPr>
          <a:xfrm>
            <a:off x="5230549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7" name="Picture 12" descr="Estrella dibujo png 1 » PNG Image">
            <a:extLst>
              <a:ext uri="{FF2B5EF4-FFF2-40B4-BE49-F238E27FC236}">
                <a16:creationId xmlns:a16="http://schemas.microsoft.com/office/drawing/2014/main" id="{ABD428E1-126A-4877-84D7-8B262E242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110" y="527618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883D868-F01E-43CF-A65F-BAB7E703BC9E}"/>
              </a:ext>
            </a:extLst>
          </p:cNvPr>
          <p:cNvSpPr/>
          <p:nvPr/>
        </p:nvSpPr>
        <p:spPr>
          <a:xfrm>
            <a:off x="6204325" y="4884821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4" name="Picture 10" descr="corazón - Libertad Bajo Palabra">
            <a:extLst>
              <a:ext uri="{FF2B5EF4-FFF2-40B4-BE49-F238E27FC236}">
                <a16:creationId xmlns:a16="http://schemas.microsoft.com/office/drawing/2014/main" id="{4284543A-7564-457F-A6D1-1691FC119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51" y="5082208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agrama de flujo: conector 24">
            <a:extLst>
              <a:ext uri="{FF2B5EF4-FFF2-40B4-BE49-F238E27FC236}">
                <a16:creationId xmlns:a16="http://schemas.microsoft.com/office/drawing/2014/main" id="{3EDC3407-E444-4ECE-BFB5-B05AA9E05A07}"/>
              </a:ext>
            </a:extLst>
          </p:cNvPr>
          <p:cNvSpPr/>
          <p:nvPr/>
        </p:nvSpPr>
        <p:spPr>
          <a:xfrm>
            <a:off x="7014597" y="508220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4" name="Picture 12" descr="Estrella dibujo png 1 » PNG Image">
            <a:extLst>
              <a:ext uri="{FF2B5EF4-FFF2-40B4-BE49-F238E27FC236}">
                <a16:creationId xmlns:a16="http://schemas.microsoft.com/office/drawing/2014/main" id="{64C956BA-58D6-4A9B-A42F-528D425AA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524" y="5295837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693E88B-919B-4410-A0E9-B34984890BF4}"/>
              </a:ext>
            </a:extLst>
          </p:cNvPr>
          <p:cNvSpPr/>
          <p:nvPr/>
        </p:nvSpPr>
        <p:spPr>
          <a:xfrm>
            <a:off x="7755253" y="4655488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3" name="Picture 10" descr="corazón - Libertad Bajo Palabra">
            <a:extLst>
              <a:ext uri="{FF2B5EF4-FFF2-40B4-BE49-F238E27FC236}">
                <a16:creationId xmlns:a16="http://schemas.microsoft.com/office/drawing/2014/main" id="{219A7BB7-C22E-4078-A8AB-15EAAE390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16" y="4825391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in de Yo Misma en mariposas y orugas (2020) | Oruga dibujo ...">
            <a:extLst>
              <a:ext uri="{FF2B5EF4-FFF2-40B4-BE49-F238E27FC236}">
                <a16:creationId xmlns:a16="http://schemas.microsoft.com/office/drawing/2014/main" id="{71612570-18AC-47E2-92A5-DDDB2EDF6E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00" b="43875" l="45386" r="93597">
                        <a14:foregroundMark x1="56121" y1="41500" x2="56121" y2="41500"/>
                        <a14:foregroundMark x1="56121" y1="41500" x2="56121" y2="41500"/>
                        <a14:foregroundMark x1="61770" y1="43875" x2="61770" y2="43875"/>
                        <a14:foregroundMark x1="69868" y1="33750" x2="69868" y2="33750"/>
                        <a14:foregroundMark x1="73070" y1="29625" x2="73070" y2="29625"/>
                        <a14:foregroundMark x1="63277" y1="29750" x2="63277" y2="29750"/>
                        <a14:foregroundMark x1="85499" y1="7750" x2="85499" y2="7750"/>
                        <a14:foregroundMark x1="49529" y1="7250" x2="49529" y2="7250"/>
                        <a14:foregroundMark x1="56121" y1="13000" x2="56121" y2="13000"/>
                        <a14:foregroundMark x1="69868" y1="33375" x2="69868" y2="33375"/>
                        <a14:foregroundMark x1="61205" y1="31125" x2="65537" y2="29250"/>
                        <a14:foregroundMark x1="75518" y1="31500" x2="72693" y2="29250"/>
                        <a14:foregroundMark x1="72881" y1="31500" x2="72693" y2="29625"/>
                        <a14:backgroundMark x1="79284" y1="44250" x2="79284" y2="4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7" b="53918"/>
          <a:stretch/>
        </p:blipFill>
        <p:spPr bwMode="auto">
          <a:xfrm rot="939103">
            <a:off x="8184129" y="2339264"/>
            <a:ext cx="2743715" cy="316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>
            <a:extLst>
              <a:ext uri="{FF2B5EF4-FFF2-40B4-BE49-F238E27FC236}">
                <a16:creationId xmlns:a16="http://schemas.microsoft.com/office/drawing/2014/main" id="{C3627087-1C06-43ED-A51D-8B0DA80343C7}"/>
              </a:ext>
            </a:extLst>
          </p:cNvPr>
          <p:cNvSpPr txBox="1">
            <a:spLocks/>
          </p:cNvSpPr>
          <p:nvPr/>
        </p:nvSpPr>
        <p:spPr>
          <a:xfrm>
            <a:off x="798982" y="26504"/>
            <a:ext cx="10594036" cy="75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>
                <a:solidFill>
                  <a:schemeClr val="accent2"/>
                </a:solidFill>
                <a:latin typeface="Comic Sans MS" panose="030F0702030302020204" pitchFamily="66" charset="0"/>
              </a:rPr>
              <a:t>¿Puedes seguir el patrón de la oruga?</a:t>
            </a:r>
          </a:p>
        </p:txBody>
      </p:sp>
      <p:sp>
        <p:nvSpPr>
          <p:cNvPr id="28" name="Diagrama de flujo: conector 27">
            <a:extLst>
              <a:ext uri="{FF2B5EF4-FFF2-40B4-BE49-F238E27FC236}">
                <a16:creationId xmlns:a16="http://schemas.microsoft.com/office/drawing/2014/main" id="{FB1CB19F-3D35-46B2-93D7-650CA0C0E4B2}"/>
              </a:ext>
            </a:extLst>
          </p:cNvPr>
          <p:cNvSpPr/>
          <p:nvPr/>
        </p:nvSpPr>
        <p:spPr>
          <a:xfrm>
            <a:off x="169125" y="112601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Diagrama de flujo: conector 28">
            <a:extLst>
              <a:ext uri="{FF2B5EF4-FFF2-40B4-BE49-F238E27FC236}">
                <a16:creationId xmlns:a16="http://schemas.microsoft.com/office/drawing/2014/main" id="{A4C261FF-151E-4C23-98D4-6621005E8429}"/>
              </a:ext>
            </a:extLst>
          </p:cNvPr>
          <p:cNvSpPr/>
          <p:nvPr/>
        </p:nvSpPr>
        <p:spPr>
          <a:xfrm>
            <a:off x="2097316" y="1124199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Diagrama de flujo: conector 29">
            <a:extLst>
              <a:ext uri="{FF2B5EF4-FFF2-40B4-BE49-F238E27FC236}">
                <a16:creationId xmlns:a16="http://schemas.microsoft.com/office/drawing/2014/main" id="{42875A9A-0EF8-4552-A7E6-123A95903ACC}"/>
              </a:ext>
            </a:extLst>
          </p:cNvPr>
          <p:cNvSpPr/>
          <p:nvPr/>
        </p:nvSpPr>
        <p:spPr>
          <a:xfrm>
            <a:off x="4025507" y="1124199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Diagrama de flujo: conector 30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F651025E-5C3F-4986-9723-36E040798048}"/>
              </a:ext>
            </a:extLst>
          </p:cNvPr>
          <p:cNvSpPr/>
          <p:nvPr/>
        </p:nvSpPr>
        <p:spPr>
          <a:xfrm>
            <a:off x="5950142" y="1136056"/>
            <a:ext cx="1439186" cy="145774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082" name="Picture 10" descr="corazón - Libertad Bajo Palabra">
            <a:hlinkClick r:id="" action="ppaction://hlinkshowjump?jump=nextslide">
              <a:snd r:embed="rId11" name="008863839_prev.wav"/>
            </a:hlinkClick>
            <a:extLst>
              <a:ext uri="{FF2B5EF4-FFF2-40B4-BE49-F238E27FC236}">
                <a16:creationId xmlns:a16="http://schemas.microsoft.com/office/drawing/2014/main" id="{72A9F0A3-0379-4BEE-BF5E-352E7C133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1" y="1307182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Estrella dibujo png 1 » PNG Image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E829B837-253F-4883-9A11-D88B2BD1A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70" y="1327541"/>
            <a:ext cx="1131457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corazón - Libertad Bajo Palabra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E4F80F70-8E8C-4D70-BC50-AE4F55DE1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1657">
            <a:off x="2193653" y="1137767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2" descr="Estrella dibujo png 1 » PNG Image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0C13A9B5-DAAD-4859-BD30-3249537C0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5718">
            <a:off x="2385336" y="1759110"/>
            <a:ext cx="799069" cy="78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2" descr="Estrella dibujo png 1 » PNG Image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08A591C0-0A7E-4F91-893B-1E9DBB9C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5718">
            <a:off x="4261663" y="1201262"/>
            <a:ext cx="799069" cy="78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corazón - Libertad Bajo Palabra">
            <a:hlinkClick r:id="" action="ppaction://noaction">
              <a:snd r:embed="rId10" name="chicharra-error-incorrecto-.wav"/>
            </a:hlinkClick>
            <a:extLst>
              <a:ext uri="{FF2B5EF4-FFF2-40B4-BE49-F238E27FC236}">
                <a16:creationId xmlns:a16="http://schemas.microsoft.com/office/drawing/2014/main" id="{F80A1392-091B-4594-897D-86B09F886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5028">
            <a:off x="4219633" y="1542840"/>
            <a:ext cx="1117934" cy="111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5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Niños jugando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73_TF03461883_TF03461883.potx" id="{7E51FD36-221A-40E9-B563-1B1438601F37}" vid="{C48C6374-1D00-407F-A436-D7B12AD3050E}"/>
    </a:ext>
  </a:extLst>
</a:theme>
</file>

<file path=ppt/theme/theme2.xml><?xml version="1.0" encoding="utf-8"?>
<a:theme xmlns:a="http://schemas.openxmlformats.org/drawingml/2006/main" name="Tema de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Diseño de presentación para el ámbito educativo de unos niños jugando (ilustración animada, pantalla panorámica)</Template>
  <TotalTime>212</TotalTime>
  <Words>235</Words>
  <Application>Microsoft Office PowerPoint</Application>
  <PresentationFormat>Panorámica</PresentationFormat>
  <Paragraphs>66</Paragraphs>
  <Slides>30</Slides>
  <Notes>30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4" baseType="lpstr">
      <vt:lpstr>Comic Sans MS</vt:lpstr>
      <vt:lpstr>Euphemia</vt:lpstr>
      <vt:lpstr>Wingdings</vt:lpstr>
      <vt:lpstr>Niños jugando 16x9</vt:lpstr>
      <vt:lpstr>Jugando con patrones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Jugando con patrones</dc:title>
  <dc:creator>FRANCISCA JAVIERA JARA OGALDE</dc:creator>
  <cp:lastModifiedBy>Yoselin Vásquez</cp:lastModifiedBy>
  <cp:revision>39</cp:revision>
  <dcterms:created xsi:type="dcterms:W3CDTF">2020-05-25T22:45:14Z</dcterms:created>
  <dcterms:modified xsi:type="dcterms:W3CDTF">2021-10-18T13:43:13Z</dcterms:modified>
</cp:coreProperties>
</file>