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E738E2-6C36-4AEE-B7F6-6CD8613B46FF}" v="122" dt="2021-06-22T20:06:07.0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udia muñoz lisboa" userId="c1e5e39e53a5b8fe" providerId="LiveId" clId="{C3E738E2-6C36-4AEE-B7F6-6CD8613B46FF}"/>
    <pc:docChg chg="addSld modSld sldOrd">
      <pc:chgData name="claudia muñoz lisboa" userId="c1e5e39e53a5b8fe" providerId="LiveId" clId="{C3E738E2-6C36-4AEE-B7F6-6CD8613B46FF}" dt="2021-06-22T20:06:07.077" v="126" actId="1076"/>
      <pc:docMkLst>
        <pc:docMk/>
      </pc:docMkLst>
      <pc:sldChg chg="modTransition">
        <pc:chgData name="claudia muñoz lisboa" userId="c1e5e39e53a5b8fe" providerId="LiveId" clId="{C3E738E2-6C36-4AEE-B7F6-6CD8613B46FF}" dt="2021-06-19T03:39:43.267" v="0"/>
        <pc:sldMkLst>
          <pc:docMk/>
          <pc:sldMk cId="4165581763" sldId="256"/>
        </pc:sldMkLst>
      </pc:sldChg>
      <pc:sldChg chg="addSp modSp modAnim">
        <pc:chgData name="claudia muñoz lisboa" userId="c1e5e39e53a5b8fe" providerId="LiveId" clId="{C3E738E2-6C36-4AEE-B7F6-6CD8613B46FF}" dt="2021-06-22T18:35:29.604" v="100"/>
        <pc:sldMkLst>
          <pc:docMk/>
          <pc:sldMk cId="4102981481" sldId="257"/>
        </pc:sldMkLst>
        <pc:grpChg chg="add mod">
          <ac:chgData name="claudia muñoz lisboa" userId="c1e5e39e53a5b8fe" providerId="LiveId" clId="{C3E738E2-6C36-4AEE-B7F6-6CD8613B46FF}" dt="2021-06-22T18:34:43.387" v="93" actId="164"/>
          <ac:grpSpMkLst>
            <pc:docMk/>
            <pc:sldMk cId="4102981481" sldId="257"/>
            <ac:grpSpMk id="2" creationId="{971325D9-69EA-4E93-8A8A-E5D9A01DFA0F}"/>
          </ac:grpSpMkLst>
        </pc:grpChg>
        <pc:picChg chg="add mod">
          <ac:chgData name="claudia muñoz lisboa" userId="c1e5e39e53a5b8fe" providerId="LiveId" clId="{C3E738E2-6C36-4AEE-B7F6-6CD8613B46FF}" dt="2021-06-22T18:34:43.387" v="93" actId="164"/>
          <ac:picMkLst>
            <pc:docMk/>
            <pc:sldMk cId="4102981481" sldId="257"/>
            <ac:picMk id="7" creationId="{C8283DFF-6904-4CA4-B18F-FA59D1D225AE}"/>
          </ac:picMkLst>
        </pc:picChg>
        <pc:picChg chg="mod">
          <ac:chgData name="claudia muñoz lisboa" userId="c1e5e39e53a5b8fe" providerId="LiveId" clId="{C3E738E2-6C36-4AEE-B7F6-6CD8613B46FF}" dt="2021-06-22T18:32:16.827" v="34" actId="1076"/>
          <ac:picMkLst>
            <pc:docMk/>
            <pc:sldMk cId="4102981481" sldId="257"/>
            <ac:picMk id="8" creationId="{7DF87E28-7B7F-4568-B49B-FDCF2FD89D42}"/>
          </ac:picMkLst>
        </pc:picChg>
        <pc:picChg chg="mod">
          <ac:chgData name="claudia muñoz lisboa" userId="c1e5e39e53a5b8fe" providerId="LiveId" clId="{C3E738E2-6C36-4AEE-B7F6-6CD8613B46FF}" dt="2021-06-22T18:32:16.827" v="34" actId="1076"/>
          <ac:picMkLst>
            <pc:docMk/>
            <pc:sldMk cId="4102981481" sldId="257"/>
            <ac:picMk id="9" creationId="{B1D26F1D-8FEC-4151-A0F6-3579A86B4BB3}"/>
          </ac:picMkLst>
        </pc:picChg>
        <pc:picChg chg="mod">
          <ac:chgData name="claudia muñoz lisboa" userId="c1e5e39e53a5b8fe" providerId="LiveId" clId="{C3E738E2-6C36-4AEE-B7F6-6CD8613B46FF}" dt="2021-06-22T18:32:09.068" v="32" actId="1076"/>
          <ac:picMkLst>
            <pc:docMk/>
            <pc:sldMk cId="4102981481" sldId="257"/>
            <ac:picMk id="10" creationId="{9C022AEB-BF1E-4872-AA18-03AFEBB29513}"/>
          </ac:picMkLst>
        </pc:picChg>
        <pc:picChg chg="mod">
          <ac:chgData name="claudia muñoz lisboa" userId="c1e5e39e53a5b8fe" providerId="LiveId" clId="{C3E738E2-6C36-4AEE-B7F6-6CD8613B46FF}" dt="2021-06-22T18:32:10.673" v="33" actId="1076"/>
          <ac:picMkLst>
            <pc:docMk/>
            <pc:sldMk cId="4102981481" sldId="257"/>
            <ac:picMk id="11" creationId="{2AA4767A-5379-46AF-A6D6-8A24D86D00CE}"/>
          </ac:picMkLst>
        </pc:picChg>
        <pc:picChg chg="mod">
          <ac:chgData name="claudia muñoz lisboa" userId="c1e5e39e53a5b8fe" providerId="LiveId" clId="{C3E738E2-6C36-4AEE-B7F6-6CD8613B46FF}" dt="2021-06-22T18:32:03.046" v="29" actId="1076"/>
          <ac:picMkLst>
            <pc:docMk/>
            <pc:sldMk cId="4102981481" sldId="257"/>
            <ac:picMk id="12" creationId="{DE1F4AC8-0030-495C-934B-A83AD701710E}"/>
          </ac:picMkLst>
        </pc:picChg>
        <pc:picChg chg="add mod">
          <ac:chgData name="claudia muñoz lisboa" userId="c1e5e39e53a5b8fe" providerId="LiveId" clId="{C3E738E2-6C36-4AEE-B7F6-6CD8613B46FF}" dt="2021-06-22T18:34:43.387" v="93" actId="164"/>
          <ac:picMkLst>
            <pc:docMk/>
            <pc:sldMk cId="4102981481" sldId="257"/>
            <ac:picMk id="13" creationId="{69F6D228-A367-4CAE-A46C-CE6270110408}"/>
          </ac:picMkLst>
        </pc:picChg>
      </pc:sldChg>
      <pc:sldChg chg="modSp modAnim">
        <pc:chgData name="claudia muñoz lisboa" userId="c1e5e39e53a5b8fe" providerId="LiveId" clId="{C3E738E2-6C36-4AEE-B7F6-6CD8613B46FF}" dt="2021-06-19T03:42:24.762" v="28" actId="1076"/>
        <pc:sldMkLst>
          <pc:docMk/>
          <pc:sldMk cId="3113051659" sldId="258"/>
        </pc:sldMkLst>
        <pc:picChg chg="mod">
          <ac:chgData name="claudia muñoz lisboa" userId="c1e5e39e53a5b8fe" providerId="LiveId" clId="{C3E738E2-6C36-4AEE-B7F6-6CD8613B46FF}" dt="2021-06-19T03:42:21.530" v="26" actId="1076"/>
          <ac:picMkLst>
            <pc:docMk/>
            <pc:sldMk cId="3113051659" sldId="258"/>
            <ac:picMk id="7" creationId="{74412955-8C65-4148-BF97-BB70503C675F}"/>
          </ac:picMkLst>
        </pc:picChg>
        <pc:picChg chg="mod">
          <ac:chgData name="claudia muñoz lisboa" userId="c1e5e39e53a5b8fe" providerId="LiveId" clId="{C3E738E2-6C36-4AEE-B7F6-6CD8613B46FF}" dt="2021-06-19T03:42:23.638" v="27" actId="1076"/>
          <ac:picMkLst>
            <pc:docMk/>
            <pc:sldMk cId="3113051659" sldId="258"/>
            <ac:picMk id="9" creationId="{BC7BEF16-8517-448F-A554-973D601DA6AC}"/>
          </ac:picMkLst>
        </pc:picChg>
        <pc:picChg chg="mod">
          <ac:chgData name="claudia muñoz lisboa" userId="c1e5e39e53a5b8fe" providerId="LiveId" clId="{C3E738E2-6C36-4AEE-B7F6-6CD8613B46FF}" dt="2021-06-19T03:42:24.762" v="28" actId="1076"/>
          <ac:picMkLst>
            <pc:docMk/>
            <pc:sldMk cId="3113051659" sldId="258"/>
            <ac:picMk id="10" creationId="{D1BD62CF-E36E-4F6C-AB74-4890DEC21A41}"/>
          </ac:picMkLst>
        </pc:picChg>
        <pc:picChg chg="mod">
          <ac:chgData name="claudia muñoz lisboa" userId="c1e5e39e53a5b8fe" providerId="LiveId" clId="{C3E738E2-6C36-4AEE-B7F6-6CD8613B46FF}" dt="2021-06-19T03:42:19.843" v="25" actId="1076"/>
          <ac:picMkLst>
            <pc:docMk/>
            <pc:sldMk cId="3113051659" sldId="258"/>
            <ac:picMk id="3076" creationId="{2E033029-3916-4A7A-98C7-11ED6C56C3CB}"/>
          </ac:picMkLst>
        </pc:picChg>
      </pc:sldChg>
      <pc:sldChg chg="modAnim">
        <pc:chgData name="claudia muñoz lisboa" userId="c1e5e39e53a5b8fe" providerId="LiveId" clId="{C3E738E2-6C36-4AEE-B7F6-6CD8613B46FF}" dt="2021-06-19T03:40:26.310" v="10"/>
        <pc:sldMkLst>
          <pc:docMk/>
          <pc:sldMk cId="1387933455" sldId="259"/>
        </pc:sldMkLst>
      </pc:sldChg>
      <pc:sldChg chg="modSp modAnim">
        <pc:chgData name="claudia muñoz lisboa" userId="c1e5e39e53a5b8fe" providerId="LiveId" clId="{C3E738E2-6C36-4AEE-B7F6-6CD8613B46FF}" dt="2021-06-19T03:42:15.720" v="24" actId="1076"/>
        <pc:sldMkLst>
          <pc:docMk/>
          <pc:sldMk cId="2292641947" sldId="260"/>
        </pc:sldMkLst>
        <pc:picChg chg="mod">
          <ac:chgData name="claudia muñoz lisboa" userId="c1e5e39e53a5b8fe" providerId="LiveId" clId="{C3E738E2-6C36-4AEE-B7F6-6CD8613B46FF}" dt="2021-06-19T03:42:09.362" v="22" actId="1076"/>
          <ac:picMkLst>
            <pc:docMk/>
            <pc:sldMk cId="2292641947" sldId="260"/>
            <ac:picMk id="3" creationId="{67BBB2DF-3BD9-434F-A2BC-A59D1ED6F19A}"/>
          </ac:picMkLst>
        </pc:picChg>
        <pc:picChg chg="mod">
          <ac:chgData name="claudia muñoz lisboa" userId="c1e5e39e53a5b8fe" providerId="LiveId" clId="{C3E738E2-6C36-4AEE-B7F6-6CD8613B46FF}" dt="2021-06-19T03:42:12.861" v="23" actId="1076"/>
          <ac:picMkLst>
            <pc:docMk/>
            <pc:sldMk cId="2292641947" sldId="260"/>
            <ac:picMk id="5" creationId="{359DD10A-8215-401D-953D-9F505EBB43D6}"/>
          </ac:picMkLst>
        </pc:picChg>
        <pc:picChg chg="mod">
          <ac:chgData name="claudia muñoz lisboa" userId="c1e5e39e53a5b8fe" providerId="LiveId" clId="{C3E738E2-6C36-4AEE-B7F6-6CD8613B46FF}" dt="2021-06-19T03:42:15.720" v="24" actId="1076"/>
          <ac:picMkLst>
            <pc:docMk/>
            <pc:sldMk cId="2292641947" sldId="260"/>
            <ac:picMk id="6" creationId="{325FF634-4368-4F2F-B46C-DF053779E0F3}"/>
          </ac:picMkLst>
        </pc:picChg>
      </pc:sldChg>
      <pc:sldChg chg="modTransition">
        <pc:chgData name="claudia muñoz lisboa" userId="c1e5e39e53a5b8fe" providerId="LiveId" clId="{C3E738E2-6C36-4AEE-B7F6-6CD8613B46FF}" dt="2021-06-19T03:41:27.089" v="21"/>
        <pc:sldMkLst>
          <pc:docMk/>
          <pc:sldMk cId="660290252" sldId="261"/>
        </pc:sldMkLst>
      </pc:sldChg>
      <pc:sldChg chg="addSp modSp new ord modAnim">
        <pc:chgData name="claudia muñoz lisboa" userId="c1e5e39e53a5b8fe" providerId="LiveId" clId="{C3E738E2-6C36-4AEE-B7F6-6CD8613B46FF}" dt="2021-06-22T20:03:22.972" v="111" actId="1076"/>
        <pc:sldMkLst>
          <pc:docMk/>
          <pc:sldMk cId="3082411737" sldId="262"/>
        </pc:sldMkLst>
        <pc:picChg chg="add mod">
          <ac:chgData name="claudia muñoz lisboa" userId="c1e5e39e53a5b8fe" providerId="LiveId" clId="{C3E738E2-6C36-4AEE-B7F6-6CD8613B46FF}" dt="2021-06-22T20:03:03.158" v="108" actId="1076"/>
          <ac:picMkLst>
            <pc:docMk/>
            <pc:sldMk cId="3082411737" sldId="262"/>
            <ac:picMk id="2" creationId="{487E72D2-43F2-4814-948E-BD4D1BC5B849}"/>
          </ac:picMkLst>
        </pc:picChg>
        <pc:picChg chg="add mod">
          <ac:chgData name="claudia muñoz lisboa" userId="c1e5e39e53a5b8fe" providerId="LiveId" clId="{C3E738E2-6C36-4AEE-B7F6-6CD8613B46FF}" dt="2021-06-22T20:02:55.159" v="107" actId="1076"/>
          <ac:picMkLst>
            <pc:docMk/>
            <pc:sldMk cId="3082411737" sldId="262"/>
            <ac:picMk id="3" creationId="{421747C2-0137-40B4-B274-B03B546D60E6}"/>
          </ac:picMkLst>
        </pc:picChg>
        <pc:picChg chg="add mod">
          <ac:chgData name="claudia muñoz lisboa" userId="c1e5e39e53a5b8fe" providerId="LiveId" clId="{C3E738E2-6C36-4AEE-B7F6-6CD8613B46FF}" dt="2021-06-22T20:03:19.774" v="110" actId="1076"/>
          <ac:picMkLst>
            <pc:docMk/>
            <pc:sldMk cId="3082411737" sldId="262"/>
            <ac:picMk id="4" creationId="{7A095FF0-A7AE-4A65-BDA1-EFA2B9AA0956}"/>
          </ac:picMkLst>
        </pc:picChg>
        <pc:picChg chg="add mod">
          <ac:chgData name="claudia muñoz lisboa" userId="c1e5e39e53a5b8fe" providerId="LiveId" clId="{C3E738E2-6C36-4AEE-B7F6-6CD8613B46FF}" dt="2021-06-22T20:03:22.972" v="111" actId="1076"/>
          <ac:picMkLst>
            <pc:docMk/>
            <pc:sldMk cId="3082411737" sldId="262"/>
            <ac:picMk id="5" creationId="{D30F9807-172E-41A4-9DA3-F9E98B2AF9D1}"/>
          </ac:picMkLst>
        </pc:picChg>
      </pc:sldChg>
      <pc:sldChg chg="addSp modSp new modAnim">
        <pc:chgData name="claudia muñoz lisboa" userId="c1e5e39e53a5b8fe" providerId="LiveId" clId="{C3E738E2-6C36-4AEE-B7F6-6CD8613B46FF}" dt="2021-06-22T20:03:59.248" v="118" actId="1076"/>
        <pc:sldMkLst>
          <pc:docMk/>
          <pc:sldMk cId="3211251474" sldId="263"/>
        </pc:sldMkLst>
        <pc:picChg chg="add mod">
          <ac:chgData name="claudia muñoz lisboa" userId="c1e5e39e53a5b8fe" providerId="LiveId" clId="{C3E738E2-6C36-4AEE-B7F6-6CD8613B46FF}" dt="2021-06-22T20:03:42.513" v="114" actId="1076"/>
          <ac:picMkLst>
            <pc:docMk/>
            <pc:sldMk cId="3211251474" sldId="263"/>
            <ac:picMk id="2" creationId="{58EDC35F-1DE0-4045-A591-E5AE5A3915C7}"/>
          </ac:picMkLst>
        </pc:picChg>
        <pc:picChg chg="add mod">
          <ac:chgData name="claudia muñoz lisboa" userId="c1e5e39e53a5b8fe" providerId="LiveId" clId="{C3E738E2-6C36-4AEE-B7F6-6CD8613B46FF}" dt="2021-06-22T20:03:45.141" v="115" actId="1076"/>
          <ac:picMkLst>
            <pc:docMk/>
            <pc:sldMk cId="3211251474" sldId="263"/>
            <ac:picMk id="3" creationId="{3FD8C7A4-F044-48A8-A8F6-D3D2E65E8304}"/>
          </ac:picMkLst>
        </pc:picChg>
        <pc:picChg chg="add mod">
          <ac:chgData name="claudia muñoz lisboa" userId="c1e5e39e53a5b8fe" providerId="LiveId" clId="{C3E738E2-6C36-4AEE-B7F6-6CD8613B46FF}" dt="2021-06-22T20:03:57.568" v="117" actId="1076"/>
          <ac:picMkLst>
            <pc:docMk/>
            <pc:sldMk cId="3211251474" sldId="263"/>
            <ac:picMk id="4" creationId="{DCF8E298-6E1C-4FEA-937A-422AFE1C069A}"/>
          </ac:picMkLst>
        </pc:picChg>
        <pc:picChg chg="add mod">
          <ac:chgData name="claudia muñoz lisboa" userId="c1e5e39e53a5b8fe" providerId="LiveId" clId="{C3E738E2-6C36-4AEE-B7F6-6CD8613B46FF}" dt="2021-06-22T20:03:59.248" v="118" actId="1076"/>
          <ac:picMkLst>
            <pc:docMk/>
            <pc:sldMk cId="3211251474" sldId="263"/>
            <ac:picMk id="5" creationId="{395493E0-910F-4251-9E70-961A0C15363C}"/>
          </ac:picMkLst>
        </pc:picChg>
      </pc:sldChg>
      <pc:sldChg chg="addSp modSp new modAnim">
        <pc:chgData name="claudia muñoz lisboa" userId="c1e5e39e53a5b8fe" providerId="LiveId" clId="{C3E738E2-6C36-4AEE-B7F6-6CD8613B46FF}" dt="2021-06-22T20:06:07.077" v="126" actId="1076"/>
        <pc:sldMkLst>
          <pc:docMk/>
          <pc:sldMk cId="2648579661" sldId="264"/>
        </pc:sldMkLst>
        <pc:picChg chg="add mod">
          <ac:chgData name="claudia muñoz lisboa" userId="c1e5e39e53a5b8fe" providerId="LiveId" clId="{C3E738E2-6C36-4AEE-B7F6-6CD8613B46FF}" dt="2021-06-22T20:05:38.632" v="121" actId="1076"/>
          <ac:picMkLst>
            <pc:docMk/>
            <pc:sldMk cId="2648579661" sldId="264"/>
            <ac:picMk id="2" creationId="{1BA94C5A-2EE3-4720-9836-F4E21B8A9B18}"/>
          </ac:picMkLst>
        </pc:picChg>
        <pc:picChg chg="add mod">
          <ac:chgData name="claudia muñoz lisboa" userId="c1e5e39e53a5b8fe" providerId="LiveId" clId="{C3E738E2-6C36-4AEE-B7F6-6CD8613B46FF}" dt="2021-06-22T20:05:52.384" v="124" actId="1076"/>
          <ac:picMkLst>
            <pc:docMk/>
            <pc:sldMk cId="2648579661" sldId="264"/>
            <ac:picMk id="3" creationId="{6802BDE8-97A5-468E-B93E-4AA952AF4FB4}"/>
          </ac:picMkLst>
        </pc:picChg>
        <pc:picChg chg="add mod">
          <ac:chgData name="claudia muñoz lisboa" userId="c1e5e39e53a5b8fe" providerId="LiveId" clId="{C3E738E2-6C36-4AEE-B7F6-6CD8613B46FF}" dt="2021-06-22T20:05:50.320" v="123" actId="1076"/>
          <ac:picMkLst>
            <pc:docMk/>
            <pc:sldMk cId="2648579661" sldId="264"/>
            <ac:picMk id="4" creationId="{C5CFF51F-6ECC-4EAC-8E46-82747ABE4942}"/>
          </ac:picMkLst>
        </pc:picChg>
        <pc:picChg chg="add mod">
          <ac:chgData name="claudia muñoz lisboa" userId="c1e5e39e53a5b8fe" providerId="LiveId" clId="{C3E738E2-6C36-4AEE-B7F6-6CD8613B46FF}" dt="2021-06-22T20:06:07.077" v="126" actId="1076"/>
          <ac:picMkLst>
            <pc:docMk/>
            <pc:sldMk cId="2648579661" sldId="264"/>
            <ac:picMk id="5" creationId="{2DAD78AD-DAF7-4485-8BA8-3BE0E156A81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2F74A7-D426-49AF-9C63-986530C17E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6E922E5-7049-4EF5-B331-E40571816F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E9122DF-FD5D-4082-A4A0-56D0C5621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3F011-6654-44DD-99DB-FD390C969E7B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C6A3FDE-EA99-413E-BA5D-6728E2708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EA9EB2F-BE8B-4DDD-ACEA-E982B5508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11B7C-2902-43BF-AB8D-B11C7CAA6FC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70120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D45CCF-6DEF-406B-81EF-43D9C969D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9C73D62-BAE4-4874-A6E7-1C0D925AE2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27A7FE3-B685-4EF1-867F-7E5FB2B50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3F011-6654-44DD-99DB-FD390C969E7B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4EC657-1C21-4951-8BFD-A8DE5CA7D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A90A7C-B550-48FE-89E0-32A938485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11B7C-2902-43BF-AB8D-B11C7CAA6FC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1779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120C702-AAF3-46C1-897F-B7707231B2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4639196-38C7-4AAE-ABE1-083E9EC76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E60ADF4-A208-428F-9022-AB14FFFDA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3F011-6654-44DD-99DB-FD390C969E7B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F53B3F4-6C4D-467E-9808-0CD1FD902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54BE568-AF17-4BB6-9945-529DD11AD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11B7C-2902-43BF-AB8D-B11C7CAA6FC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02220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211475-B2AD-4708-BF54-C85E74F69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3DEB3D8-E0E5-4038-8430-474873F59D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FFF3297-902D-4A64-A8C9-E78EB2010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3F011-6654-44DD-99DB-FD390C969E7B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9AA368D-9DF9-4473-8DE1-90949CF12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777FEF5-AC4E-4970-8297-2621CDAE7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11B7C-2902-43BF-AB8D-B11C7CAA6FC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46250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9D1C06-F99A-4A66-AD84-45728CD37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8A9162F-BC86-46EA-83A0-AF7D3CF82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4A67AF0-605A-441A-A844-6935262D4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3F011-6654-44DD-99DB-FD390C969E7B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3474A2C-B987-443F-ABB9-6BC7B92C5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0AB2BEC-CBA7-4ADF-934F-BA3CD5B95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11B7C-2902-43BF-AB8D-B11C7CAA6FC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8537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1AF695-47F5-4ECA-AB5C-0C1015575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F09319F-69E9-4D96-BD03-12DECC2FBA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D667871-0804-479C-A21E-D91AAA0AA9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5634BDD-2165-4963-A5CF-BCA2CD2C4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3F011-6654-44DD-99DB-FD390C969E7B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A810084-CA23-4DF4-893F-BA7E64C36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045E9C6-762B-4DFB-A92A-844C44D67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11B7C-2902-43BF-AB8D-B11C7CAA6FC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9246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3FE74D-BEC0-4B0B-AA54-E2C3A335F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76C16BA-7298-4EFC-9A0C-CE914074F1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C7F3107-0E77-4432-8F42-3E88CF7342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7ECDB85-B959-4925-8422-885353058B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E9AD2CA-9039-4B87-9DE0-91B3EDA1E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5278001-8D65-4E51-A0CE-121134D61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3F011-6654-44DD-99DB-FD390C969E7B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6D9E089-80BA-4F07-9BF9-EC7FEF23C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0C296468-E437-4F35-B591-1207D450F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11B7C-2902-43BF-AB8D-B11C7CAA6FC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10256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793279-045E-4163-93FA-90B9AA451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D884438-0759-470F-BFD1-E8878C815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3F011-6654-44DD-99DB-FD390C969E7B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60C5E26-E845-4417-BCAF-BEC482F52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ED41B68-CB7B-4B30-8326-D56E14A04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11B7C-2902-43BF-AB8D-B11C7CAA6FC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01619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4C985B6-591B-4944-8FB5-473E70BA9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3F011-6654-44DD-99DB-FD390C969E7B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298DF26-206C-408F-BCB6-DC39789E6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905D270-86AB-4D2E-A80E-2D4FB301F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11B7C-2902-43BF-AB8D-B11C7CAA6FC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32308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51060B-0AC9-4216-A2A7-EFD81ECCE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B5605FB-9606-472D-BDC6-5224DCD4E6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75442BA-F996-4107-B67B-D674678A0E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AB34D19-B403-4457-85F9-D9CA5C3F8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3F011-6654-44DD-99DB-FD390C969E7B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99FA3B4-1418-4C3F-A6D8-925713D45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A78127E-25FA-49F4-8156-A5E57EEFC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11B7C-2902-43BF-AB8D-B11C7CAA6FC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70257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5EDF42-3F0D-4C13-BE78-A9CB430E2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5502A87-2CC8-4278-BDAF-68633F1C13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F40E671-387E-426D-9750-03AC50FB3F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7F36900-77A5-4DE0-BFF7-378DC38CF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3F011-6654-44DD-99DB-FD390C969E7B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7865E72-C1D9-4CAC-8B83-54679A2F0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0DF1D63-80B4-4772-938C-FDE409AB8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11B7C-2902-43BF-AB8D-B11C7CAA6FC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036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4F4C63E-30CA-4B2F-B7B5-04E28393B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113DEA5-12D0-43B7-AEB5-38C0FEF888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DD9333-7EF9-4074-8BB0-65B8FF9B08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3F011-6654-44DD-99DB-FD390C969E7B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CDC2430-4523-4BBE-BA72-35F316E90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97D5426-AC4B-41B5-B855-9BDA40A648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11B7C-2902-43BF-AB8D-B11C7CAA6FC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18902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2A38CAE8-9DAD-41AE-8009-759D9F61FCD2}"/>
              </a:ext>
            </a:extLst>
          </p:cNvPr>
          <p:cNvSpPr/>
          <p:nvPr/>
        </p:nvSpPr>
        <p:spPr>
          <a:xfrm>
            <a:off x="3612360" y="2474965"/>
            <a:ext cx="665541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9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Los números</a:t>
            </a:r>
          </a:p>
        </p:txBody>
      </p:sp>
      <p:pic>
        <p:nvPicPr>
          <p:cNvPr id="3" name="Imagen 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6F1F1A89-8001-476D-8881-72FF48D1CB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0"/>
            <a:ext cx="426720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581763"/>
      </p:ext>
    </p:extLst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Video Actividad aprende los numeros del 1 al 20">
            <a:extLst>
              <a:ext uri="{FF2B5EF4-FFF2-40B4-BE49-F238E27FC236}">
                <a16:creationId xmlns:a16="http://schemas.microsoft.com/office/drawing/2014/main" id="{7DF87E28-7B7F-4568-B49B-FDCF2FD89D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81851" b="76511"/>
          <a:stretch/>
        </p:blipFill>
        <p:spPr bwMode="auto">
          <a:xfrm>
            <a:off x="4772805" y="520467"/>
            <a:ext cx="2974169" cy="266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Video Actividad aprende los numeros del 1 al 20">
            <a:extLst>
              <a:ext uri="{FF2B5EF4-FFF2-40B4-BE49-F238E27FC236}">
                <a16:creationId xmlns:a16="http://schemas.microsoft.com/office/drawing/2014/main" id="{B1D26F1D-8FEC-4151-A0F6-3579A86B4B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25" r="61526" b="76511"/>
          <a:stretch/>
        </p:blipFill>
        <p:spPr bwMode="auto">
          <a:xfrm>
            <a:off x="8403856" y="520468"/>
            <a:ext cx="2974172" cy="266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Video Actividad aprende los numeros del 1 al 20">
            <a:extLst>
              <a:ext uri="{FF2B5EF4-FFF2-40B4-BE49-F238E27FC236}">
                <a16:creationId xmlns:a16="http://schemas.microsoft.com/office/drawing/2014/main" id="{9C022AEB-BF1E-4872-AA18-03AFEBB295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54" r="41596" b="76511"/>
          <a:stretch/>
        </p:blipFill>
        <p:spPr bwMode="auto">
          <a:xfrm>
            <a:off x="1141754" y="3670319"/>
            <a:ext cx="2974169" cy="266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Video Actividad aprende los numeros del 1 al 20">
            <a:extLst>
              <a:ext uri="{FF2B5EF4-FFF2-40B4-BE49-F238E27FC236}">
                <a16:creationId xmlns:a16="http://schemas.microsoft.com/office/drawing/2014/main" id="{2AA4767A-5379-46AF-A6D6-8A24D86D00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48" r="21003" b="76511"/>
          <a:stretch/>
        </p:blipFill>
        <p:spPr bwMode="auto">
          <a:xfrm>
            <a:off x="4772805" y="3670316"/>
            <a:ext cx="2974169" cy="2667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Video Actividad aprende los numeros del 1 al 20">
            <a:extLst>
              <a:ext uri="{FF2B5EF4-FFF2-40B4-BE49-F238E27FC236}">
                <a16:creationId xmlns:a16="http://schemas.microsoft.com/office/drawing/2014/main" id="{DE1F4AC8-0030-495C-934B-A83AD70171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50" b="76511"/>
          <a:stretch/>
        </p:blipFill>
        <p:spPr bwMode="auto">
          <a:xfrm>
            <a:off x="8403856" y="3670319"/>
            <a:ext cx="2974172" cy="266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upo 1">
            <a:extLst>
              <a:ext uri="{FF2B5EF4-FFF2-40B4-BE49-F238E27FC236}">
                <a16:creationId xmlns:a16="http://schemas.microsoft.com/office/drawing/2014/main" id="{971325D9-69EA-4E93-8A8A-E5D9A01DFA0F}"/>
              </a:ext>
            </a:extLst>
          </p:cNvPr>
          <p:cNvGrpSpPr/>
          <p:nvPr/>
        </p:nvGrpSpPr>
        <p:grpSpPr>
          <a:xfrm>
            <a:off x="1076748" y="524496"/>
            <a:ext cx="3097689" cy="2904504"/>
            <a:chOff x="1076748" y="524496"/>
            <a:chExt cx="3097689" cy="2904504"/>
          </a:xfrm>
        </p:grpSpPr>
        <p:pic>
          <p:nvPicPr>
            <p:cNvPr id="7" name="Picture 4" descr="Video Actividad aprende los numeros del 1 al 20">
              <a:extLst>
                <a:ext uri="{FF2B5EF4-FFF2-40B4-BE49-F238E27FC236}">
                  <a16:creationId xmlns:a16="http://schemas.microsoft.com/office/drawing/2014/main" id="{C8283DFF-6904-4CA4-B18F-FA59D1D225A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27251" b="47393" l="83415" r="98030">
                          <a14:foregroundMark x1="90805" y1="43839" x2="90805" y2="43839"/>
                          <a14:foregroundMark x1="89655" y1="43839" x2="89655" y2="43839"/>
                          <a14:foregroundMark x1="88670" y1="43365" x2="88670" y2="43365"/>
                          <a14:foregroundMark x1="87028" y1="27962" x2="87028" y2="27962"/>
                          <a14:foregroundMark x1="88834" y1="27962" x2="88834" y2="27962"/>
                          <a14:foregroundMark x1="90640" y1="28199" x2="90640" y2="28199"/>
                          <a14:foregroundMark x1="91790" y1="28199" x2="91790" y2="28199"/>
                          <a14:foregroundMark x1="93596" y1="28199" x2="93596" y2="28199"/>
                          <a14:foregroundMark x1="95074" y1="28199" x2="95074" y2="28199"/>
                          <a14:foregroundMark x1="91954" y1="27488" x2="91954" y2="27488"/>
                          <a14:foregroundMark x1="85386" y1="27251" x2="85386" y2="27251"/>
                          <a14:foregroundMark x1="84729" y1="27962" x2="84729" y2="27962"/>
                          <a14:foregroundMark x1="83744" y1="31043" x2="83744" y2="31043"/>
                          <a14:foregroundMark x1="83580" y1="34597" x2="83580" y2="34597"/>
                          <a14:foregroundMark x1="83580" y1="36967" x2="83580" y2="37441"/>
                          <a14:foregroundMark x1="83415" y1="40995" x2="83415" y2="40995"/>
                          <a14:foregroundMark x1="83744" y1="44550" x2="83744" y2="44550"/>
                          <a14:foregroundMark x1="85222" y1="45735" x2="85222" y2="45735"/>
                          <a14:foregroundMark x1="87356" y1="46209" x2="87356" y2="46209"/>
                          <a14:foregroundMark x1="89327" y1="46209" x2="89327" y2="46209"/>
                          <a14:foregroundMark x1="91461" y1="46445" x2="91461" y2="46445"/>
                          <a14:foregroundMark x1="93924" y1="46209" x2="93924" y2="46209"/>
                          <a14:foregroundMark x1="96223" y1="45972" x2="96223" y2="45972"/>
                          <a14:foregroundMark x1="98030" y1="43602" x2="98030" y2="43602"/>
                          <a14:foregroundMark x1="96552" y1="30332" x2="96552" y2="30332"/>
                          <a14:foregroundMark x1="89327" y1="30332" x2="89327" y2="30332"/>
                          <a14:foregroundMark x1="84565" y1="35545" x2="84565" y2="35545"/>
                          <a14:foregroundMark x1="88998" y1="40758" x2="88998" y2="40758"/>
                          <a14:foregroundMark x1="97865" y1="28910" x2="97865" y2="28910"/>
                          <a14:backgroundMark x1="87685" y1="39336" x2="87685" y2="39336"/>
                          <a14:backgroundMark x1="87685" y1="39336" x2="87685" y2="39336"/>
                          <a14:backgroundMark x1="87685" y1="39336" x2="87685" y2="39336"/>
                          <a14:backgroundMark x1="87603" y1="37678" x2="87521" y2="32227"/>
                          <a14:backgroundMark x1="87632" y1="39573" x2="87603" y2="37678"/>
                          <a14:backgroundMark x1="87650" y1="40758" x2="87632" y2="39573"/>
                          <a14:backgroundMark x1="87664" y1="41706" x2="87650" y2="40758"/>
                          <a14:backgroundMark x1="87685" y1="43128" x2="87664" y2="41706"/>
                          <a14:backgroundMark x1="88467" y1="41706" x2="88506" y2="43128"/>
                          <a14:backgroundMark x1="88441" y1="40758" x2="88467" y2="41706"/>
                          <a14:backgroundMark x1="88409" y1="39573" x2="88441" y2="40758"/>
                          <a14:backgroundMark x1="88357" y1="37678" x2="88409" y2="39573"/>
                          <a14:backgroundMark x1="88177" y1="31043" x2="88357" y2="37678"/>
                          <a14:backgroundMark x1="87849" y1="31991" x2="85550" y2="31991"/>
                          <a14:backgroundMark x1="93924" y1="35545" x2="93924" y2="35545"/>
                          <a14:backgroundMark x1="62233" y1="22749" x2="62233" y2="22749"/>
                          <a14:backgroundMark x1="93596" y1="33649" x2="93596" y2="33649"/>
                          <a14:backgroundMark x1="94910" y1="33412" x2="94910" y2="33412"/>
                          <a14:backgroundMark x1="94910" y1="33412" x2="94910" y2="33412"/>
                          <a14:backgroundMark x1="94910" y1="33412" x2="91626" y2="32227"/>
                          <a14:backgroundMark x1="91626" y1="32227" x2="91461" y2="32227"/>
                          <a14:backgroundMark x1="91133" y1="34597" x2="90805" y2="40758"/>
                          <a14:backgroundMark x1="90805" y1="40758" x2="90969" y2="41469"/>
                          <a14:backgroundMark x1="92611" y1="41706" x2="94910" y2="40758"/>
                          <a14:backgroundMark x1="94910" y1="40758" x2="95402" y2="3364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697" t="25233" b="50000"/>
            <a:stretch/>
          </p:blipFill>
          <p:spPr bwMode="auto">
            <a:xfrm>
              <a:off x="1076748" y="524496"/>
              <a:ext cx="3097689" cy="29045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Video Actividad aprende los numeros del 1 al 20">
              <a:extLst>
                <a:ext uri="{FF2B5EF4-FFF2-40B4-BE49-F238E27FC236}">
                  <a16:creationId xmlns:a16="http://schemas.microsoft.com/office/drawing/2014/main" id="{69F6D228-A367-4CAE-A46C-CE627011040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27251" b="47393" l="83415" r="98030">
                          <a14:foregroundMark x1="90805" y1="43839" x2="90805" y2="43839"/>
                          <a14:foregroundMark x1="89655" y1="43839" x2="89655" y2="43839"/>
                          <a14:foregroundMark x1="88998" y1="41706" x2="88998" y2="41706"/>
                          <a14:foregroundMark x1="88670" y1="43365" x2="88670" y2="43365"/>
                          <a14:foregroundMark x1="87028" y1="27962" x2="87028" y2="27962"/>
                          <a14:foregroundMark x1="88834" y1="27962" x2="88834" y2="27962"/>
                          <a14:foregroundMark x1="90640" y1="28199" x2="90640" y2="28199"/>
                          <a14:foregroundMark x1="91790" y1="28199" x2="91790" y2="28199"/>
                          <a14:foregroundMark x1="93596" y1="28199" x2="93596" y2="28199"/>
                          <a14:foregroundMark x1="95074" y1="28199" x2="95074" y2="28199"/>
                          <a14:foregroundMark x1="91954" y1="27488" x2="91954" y2="27488"/>
                          <a14:foregroundMark x1="85386" y1="27251" x2="85386" y2="27251"/>
                          <a14:foregroundMark x1="84729" y1="27962" x2="84729" y2="27962"/>
                          <a14:foregroundMark x1="83744" y1="31043" x2="83744" y2="31043"/>
                          <a14:foregroundMark x1="83580" y1="34597" x2="83580" y2="34597"/>
                          <a14:foregroundMark x1="83580" y1="36967" x2="83580" y2="37441"/>
                          <a14:foregroundMark x1="83415" y1="40995" x2="83415" y2="40995"/>
                          <a14:foregroundMark x1="83744" y1="44550" x2="83744" y2="44550"/>
                          <a14:foregroundMark x1="85222" y1="45735" x2="85222" y2="45735"/>
                          <a14:foregroundMark x1="87356" y1="46209" x2="87356" y2="46209"/>
                          <a14:foregroundMark x1="89327" y1="46209" x2="89327" y2="46209"/>
                          <a14:foregroundMark x1="91461" y1="46445" x2="91461" y2="46445"/>
                          <a14:foregroundMark x1="93924" y1="46209" x2="93924" y2="46209"/>
                          <a14:foregroundMark x1="96223" y1="45972" x2="96223" y2="45972"/>
                          <a14:foregroundMark x1="98030" y1="43602" x2="98030" y2="43602"/>
                          <a14:foregroundMark x1="96552" y1="30332" x2="96552" y2="30332"/>
                          <a14:foregroundMark x1="89327" y1="30332" x2="89327" y2="30332"/>
                          <a14:foregroundMark x1="84565" y1="35545" x2="84565" y2="35545"/>
                          <a14:foregroundMark x1="88998" y1="37678" x2="88998" y2="37678"/>
                          <a14:foregroundMark x1="88998" y1="40758" x2="88998" y2="40758"/>
                          <a14:foregroundMark x1="88998" y1="39573" x2="88998" y2="39573"/>
                          <a14:foregroundMark x1="97865" y1="28910" x2="97865" y2="28910"/>
                          <a14:backgroundMark x1="87685" y1="39336" x2="87685" y2="39336"/>
                          <a14:backgroundMark x1="87685" y1="39336" x2="87685" y2="39336"/>
                          <a14:backgroundMark x1="87685" y1="39336" x2="87685" y2="39336"/>
                          <a14:backgroundMark x1="87603" y1="37678" x2="87521" y2="32227"/>
                          <a14:backgroundMark x1="87632" y1="39573" x2="87603" y2="37678"/>
                          <a14:backgroundMark x1="87650" y1="40758" x2="87632" y2="39573"/>
                          <a14:backgroundMark x1="87664" y1="41706" x2="87650" y2="40758"/>
                          <a14:backgroundMark x1="87685" y1="43128" x2="87664" y2="41706"/>
                          <a14:backgroundMark x1="88467" y1="41706" x2="88506" y2="43128"/>
                          <a14:backgroundMark x1="88441" y1="40758" x2="88467" y2="41706"/>
                          <a14:backgroundMark x1="88409" y1="39573" x2="88441" y2="40758"/>
                          <a14:backgroundMark x1="88357" y1="37678" x2="88409" y2="39573"/>
                          <a14:backgroundMark x1="88177" y1="31043" x2="88357" y2="37678"/>
                          <a14:backgroundMark x1="87849" y1="31991" x2="85550" y2="3199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931" t="30071" r="2751" b="55774"/>
            <a:stretch/>
          </p:blipFill>
          <p:spPr bwMode="auto">
            <a:xfrm>
              <a:off x="1921697" y="1072392"/>
              <a:ext cx="1407789" cy="16599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02981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Video Actividad aprende los numeros del 1 al 20">
            <a:extLst>
              <a:ext uri="{FF2B5EF4-FFF2-40B4-BE49-F238E27FC236}">
                <a16:creationId xmlns:a16="http://schemas.microsoft.com/office/drawing/2014/main" id="{71E66A6E-4F54-40C5-AB5B-CB803F9EF6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" t="25233" r="82629" b="50000"/>
          <a:stretch/>
        </p:blipFill>
        <p:spPr bwMode="auto">
          <a:xfrm>
            <a:off x="975102" y="648928"/>
            <a:ext cx="2753898" cy="2904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Video Actividad aprende los numeros del 1 al 20">
            <a:extLst>
              <a:ext uri="{FF2B5EF4-FFF2-40B4-BE49-F238E27FC236}">
                <a16:creationId xmlns:a16="http://schemas.microsoft.com/office/drawing/2014/main" id="{8DE61E10-D0B6-493A-9B1E-4CC181D018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9" t="25233" r="61780" b="50000"/>
          <a:stretch/>
        </p:blipFill>
        <p:spPr bwMode="auto">
          <a:xfrm>
            <a:off x="4457139" y="524500"/>
            <a:ext cx="3141165" cy="290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Video Actividad aprende los numeros del 1 al 20">
            <a:extLst>
              <a:ext uri="{FF2B5EF4-FFF2-40B4-BE49-F238E27FC236}">
                <a16:creationId xmlns:a16="http://schemas.microsoft.com/office/drawing/2014/main" id="{3E86499B-9F56-4698-B332-4DD7607B56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45" t="25233" r="41949" b="50000"/>
          <a:stretch/>
        </p:blipFill>
        <p:spPr bwMode="auto">
          <a:xfrm>
            <a:off x="8112822" y="524500"/>
            <a:ext cx="3098135" cy="290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Video Actividad aprende los numeros del 1 al 20">
            <a:extLst>
              <a:ext uri="{FF2B5EF4-FFF2-40B4-BE49-F238E27FC236}">
                <a16:creationId xmlns:a16="http://schemas.microsoft.com/office/drawing/2014/main" id="{C29E89D1-3F53-41C0-82DE-3B0E4988C9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57" t="25967" r="20845" b="52752"/>
          <a:stretch/>
        </p:blipFill>
        <p:spPr bwMode="auto">
          <a:xfrm>
            <a:off x="2815121" y="3691249"/>
            <a:ext cx="3012075" cy="2495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Video Actividad aprende los numeros del 1 al 20">
            <a:extLst>
              <a:ext uri="{FF2B5EF4-FFF2-40B4-BE49-F238E27FC236}">
                <a16:creationId xmlns:a16="http://schemas.microsoft.com/office/drawing/2014/main" id="{C6BE5F8B-FCD2-40E8-A041-D60B60514C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97" t="25233" b="50000"/>
          <a:stretch/>
        </p:blipFill>
        <p:spPr bwMode="auto">
          <a:xfrm>
            <a:off x="6521164" y="3553432"/>
            <a:ext cx="3097689" cy="2904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7933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Video Actividad aprende los numeros del 1 al 20">
            <a:extLst>
              <a:ext uri="{FF2B5EF4-FFF2-40B4-BE49-F238E27FC236}">
                <a16:creationId xmlns:a16="http://schemas.microsoft.com/office/drawing/2014/main" id="{2E033029-3916-4A7A-98C7-11ED6C56C3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82335" b="25414"/>
          <a:stretch/>
        </p:blipFill>
        <p:spPr bwMode="auto">
          <a:xfrm>
            <a:off x="1228394" y="747177"/>
            <a:ext cx="2536873" cy="2446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Video Actividad aprende los numeros del 1 al 20">
            <a:extLst>
              <a:ext uri="{FF2B5EF4-FFF2-40B4-BE49-F238E27FC236}">
                <a16:creationId xmlns:a16="http://schemas.microsoft.com/office/drawing/2014/main" id="{74412955-8C65-4148-BF97-BB70503C67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2" t="50000" r="61964" b="25414"/>
          <a:stretch/>
        </p:blipFill>
        <p:spPr bwMode="auto">
          <a:xfrm>
            <a:off x="5144651" y="747174"/>
            <a:ext cx="2536873" cy="244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Video Actividad aprende los numeros del 1 al 20">
            <a:extLst>
              <a:ext uri="{FF2B5EF4-FFF2-40B4-BE49-F238E27FC236}">
                <a16:creationId xmlns:a16="http://schemas.microsoft.com/office/drawing/2014/main" id="{A3DACAB4-FFC6-4061-8110-C67AD69275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01" t="50000" r="41835" b="25414"/>
          <a:stretch/>
        </p:blipFill>
        <p:spPr bwMode="auto">
          <a:xfrm>
            <a:off x="8738308" y="747174"/>
            <a:ext cx="2536873" cy="244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Video Actividad aprende los numeros del 1 al 20">
            <a:extLst>
              <a:ext uri="{FF2B5EF4-FFF2-40B4-BE49-F238E27FC236}">
                <a16:creationId xmlns:a16="http://schemas.microsoft.com/office/drawing/2014/main" id="{BC7BEF16-8517-448F-A554-973D601DA6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29" t="50000" r="21707" b="25414"/>
          <a:stretch/>
        </p:blipFill>
        <p:spPr bwMode="auto">
          <a:xfrm>
            <a:off x="2777012" y="3911876"/>
            <a:ext cx="2536873" cy="244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Video Actividad aprende los numeros del 1 al 20">
            <a:extLst>
              <a:ext uri="{FF2B5EF4-FFF2-40B4-BE49-F238E27FC236}">
                <a16:creationId xmlns:a16="http://schemas.microsoft.com/office/drawing/2014/main" id="{D1BD62CF-E36E-4F6C-AB74-4890DEC21A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35" t="50000" b="25413"/>
          <a:stretch/>
        </p:blipFill>
        <p:spPr bwMode="auto">
          <a:xfrm>
            <a:off x="7086039" y="3911876"/>
            <a:ext cx="2536873" cy="244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051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Video Actividad aprende los numeros del 1 al 20">
            <a:extLst>
              <a:ext uri="{FF2B5EF4-FFF2-40B4-BE49-F238E27FC236}">
                <a16:creationId xmlns:a16="http://schemas.microsoft.com/office/drawing/2014/main" id="{0DA5DF78-4CEC-4101-B893-F4D6E16EBA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36" r="81850"/>
          <a:stretch/>
        </p:blipFill>
        <p:spPr bwMode="auto">
          <a:xfrm>
            <a:off x="1206875" y="1092672"/>
            <a:ext cx="2634568" cy="2380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Video Actividad aprende los numeros del 1 al 20">
            <a:extLst>
              <a:ext uri="{FF2B5EF4-FFF2-40B4-BE49-F238E27FC236}">
                <a16:creationId xmlns:a16="http://schemas.microsoft.com/office/drawing/2014/main" id="{67BBB2DF-3BD9-434F-A2BC-A59D1ED6F1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05" t="76234" r="61272"/>
          <a:stretch/>
        </p:blipFill>
        <p:spPr bwMode="auto">
          <a:xfrm>
            <a:off x="4933589" y="1082451"/>
            <a:ext cx="2804915" cy="2390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Video Actividad aprende los numeros del 1 al 20">
            <a:extLst>
              <a:ext uri="{FF2B5EF4-FFF2-40B4-BE49-F238E27FC236}">
                <a16:creationId xmlns:a16="http://schemas.microsoft.com/office/drawing/2014/main" id="{1E856628-D8A5-4E6D-8FFF-765F11ADFD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91" t="76234" r="41186"/>
          <a:stretch/>
        </p:blipFill>
        <p:spPr bwMode="auto">
          <a:xfrm>
            <a:off x="8830651" y="1082452"/>
            <a:ext cx="2804913" cy="2390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Video Actividad aprende los numeros del 1 al 20">
            <a:extLst>
              <a:ext uri="{FF2B5EF4-FFF2-40B4-BE49-F238E27FC236}">
                <a16:creationId xmlns:a16="http://schemas.microsoft.com/office/drawing/2014/main" id="{359DD10A-8215-401D-953D-9F505EBB43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48" t="76234" r="20846"/>
          <a:stretch/>
        </p:blipFill>
        <p:spPr bwMode="auto">
          <a:xfrm>
            <a:off x="2996646" y="3883409"/>
            <a:ext cx="2657287" cy="2390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Video Actividad aprende los numeros del 1 al 20">
            <a:extLst>
              <a:ext uri="{FF2B5EF4-FFF2-40B4-BE49-F238E27FC236}">
                <a16:creationId xmlns:a16="http://schemas.microsoft.com/office/drawing/2014/main" id="{325FF634-4368-4F2F-B46C-DF053779E0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51" t="75867"/>
          <a:stretch/>
        </p:blipFill>
        <p:spPr bwMode="auto">
          <a:xfrm>
            <a:off x="6950809" y="3883409"/>
            <a:ext cx="2619996" cy="2427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641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lientmoji">
            <a:extLst>
              <a:ext uri="{FF2B5EF4-FFF2-40B4-BE49-F238E27FC236}">
                <a16:creationId xmlns:a16="http://schemas.microsoft.com/office/drawing/2014/main" id="{E9BB9533-1793-43CF-8527-E7F53A95A7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704"/>
          <a:stretch/>
        </p:blipFill>
        <p:spPr bwMode="auto">
          <a:xfrm>
            <a:off x="0" y="0"/>
            <a:ext cx="5892656" cy="215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 descr="Icono&#10;&#10;Descripción generada automáticamente con confianza media">
            <a:extLst>
              <a:ext uri="{FF2B5EF4-FFF2-40B4-BE49-F238E27FC236}">
                <a16:creationId xmlns:a16="http://schemas.microsoft.com/office/drawing/2014/main" id="{192C5ED5-FE4D-4B56-BFC0-13A32995398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690" y="1692551"/>
            <a:ext cx="3790950" cy="3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290252"/>
      </p:ext>
    </p:extLst>
  </p:cSld>
  <p:clrMapOvr>
    <a:masterClrMapping/>
  </p:clrMapOvr>
  <p:transition spd="slow"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Video Actividad aprende los numeros del 1 al 20">
            <a:extLst>
              <a:ext uri="{FF2B5EF4-FFF2-40B4-BE49-F238E27FC236}">
                <a16:creationId xmlns:a16="http://schemas.microsoft.com/office/drawing/2014/main" id="{487E72D2-43F2-4814-948E-BD4D1BC5B8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2" t="50000" r="61964" b="25414"/>
          <a:stretch/>
        </p:blipFill>
        <p:spPr bwMode="auto">
          <a:xfrm>
            <a:off x="7980616" y="561642"/>
            <a:ext cx="2536873" cy="244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Video Actividad aprende los numeros del 1 al 20">
            <a:extLst>
              <a:ext uri="{FF2B5EF4-FFF2-40B4-BE49-F238E27FC236}">
                <a16:creationId xmlns:a16="http://schemas.microsoft.com/office/drawing/2014/main" id="{421747C2-0137-40B4-B274-B03B546D60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29" t="50000" r="21707" b="25414"/>
          <a:stretch/>
        </p:blipFill>
        <p:spPr bwMode="auto">
          <a:xfrm>
            <a:off x="3360107" y="413301"/>
            <a:ext cx="2536873" cy="244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Video Actividad aprende los numeros del 1 al 20">
            <a:extLst>
              <a:ext uri="{FF2B5EF4-FFF2-40B4-BE49-F238E27FC236}">
                <a16:creationId xmlns:a16="http://schemas.microsoft.com/office/drawing/2014/main" id="{7A095FF0-A7AE-4A65-BDA1-EFA2B9AA09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05" t="76234" r="61272"/>
          <a:stretch/>
        </p:blipFill>
        <p:spPr bwMode="auto">
          <a:xfrm>
            <a:off x="3360107" y="3237823"/>
            <a:ext cx="2804915" cy="2390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Video Actividad aprende los numeros del 1 al 20">
            <a:extLst>
              <a:ext uri="{FF2B5EF4-FFF2-40B4-BE49-F238E27FC236}">
                <a16:creationId xmlns:a16="http://schemas.microsoft.com/office/drawing/2014/main" id="{D30F9807-172E-41A4-9DA3-F9E98B2AF9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51" t="75867"/>
          <a:stretch/>
        </p:blipFill>
        <p:spPr bwMode="auto">
          <a:xfrm>
            <a:off x="7897493" y="3200915"/>
            <a:ext cx="2619996" cy="2427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2411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Video Actividad aprende los numeros del 1 al 20">
            <a:extLst>
              <a:ext uri="{FF2B5EF4-FFF2-40B4-BE49-F238E27FC236}">
                <a16:creationId xmlns:a16="http://schemas.microsoft.com/office/drawing/2014/main" id="{58EDC35F-1DE0-4045-A591-E5AE5A3915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36" r="81850"/>
          <a:stretch/>
        </p:blipFill>
        <p:spPr bwMode="auto">
          <a:xfrm>
            <a:off x="3461432" y="594330"/>
            <a:ext cx="2634568" cy="2380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Video Actividad aprende los numeros del 1 al 20">
            <a:extLst>
              <a:ext uri="{FF2B5EF4-FFF2-40B4-BE49-F238E27FC236}">
                <a16:creationId xmlns:a16="http://schemas.microsoft.com/office/drawing/2014/main" id="{3FD8C7A4-F044-48A8-A8F6-D3D2E65E83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48" t="76234" r="20846"/>
          <a:stretch/>
        </p:blipFill>
        <p:spPr bwMode="auto">
          <a:xfrm>
            <a:off x="7285617" y="600236"/>
            <a:ext cx="2657287" cy="2390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Video Actividad aprende los numeros del 1 al 20">
            <a:extLst>
              <a:ext uri="{FF2B5EF4-FFF2-40B4-BE49-F238E27FC236}">
                <a16:creationId xmlns:a16="http://schemas.microsoft.com/office/drawing/2014/main" id="{DCF8E298-6E1C-4FEA-937A-422AFE1C06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82335" b="25414"/>
          <a:stretch/>
        </p:blipFill>
        <p:spPr bwMode="auto">
          <a:xfrm>
            <a:off x="3461432" y="3816951"/>
            <a:ext cx="2536873" cy="2446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Video Actividad aprende los numeros del 1 al 20">
            <a:extLst>
              <a:ext uri="{FF2B5EF4-FFF2-40B4-BE49-F238E27FC236}">
                <a16:creationId xmlns:a16="http://schemas.microsoft.com/office/drawing/2014/main" id="{395493E0-910F-4251-9E70-961A0C1536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35" t="50000" b="25413"/>
          <a:stretch/>
        </p:blipFill>
        <p:spPr bwMode="auto">
          <a:xfrm>
            <a:off x="7285617" y="3811042"/>
            <a:ext cx="2536873" cy="244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1251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Video Actividad aprende los numeros del 1 al 20">
            <a:extLst>
              <a:ext uri="{FF2B5EF4-FFF2-40B4-BE49-F238E27FC236}">
                <a16:creationId xmlns:a16="http://schemas.microsoft.com/office/drawing/2014/main" id="{1BA94C5A-2EE3-4720-9836-F4E21B8A9B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01" t="50000" r="41835" b="25414"/>
          <a:stretch/>
        </p:blipFill>
        <p:spPr bwMode="auto">
          <a:xfrm>
            <a:off x="3230137" y="703631"/>
            <a:ext cx="2536873" cy="244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Video Actividad aprende los numeros del 1 al 20">
            <a:extLst>
              <a:ext uri="{FF2B5EF4-FFF2-40B4-BE49-F238E27FC236}">
                <a16:creationId xmlns:a16="http://schemas.microsoft.com/office/drawing/2014/main" id="{6802BDE8-97A5-468E-B93E-4AA952AF4F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36" r="81850"/>
          <a:stretch/>
        </p:blipFill>
        <p:spPr bwMode="auto">
          <a:xfrm>
            <a:off x="3132442" y="3707648"/>
            <a:ext cx="2634568" cy="2380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Video Actividad aprende los numeros del 1 al 20">
            <a:extLst>
              <a:ext uri="{FF2B5EF4-FFF2-40B4-BE49-F238E27FC236}">
                <a16:creationId xmlns:a16="http://schemas.microsoft.com/office/drawing/2014/main" id="{C5CFF51F-6ECC-4EAC-8E46-82747ABE49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91" t="76234" r="41186"/>
          <a:stretch/>
        </p:blipFill>
        <p:spPr bwMode="auto">
          <a:xfrm>
            <a:off x="7790272" y="703631"/>
            <a:ext cx="2804913" cy="2390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Video Actividad aprende los numeros del 1 al 20">
            <a:extLst>
              <a:ext uri="{FF2B5EF4-FFF2-40B4-BE49-F238E27FC236}">
                <a16:creationId xmlns:a16="http://schemas.microsoft.com/office/drawing/2014/main" id="{2DAD78AD-DAF7-4485-8BA8-3BE0E156A8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2" t="50000" r="61964" b="25414"/>
          <a:stretch/>
        </p:blipFill>
        <p:spPr bwMode="auto">
          <a:xfrm>
            <a:off x="7790272" y="3429000"/>
            <a:ext cx="2536873" cy="244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8579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2</Words>
  <Application>Microsoft Office PowerPoint</Application>
  <PresentationFormat>Panorámica</PresentationFormat>
  <Paragraphs>1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claudia muñoz lisboa</dc:creator>
  <cp:lastModifiedBy>Yoselin Vásquez</cp:lastModifiedBy>
  <cp:revision>7</cp:revision>
  <dcterms:created xsi:type="dcterms:W3CDTF">2021-06-19T02:40:27Z</dcterms:created>
  <dcterms:modified xsi:type="dcterms:W3CDTF">2021-10-18T13:49:33Z</dcterms:modified>
</cp:coreProperties>
</file>