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3" r:id="rId1"/>
    <p:sldMasterId id="2147483694" r:id="rId2"/>
  </p:sldMasterIdLst>
  <p:notesMasterIdLst>
    <p:notesMasterId r:id="rId12"/>
  </p:notesMasterIdLst>
  <p:sldIdLst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</p:sldIdLst>
  <p:sldSz cx="9144000" cy="5143500" type="screen16x9"/>
  <p:notesSz cx="6858000" cy="9144000"/>
  <p:embeddedFontLst>
    <p:embeddedFont>
      <p:font typeface="Gochi Hand" panose="020B0604020202020204" charset="0"/>
      <p:regular r:id="rId13"/>
    </p:embeddedFont>
    <p:embeddedFont>
      <p:font typeface="Open Sans" panose="020B0606030504020204" pitchFamily="34" charset="0"/>
      <p:regular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  <p:embeddedFont>
      <p:font typeface="Signika" panose="020B0604020202020204" charset="0"/>
      <p:regular r:id="rId19"/>
      <p:bold r:id="rId20"/>
    </p:embeddedFont>
    <p:embeddedFont>
      <p:font typeface="Ubuntu" panose="020B0604020202020204" charset="0"/>
      <p:regular r:id="rId21"/>
      <p:bold r:id="rId22"/>
      <p:italic r:id="rId23"/>
      <p:boldItalic r:id="rId24"/>
    </p:embeddedFont>
    <p:embeddedFont>
      <p:font typeface="Ubuntu Light" panose="020B060402020202020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1.xml"/><Relationship Id="rId21" Type="http://schemas.openxmlformats.org/officeDocument/2006/relationships/font" Target="fonts/font9.fntdata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2.fntdata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5" name="Google Shape;1305;gee66682f04_0_174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6" name="Google Shape;1306;gee66682f04_0_174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" name="Google Shape;1312;gee66682f04_0_175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3" name="Google Shape;1313;gee66682f04_0_175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9" name="Google Shape;1319;gee66682f04_0_175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0" name="Google Shape;1320;gee66682f04_0_175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" name="Google Shape;1326;gee66682f04_0_175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7" name="Google Shape;1327;gee66682f04_0_175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" name="Google Shape;1333;gee66682f04_0_175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4" name="Google Shape;1334;gee66682f04_0_175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0" name="Google Shape;1340;gee66682f04_0_175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1" name="Google Shape;1341;gee66682f04_0_175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6" name="Google Shape;1386;gee66682f04_0_175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7" name="Google Shape;1387;gee66682f04_0_175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" name="Google Shape;1393;gee66682f04_0_175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4" name="Google Shape;1394;gee66682f04_0_175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4" name="Google Shape;1404;gee66682f04_0_175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5" name="Google Shape;1405;gee66682f04_0_175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aticon.com/" TargetMode="External"/><Relationship Id="rId2" Type="http://schemas.openxmlformats.org/officeDocument/2006/relationships/hyperlink" Target="https://slidesgo.com/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s://www.freepik.com/" TargetMode="Externa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/>
          <p:nvPr/>
        </p:nvSpPr>
        <p:spPr>
          <a:xfrm rot="-571728">
            <a:off x="4886874" y="-773592"/>
            <a:ext cx="2623949" cy="1893090"/>
          </a:xfrm>
          <a:custGeom>
            <a:avLst/>
            <a:gdLst/>
            <a:ahLst/>
            <a:cxnLst/>
            <a:rect l="l" t="t" r="r" b="b"/>
            <a:pathLst>
              <a:path w="77154" h="55664" extrusionOk="0">
                <a:moveTo>
                  <a:pt x="37409" y="1"/>
                </a:moveTo>
                <a:cubicBezTo>
                  <a:pt x="29885" y="1"/>
                  <a:pt x="23753" y="6058"/>
                  <a:pt x="23670" y="13598"/>
                </a:cubicBezTo>
                <a:cubicBezTo>
                  <a:pt x="23587" y="13575"/>
                  <a:pt x="23503" y="13551"/>
                  <a:pt x="23408" y="13539"/>
                </a:cubicBezTo>
                <a:cubicBezTo>
                  <a:pt x="22631" y="13370"/>
                  <a:pt x="21847" y="13287"/>
                  <a:pt x="21070" y="13287"/>
                </a:cubicBezTo>
                <a:cubicBezTo>
                  <a:pt x="17862" y="13287"/>
                  <a:pt x="14766" y="14695"/>
                  <a:pt x="12657" y="17206"/>
                </a:cubicBezTo>
                <a:cubicBezTo>
                  <a:pt x="10026" y="20337"/>
                  <a:pt x="9347" y="24659"/>
                  <a:pt x="10895" y="28446"/>
                </a:cubicBezTo>
                <a:cubicBezTo>
                  <a:pt x="3811" y="29469"/>
                  <a:pt x="1" y="37328"/>
                  <a:pt x="3596" y="43531"/>
                </a:cubicBezTo>
                <a:cubicBezTo>
                  <a:pt x="5522" y="46858"/>
                  <a:pt x="8931" y="48573"/>
                  <a:pt x="12357" y="48573"/>
                </a:cubicBezTo>
                <a:cubicBezTo>
                  <a:pt x="15306" y="48573"/>
                  <a:pt x="18269" y="47303"/>
                  <a:pt x="20313" y="44698"/>
                </a:cubicBezTo>
                <a:cubicBezTo>
                  <a:pt x="23081" y="47690"/>
                  <a:pt x="26898" y="49270"/>
                  <a:pt x="30772" y="49270"/>
                </a:cubicBezTo>
                <a:cubicBezTo>
                  <a:pt x="33078" y="49270"/>
                  <a:pt x="35404" y="48710"/>
                  <a:pt x="37541" y="47555"/>
                </a:cubicBezTo>
                <a:cubicBezTo>
                  <a:pt x="39923" y="49778"/>
                  <a:pt x="43011" y="50945"/>
                  <a:pt x="46141" y="50945"/>
                </a:cubicBezTo>
                <a:cubicBezTo>
                  <a:pt x="47938" y="50945"/>
                  <a:pt x="49749" y="50560"/>
                  <a:pt x="51447" y="49770"/>
                </a:cubicBezTo>
                <a:cubicBezTo>
                  <a:pt x="54016" y="53457"/>
                  <a:pt x="58227" y="55664"/>
                  <a:pt x="62710" y="55664"/>
                </a:cubicBezTo>
                <a:cubicBezTo>
                  <a:pt x="62758" y="55664"/>
                  <a:pt x="62806" y="55664"/>
                  <a:pt x="62854" y="55663"/>
                </a:cubicBezTo>
                <a:cubicBezTo>
                  <a:pt x="67402" y="55627"/>
                  <a:pt x="71629" y="53330"/>
                  <a:pt x="74153" y="49555"/>
                </a:cubicBezTo>
                <a:cubicBezTo>
                  <a:pt x="76665" y="45769"/>
                  <a:pt x="77153" y="40995"/>
                  <a:pt x="75450" y="36780"/>
                </a:cubicBezTo>
                <a:cubicBezTo>
                  <a:pt x="73748" y="32565"/>
                  <a:pt x="70069" y="29469"/>
                  <a:pt x="65628" y="28517"/>
                </a:cubicBezTo>
                <a:cubicBezTo>
                  <a:pt x="64701" y="28311"/>
                  <a:pt x="63748" y="28212"/>
                  <a:pt x="62799" y="28212"/>
                </a:cubicBezTo>
                <a:cubicBezTo>
                  <a:pt x="62651" y="28212"/>
                  <a:pt x="62502" y="28214"/>
                  <a:pt x="62354" y="28219"/>
                </a:cubicBezTo>
                <a:cubicBezTo>
                  <a:pt x="62461" y="27874"/>
                  <a:pt x="62556" y="27529"/>
                  <a:pt x="62627" y="27172"/>
                </a:cubicBezTo>
                <a:cubicBezTo>
                  <a:pt x="64121" y="20265"/>
                  <a:pt x="58827" y="13847"/>
                  <a:pt x="51895" y="13847"/>
                </a:cubicBezTo>
                <a:cubicBezTo>
                  <a:pt x="51645" y="13847"/>
                  <a:pt x="51392" y="13855"/>
                  <a:pt x="51138" y="13872"/>
                </a:cubicBezTo>
                <a:cubicBezTo>
                  <a:pt x="51221" y="6288"/>
                  <a:pt x="45125" y="73"/>
                  <a:pt x="37541" y="2"/>
                </a:cubicBezTo>
                <a:cubicBezTo>
                  <a:pt x="37497" y="1"/>
                  <a:pt x="37453" y="1"/>
                  <a:pt x="3740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4"/>
          <p:cNvSpPr/>
          <p:nvPr/>
        </p:nvSpPr>
        <p:spPr>
          <a:xfrm>
            <a:off x="5796424" y="1727652"/>
            <a:ext cx="3002891" cy="1608179"/>
          </a:xfrm>
          <a:custGeom>
            <a:avLst/>
            <a:gdLst/>
            <a:ahLst/>
            <a:cxnLst/>
            <a:rect l="l" t="t" r="r" b="b"/>
            <a:pathLst>
              <a:path w="75611" h="40493" extrusionOk="0">
                <a:moveTo>
                  <a:pt x="56636" y="0"/>
                </a:moveTo>
                <a:cubicBezTo>
                  <a:pt x="53130" y="0"/>
                  <a:pt x="49674" y="1375"/>
                  <a:pt x="47095" y="3991"/>
                </a:cubicBezTo>
                <a:cubicBezTo>
                  <a:pt x="45798" y="3427"/>
                  <a:pt x="44448" y="3161"/>
                  <a:pt x="43120" y="3161"/>
                </a:cubicBezTo>
                <a:cubicBezTo>
                  <a:pt x="39124" y="3161"/>
                  <a:pt x="35330" y="5575"/>
                  <a:pt x="33784" y="9552"/>
                </a:cubicBezTo>
                <a:cubicBezTo>
                  <a:pt x="33009" y="9173"/>
                  <a:pt x="32176" y="8988"/>
                  <a:pt x="31349" y="8988"/>
                </a:cubicBezTo>
                <a:cubicBezTo>
                  <a:pt x="29917" y="8988"/>
                  <a:pt x="28503" y="9542"/>
                  <a:pt x="27438" y="10599"/>
                </a:cubicBezTo>
                <a:cubicBezTo>
                  <a:pt x="25732" y="7406"/>
                  <a:pt x="22431" y="5510"/>
                  <a:pt x="18952" y="5510"/>
                </a:cubicBezTo>
                <a:cubicBezTo>
                  <a:pt x="18086" y="5510"/>
                  <a:pt x="17208" y="5628"/>
                  <a:pt x="16341" y="5873"/>
                </a:cubicBezTo>
                <a:cubicBezTo>
                  <a:pt x="11984" y="7099"/>
                  <a:pt x="9079" y="11195"/>
                  <a:pt x="9353" y="15707"/>
                </a:cubicBezTo>
                <a:cubicBezTo>
                  <a:pt x="9269" y="15695"/>
                  <a:pt x="9198" y="15671"/>
                  <a:pt x="9114" y="15659"/>
                </a:cubicBezTo>
                <a:lnTo>
                  <a:pt x="9114" y="15671"/>
                </a:lnTo>
                <a:cubicBezTo>
                  <a:pt x="8693" y="15601"/>
                  <a:pt x="8275" y="15567"/>
                  <a:pt x="7865" y="15567"/>
                </a:cubicBezTo>
                <a:cubicBezTo>
                  <a:pt x="3538" y="15567"/>
                  <a:pt x="1" y="19323"/>
                  <a:pt x="447" y="23803"/>
                </a:cubicBezTo>
                <a:cubicBezTo>
                  <a:pt x="850" y="27760"/>
                  <a:pt x="4188" y="30531"/>
                  <a:pt x="7882" y="30531"/>
                </a:cubicBezTo>
                <a:cubicBezTo>
                  <a:pt x="8769" y="30531"/>
                  <a:pt x="9675" y="30371"/>
                  <a:pt x="10567" y="30030"/>
                </a:cubicBezTo>
                <a:cubicBezTo>
                  <a:pt x="11317" y="33828"/>
                  <a:pt x="14079" y="36888"/>
                  <a:pt x="17782" y="38019"/>
                </a:cubicBezTo>
                <a:cubicBezTo>
                  <a:pt x="18781" y="38322"/>
                  <a:pt x="19803" y="38470"/>
                  <a:pt x="20818" y="38470"/>
                </a:cubicBezTo>
                <a:cubicBezTo>
                  <a:pt x="23551" y="38470"/>
                  <a:pt x="26223" y="37397"/>
                  <a:pt x="28212" y="35400"/>
                </a:cubicBezTo>
                <a:cubicBezTo>
                  <a:pt x="29131" y="35647"/>
                  <a:pt x="30067" y="35769"/>
                  <a:pt x="30999" y="35769"/>
                </a:cubicBezTo>
                <a:cubicBezTo>
                  <a:pt x="33205" y="35769"/>
                  <a:pt x="35380" y="35087"/>
                  <a:pt x="37213" y="33781"/>
                </a:cubicBezTo>
                <a:cubicBezTo>
                  <a:pt x="39004" y="37859"/>
                  <a:pt x="42944" y="40144"/>
                  <a:pt x="46978" y="40144"/>
                </a:cubicBezTo>
                <a:cubicBezTo>
                  <a:pt x="49327" y="40144"/>
                  <a:pt x="51708" y="39369"/>
                  <a:pt x="53715" y="37722"/>
                </a:cubicBezTo>
                <a:cubicBezTo>
                  <a:pt x="55691" y="39546"/>
                  <a:pt x="58234" y="40493"/>
                  <a:pt x="60806" y="40493"/>
                </a:cubicBezTo>
                <a:cubicBezTo>
                  <a:pt x="62481" y="40493"/>
                  <a:pt x="64167" y="40091"/>
                  <a:pt x="65717" y="39270"/>
                </a:cubicBezTo>
                <a:cubicBezTo>
                  <a:pt x="69646" y="37174"/>
                  <a:pt x="71813" y="32840"/>
                  <a:pt x="71134" y="28447"/>
                </a:cubicBezTo>
                <a:cubicBezTo>
                  <a:pt x="73908" y="27363"/>
                  <a:pt x="75611" y="24553"/>
                  <a:pt x="75301" y="21589"/>
                </a:cubicBezTo>
                <a:cubicBezTo>
                  <a:pt x="74992" y="18636"/>
                  <a:pt x="72729" y="16243"/>
                  <a:pt x="69801" y="15767"/>
                </a:cubicBezTo>
                <a:cubicBezTo>
                  <a:pt x="69812" y="15695"/>
                  <a:pt x="69824" y="15636"/>
                  <a:pt x="69836" y="15564"/>
                </a:cubicBezTo>
                <a:cubicBezTo>
                  <a:pt x="70789" y="9814"/>
                  <a:pt x="67896" y="4110"/>
                  <a:pt x="62704" y="1455"/>
                </a:cubicBezTo>
                <a:cubicBezTo>
                  <a:pt x="60777" y="476"/>
                  <a:pt x="58698" y="0"/>
                  <a:pt x="5663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4"/>
          <p:cNvSpPr/>
          <p:nvPr/>
        </p:nvSpPr>
        <p:spPr>
          <a:xfrm rot="-571728">
            <a:off x="1818749" y="309283"/>
            <a:ext cx="2623949" cy="1893090"/>
          </a:xfrm>
          <a:custGeom>
            <a:avLst/>
            <a:gdLst/>
            <a:ahLst/>
            <a:cxnLst/>
            <a:rect l="l" t="t" r="r" b="b"/>
            <a:pathLst>
              <a:path w="77154" h="55664" extrusionOk="0">
                <a:moveTo>
                  <a:pt x="37409" y="1"/>
                </a:moveTo>
                <a:cubicBezTo>
                  <a:pt x="29885" y="1"/>
                  <a:pt x="23753" y="6058"/>
                  <a:pt x="23670" y="13598"/>
                </a:cubicBezTo>
                <a:cubicBezTo>
                  <a:pt x="23587" y="13575"/>
                  <a:pt x="23503" y="13551"/>
                  <a:pt x="23408" y="13539"/>
                </a:cubicBezTo>
                <a:cubicBezTo>
                  <a:pt x="22631" y="13370"/>
                  <a:pt x="21847" y="13287"/>
                  <a:pt x="21070" y="13287"/>
                </a:cubicBezTo>
                <a:cubicBezTo>
                  <a:pt x="17862" y="13287"/>
                  <a:pt x="14766" y="14695"/>
                  <a:pt x="12657" y="17206"/>
                </a:cubicBezTo>
                <a:cubicBezTo>
                  <a:pt x="10026" y="20337"/>
                  <a:pt x="9347" y="24659"/>
                  <a:pt x="10895" y="28446"/>
                </a:cubicBezTo>
                <a:cubicBezTo>
                  <a:pt x="3811" y="29469"/>
                  <a:pt x="1" y="37328"/>
                  <a:pt x="3596" y="43531"/>
                </a:cubicBezTo>
                <a:cubicBezTo>
                  <a:pt x="5522" y="46858"/>
                  <a:pt x="8931" y="48573"/>
                  <a:pt x="12357" y="48573"/>
                </a:cubicBezTo>
                <a:cubicBezTo>
                  <a:pt x="15306" y="48573"/>
                  <a:pt x="18269" y="47303"/>
                  <a:pt x="20313" y="44698"/>
                </a:cubicBezTo>
                <a:cubicBezTo>
                  <a:pt x="23081" y="47690"/>
                  <a:pt x="26898" y="49270"/>
                  <a:pt x="30772" y="49270"/>
                </a:cubicBezTo>
                <a:cubicBezTo>
                  <a:pt x="33078" y="49270"/>
                  <a:pt x="35404" y="48710"/>
                  <a:pt x="37541" y="47555"/>
                </a:cubicBezTo>
                <a:cubicBezTo>
                  <a:pt x="39923" y="49778"/>
                  <a:pt x="43011" y="50945"/>
                  <a:pt x="46141" y="50945"/>
                </a:cubicBezTo>
                <a:cubicBezTo>
                  <a:pt x="47938" y="50945"/>
                  <a:pt x="49749" y="50560"/>
                  <a:pt x="51447" y="49770"/>
                </a:cubicBezTo>
                <a:cubicBezTo>
                  <a:pt x="54016" y="53457"/>
                  <a:pt x="58227" y="55664"/>
                  <a:pt x="62710" y="55664"/>
                </a:cubicBezTo>
                <a:cubicBezTo>
                  <a:pt x="62758" y="55664"/>
                  <a:pt x="62806" y="55664"/>
                  <a:pt x="62854" y="55663"/>
                </a:cubicBezTo>
                <a:cubicBezTo>
                  <a:pt x="67402" y="55627"/>
                  <a:pt x="71629" y="53330"/>
                  <a:pt x="74153" y="49555"/>
                </a:cubicBezTo>
                <a:cubicBezTo>
                  <a:pt x="76665" y="45769"/>
                  <a:pt x="77153" y="40995"/>
                  <a:pt x="75450" y="36780"/>
                </a:cubicBezTo>
                <a:cubicBezTo>
                  <a:pt x="73748" y="32565"/>
                  <a:pt x="70069" y="29469"/>
                  <a:pt x="65628" y="28517"/>
                </a:cubicBezTo>
                <a:cubicBezTo>
                  <a:pt x="64701" y="28311"/>
                  <a:pt x="63748" y="28212"/>
                  <a:pt x="62799" y="28212"/>
                </a:cubicBezTo>
                <a:cubicBezTo>
                  <a:pt x="62651" y="28212"/>
                  <a:pt x="62502" y="28214"/>
                  <a:pt x="62354" y="28219"/>
                </a:cubicBezTo>
                <a:cubicBezTo>
                  <a:pt x="62461" y="27874"/>
                  <a:pt x="62556" y="27529"/>
                  <a:pt x="62627" y="27172"/>
                </a:cubicBezTo>
                <a:cubicBezTo>
                  <a:pt x="64121" y="20265"/>
                  <a:pt x="58827" y="13847"/>
                  <a:pt x="51895" y="13847"/>
                </a:cubicBezTo>
                <a:cubicBezTo>
                  <a:pt x="51645" y="13847"/>
                  <a:pt x="51392" y="13855"/>
                  <a:pt x="51138" y="13872"/>
                </a:cubicBezTo>
                <a:cubicBezTo>
                  <a:pt x="51221" y="6288"/>
                  <a:pt x="45125" y="73"/>
                  <a:pt x="37541" y="2"/>
                </a:cubicBezTo>
                <a:cubicBezTo>
                  <a:pt x="37497" y="1"/>
                  <a:pt x="37453" y="1"/>
                  <a:pt x="3740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7" name="Google Shape;57;p14"/>
          <p:cNvGrpSpPr/>
          <p:nvPr/>
        </p:nvGrpSpPr>
        <p:grpSpPr>
          <a:xfrm>
            <a:off x="-93512" y="-59374"/>
            <a:ext cx="9378009" cy="5262252"/>
            <a:chOff x="-93512" y="-59374"/>
            <a:chExt cx="9378009" cy="5262252"/>
          </a:xfrm>
        </p:grpSpPr>
        <p:grpSp>
          <p:nvGrpSpPr>
            <p:cNvPr id="58" name="Google Shape;58;p14"/>
            <p:cNvGrpSpPr/>
            <p:nvPr/>
          </p:nvGrpSpPr>
          <p:grpSpPr>
            <a:xfrm>
              <a:off x="-93512" y="-59374"/>
              <a:ext cx="9331015" cy="5262252"/>
              <a:chOff x="-46525" y="7001"/>
              <a:chExt cx="9331015" cy="5262252"/>
            </a:xfrm>
          </p:grpSpPr>
          <p:sp>
            <p:nvSpPr>
              <p:cNvPr id="59" name="Google Shape;59;p14"/>
              <p:cNvSpPr/>
              <p:nvPr/>
            </p:nvSpPr>
            <p:spPr>
              <a:xfrm>
                <a:off x="-46525" y="7001"/>
                <a:ext cx="9331015" cy="5262252"/>
              </a:xfrm>
              <a:custGeom>
                <a:avLst/>
                <a:gdLst/>
                <a:ahLst/>
                <a:cxnLst/>
                <a:rect l="l" t="t" r="r" b="b"/>
                <a:pathLst>
                  <a:path w="284960" h="189973" extrusionOk="0">
                    <a:moveTo>
                      <a:pt x="0" y="0"/>
                    </a:moveTo>
                    <a:lnTo>
                      <a:pt x="0" y="189972"/>
                    </a:lnTo>
                    <a:lnTo>
                      <a:pt x="284960" y="189972"/>
                    </a:lnTo>
                    <a:lnTo>
                      <a:pt x="284960" y="56901"/>
                    </a:lnTo>
                    <a:cubicBezTo>
                      <a:pt x="271190" y="100184"/>
                      <a:pt x="231433" y="122889"/>
                      <a:pt x="190368" y="128117"/>
                    </a:cubicBezTo>
                    <a:cubicBezTo>
                      <a:pt x="184259" y="128908"/>
                      <a:pt x="178088" y="129303"/>
                      <a:pt x="171948" y="129303"/>
                    </a:cubicBezTo>
                    <a:cubicBezTo>
                      <a:pt x="171592" y="129308"/>
                      <a:pt x="171237" y="129311"/>
                      <a:pt x="170883" y="129311"/>
                    </a:cubicBezTo>
                    <a:cubicBezTo>
                      <a:pt x="169311" y="129311"/>
                      <a:pt x="167767" y="129261"/>
                      <a:pt x="166204" y="129212"/>
                    </a:cubicBezTo>
                    <a:cubicBezTo>
                      <a:pt x="165413" y="129181"/>
                      <a:pt x="164593" y="129151"/>
                      <a:pt x="163802" y="129090"/>
                    </a:cubicBezTo>
                    <a:cubicBezTo>
                      <a:pt x="152951" y="128573"/>
                      <a:pt x="142222" y="126719"/>
                      <a:pt x="131857" y="123588"/>
                    </a:cubicBezTo>
                    <a:cubicBezTo>
                      <a:pt x="121856" y="120518"/>
                      <a:pt x="112677" y="116263"/>
                      <a:pt x="104804" y="110853"/>
                    </a:cubicBezTo>
                    <a:lnTo>
                      <a:pt x="103984" y="110275"/>
                    </a:lnTo>
                    <a:cubicBezTo>
                      <a:pt x="92129" y="101947"/>
                      <a:pt x="83375" y="90944"/>
                      <a:pt x="79546" y="77570"/>
                    </a:cubicBezTo>
                    <a:cubicBezTo>
                      <a:pt x="77296" y="69636"/>
                      <a:pt x="74621" y="61855"/>
                      <a:pt x="71521" y="54226"/>
                    </a:cubicBezTo>
                    <a:cubicBezTo>
                      <a:pt x="70883" y="52645"/>
                      <a:pt x="70244" y="51095"/>
                      <a:pt x="69576" y="49606"/>
                    </a:cubicBezTo>
                    <a:cubicBezTo>
                      <a:pt x="68816" y="47873"/>
                      <a:pt x="68056" y="46232"/>
                      <a:pt x="67296" y="44621"/>
                    </a:cubicBezTo>
                    <a:cubicBezTo>
                      <a:pt x="48208" y="4833"/>
                      <a:pt x="26110" y="0"/>
                      <a:pt x="2611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0;p14"/>
              <p:cNvSpPr/>
              <p:nvPr/>
            </p:nvSpPr>
            <p:spPr>
              <a:xfrm>
                <a:off x="-46525" y="7001"/>
                <a:ext cx="9331015" cy="5262252"/>
              </a:xfrm>
              <a:custGeom>
                <a:avLst/>
                <a:gdLst/>
                <a:ahLst/>
                <a:cxnLst/>
                <a:rect l="l" t="t" r="r" b="b"/>
                <a:pathLst>
                  <a:path w="284960" h="189973" extrusionOk="0">
                    <a:moveTo>
                      <a:pt x="0" y="0"/>
                    </a:moveTo>
                    <a:lnTo>
                      <a:pt x="0" y="189972"/>
                    </a:lnTo>
                    <a:lnTo>
                      <a:pt x="284960" y="189972"/>
                    </a:lnTo>
                    <a:lnTo>
                      <a:pt x="284960" y="85594"/>
                    </a:lnTo>
                    <a:cubicBezTo>
                      <a:pt x="275811" y="102676"/>
                      <a:pt x="258546" y="121522"/>
                      <a:pt x="218241" y="133315"/>
                    </a:cubicBezTo>
                    <a:cubicBezTo>
                      <a:pt x="203695" y="137570"/>
                      <a:pt x="188105" y="139661"/>
                      <a:pt x="172631" y="139661"/>
                    </a:cubicBezTo>
                    <a:cubicBezTo>
                      <a:pt x="123438" y="139661"/>
                      <a:pt x="75424" y="118521"/>
                      <a:pt x="65898" y="78542"/>
                    </a:cubicBezTo>
                    <a:cubicBezTo>
                      <a:pt x="53405" y="25988"/>
                      <a:pt x="10395" y="0"/>
                      <a:pt x="10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1;p14"/>
              <p:cNvSpPr/>
              <p:nvPr/>
            </p:nvSpPr>
            <p:spPr>
              <a:xfrm>
                <a:off x="-46525" y="427955"/>
                <a:ext cx="9331015" cy="4841295"/>
              </a:xfrm>
              <a:custGeom>
                <a:avLst/>
                <a:gdLst/>
                <a:ahLst/>
                <a:cxnLst/>
                <a:rect l="l" t="t" r="r" b="b"/>
                <a:pathLst>
                  <a:path w="284960" h="174776" extrusionOk="0">
                    <a:moveTo>
                      <a:pt x="0" y="1"/>
                    </a:moveTo>
                    <a:lnTo>
                      <a:pt x="0" y="174775"/>
                    </a:lnTo>
                    <a:lnTo>
                      <a:pt x="284960" y="174775"/>
                    </a:lnTo>
                    <a:lnTo>
                      <a:pt x="284960" y="97084"/>
                    </a:lnTo>
                    <a:cubicBezTo>
                      <a:pt x="273835" y="111401"/>
                      <a:pt x="253318" y="126690"/>
                      <a:pt x="212162" y="135291"/>
                    </a:cubicBezTo>
                    <a:cubicBezTo>
                      <a:pt x="198601" y="138120"/>
                      <a:pt x="184547" y="139671"/>
                      <a:pt x="170599" y="139671"/>
                    </a:cubicBezTo>
                    <a:cubicBezTo>
                      <a:pt x="120831" y="139671"/>
                      <a:pt x="72399" y="119915"/>
                      <a:pt x="52433" y="67874"/>
                    </a:cubicBezTo>
                    <a:cubicBezTo>
                      <a:pt x="26870" y="1277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62;p14"/>
              <p:cNvSpPr/>
              <p:nvPr/>
            </p:nvSpPr>
            <p:spPr>
              <a:xfrm>
                <a:off x="-46525" y="1070370"/>
                <a:ext cx="9331015" cy="4198877"/>
              </a:xfrm>
              <a:custGeom>
                <a:avLst/>
                <a:gdLst/>
                <a:ahLst/>
                <a:cxnLst/>
                <a:rect l="l" t="t" r="r" b="b"/>
                <a:pathLst>
                  <a:path w="284960" h="151584" extrusionOk="0">
                    <a:moveTo>
                      <a:pt x="0" y="1"/>
                    </a:moveTo>
                    <a:lnTo>
                      <a:pt x="0" y="151583"/>
                    </a:lnTo>
                    <a:lnTo>
                      <a:pt x="284960" y="151583"/>
                    </a:lnTo>
                    <a:lnTo>
                      <a:pt x="284960" y="102616"/>
                    </a:lnTo>
                    <a:cubicBezTo>
                      <a:pt x="257060" y="128494"/>
                      <a:pt x="218375" y="139934"/>
                      <a:pt x="179725" y="139934"/>
                    </a:cubicBezTo>
                    <a:cubicBezTo>
                      <a:pt x="119590" y="139934"/>
                      <a:pt x="59541" y="112241"/>
                      <a:pt x="40335" y="68147"/>
                    </a:cubicBezTo>
                    <a:cubicBezTo>
                      <a:pt x="21703" y="25351"/>
                      <a:pt x="7933" y="7448"/>
                      <a:pt x="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63;p14"/>
              <p:cNvSpPr/>
              <p:nvPr/>
            </p:nvSpPr>
            <p:spPr>
              <a:xfrm>
                <a:off x="-46525" y="2363621"/>
                <a:ext cx="3143193" cy="2905619"/>
              </a:xfrm>
              <a:custGeom>
                <a:avLst/>
                <a:gdLst/>
                <a:ahLst/>
                <a:cxnLst/>
                <a:rect l="l" t="t" r="r" b="b"/>
                <a:pathLst>
                  <a:path w="95990" h="104896" extrusionOk="0">
                    <a:moveTo>
                      <a:pt x="0" y="0"/>
                    </a:moveTo>
                    <a:lnTo>
                      <a:pt x="0" y="104895"/>
                    </a:lnTo>
                    <a:lnTo>
                      <a:pt x="95990" y="104895"/>
                    </a:lnTo>
                    <a:cubicBezTo>
                      <a:pt x="52007" y="88208"/>
                      <a:pt x="27174" y="60548"/>
                      <a:pt x="19909" y="38481"/>
                    </a:cubicBezTo>
                    <a:cubicBezTo>
                      <a:pt x="10395" y="9666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64;p14"/>
              <p:cNvSpPr/>
              <p:nvPr/>
            </p:nvSpPr>
            <p:spPr>
              <a:xfrm>
                <a:off x="-46525" y="4224332"/>
                <a:ext cx="1119748" cy="1044899"/>
              </a:xfrm>
              <a:custGeom>
                <a:avLst/>
                <a:gdLst/>
                <a:ahLst/>
                <a:cxnLst/>
                <a:rect l="l" t="t" r="r" b="b"/>
                <a:pathLst>
                  <a:path w="34196" h="37722" extrusionOk="0">
                    <a:moveTo>
                      <a:pt x="0" y="0"/>
                    </a:moveTo>
                    <a:lnTo>
                      <a:pt x="0" y="37721"/>
                    </a:lnTo>
                    <a:lnTo>
                      <a:pt x="34195" y="37721"/>
                    </a:lnTo>
                    <a:cubicBezTo>
                      <a:pt x="17356" y="27873"/>
                      <a:pt x="6018" y="12007"/>
                      <a:pt x="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5" name="Google Shape;65;p14"/>
            <p:cNvSpPr/>
            <p:nvPr/>
          </p:nvSpPr>
          <p:spPr>
            <a:xfrm>
              <a:off x="8652452" y="4829600"/>
              <a:ext cx="632044" cy="373260"/>
            </a:xfrm>
            <a:custGeom>
              <a:avLst/>
              <a:gdLst/>
              <a:ahLst/>
              <a:cxnLst/>
              <a:rect l="l" t="t" r="r" b="b"/>
              <a:pathLst>
                <a:path w="19302" h="11399" extrusionOk="0">
                  <a:moveTo>
                    <a:pt x="19302" y="0"/>
                  </a:moveTo>
                  <a:cubicBezTo>
                    <a:pt x="13891" y="4286"/>
                    <a:pt x="7387" y="8086"/>
                    <a:pt x="0" y="11399"/>
                  </a:cubicBezTo>
                  <a:lnTo>
                    <a:pt x="19302" y="11399"/>
                  </a:lnTo>
                  <a:lnTo>
                    <a:pt x="193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14"/>
          <p:cNvSpPr txBox="1">
            <a:spLocks noGrp="1"/>
          </p:cNvSpPr>
          <p:nvPr>
            <p:ph type="title"/>
          </p:nvPr>
        </p:nvSpPr>
        <p:spPr>
          <a:xfrm>
            <a:off x="3711688" y="503000"/>
            <a:ext cx="4821900" cy="18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6000" b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subTitle" idx="1"/>
          </p:nvPr>
        </p:nvSpPr>
        <p:spPr>
          <a:xfrm>
            <a:off x="3661438" y="2133688"/>
            <a:ext cx="4922400" cy="43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16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grpSp>
        <p:nvGrpSpPr>
          <p:cNvPr id="68" name="Google Shape;68;p14"/>
          <p:cNvGrpSpPr/>
          <p:nvPr/>
        </p:nvGrpSpPr>
        <p:grpSpPr>
          <a:xfrm>
            <a:off x="81864" y="105159"/>
            <a:ext cx="9523161" cy="5123759"/>
            <a:chOff x="81864" y="105159"/>
            <a:chExt cx="9523161" cy="5123759"/>
          </a:xfrm>
        </p:grpSpPr>
        <p:sp>
          <p:nvSpPr>
            <p:cNvPr id="69" name="Google Shape;69;p14"/>
            <p:cNvSpPr/>
            <p:nvPr/>
          </p:nvSpPr>
          <p:spPr>
            <a:xfrm>
              <a:off x="5073375" y="3782263"/>
              <a:ext cx="322506" cy="315531"/>
            </a:xfrm>
            <a:custGeom>
              <a:avLst/>
              <a:gdLst/>
              <a:ahLst/>
              <a:cxnLst/>
              <a:rect l="l" t="t" r="r" b="b"/>
              <a:pathLst>
                <a:path w="9849" h="9636" extrusionOk="0">
                  <a:moveTo>
                    <a:pt x="7447" y="1"/>
                  </a:moveTo>
                  <a:lnTo>
                    <a:pt x="4529" y="1855"/>
                  </a:lnTo>
                  <a:lnTo>
                    <a:pt x="1368" y="548"/>
                  </a:lnTo>
                  <a:lnTo>
                    <a:pt x="1368" y="548"/>
                  </a:lnTo>
                  <a:lnTo>
                    <a:pt x="2250" y="3861"/>
                  </a:lnTo>
                  <a:lnTo>
                    <a:pt x="0" y="6475"/>
                  </a:lnTo>
                  <a:lnTo>
                    <a:pt x="3435" y="6688"/>
                  </a:lnTo>
                  <a:lnTo>
                    <a:pt x="5229" y="9636"/>
                  </a:lnTo>
                  <a:lnTo>
                    <a:pt x="6475" y="6414"/>
                  </a:lnTo>
                  <a:lnTo>
                    <a:pt x="9849" y="5624"/>
                  </a:lnTo>
                  <a:lnTo>
                    <a:pt x="7174" y="3435"/>
                  </a:lnTo>
                  <a:lnTo>
                    <a:pt x="744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4"/>
            <p:cNvSpPr/>
            <p:nvPr/>
          </p:nvSpPr>
          <p:spPr>
            <a:xfrm>
              <a:off x="81864" y="4869574"/>
              <a:ext cx="367301" cy="359344"/>
            </a:xfrm>
            <a:custGeom>
              <a:avLst/>
              <a:gdLst/>
              <a:ahLst/>
              <a:cxnLst/>
              <a:rect l="l" t="t" r="r" b="b"/>
              <a:pathLst>
                <a:path w="11217" h="10974" extrusionOk="0">
                  <a:moveTo>
                    <a:pt x="8481" y="1"/>
                  </a:moveTo>
                  <a:lnTo>
                    <a:pt x="5168" y="2129"/>
                  </a:lnTo>
                  <a:lnTo>
                    <a:pt x="1551" y="639"/>
                  </a:lnTo>
                  <a:lnTo>
                    <a:pt x="2554" y="4439"/>
                  </a:lnTo>
                  <a:lnTo>
                    <a:pt x="1" y="7417"/>
                  </a:lnTo>
                  <a:lnTo>
                    <a:pt x="3922" y="7630"/>
                  </a:lnTo>
                  <a:lnTo>
                    <a:pt x="5958" y="10974"/>
                  </a:lnTo>
                  <a:lnTo>
                    <a:pt x="7387" y="7326"/>
                  </a:lnTo>
                  <a:lnTo>
                    <a:pt x="11217" y="6414"/>
                  </a:lnTo>
                  <a:lnTo>
                    <a:pt x="8177" y="3922"/>
                  </a:lnTo>
                  <a:lnTo>
                    <a:pt x="848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4"/>
            <p:cNvSpPr/>
            <p:nvPr/>
          </p:nvSpPr>
          <p:spPr>
            <a:xfrm>
              <a:off x="186363" y="3669733"/>
              <a:ext cx="158289" cy="155310"/>
            </a:xfrm>
            <a:custGeom>
              <a:avLst/>
              <a:gdLst/>
              <a:ahLst/>
              <a:cxnLst/>
              <a:rect l="l" t="t" r="r" b="b"/>
              <a:pathLst>
                <a:path w="4834" h="4743" extrusionOk="0">
                  <a:moveTo>
                    <a:pt x="3648" y="1"/>
                  </a:moveTo>
                  <a:lnTo>
                    <a:pt x="2219" y="913"/>
                  </a:lnTo>
                  <a:lnTo>
                    <a:pt x="669" y="274"/>
                  </a:lnTo>
                  <a:lnTo>
                    <a:pt x="1095" y="1916"/>
                  </a:lnTo>
                  <a:lnTo>
                    <a:pt x="1" y="3192"/>
                  </a:lnTo>
                  <a:lnTo>
                    <a:pt x="1703" y="3283"/>
                  </a:lnTo>
                  <a:lnTo>
                    <a:pt x="2584" y="4742"/>
                  </a:lnTo>
                  <a:lnTo>
                    <a:pt x="3192" y="3162"/>
                  </a:lnTo>
                  <a:lnTo>
                    <a:pt x="4834" y="2767"/>
                  </a:lnTo>
                  <a:lnTo>
                    <a:pt x="3526" y="1703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4"/>
            <p:cNvSpPr/>
            <p:nvPr/>
          </p:nvSpPr>
          <p:spPr>
            <a:xfrm>
              <a:off x="7053062" y="3669732"/>
              <a:ext cx="158289" cy="155310"/>
            </a:xfrm>
            <a:custGeom>
              <a:avLst/>
              <a:gdLst/>
              <a:ahLst/>
              <a:cxnLst/>
              <a:rect l="l" t="t" r="r" b="b"/>
              <a:pathLst>
                <a:path w="4834" h="4743" extrusionOk="0">
                  <a:moveTo>
                    <a:pt x="3648" y="1"/>
                  </a:moveTo>
                  <a:lnTo>
                    <a:pt x="2219" y="943"/>
                  </a:lnTo>
                  <a:lnTo>
                    <a:pt x="669" y="274"/>
                  </a:lnTo>
                  <a:lnTo>
                    <a:pt x="1095" y="1916"/>
                  </a:lnTo>
                  <a:lnTo>
                    <a:pt x="0" y="3192"/>
                  </a:lnTo>
                  <a:lnTo>
                    <a:pt x="1672" y="3284"/>
                  </a:lnTo>
                  <a:lnTo>
                    <a:pt x="2554" y="4743"/>
                  </a:lnTo>
                  <a:lnTo>
                    <a:pt x="3192" y="3162"/>
                  </a:lnTo>
                  <a:lnTo>
                    <a:pt x="4833" y="2767"/>
                  </a:lnTo>
                  <a:lnTo>
                    <a:pt x="3526" y="1703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4"/>
            <p:cNvSpPr/>
            <p:nvPr/>
          </p:nvSpPr>
          <p:spPr>
            <a:xfrm>
              <a:off x="1789314" y="4971591"/>
              <a:ext cx="159272" cy="155310"/>
            </a:xfrm>
            <a:custGeom>
              <a:avLst/>
              <a:gdLst/>
              <a:ahLst/>
              <a:cxnLst/>
              <a:rect l="l" t="t" r="r" b="b"/>
              <a:pathLst>
                <a:path w="4864" h="4743" extrusionOk="0">
                  <a:moveTo>
                    <a:pt x="3679" y="0"/>
                  </a:moveTo>
                  <a:lnTo>
                    <a:pt x="2250" y="912"/>
                  </a:lnTo>
                  <a:lnTo>
                    <a:pt x="700" y="274"/>
                  </a:lnTo>
                  <a:lnTo>
                    <a:pt x="1125" y="1915"/>
                  </a:lnTo>
                  <a:lnTo>
                    <a:pt x="1" y="3192"/>
                  </a:lnTo>
                  <a:lnTo>
                    <a:pt x="1703" y="3283"/>
                  </a:lnTo>
                  <a:lnTo>
                    <a:pt x="2584" y="4742"/>
                  </a:lnTo>
                  <a:lnTo>
                    <a:pt x="3192" y="3162"/>
                  </a:lnTo>
                  <a:lnTo>
                    <a:pt x="4864" y="2766"/>
                  </a:lnTo>
                  <a:lnTo>
                    <a:pt x="3527" y="1703"/>
                  </a:lnTo>
                  <a:lnTo>
                    <a:pt x="36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4"/>
            <p:cNvSpPr/>
            <p:nvPr/>
          </p:nvSpPr>
          <p:spPr>
            <a:xfrm>
              <a:off x="4338428" y="4930299"/>
              <a:ext cx="242870" cy="237892"/>
            </a:xfrm>
            <a:custGeom>
              <a:avLst/>
              <a:gdLst/>
              <a:ahLst/>
              <a:cxnLst/>
              <a:rect l="l" t="t" r="r" b="b"/>
              <a:pathLst>
                <a:path w="7417" h="7265" extrusionOk="0">
                  <a:moveTo>
                    <a:pt x="5593" y="0"/>
                  </a:moveTo>
                  <a:lnTo>
                    <a:pt x="3405" y="1429"/>
                  </a:lnTo>
                  <a:lnTo>
                    <a:pt x="1003" y="426"/>
                  </a:lnTo>
                  <a:lnTo>
                    <a:pt x="1672" y="2948"/>
                  </a:lnTo>
                  <a:lnTo>
                    <a:pt x="0" y="4924"/>
                  </a:lnTo>
                  <a:lnTo>
                    <a:pt x="2584" y="5046"/>
                  </a:lnTo>
                  <a:lnTo>
                    <a:pt x="3952" y="7265"/>
                  </a:lnTo>
                  <a:lnTo>
                    <a:pt x="4864" y="4863"/>
                  </a:lnTo>
                  <a:lnTo>
                    <a:pt x="7417" y="4255"/>
                  </a:lnTo>
                  <a:lnTo>
                    <a:pt x="5380" y="2614"/>
                  </a:lnTo>
                  <a:lnTo>
                    <a:pt x="55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4"/>
            <p:cNvSpPr/>
            <p:nvPr/>
          </p:nvSpPr>
          <p:spPr>
            <a:xfrm>
              <a:off x="8915257" y="2526422"/>
              <a:ext cx="286680" cy="281236"/>
            </a:xfrm>
            <a:custGeom>
              <a:avLst/>
              <a:gdLst/>
              <a:ahLst/>
              <a:cxnLst/>
              <a:rect l="l" t="t" r="r" b="b"/>
              <a:pathLst>
                <a:path w="4834" h="4742" extrusionOk="0">
                  <a:moveTo>
                    <a:pt x="3648" y="0"/>
                  </a:moveTo>
                  <a:lnTo>
                    <a:pt x="2219" y="912"/>
                  </a:lnTo>
                  <a:lnTo>
                    <a:pt x="669" y="274"/>
                  </a:lnTo>
                  <a:lnTo>
                    <a:pt x="669" y="274"/>
                  </a:lnTo>
                  <a:lnTo>
                    <a:pt x="1094" y="191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42"/>
                  </a:lnTo>
                  <a:lnTo>
                    <a:pt x="3192" y="3161"/>
                  </a:lnTo>
                  <a:lnTo>
                    <a:pt x="4833" y="2766"/>
                  </a:lnTo>
                  <a:lnTo>
                    <a:pt x="3526" y="1702"/>
                  </a:lnTo>
                  <a:lnTo>
                    <a:pt x="36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4"/>
            <p:cNvSpPr/>
            <p:nvPr/>
          </p:nvSpPr>
          <p:spPr>
            <a:xfrm>
              <a:off x="7312825" y="4883093"/>
              <a:ext cx="242872" cy="236731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4"/>
            <p:cNvSpPr/>
            <p:nvPr/>
          </p:nvSpPr>
          <p:spPr>
            <a:xfrm>
              <a:off x="702932" y="105159"/>
              <a:ext cx="430990" cy="450931"/>
            </a:xfrm>
            <a:custGeom>
              <a:avLst/>
              <a:gdLst/>
              <a:ahLst/>
              <a:cxnLst/>
              <a:rect l="l" t="t" r="r" b="b"/>
              <a:pathLst>
                <a:path w="13162" h="13771" extrusionOk="0">
                  <a:moveTo>
                    <a:pt x="4894" y="1"/>
                  </a:moveTo>
                  <a:lnTo>
                    <a:pt x="4286" y="4773"/>
                  </a:lnTo>
                  <a:lnTo>
                    <a:pt x="0" y="6962"/>
                  </a:lnTo>
                  <a:lnTo>
                    <a:pt x="4347" y="9028"/>
                  </a:lnTo>
                  <a:lnTo>
                    <a:pt x="5107" y="13770"/>
                  </a:lnTo>
                  <a:lnTo>
                    <a:pt x="8420" y="10275"/>
                  </a:lnTo>
                  <a:lnTo>
                    <a:pt x="13162" y="11004"/>
                  </a:lnTo>
                  <a:lnTo>
                    <a:pt x="10852" y="6779"/>
                  </a:lnTo>
                  <a:lnTo>
                    <a:pt x="13010" y="2493"/>
                  </a:lnTo>
                  <a:lnTo>
                    <a:pt x="8298" y="3405"/>
                  </a:lnTo>
                  <a:lnTo>
                    <a:pt x="489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4"/>
            <p:cNvSpPr/>
            <p:nvPr/>
          </p:nvSpPr>
          <p:spPr>
            <a:xfrm>
              <a:off x="8915252" y="4194710"/>
              <a:ext cx="689773" cy="674874"/>
            </a:xfrm>
            <a:custGeom>
              <a:avLst/>
              <a:gdLst/>
              <a:ahLst/>
              <a:cxnLst/>
              <a:rect l="l" t="t" r="r" b="b"/>
              <a:pathLst>
                <a:path w="21065" h="20610" extrusionOk="0">
                  <a:moveTo>
                    <a:pt x="15928" y="1"/>
                  </a:moveTo>
                  <a:lnTo>
                    <a:pt x="9727" y="4013"/>
                  </a:lnTo>
                  <a:lnTo>
                    <a:pt x="2918" y="1156"/>
                  </a:lnTo>
                  <a:lnTo>
                    <a:pt x="2918" y="1156"/>
                  </a:lnTo>
                  <a:lnTo>
                    <a:pt x="4803" y="8299"/>
                  </a:lnTo>
                  <a:lnTo>
                    <a:pt x="0" y="13892"/>
                  </a:lnTo>
                  <a:lnTo>
                    <a:pt x="7387" y="14287"/>
                  </a:lnTo>
                  <a:lnTo>
                    <a:pt x="11216" y="20609"/>
                  </a:lnTo>
                  <a:lnTo>
                    <a:pt x="13891" y="13709"/>
                  </a:lnTo>
                  <a:lnTo>
                    <a:pt x="21065" y="12007"/>
                  </a:lnTo>
                  <a:lnTo>
                    <a:pt x="15350" y="7357"/>
                  </a:lnTo>
                  <a:lnTo>
                    <a:pt x="159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4"/>
            <p:cNvSpPr/>
            <p:nvPr/>
          </p:nvSpPr>
          <p:spPr>
            <a:xfrm>
              <a:off x="142502" y="1818152"/>
              <a:ext cx="242876" cy="237624"/>
            </a:xfrm>
            <a:custGeom>
              <a:avLst/>
              <a:gdLst/>
              <a:ahLst/>
              <a:cxnLst/>
              <a:rect l="l" t="t" r="r" b="b"/>
              <a:pathLst>
                <a:path w="9849" h="9636" extrusionOk="0">
                  <a:moveTo>
                    <a:pt x="7447" y="0"/>
                  </a:moveTo>
                  <a:lnTo>
                    <a:pt x="4560" y="1854"/>
                  </a:lnTo>
                  <a:lnTo>
                    <a:pt x="1368" y="547"/>
                  </a:lnTo>
                  <a:lnTo>
                    <a:pt x="2250" y="3860"/>
                  </a:lnTo>
                  <a:lnTo>
                    <a:pt x="0" y="6505"/>
                  </a:lnTo>
                  <a:lnTo>
                    <a:pt x="3435" y="6687"/>
                  </a:lnTo>
                  <a:lnTo>
                    <a:pt x="5259" y="9636"/>
                  </a:lnTo>
                  <a:lnTo>
                    <a:pt x="6505" y="6414"/>
                  </a:lnTo>
                  <a:lnTo>
                    <a:pt x="9849" y="5623"/>
                  </a:lnTo>
                  <a:lnTo>
                    <a:pt x="7174" y="3435"/>
                  </a:lnTo>
                  <a:lnTo>
                    <a:pt x="74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>
            <a:spLocks noGrp="1"/>
          </p:cNvSpPr>
          <p:nvPr>
            <p:ph type="title"/>
          </p:nvPr>
        </p:nvSpPr>
        <p:spPr>
          <a:xfrm>
            <a:off x="2796125" y="2389300"/>
            <a:ext cx="2596800" cy="66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b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2" name="Google Shape;82;p15"/>
          <p:cNvSpPr txBox="1">
            <a:spLocks noGrp="1"/>
          </p:cNvSpPr>
          <p:nvPr>
            <p:ph type="subTitle" idx="1"/>
          </p:nvPr>
        </p:nvSpPr>
        <p:spPr>
          <a:xfrm>
            <a:off x="2951825" y="3259350"/>
            <a:ext cx="2285400" cy="45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3" name="Google Shape;83;p15"/>
          <p:cNvSpPr txBox="1">
            <a:spLocks noGrp="1"/>
          </p:cNvSpPr>
          <p:nvPr>
            <p:ph type="title" idx="2" hasCustomPrompt="1"/>
          </p:nvPr>
        </p:nvSpPr>
        <p:spPr>
          <a:xfrm>
            <a:off x="3109025" y="1058150"/>
            <a:ext cx="1971000" cy="105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0"/>
              <a:buNone/>
              <a:defRPr sz="13000" b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grpSp>
        <p:nvGrpSpPr>
          <p:cNvPr id="84" name="Google Shape;84;p15"/>
          <p:cNvGrpSpPr/>
          <p:nvPr/>
        </p:nvGrpSpPr>
        <p:grpSpPr>
          <a:xfrm>
            <a:off x="-26493" y="-1"/>
            <a:ext cx="9224691" cy="5147385"/>
            <a:chOff x="220107" y="-181001"/>
            <a:chExt cx="9224691" cy="5147385"/>
          </a:xfrm>
        </p:grpSpPr>
        <p:sp>
          <p:nvSpPr>
            <p:cNvPr id="85" name="Google Shape;85;p15"/>
            <p:cNvSpPr/>
            <p:nvPr/>
          </p:nvSpPr>
          <p:spPr>
            <a:xfrm>
              <a:off x="4819963" y="4483624"/>
              <a:ext cx="242876" cy="237624"/>
            </a:xfrm>
            <a:custGeom>
              <a:avLst/>
              <a:gdLst/>
              <a:ahLst/>
              <a:cxnLst/>
              <a:rect l="l" t="t" r="r" b="b"/>
              <a:pathLst>
                <a:path w="9849" h="9636" extrusionOk="0">
                  <a:moveTo>
                    <a:pt x="7447" y="1"/>
                  </a:moveTo>
                  <a:lnTo>
                    <a:pt x="4529" y="1855"/>
                  </a:lnTo>
                  <a:lnTo>
                    <a:pt x="1368" y="548"/>
                  </a:lnTo>
                  <a:lnTo>
                    <a:pt x="1368" y="548"/>
                  </a:lnTo>
                  <a:lnTo>
                    <a:pt x="2250" y="3861"/>
                  </a:lnTo>
                  <a:lnTo>
                    <a:pt x="0" y="6475"/>
                  </a:lnTo>
                  <a:lnTo>
                    <a:pt x="3435" y="6688"/>
                  </a:lnTo>
                  <a:lnTo>
                    <a:pt x="5229" y="9636"/>
                  </a:lnTo>
                  <a:lnTo>
                    <a:pt x="6475" y="6414"/>
                  </a:lnTo>
                  <a:lnTo>
                    <a:pt x="9849" y="5624"/>
                  </a:lnTo>
                  <a:lnTo>
                    <a:pt x="7174" y="3435"/>
                  </a:lnTo>
                  <a:lnTo>
                    <a:pt x="744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5"/>
            <p:cNvSpPr/>
            <p:nvPr/>
          </p:nvSpPr>
          <p:spPr>
            <a:xfrm>
              <a:off x="220107" y="3050418"/>
              <a:ext cx="597838" cy="584914"/>
            </a:xfrm>
            <a:custGeom>
              <a:avLst/>
              <a:gdLst/>
              <a:ahLst/>
              <a:cxnLst/>
              <a:rect l="l" t="t" r="r" b="b"/>
              <a:pathLst>
                <a:path w="11217" h="10974" extrusionOk="0">
                  <a:moveTo>
                    <a:pt x="8481" y="1"/>
                  </a:moveTo>
                  <a:lnTo>
                    <a:pt x="5168" y="2129"/>
                  </a:lnTo>
                  <a:lnTo>
                    <a:pt x="1551" y="639"/>
                  </a:lnTo>
                  <a:lnTo>
                    <a:pt x="2554" y="4439"/>
                  </a:lnTo>
                  <a:lnTo>
                    <a:pt x="1" y="7417"/>
                  </a:lnTo>
                  <a:lnTo>
                    <a:pt x="3922" y="7630"/>
                  </a:lnTo>
                  <a:lnTo>
                    <a:pt x="5958" y="10974"/>
                  </a:lnTo>
                  <a:lnTo>
                    <a:pt x="7387" y="7326"/>
                  </a:lnTo>
                  <a:lnTo>
                    <a:pt x="11217" y="6414"/>
                  </a:lnTo>
                  <a:lnTo>
                    <a:pt x="8177" y="3922"/>
                  </a:lnTo>
                  <a:lnTo>
                    <a:pt x="848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5"/>
            <p:cNvSpPr/>
            <p:nvPr/>
          </p:nvSpPr>
          <p:spPr>
            <a:xfrm>
              <a:off x="7220476" y="2601148"/>
              <a:ext cx="367286" cy="383415"/>
            </a:xfrm>
            <a:custGeom>
              <a:avLst/>
              <a:gdLst/>
              <a:ahLst/>
              <a:cxnLst/>
              <a:rect l="l" t="t" r="r" b="b"/>
              <a:pathLst>
                <a:path w="13162" h="13740" extrusionOk="0">
                  <a:moveTo>
                    <a:pt x="4894" y="1"/>
                  </a:moveTo>
                  <a:lnTo>
                    <a:pt x="4286" y="4742"/>
                  </a:lnTo>
                  <a:lnTo>
                    <a:pt x="1" y="6931"/>
                  </a:lnTo>
                  <a:lnTo>
                    <a:pt x="4347" y="8998"/>
                  </a:lnTo>
                  <a:lnTo>
                    <a:pt x="5107" y="13739"/>
                  </a:lnTo>
                  <a:lnTo>
                    <a:pt x="8390" y="10244"/>
                  </a:lnTo>
                  <a:lnTo>
                    <a:pt x="13162" y="10973"/>
                  </a:lnTo>
                  <a:lnTo>
                    <a:pt x="13162" y="10973"/>
                  </a:lnTo>
                  <a:lnTo>
                    <a:pt x="10852" y="6779"/>
                  </a:lnTo>
                  <a:lnTo>
                    <a:pt x="13010" y="2493"/>
                  </a:lnTo>
                  <a:lnTo>
                    <a:pt x="8299" y="3375"/>
                  </a:lnTo>
                  <a:lnTo>
                    <a:pt x="489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5"/>
            <p:cNvSpPr/>
            <p:nvPr/>
          </p:nvSpPr>
          <p:spPr>
            <a:xfrm rot="2254481">
              <a:off x="2410503" y="4509795"/>
              <a:ext cx="242871" cy="238309"/>
            </a:xfrm>
            <a:custGeom>
              <a:avLst/>
              <a:gdLst/>
              <a:ahLst/>
              <a:cxnLst/>
              <a:rect l="l" t="t" r="r" b="b"/>
              <a:pathLst>
                <a:path w="4834" h="4743" extrusionOk="0">
                  <a:moveTo>
                    <a:pt x="3648" y="1"/>
                  </a:moveTo>
                  <a:lnTo>
                    <a:pt x="2219" y="913"/>
                  </a:lnTo>
                  <a:lnTo>
                    <a:pt x="669" y="274"/>
                  </a:lnTo>
                  <a:lnTo>
                    <a:pt x="1095" y="1916"/>
                  </a:lnTo>
                  <a:lnTo>
                    <a:pt x="1" y="3192"/>
                  </a:lnTo>
                  <a:lnTo>
                    <a:pt x="1703" y="3283"/>
                  </a:lnTo>
                  <a:lnTo>
                    <a:pt x="2584" y="4742"/>
                  </a:lnTo>
                  <a:lnTo>
                    <a:pt x="3192" y="3162"/>
                  </a:lnTo>
                  <a:lnTo>
                    <a:pt x="4834" y="2767"/>
                  </a:lnTo>
                  <a:lnTo>
                    <a:pt x="3526" y="1703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5"/>
            <p:cNvSpPr/>
            <p:nvPr/>
          </p:nvSpPr>
          <p:spPr>
            <a:xfrm>
              <a:off x="1181351" y="4666129"/>
              <a:ext cx="159272" cy="155310"/>
            </a:xfrm>
            <a:custGeom>
              <a:avLst/>
              <a:gdLst/>
              <a:ahLst/>
              <a:cxnLst/>
              <a:rect l="l" t="t" r="r" b="b"/>
              <a:pathLst>
                <a:path w="4864" h="4743" extrusionOk="0">
                  <a:moveTo>
                    <a:pt x="3679" y="0"/>
                  </a:moveTo>
                  <a:lnTo>
                    <a:pt x="2250" y="912"/>
                  </a:lnTo>
                  <a:lnTo>
                    <a:pt x="700" y="274"/>
                  </a:lnTo>
                  <a:lnTo>
                    <a:pt x="1125" y="1915"/>
                  </a:lnTo>
                  <a:lnTo>
                    <a:pt x="1" y="3192"/>
                  </a:lnTo>
                  <a:lnTo>
                    <a:pt x="1703" y="3283"/>
                  </a:lnTo>
                  <a:lnTo>
                    <a:pt x="2584" y="4742"/>
                  </a:lnTo>
                  <a:lnTo>
                    <a:pt x="3192" y="3162"/>
                  </a:lnTo>
                  <a:lnTo>
                    <a:pt x="4864" y="2766"/>
                  </a:lnTo>
                  <a:lnTo>
                    <a:pt x="3527" y="1703"/>
                  </a:lnTo>
                  <a:lnTo>
                    <a:pt x="36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5"/>
            <p:cNvSpPr/>
            <p:nvPr/>
          </p:nvSpPr>
          <p:spPr>
            <a:xfrm>
              <a:off x="9201928" y="2363249"/>
              <a:ext cx="242870" cy="237892"/>
            </a:xfrm>
            <a:custGeom>
              <a:avLst/>
              <a:gdLst/>
              <a:ahLst/>
              <a:cxnLst/>
              <a:rect l="l" t="t" r="r" b="b"/>
              <a:pathLst>
                <a:path w="7417" h="7265" extrusionOk="0">
                  <a:moveTo>
                    <a:pt x="5593" y="0"/>
                  </a:moveTo>
                  <a:lnTo>
                    <a:pt x="3405" y="1429"/>
                  </a:lnTo>
                  <a:lnTo>
                    <a:pt x="1003" y="426"/>
                  </a:lnTo>
                  <a:lnTo>
                    <a:pt x="1672" y="2948"/>
                  </a:lnTo>
                  <a:lnTo>
                    <a:pt x="0" y="4924"/>
                  </a:lnTo>
                  <a:lnTo>
                    <a:pt x="2584" y="5046"/>
                  </a:lnTo>
                  <a:lnTo>
                    <a:pt x="3952" y="7265"/>
                  </a:lnTo>
                  <a:lnTo>
                    <a:pt x="4864" y="4863"/>
                  </a:lnTo>
                  <a:lnTo>
                    <a:pt x="7417" y="4255"/>
                  </a:lnTo>
                  <a:lnTo>
                    <a:pt x="5380" y="2614"/>
                  </a:lnTo>
                  <a:lnTo>
                    <a:pt x="55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5"/>
            <p:cNvSpPr/>
            <p:nvPr/>
          </p:nvSpPr>
          <p:spPr>
            <a:xfrm>
              <a:off x="1277656" y="1309708"/>
              <a:ext cx="158289" cy="15429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5"/>
            <p:cNvSpPr/>
            <p:nvPr/>
          </p:nvSpPr>
          <p:spPr>
            <a:xfrm>
              <a:off x="817951" y="-181001"/>
              <a:ext cx="367286" cy="384280"/>
            </a:xfrm>
            <a:custGeom>
              <a:avLst/>
              <a:gdLst/>
              <a:ahLst/>
              <a:cxnLst/>
              <a:rect l="l" t="t" r="r" b="b"/>
              <a:pathLst>
                <a:path w="13162" h="13771" extrusionOk="0">
                  <a:moveTo>
                    <a:pt x="4894" y="1"/>
                  </a:moveTo>
                  <a:lnTo>
                    <a:pt x="4286" y="4773"/>
                  </a:lnTo>
                  <a:lnTo>
                    <a:pt x="0" y="6962"/>
                  </a:lnTo>
                  <a:lnTo>
                    <a:pt x="4347" y="9028"/>
                  </a:lnTo>
                  <a:lnTo>
                    <a:pt x="5107" y="13770"/>
                  </a:lnTo>
                  <a:lnTo>
                    <a:pt x="8420" y="10275"/>
                  </a:lnTo>
                  <a:lnTo>
                    <a:pt x="13162" y="11004"/>
                  </a:lnTo>
                  <a:lnTo>
                    <a:pt x="10852" y="6779"/>
                  </a:lnTo>
                  <a:lnTo>
                    <a:pt x="13010" y="2493"/>
                  </a:lnTo>
                  <a:lnTo>
                    <a:pt x="8298" y="3405"/>
                  </a:lnTo>
                  <a:lnTo>
                    <a:pt x="489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5"/>
            <p:cNvSpPr/>
            <p:nvPr/>
          </p:nvSpPr>
          <p:spPr>
            <a:xfrm>
              <a:off x="8183277" y="4291510"/>
              <a:ext cx="689773" cy="674874"/>
            </a:xfrm>
            <a:custGeom>
              <a:avLst/>
              <a:gdLst/>
              <a:ahLst/>
              <a:cxnLst/>
              <a:rect l="l" t="t" r="r" b="b"/>
              <a:pathLst>
                <a:path w="21065" h="20610" extrusionOk="0">
                  <a:moveTo>
                    <a:pt x="15928" y="1"/>
                  </a:moveTo>
                  <a:lnTo>
                    <a:pt x="9727" y="4013"/>
                  </a:lnTo>
                  <a:lnTo>
                    <a:pt x="2918" y="1156"/>
                  </a:lnTo>
                  <a:lnTo>
                    <a:pt x="2918" y="1156"/>
                  </a:lnTo>
                  <a:lnTo>
                    <a:pt x="4803" y="8299"/>
                  </a:lnTo>
                  <a:lnTo>
                    <a:pt x="0" y="13892"/>
                  </a:lnTo>
                  <a:lnTo>
                    <a:pt x="7387" y="14287"/>
                  </a:lnTo>
                  <a:lnTo>
                    <a:pt x="11216" y="20609"/>
                  </a:lnTo>
                  <a:lnTo>
                    <a:pt x="13891" y="13709"/>
                  </a:lnTo>
                  <a:lnTo>
                    <a:pt x="21065" y="12007"/>
                  </a:lnTo>
                  <a:lnTo>
                    <a:pt x="15350" y="7357"/>
                  </a:lnTo>
                  <a:lnTo>
                    <a:pt x="159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5"/>
            <p:cNvSpPr/>
            <p:nvPr/>
          </p:nvSpPr>
          <p:spPr>
            <a:xfrm>
              <a:off x="8366909" y="266395"/>
              <a:ext cx="322506" cy="315531"/>
            </a:xfrm>
            <a:custGeom>
              <a:avLst/>
              <a:gdLst/>
              <a:ahLst/>
              <a:cxnLst/>
              <a:rect l="l" t="t" r="r" b="b"/>
              <a:pathLst>
                <a:path w="9849" h="9636" extrusionOk="0">
                  <a:moveTo>
                    <a:pt x="7447" y="0"/>
                  </a:moveTo>
                  <a:lnTo>
                    <a:pt x="4560" y="1854"/>
                  </a:lnTo>
                  <a:lnTo>
                    <a:pt x="1368" y="547"/>
                  </a:lnTo>
                  <a:lnTo>
                    <a:pt x="2250" y="3860"/>
                  </a:lnTo>
                  <a:lnTo>
                    <a:pt x="0" y="6505"/>
                  </a:lnTo>
                  <a:lnTo>
                    <a:pt x="3435" y="6687"/>
                  </a:lnTo>
                  <a:lnTo>
                    <a:pt x="5259" y="9636"/>
                  </a:lnTo>
                  <a:lnTo>
                    <a:pt x="6505" y="6414"/>
                  </a:lnTo>
                  <a:lnTo>
                    <a:pt x="9849" y="5623"/>
                  </a:lnTo>
                  <a:lnTo>
                    <a:pt x="7174" y="3435"/>
                  </a:lnTo>
                  <a:lnTo>
                    <a:pt x="74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5"/>
            <p:cNvSpPr/>
            <p:nvPr/>
          </p:nvSpPr>
          <p:spPr>
            <a:xfrm>
              <a:off x="2405203" y="1421261"/>
              <a:ext cx="253471" cy="24707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6" name="Google Shape;96;p15"/>
          <p:cNvSpPr/>
          <p:nvPr/>
        </p:nvSpPr>
        <p:spPr>
          <a:xfrm>
            <a:off x="5538651" y="620304"/>
            <a:ext cx="159272" cy="155310"/>
          </a:xfrm>
          <a:custGeom>
            <a:avLst/>
            <a:gdLst/>
            <a:ahLst/>
            <a:cxnLst/>
            <a:rect l="l" t="t" r="r" b="b"/>
            <a:pathLst>
              <a:path w="4864" h="4743" extrusionOk="0">
                <a:moveTo>
                  <a:pt x="3679" y="0"/>
                </a:moveTo>
                <a:lnTo>
                  <a:pt x="2250" y="912"/>
                </a:lnTo>
                <a:lnTo>
                  <a:pt x="700" y="274"/>
                </a:lnTo>
                <a:lnTo>
                  <a:pt x="1125" y="1915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64" y="2766"/>
                </a:lnTo>
                <a:lnTo>
                  <a:pt x="3527" y="1703"/>
                </a:lnTo>
                <a:lnTo>
                  <a:pt x="36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7" name="Google Shape;97;p15"/>
          <p:cNvGrpSpPr/>
          <p:nvPr/>
        </p:nvGrpSpPr>
        <p:grpSpPr>
          <a:xfrm rot="3102133">
            <a:off x="-384432" y="-1731522"/>
            <a:ext cx="10117990" cy="7312759"/>
            <a:chOff x="1349075" y="1476000"/>
            <a:chExt cx="3974275" cy="2872400"/>
          </a:xfrm>
        </p:grpSpPr>
        <p:sp>
          <p:nvSpPr>
            <p:cNvPr id="98" name="Google Shape;98;p15"/>
            <p:cNvSpPr/>
            <p:nvPr/>
          </p:nvSpPr>
          <p:spPr>
            <a:xfrm>
              <a:off x="1349075" y="1476000"/>
              <a:ext cx="3034275" cy="2557050"/>
            </a:xfrm>
            <a:custGeom>
              <a:avLst/>
              <a:gdLst/>
              <a:ahLst/>
              <a:cxnLst/>
              <a:rect l="l" t="t" r="r" b="b"/>
              <a:pathLst>
                <a:path w="121371" h="102282" fill="none" extrusionOk="0">
                  <a:moveTo>
                    <a:pt x="1" y="43253"/>
                  </a:moveTo>
                  <a:cubicBezTo>
                    <a:pt x="7934" y="25441"/>
                    <a:pt x="29150" y="4742"/>
                    <a:pt x="59151" y="2067"/>
                  </a:cubicBezTo>
                  <a:cubicBezTo>
                    <a:pt x="82403" y="0"/>
                    <a:pt x="97449" y="8876"/>
                    <a:pt x="107784" y="21642"/>
                  </a:cubicBezTo>
                  <a:cubicBezTo>
                    <a:pt x="112434" y="27356"/>
                    <a:pt x="115930" y="33071"/>
                    <a:pt x="117845" y="39849"/>
                  </a:cubicBezTo>
                  <a:cubicBezTo>
                    <a:pt x="119760" y="45563"/>
                    <a:pt x="120580" y="51551"/>
                    <a:pt x="120854" y="57539"/>
                  </a:cubicBezTo>
                  <a:cubicBezTo>
                    <a:pt x="121371" y="73831"/>
                    <a:pt x="117845" y="93132"/>
                    <a:pt x="103012" y="102281"/>
                  </a:cubicBezTo>
                </a:path>
              </a:pathLst>
            </a:custGeom>
            <a:noFill/>
            <a:ln w="152400" cap="flat" cmpd="sng">
              <a:solidFill>
                <a:schemeClr val="dk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5"/>
            <p:cNvSpPr/>
            <p:nvPr/>
          </p:nvSpPr>
          <p:spPr>
            <a:xfrm>
              <a:off x="1402275" y="1530700"/>
              <a:ext cx="2927875" cy="2465875"/>
            </a:xfrm>
            <a:custGeom>
              <a:avLst/>
              <a:gdLst/>
              <a:ahLst/>
              <a:cxnLst/>
              <a:rect l="l" t="t" r="r" b="b"/>
              <a:pathLst>
                <a:path w="117115" h="98635" fill="none" extrusionOk="0">
                  <a:moveTo>
                    <a:pt x="0" y="41704"/>
                  </a:moveTo>
                  <a:cubicBezTo>
                    <a:pt x="7660" y="24500"/>
                    <a:pt x="28116" y="4560"/>
                    <a:pt x="57083" y="1977"/>
                  </a:cubicBezTo>
                  <a:cubicBezTo>
                    <a:pt x="79485" y="1"/>
                    <a:pt x="94014" y="8542"/>
                    <a:pt x="104014" y="20852"/>
                  </a:cubicBezTo>
                  <a:cubicBezTo>
                    <a:pt x="108452" y="26354"/>
                    <a:pt x="111856" y="31886"/>
                    <a:pt x="113711" y="38421"/>
                  </a:cubicBezTo>
                  <a:cubicBezTo>
                    <a:pt x="115534" y="43922"/>
                    <a:pt x="116325" y="49698"/>
                    <a:pt x="116598" y="55473"/>
                  </a:cubicBezTo>
                  <a:cubicBezTo>
                    <a:pt x="117115" y="71187"/>
                    <a:pt x="113711" y="89820"/>
                    <a:pt x="99394" y="98634"/>
                  </a:cubicBezTo>
                </a:path>
              </a:pathLst>
            </a:custGeom>
            <a:noFill/>
            <a:ln w="152400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5"/>
            <p:cNvSpPr/>
            <p:nvPr/>
          </p:nvSpPr>
          <p:spPr>
            <a:xfrm>
              <a:off x="1445575" y="1578575"/>
              <a:ext cx="2834425" cy="2389125"/>
            </a:xfrm>
            <a:custGeom>
              <a:avLst/>
              <a:gdLst/>
              <a:ahLst/>
              <a:cxnLst/>
              <a:rect l="l" t="t" r="r" b="b"/>
              <a:pathLst>
                <a:path w="113377" h="95565" fill="none" extrusionOk="0">
                  <a:moveTo>
                    <a:pt x="1" y="40427"/>
                  </a:moveTo>
                  <a:cubicBezTo>
                    <a:pt x="7387" y="23770"/>
                    <a:pt x="27235" y="4439"/>
                    <a:pt x="55230" y="1946"/>
                  </a:cubicBezTo>
                  <a:cubicBezTo>
                    <a:pt x="76963" y="1"/>
                    <a:pt x="91006" y="8299"/>
                    <a:pt x="100671" y="20244"/>
                  </a:cubicBezTo>
                  <a:cubicBezTo>
                    <a:pt x="104988" y="25563"/>
                    <a:pt x="108301" y="30883"/>
                    <a:pt x="110064" y="37235"/>
                  </a:cubicBezTo>
                  <a:cubicBezTo>
                    <a:pt x="111827" y="42555"/>
                    <a:pt x="112586" y="48178"/>
                    <a:pt x="112860" y="53771"/>
                  </a:cubicBezTo>
                  <a:cubicBezTo>
                    <a:pt x="113377" y="68999"/>
                    <a:pt x="110064" y="87023"/>
                    <a:pt x="96203" y="95564"/>
                  </a:cubicBezTo>
                </a:path>
              </a:pathLst>
            </a:custGeom>
            <a:noFill/>
            <a:ln w="152400" cap="flat" cmpd="sng">
              <a:solidFill>
                <a:schemeClr val="accent4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5"/>
            <p:cNvSpPr/>
            <p:nvPr/>
          </p:nvSpPr>
          <p:spPr>
            <a:xfrm>
              <a:off x="1490425" y="1636325"/>
              <a:ext cx="2734100" cy="2302500"/>
            </a:xfrm>
            <a:custGeom>
              <a:avLst/>
              <a:gdLst/>
              <a:ahLst/>
              <a:cxnLst/>
              <a:rect l="l" t="t" r="r" b="b"/>
              <a:pathLst>
                <a:path w="109364" h="92100" fill="none" extrusionOk="0">
                  <a:moveTo>
                    <a:pt x="0" y="38938"/>
                  </a:moveTo>
                  <a:cubicBezTo>
                    <a:pt x="7143" y="22919"/>
                    <a:pt x="26292" y="4287"/>
                    <a:pt x="53284" y="1885"/>
                  </a:cubicBezTo>
                  <a:cubicBezTo>
                    <a:pt x="74257" y="1"/>
                    <a:pt x="87783" y="7995"/>
                    <a:pt x="97114" y="19484"/>
                  </a:cubicBezTo>
                  <a:cubicBezTo>
                    <a:pt x="101309" y="24621"/>
                    <a:pt x="104470" y="29788"/>
                    <a:pt x="106172" y="35898"/>
                  </a:cubicBezTo>
                  <a:cubicBezTo>
                    <a:pt x="107874" y="41035"/>
                    <a:pt x="108634" y="46415"/>
                    <a:pt x="108878" y="51825"/>
                  </a:cubicBezTo>
                  <a:cubicBezTo>
                    <a:pt x="109364" y="66506"/>
                    <a:pt x="106172" y="83893"/>
                    <a:pt x="92798" y="92099"/>
                  </a:cubicBezTo>
                </a:path>
              </a:pathLst>
            </a:custGeom>
            <a:noFill/>
            <a:ln w="152400" cap="flat" cmpd="sng">
              <a:solidFill>
                <a:schemeClr val="accent3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5"/>
            <p:cNvSpPr/>
            <p:nvPr/>
          </p:nvSpPr>
          <p:spPr>
            <a:xfrm>
              <a:off x="1598325" y="1751075"/>
              <a:ext cx="2531225" cy="2126200"/>
            </a:xfrm>
            <a:custGeom>
              <a:avLst/>
              <a:gdLst/>
              <a:ahLst/>
              <a:cxnLst/>
              <a:rect l="l" t="t" r="r" b="b"/>
              <a:pathLst>
                <a:path w="101249" h="85048" fill="none" extrusionOk="0">
                  <a:moveTo>
                    <a:pt x="0" y="35867"/>
                  </a:moveTo>
                  <a:cubicBezTo>
                    <a:pt x="6627" y="20943"/>
                    <a:pt x="24074" y="3952"/>
                    <a:pt x="49211" y="1733"/>
                  </a:cubicBezTo>
                  <a:cubicBezTo>
                    <a:pt x="68695" y="1"/>
                    <a:pt x="80944" y="7052"/>
                    <a:pt x="89607" y="17752"/>
                  </a:cubicBezTo>
                  <a:cubicBezTo>
                    <a:pt x="93497" y="22554"/>
                    <a:pt x="96719" y="27053"/>
                    <a:pt x="98300" y="32767"/>
                  </a:cubicBezTo>
                  <a:cubicBezTo>
                    <a:pt x="99881" y="37539"/>
                    <a:pt x="100580" y="42554"/>
                    <a:pt x="100792" y="47570"/>
                  </a:cubicBezTo>
                  <a:cubicBezTo>
                    <a:pt x="101248" y="61248"/>
                    <a:pt x="98300" y="77388"/>
                    <a:pt x="85868" y="85047"/>
                  </a:cubicBezTo>
                </a:path>
              </a:pathLst>
            </a:custGeom>
            <a:noFill/>
            <a:ln w="152400" cap="flat" cmpd="sng">
              <a:solidFill>
                <a:schemeClr val="l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5"/>
            <p:cNvSpPr/>
            <p:nvPr/>
          </p:nvSpPr>
          <p:spPr>
            <a:xfrm>
              <a:off x="1634800" y="1807300"/>
              <a:ext cx="2442325" cy="2028175"/>
            </a:xfrm>
            <a:custGeom>
              <a:avLst/>
              <a:gdLst/>
              <a:ahLst/>
              <a:cxnLst/>
              <a:rect l="l" t="t" r="r" b="b"/>
              <a:pathLst>
                <a:path w="97693" h="81127" fill="none" extrusionOk="0">
                  <a:moveTo>
                    <a:pt x="0" y="34986"/>
                  </a:moveTo>
                  <a:cubicBezTo>
                    <a:pt x="6353" y="20639"/>
                    <a:pt x="23557" y="3831"/>
                    <a:pt x="47722" y="1673"/>
                  </a:cubicBezTo>
                  <a:cubicBezTo>
                    <a:pt x="66445" y="1"/>
                    <a:pt x="77935" y="6232"/>
                    <a:pt x="86263" y="16475"/>
                  </a:cubicBezTo>
                  <a:cubicBezTo>
                    <a:pt x="90002" y="21065"/>
                    <a:pt x="93315" y="25412"/>
                    <a:pt x="94865" y="30883"/>
                  </a:cubicBezTo>
                  <a:cubicBezTo>
                    <a:pt x="96385" y="35472"/>
                    <a:pt x="97054" y="40275"/>
                    <a:pt x="97267" y="45108"/>
                  </a:cubicBezTo>
                  <a:cubicBezTo>
                    <a:pt x="97692" y="58239"/>
                    <a:pt x="94865" y="73771"/>
                    <a:pt x="82920" y="81127"/>
                  </a:cubicBezTo>
                </a:path>
              </a:pathLst>
            </a:custGeom>
            <a:noFill/>
            <a:ln w="152400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5"/>
            <p:cNvSpPr/>
            <p:nvPr/>
          </p:nvSpPr>
          <p:spPr>
            <a:xfrm>
              <a:off x="1542850" y="1693325"/>
              <a:ext cx="2636100" cy="2220425"/>
            </a:xfrm>
            <a:custGeom>
              <a:avLst/>
              <a:gdLst/>
              <a:ahLst/>
              <a:cxnLst/>
              <a:rect l="l" t="t" r="r" b="b"/>
              <a:pathLst>
                <a:path w="105444" h="88817" fill="none" extrusionOk="0">
                  <a:moveTo>
                    <a:pt x="0" y="37509"/>
                  </a:moveTo>
                  <a:cubicBezTo>
                    <a:pt x="6870" y="22068"/>
                    <a:pt x="25411" y="4104"/>
                    <a:pt x="51430" y="1794"/>
                  </a:cubicBezTo>
                  <a:cubicBezTo>
                    <a:pt x="71613" y="0"/>
                    <a:pt x="84622" y="7812"/>
                    <a:pt x="93619" y="18876"/>
                  </a:cubicBezTo>
                  <a:cubicBezTo>
                    <a:pt x="97631" y="23831"/>
                    <a:pt x="100701" y="28785"/>
                    <a:pt x="102373" y="34682"/>
                  </a:cubicBezTo>
                  <a:cubicBezTo>
                    <a:pt x="104015" y="39636"/>
                    <a:pt x="104714" y="44834"/>
                    <a:pt x="104957" y="50001"/>
                  </a:cubicBezTo>
                  <a:cubicBezTo>
                    <a:pt x="105443" y="64166"/>
                    <a:pt x="102373" y="80883"/>
                    <a:pt x="89516" y="88816"/>
                  </a:cubicBezTo>
                </a:path>
              </a:pathLst>
            </a:custGeom>
            <a:noFill/>
            <a:ln w="152400" cap="flat" cmpd="sng">
              <a:solidFill>
                <a:schemeClr val="accent5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5"/>
            <p:cNvSpPr/>
            <p:nvPr/>
          </p:nvSpPr>
          <p:spPr>
            <a:xfrm>
              <a:off x="2374175" y="2281475"/>
              <a:ext cx="2949175" cy="2066925"/>
            </a:xfrm>
            <a:custGeom>
              <a:avLst/>
              <a:gdLst/>
              <a:ahLst/>
              <a:cxnLst/>
              <a:rect l="l" t="t" r="r" b="b"/>
              <a:pathLst>
                <a:path w="117967" h="82677" fill="none" extrusionOk="0">
                  <a:moveTo>
                    <a:pt x="62160" y="69971"/>
                  </a:moveTo>
                  <a:cubicBezTo>
                    <a:pt x="61734" y="70245"/>
                    <a:pt x="61278" y="70549"/>
                    <a:pt x="60853" y="70792"/>
                  </a:cubicBezTo>
                  <a:cubicBezTo>
                    <a:pt x="40883" y="82677"/>
                    <a:pt x="17964" y="75959"/>
                    <a:pt x="9484" y="61430"/>
                  </a:cubicBezTo>
                  <a:cubicBezTo>
                    <a:pt x="0" y="45199"/>
                    <a:pt x="3101" y="29028"/>
                    <a:pt x="10456" y="18785"/>
                  </a:cubicBezTo>
                  <a:cubicBezTo>
                    <a:pt x="19697" y="6019"/>
                    <a:pt x="35320" y="1"/>
                    <a:pt x="50275" y="274"/>
                  </a:cubicBezTo>
                  <a:cubicBezTo>
                    <a:pt x="60883" y="821"/>
                    <a:pt x="70914" y="5168"/>
                    <a:pt x="79364" y="11977"/>
                  </a:cubicBezTo>
                  <a:cubicBezTo>
                    <a:pt x="91583" y="22037"/>
                    <a:pt x="98786" y="31916"/>
                    <a:pt x="106902" y="45442"/>
                  </a:cubicBezTo>
                  <a:cubicBezTo>
                    <a:pt x="110610" y="51643"/>
                    <a:pt x="117662" y="67783"/>
                    <a:pt x="117966" y="69698"/>
                  </a:cubicBezTo>
                </a:path>
              </a:pathLst>
            </a:custGeom>
            <a:noFill/>
            <a:ln w="152400" cap="flat" cmpd="sng">
              <a:solidFill>
                <a:schemeClr val="dk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5"/>
            <p:cNvSpPr/>
            <p:nvPr/>
          </p:nvSpPr>
          <p:spPr>
            <a:xfrm>
              <a:off x="2417475" y="2330100"/>
              <a:ext cx="2850400" cy="1970425"/>
            </a:xfrm>
            <a:custGeom>
              <a:avLst/>
              <a:gdLst/>
              <a:ahLst/>
              <a:cxnLst/>
              <a:rect l="l" t="t" r="r" b="b"/>
              <a:pathLst>
                <a:path w="114016" h="78817" fill="none" extrusionOk="0">
                  <a:moveTo>
                    <a:pt x="59394" y="66263"/>
                  </a:moveTo>
                  <a:cubicBezTo>
                    <a:pt x="59121" y="66446"/>
                    <a:pt x="58330" y="66962"/>
                    <a:pt x="58057" y="67114"/>
                  </a:cubicBezTo>
                  <a:cubicBezTo>
                    <a:pt x="38999" y="78817"/>
                    <a:pt x="17174" y="72160"/>
                    <a:pt x="9028" y="58209"/>
                  </a:cubicBezTo>
                  <a:cubicBezTo>
                    <a:pt x="1" y="42768"/>
                    <a:pt x="4347" y="27691"/>
                    <a:pt x="10305" y="18117"/>
                  </a:cubicBezTo>
                  <a:cubicBezTo>
                    <a:pt x="18329" y="5442"/>
                    <a:pt x="33345" y="1"/>
                    <a:pt x="47570" y="244"/>
                  </a:cubicBezTo>
                  <a:cubicBezTo>
                    <a:pt x="57814" y="852"/>
                    <a:pt x="67601" y="4651"/>
                    <a:pt x="75534" y="11126"/>
                  </a:cubicBezTo>
                  <a:cubicBezTo>
                    <a:pt x="87176" y="20670"/>
                    <a:pt x="96234" y="31886"/>
                    <a:pt x="103620" y="45260"/>
                  </a:cubicBezTo>
                  <a:cubicBezTo>
                    <a:pt x="106690" y="50853"/>
                    <a:pt x="113742" y="65959"/>
                    <a:pt x="114015" y="67753"/>
                  </a:cubicBezTo>
                </a:path>
              </a:pathLst>
            </a:custGeom>
            <a:noFill/>
            <a:ln w="152400" cap="flat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5"/>
            <p:cNvSpPr/>
            <p:nvPr/>
          </p:nvSpPr>
          <p:spPr>
            <a:xfrm>
              <a:off x="2475225" y="2387100"/>
              <a:ext cx="2740975" cy="1857950"/>
            </a:xfrm>
            <a:custGeom>
              <a:avLst/>
              <a:gdLst/>
              <a:ahLst/>
              <a:cxnLst/>
              <a:rect l="l" t="t" r="r" b="b"/>
              <a:pathLst>
                <a:path w="109639" h="74318" fill="none" extrusionOk="0">
                  <a:moveTo>
                    <a:pt x="56172" y="62524"/>
                  </a:moveTo>
                  <a:cubicBezTo>
                    <a:pt x="55716" y="62798"/>
                    <a:pt x="54744" y="63467"/>
                    <a:pt x="54318" y="63740"/>
                  </a:cubicBezTo>
                  <a:cubicBezTo>
                    <a:pt x="36415" y="74318"/>
                    <a:pt x="16141" y="68056"/>
                    <a:pt x="8512" y="54986"/>
                  </a:cubicBezTo>
                  <a:cubicBezTo>
                    <a:pt x="1" y="40427"/>
                    <a:pt x="4135" y="26141"/>
                    <a:pt x="9728" y="17113"/>
                  </a:cubicBezTo>
                  <a:cubicBezTo>
                    <a:pt x="17327" y="5137"/>
                    <a:pt x="31491" y="1"/>
                    <a:pt x="44926" y="244"/>
                  </a:cubicBezTo>
                  <a:cubicBezTo>
                    <a:pt x="54622" y="730"/>
                    <a:pt x="63954" y="4226"/>
                    <a:pt x="71552" y="10274"/>
                  </a:cubicBezTo>
                  <a:cubicBezTo>
                    <a:pt x="82556" y="19302"/>
                    <a:pt x="92829" y="31551"/>
                    <a:pt x="99486" y="44044"/>
                  </a:cubicBezTo>
                  <a:cubicBezTo>
                    <a:pt x="102374" y="49454"/>
                    <a:pt x="109365" y="64105"/>
                    <a:pt x="109638" y="65807"/>
                  </a:cubicBezTo>
                </a:path>
              </a:pathLst>
            </a:custGeom>
            <a:noFill/>
            <a:ln w="152400" cap="flat" cmpd="sng">
              <a:solidFill>
                <a:schemeClr val="accent4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5"/>
            <p:cNvSpPr/>
            <p:nvPr/>
          </p:nvSpPr>
          <p:spPr>
            <a:xfrm>
              <a:off x="2523875" y="2431175"/>
              <a:ext cx="2642175" cy="1748525"/>
            </a:xfrm>
            <a:custGeom>
              <a:avLst/>
              <a:gdLst/>
              <a:ahLst/>
              <a:cxnLst/>
              <a:rect l="l" t="t" r="r" b="b"/>
              <a:pathLst>
                <a:path w="105687" h="69941" fill="none" extrusionOk="0">
                  <a:moveTo>
                    <a:pt x="53314" y="59090"/>
                  </a:moveTo>
                  <a:cubicBezTo>
                    <a:pt x="52798" y="59424"/>
                    <a:pt x="52007" y="59941"/>
                    <a:pt x="51491" y="60214"/>
                  </a:cubicBezTo>
                  <a:cubicBezTo>
                    <a:pt x="34499" y="69941"/>
                    <a:pt x="15350" y="64014"/>
                    <a:pt x="8146" y="51825"/>
                  </a:cubicBezTo>
                  <a:cubicBezTo>
                    <a:pt x="0" y="38086"/>
                    <a:pt x="3952" y="24651"/>
                    <a:pt x="9301" y="16110"/>
                  </a:cubicBezTo>
                  <a:cubicBezTo>
                    <a:pt x="16505" y="4833"/>
                    <a:pt x="30062" y="1"/>
                    <a:pt x="42858" y="244"/>
                  </a:cubicBezTo>
                  <a:cubicBezTo>
                    <a:pt x="51977" y="700"/>
                    <a:pt x="60670" y="4286"/>
                    <a:pt x="67813" y="10153"/>
                  </a:cubicBezTo>
                  <a:cubicBezTo>
                    <a:pt x="78847" y="19150"/>
                    <a:pt x="84926" y="25229"/>
                    <a:pt x="91917" y="36749"/>
                  </a:cubicBezTo>
                  <a:cubicBezTo>
                    <a:pt x="97267" y="45533"/>
                    <a:pt x="101005" y="53588"/>
                    <a:pt x="105686" y="64470"/>
                  </a:cubicBezTo>
                </a:path>
              </a:pathLst>
            </a:custGeom>
            <a:noFill/>
            <a:ln w="152400" cap="flat" cmpd="sng">
              <a:solidFill>
                <a:schemeClr val="accent3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5"/>
            <p:cNvSpPr/>
            <p:nvPr/>
          </p:nvSpPr>
          <p:spPr>
            <a:xfrm>
              <a:off x="2587700" y="2487400"/>
              <a:ext cx="2530475" cy="1645950"/>
            </a:xfrm>
            <a:custGeom>
              <a:avLst/>
              <a:gdLst/>
              <a:ahLst/>
              <a:cxnLst/>
              <a:rect l="l" t="t" r="r" b="b"/>
              <a:pathLst>
                <a:path w="101219" h="65838" fill="none" extrusionOk="0">
                  <a:moveTo>
                    <a:pt x="50062" y="55412"/>
                  </a:moveTo>
                  <a:cubicBezTo>
                    <a:pt x="49424" y="55838"/>
                    <a:pt x="48147" y="56689"/>
                    <a:pt x="47479" y="57053"/>
                  </a:cubicBezTo>
                  <a:cubicBezTo>
                    <a:pt x="31794" y="65838"/>
                    <a:pt x="14226" y="60245"/>
                    <a:pt x="7569" y="48847"/>
                  </a:cubicBezTo>
                  <a:cubicBezTo>
                    <a:pt x="1" y="35898"/>
                    <a:pt x="3648" y="23223"/>
                    <a:pt x="8663" y="15199"/>
                  </a:cubicBezTo>
                  <a:cubicBezTo>
                    <a:pt x="15381" y="4560"/>
                    <a:pt x="27995" y="1"/>
                    <a:pt x="39940" y="214"/>
                  </a:cubicBezTo>
                  <a:cubicBezTo>
                    <a:pt x="48390" y="639"/>
                    <a:pt x="56871" y="4104"/>
                    <a:pt x="63710" y="9423"/>
                  </a:cubicBezTo>
                  <a:cubicBezTo>
                    <a:pt x="74136" y="17570"/>
                    <a:pt x="83315" y="27539"/>
                    <a:pt x="89303" y="38634"/>
                  </a:cubicBezTo>
                  <a:cubicBezTo>
                    <a:pt x="94470" y="48178"/>
                    <a:pt x="100398" y="60670"/>
                    <a:pt x="101218" y="62829"/>
                  </a:cubicBezTo>
                </a:path>
              </a:pathLst>
            </a:custGeom>
            <a:noFill/>
            <a:ln w="152400" cap="flat" cmpd="sng">
              <a:solidFill>
                <a:schemeClr val="accent5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5"/>
            <p:cNvSpPr/>
            <p:nvPr/>
          </p:nvSpPr>
          <p:spPr>
            <a:xfrm>
              <a:off x="2642425" y="2542875"/>
              <a:ext cx="2422550" cy="1538800"/>
            </a:xfrm>
            <a:custGeom>
              <a:avLst/>
              <a:gdLst/>
              <a:ahLst/>
              <a:cxnLst/>
              <a:rect l="l" t="t" r="r" b="b"/>
              <a:pathLst>
                <a:path w="96902" h="61552" fill="none" extrusionOk="0">
                  <a:moveTo>
                    <a:pt x="45624" y="51916"/>
                  </a:moveTo>
                  <a:cubicBezTo>
                    <a:pt x="45229" y="52160"/>
                    <a:pt x="44712" y="52585"/>
                    <a:pt x="44347" y="52798"/>
                  </a:cubicBezTo>
                  <a:cubicBezTo>
                    <a:pt x="30001" y="61552"/>
                    <a:pt x="13313" y="56141"/>
                    <a:pt x="7021" y="45473"/>
                  </a:cubicBezTo>
                  <a:cubicBezTo>
                    <a:pt x="0" y="33527"/>
                    <a:pt x="3404" y="21855"/>
                    <a:pt x="8055" y="14439"/>
                  </a:cubicBezTo>
                  <a:cubicBezTo>
                    <a:pt x="14316" y="4621"/>
                    <a:pt x="25836" y="1"/>
                    <a:pt x="36961" y="214"/>
                  </a:cubicBezTo>
                  <a:cubicBezTo>
                    <a:pt x="44834" y="609"/>
                    <a:pt x="53983" y="3496"/>
                    <a:pt x="60244" y="8511"/>
                  </a:cubicBezTo>
                  <a:cubicBezTo>
                    <a:pt x="69333" y="15928"/>
                    <a:pt x="79667" y="27296"/>
                    <a:pt x="85230" y="37509"/>
                  </a:cubicBezTo>
                  <a:cubicBezTo>
                    <a:pt x="88087" y="42828"/>
                    <a:pt x="96689" y="59758"/>
                    <a:pt x="96902" y="61157"/>
                  </a:cubicBezTo>
                </a:path>
              </a:pathLst>
            </a:custGeom>
            <a:noFill/>
            <a:ln w="152400" cap="flat" cmpd="sng">
              <a:solidFill>
                <a:schemeClr val="l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5"/>
            <p:cNvSpPr/>
            <p:nvPr/>
          </p:nvSpPr>
          <p:spPr>
            <a:xfrm>
              <a:off x="2704725" y="2590000"/>
              <a:ext cx="2309325" cy="1481050"/>
            </a:xfrm>
            <a:custGeom>
              <a:avLst/>
              <a:gdLst/>
              <a:ahLst/>
              <a:cxnLst/>
              <a:rect l="l" t="t" r="r" b="b"/>
              <a:pathLst>
                <a:path w="92373" h="59242" fill="none" extrusionOk="0">
                  <a:moveTo>
                    <a:pt x="42159" y="48420"/>
                  </a:moveTo>
                  <a:cubicBezTo>
                    <a:pt x="41551" y="48816"/>
                    <a:pt x="41035" y="49180"/>
                    <a:pt x="40396" y="49515"/>
                  </a:cubicBezTo>
                  <a:cubicBezTo>
                    <a:pt x="26992" y="56870"/>
                    <a:pt x="12128" y="52068"/>
                    <a:pt x="6444" y="42372"/>
                  </a:cubicBezTo>
                  <a:cubicBezTo>
                    <a:pt x="0" y="31308"/>
                    <a:pt x="3101" y="20456"/>
                    <a:pt x="7387" y="13587"/>
                  </a:cubicBezTo>
                  <a:cubicBezTo>
                    <a:pt x="13131" y="4468"/>
                    <a:pt x="23952" y="0"/>
                    <a:pt x="34165" y="183"/>
                  </a:cubicBezTo>
                  <a:cubicBezTo>
                    <a:pt x="41430" y="547"/>
                    <a:pt x="50305" y="3526"/>
                    <a:pt x="56050" y="8146"/>
                  </a:cubicBezTo>
                  <a:cubicBezTo>
                    <a:pt x="64409" y="15046"/>
                    <a:pt x="75564" y="26536"/>
                    <a:pt x="80823" y="36749"/>
                  </a:cubicBezTo>
                  <a:cubicBezTo>
                    <a:pt x="83771" y="42432"/>
                    <a:pt x="92191" y="57934"/>
                    <a:pt x="92373" y="59241"/>
                  </a:cubicBezTo>
                </a:path>
              </a:pathLst>
            </a:custGeom>
            <a:noFill/>
            <a:ln w="152400" cap="flat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16"/>
          <p:cNvGrpSpPr/>
          <p:nvPr/>
        </p:nvGrpSpPr>
        <p:grpSpPr>
          <a:xfrm>
            <a:off x="7783834" y="-121875"/>
            <a:ext cx="1885171" cy="5483037"/>
            <a:chOff x="7936330" y="-198069"/>
            <a:chExt cx="2187989" cy="5483037"/>
          </a:xfrm>
        </p:grpSpPr>
        <p:sp>
          <p:nvSpPr>
            <p:cNvPr id="114" name="Google Shape;114;p16"/>
            <p:cNvSpPr/>
            <p:nvPr/>
          </p:nvSpPr>
          <p:spPr>
            <a:xfrm rot="-5058270" flipH="1">
              <a:off x="5877738" y="2147352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9" y="4042"/>
                    <a:pt x="6837" y="2765"/>
                    <a:pt x="10253" y="2765"/>
                  </a:cubicBezTo>
                  <a:cubicBezTo>
                    <a:pt x="19587" y="2765"/>
                    <a:pt x="28915" y="12298"/>
                    <a:pt x="38249" y="12298"/>
                  </a:cubicBezTo>
                  <a:cubicBezTo>
                    <a:pt x="41666" y="12298"/>
                    <a:pt x="45083" y="1102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6"/>
            <p:cNvSpPr/>
            <p:nvPr/>
          </p:nvSpPr>
          <p:spPr>
            <a:xfrm rot="-5058270" flipH="1">
              <a:off x="6036836" y="2163581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53" y="0"/>
                  </a:moveTo>
                  <a:cubicBezTo>
                    <a:pt x="6837" y="0"/>
                    <a:pt x="3419" y="1277"/>
                    <a:pt x="0" y="4767"/>
                  </a:cubicBezTo>
                  <a:lnTo>
                    <a:pt x="0" y="7535"/>
                  </a:lnTo>
                  <a:cubicBezTo>
                    <a:pt x="3422" y="4036"/>
                    <a:pt x="6842" y="2756"/>
                    <a:pt x="10261" y="2756"/>
                  </a:cubicBezTo>
                  <a:cubicBezTo>
                    <a:pt x="19595" y="2756"/>
                    <a:pt x="28923" y="12299"/>
                    <a:pt x="38257" y="12299"/>
                  </a:cubicBezTo>
                  <a:cubicBezTo>
                    <a:pt x="41671" y="12299"/>
                    <a:pt x="45086" y="11022"/>
                    <a:pt x="48502" y="7535"/>
                  </a:cubicBezTo>
                  <a:lnTo>
                    <a:pt x="48502" y="4767"/>
                  </a:lnTo>
                  <a:cubicBezTo>
                    <a:pt x="45083" y="8256"/>
                    <a:pt x="41666" y="9533"/>
                    <a:pt x="38249" y="9533"/>
                  </a:cubicBezTo>
                  <a:cubicBezTo>
                    <a:pt x="28915" y="9533"/>
                    <a:pt x="19587" y="0"/>
                    <a:pt x="102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6"/>
            <p:cNvSpPr/>
            <p:nvPr/>
          </p:nvSpPr>
          <p:spPr>
            <a:xfrm rot="-5058270" flipH="1">
              <a:off x="6194812" y="2179319"/>
              <a:ext cx="5356449" cy="712109"/>
            </a:xfrm>
            <a:custGeom>
              <a:avLst/>
              <a:gdLst/>
              <a:ahLst/>
              <a:cxnLst/>
              <a:rect l="l" t="t" r="r" b="b"/>
              <a:pathLst>
                <a:path w="48502" h="12312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7" y="4045"/>
                    <a:pt x="6831" y="2769"/>
                    <a:pt x="10245" y="2769"/>
                  </a:cubicBezTo>
                  <a:cubicBezTo>
                    <a:pt x="19579" y="2769"/>
                    <a:pt x="28907" y="12311"/>
                    <a:pt x="38241" y="12311"/>
                  </a:cubicBezTo>
                  <a:cubicBezTo>
                    <a:pt x="41660" y="12311"/>
                    <a:pt x="45080" y="1103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6"/>
            <p:cNvSpPr/>
            <p:nvPr/>
          </p:nvSpPr>
          <p:spPr>
            <a:xfrm rot="-5058270" flipH="1">
              <a:off x="6353622" y="2195980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6"/>
            <p:cNvSpPr/>
            <p:nvPr/>
          </p:nvSpPr>
          <p:spPr>
            <a:xfrm rot="-5058270" flipH="1">
              <a:off x="6511972" y="221213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61" y="1"/>
                  </a:moveTo>
                  <a:cubicBezTo>
                    <a:pt x="6842" y="1"/>
                    <a:pt x="3422" y="1281"/>
                    <a:pt x="0" y="4780"/>
                  </a:cubicBezTo>
                  <a:lnTo>
                    <a:pt x="0" y="7516"/>
                  </a:lnTo>
                  <a:cubicBezTo>
                    <a:pt x="3417" y="4029"/>
                    <a:pt x="6831" y="2753"/>
                    <a:pt x="10245" y="2753"/>
                  </a:cubicBezTo>
                  <a:cubicBezTo>
                    <a:pt x="19579" y="2753"/>
                    <a:pt x="28907" y="12295"/>
                    <a:pt x="38241" y="12295"/>
                  </a:cubicBezTo>
                  <a:cubicBezTo>
                    <a:pt x="41660" y="12295"/>
                    <a:pt x="45080" y="11015"/>
                    <a:pt x="48502" y="7516"/>
                  </a:cubicBezTo>
                  <a:lnTo>
                    <a:pt x="48502" y="4780"/>
                  </a:lnTo>
                  <a:cubicBezTo>
                    <a:pt x="45086" y="8267"/>
                    <a:pt x="41671" y="9543"/>
                    <a:pt x="38257" y="9543"/>
                  </a:cubicBezTo>
                  <a:cubicBezTo>
                    <a:pt x="28923" y="9543"/>
                    <a:pt x="19595" y="1"/>
                    <a:pt x="102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6"/>
            <p:cNvSpPr/>
            <p:nvPr/>
          </p:nvSpPr>
          <p:spPr>
            <a:xfrm rot="-5058270" flipH="1">
              <a:off x="6670322" y="2228284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6"/>
            <p:cNvSpPr/>
            <p:nvPr/>
          </p:nvSpPr>
          <p:spPr>
            <a:xfrm rot="-5058270" flipH="1">
              <a:off x="6826547" y="222827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1" name="Google Shape;121;p16"/>
          <p:cNvSpPr txBox="1">
            <a:spLocks noGrp="1"/>
          </p:cNvSpPr>
          <p:nvPr>
            <p:ph type="body" idx="1"/>
          </p:nvPr>
        </p:nvSpPr>
        <p:spPr>
          <a:xfrm>
            <a:off x="714575" y="1008625"/>
            <a:ext cx="7467300" cy="359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2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title"/>
          </p:nvPr>
        </p:nvSpPr>
        <p:spPr>
          <a:xfrm>
            <a:off x="972900" y="287175"/>
            <a:ext cx="71982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b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16"/>
          <p:cNvSpPr/>
          <p:nvPr/>
        </p:nvSpPr>
        <p:spPr>
          <a:xfrm>
            <a:off x="-210918" y="3213818"/>
            <a:ext cx="597838" cy="584914"/>
          </a:xfrm>
          <a:custGeom>
            <a:avLst/>
            <a:gdLst/>
            <a:ahLst/>
            <a:cxnLst/>
            <a:rect l="l" t="t" r="r" b="b"/>
            <a:pathLst>
              <a:path w="11217" h="10974" extrusionOk="0">
                <a:moveTo>
                  <a:pt x="8481" y="1"/>
                </a:moveTo>
                <a:lnTo>
                  <a:pt x="5168" y="2129"/>
                </a:lnTo>
                <a:lnTo>
                  <a:pt x="1551" y="639"/>
                </a:lnTo>
                <a:lnTo>
                  <a:pt x="2554" y="4439"/>
                </a:lnTo>
                <a:lnTo>
                  <a:pt x="1" y="7417"/>
                </a:lnTo>
                <a:lnTo>
                  <a:pt x="3922" y="7630"/>
                </a:lnTo>
                <a:lnTo>
                  <a:pt x="5958" y="10974"/>
                </a:lnTo>
                <a:lnTo>
                  <a:pt x="7387" y="7326"/>
                </a:lnTo>
                <a:lnTo>
                  <a:pt x="11217" y="6414"/>
                </a:lnTo>
                <a:lnTo>
                  <a:pt x="8177" y="3922"/>
                </a:lnTo>
                <a:lnTo>
                  <a:pt x="848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6"/>
          <p:cNvSpPr/>
          <p:nvPr/>
        </p:nvSpPr>
        <p:spPr>
          <a:xfrm>
            <a:off x="8689426" y="4253251"/>
            <a:ext cx="337836" cy="352671"/>
          </a:xfrm>
          <a:custGeom>
            <a:avLst/>
            <a:gdLst/>
            <a:ahLst/>
            <a:cxnLst/>
            <a:rect l="l" t="t" r="r" b="b"/>
            <a:pathLst>
              <a:path w="13162" h="13740" extrusionOk="0">
                <a:moveTo>
                  <a:pt x="4894" y="1"/>
                </a:moveTo>
                <a:lnTo>
                  <a:pt x="4286" y="4742"/>
                </a:lnTo>
                <a:lnTo>
                  <a:pt x="1" y="6931"/>
                </a:lnTo>
                <a:lnTo>
                  <a:pt x="4347" y="8998"/>
                </a:lnTo>
                <a:lnTo>
                  <a:pt x="5107" y="13739"/>
                </a:lnTo>
                <a:lnTo>
                  <a:pt x="8390" y="10244"/>
                </a:lnTo>
                <a:lnTo>
                  <a:pt x="13162" y="10973"/>
                </a:lnTo>
                <a:lnTo>
                  <a:pt x="13162" y="10973"/>
                </a:lnTo>
                <a:lnTo>
                  <a:pt x="10852" y="6779"/>
                </a:lnTo>
                <a:lnTo>
                  <a:pt x="13010" y="2493"/>
                </a:lnTo>
                <a:lnTo>
                  <a:pt x="8299" y="337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16"/>
          <p:cNvSpPr/>
          <p:nvPr/>
        </p:nvSpPr>
        <p:spPr>
          <a:xfrm rot="2254481">
            <a:off x="4326790" y="5009945"/>
            <a:ext cx="242871" cy="238309"/>
          </a:xfrm>
          <a:custGeom>
            <a:avLst/>
            <a:gdLst/>
            <a:ahLst/>
            <a:cxnLst/>
            <a:rect l="l" t="t" r="r" b="b"/>
            <a:pathLst>
              <a:path w="4834" h="4743" extrusionOk="0">
                <a:moveTo>
                  <a:pt x="3648" y="1"/>
                </a:moveTo>
                <a:lnTo>
                  <a:pt x="2219" y="913"/>
                </a:lnTo>
                <a:lnTo>
                  <a:pt x="669" y="274"/>
                </a:lnTo>
                <a:lnTo>
                  <a:pt x="1095" y="1916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34" y="2767"/>
                </a:lnTo>
                <a:lnTo>
                  <a:pt x="3526" y="1703"/>
                </a:lnTo>
                <a:lnTo>
                  <a:pt x="36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16"/>
          <p:cNvSpPr/>
          <p:nvPr/>
        </p:nvSpPr>
        <p:spPr>
          <a:xfrm>
            <a:off x="7219412" y="4680882"/>
            <a:ext cx="158289" cy="155310"/>
          </a:xfrm>
          <a:custGeom>
            <a:avLst/>
            <a:gdLst/>
            <a:ahLst/>
            <a:cxnLst/>
            <a:rect l="l" t="t" r="r" b="b"/>
            <a:pathLst>
              <a:path w="4834" h="4743" extrusionOk="0">
                <a:moveTo>
                  <a:pt x="3648" y="1"/>
                </a:moveTo>
                <a:lnTo>
                  <a:pt x="2219" y="943"/>
                </a:lnTo>
                <a:lnTo>
                  <a:pt x="669" y="274"/>
                </a:lnTo>
                <a:lnTo>
                  <a:pt x="1095" y="1916"/>
                </a:lnTo>
                <a:lnTo>
                  <a:pt x="0" y="3192"/>
                </a:lnTo>
                <a:lnTo>
                  <a:pt x="1672" y="3284"/>
                </a:lnTo>
                <a:lnTo>
                  <a:pt x="2554" y="4743"/>
                </a:lnTo>
                <a:lnTo>
                  <a:pt x="3192" y="3162"/>
                </a:lnTo>
                <a:lnTo>
                  <a:pt x="4833" y="2767"/>
                </a:lnTo>
                <a:lnTo>
                  <a:pt x="3526" y="1703"/>
                </a:lnTo>
                <a:lnTo>
                  <a:pt x="36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16"/>
          <p:cNvSpPr/>
          <p:nvPr/>
        </p:nvSpPr>
        <p:spPr>
          <a:xfrm>
            <a:off x="1925001" y="4805279"/>
            <a:ext cx="159272" cy="155310"/>
          </a:xfrm>
          <a:custGeom>
            <a:avLst/>
            <a:gdLst/>
            <a:ahLst/>
            <a:cxnLst/>
            <a:rect l="l" t="t" r="r" b="b"/>
            <a:pathLst>
              <a:path w="4864" h="4743" extrusionOk="0">
                <a:moveTo>
                  <a:pt x="3679" y="0"/>
                </a:moveTo>
                <a:lnTo>
                  <a:pt x="2250" y="912"/>
                </a:lnTo>
                <a:lnTo>
                  <a:pt x="700" y="274"/>
                </a:lnTo>
                <a:lnTo>
                  <a:pt x="1125" y="1915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64" y="2766"/>
                </a:lnTo>
                <a:lnTo>
                  <a:pt x="3527" y="1703"/>
                </a:lnTo>
                <a:lnTo>
                  <a:pt x="36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16"/>
          <p:cNvSpPr/>
          <p:nvPr/>
        </p:nvSpPr>
        <p:spPr>
          <a:xfrm>
            <a:off x="8982528" y="2103824"/>
            <a:ext cx="242870" cy="237892"/>
          </a:xfrm>
          <a:custGeom>
            <a:avLst/>
            <a:gdLst/>
            <a:ahLst/>
            <a:cxnLst/>
            <a:rect l="l" t="t" r="r" b="b"/>
            <a:pathLst>
              <a:path w="7417" h="7265" extrusionOk="0">
                <a:moveTo>
                  <a:pt x="5593" y="0"/>
                </a:moveTo>
                <a:lnTo>
                  <a:pt x="3405" y="1429"/>
                </a:lnTo>
                <a:lnTo>
                  <a:pt x="1003" y="426"/>
                </a:lnTo>
                <a:lnTo>
                  <a:pt x="1672" y="2948"/>
                </a:lnTo>
                <a:lnTo>
                  <a:pt x="0" y="4924"/>
                </a:lnTo>
                <a:lnTo>
                  <a:pt x="2584" y="5046"/>
                </a:lnTo>
                <a:lnTo>
                  <a:pt x="3952" y="7265"/>
                </a:lnTo>
                <a:lnTo>
                  <a:pt x="4864" y="4863"/>
                </a:lnTo>
                <a:lnTo>
                  <a:pt x="7417" y="4255"/>
                </a:lnTo>
                <a:lnTo>
                  <a:pt x="5380" y="2614"/>
                </a:lnTo>
                <a:lnTo>
                  <a:pt x="559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16"/>
          <p:cNvSpPr/>
          <p:nvPr/>
        </p:nvSpPr>
        <p:spPr>
          <a:xfrm>
            <a:off x="140207" y="4742322"/>
            <a:ext cx="286680" cy="281236"/>
          </a:xfrm>
          <a:custGeom>
            <a:avLst/>
            <a:gdLst/>
            <a:ahLst/>
            <a:cxnLst/>
            <a:rect l="l" t="t" r="r" b="b"/>
            <a:pathLst>
              <a:path w="4834" h="4742" extrusionOk="0">
                <a:moveTo>
                  <a:pt x="3648" y="0"/>
                </a:moveTo>
                <a:lnTo>
                  <a:pt x="2219" y="912"/>
                </a:lnTo>
                <a:lnTo>
                  <a:pt x="669" y="274"/>
                </a:lnTo>
                <a:lnTo>
                  <a:pt x="669" y="274"/>
                </a:lnTo>
                <a:lnTo>
                  <a:pt x="1094" y="1915"/>
                </a:lnTo>
                <a:lnTo>
                  <a:pt x="0" y="3192"/>
                </a:lnTo>
                <a:lnTo>
                  <a:pt x="1672" y="3283"/>
                </a:lnTo>
                <a:lnTo>
                  <a:pt x="2553" y="4742"/>
                </a:lnTo>
                <a:lnTo>
                  <a:pt x="3192" y="3161"/>
                </a:lnTo>
                <a:lnTo>
                  <a:pt x="4833" y="2766"/>
                </a:lnTo>
                <a:lnTo>
                  <a:pt x="3526" y="1702"/>
                </a:lnTo>
                <a:lnTo>
                  <a:pt x="364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6"/>
          <p:cNvSpPr/>
          <p:nvPr/>
        </p:nvSpPr>
        <p:spPr>
          <a:xfrm>
            <a:off x="3271006" y="57933"/>
            <a:ext cx="158289" cy="154294"/>
          </a:xfrm>
          <a:custGeom>
            <a:avLst/>
            <a:gdLst/>
            <a:ahLst/>
            <a:cxnLst/>
            <a:rect l="l" t="t" r="r" b="b"/>
            <a:pathLst>
              <a:path w="4834" h="4712" extrusionOk="0">
                <a:moveTo>
                  <a:pt x="3648" y="1"/>
                </a:moveTo>
                <a:lnTo>
                  <a:pt x="2219" y="912"/>
                </a:lnTo>
                <a:lnTo>
                  <a:pt x="669" y="244"/>
                </a:lnTo>
                <a:lnTo>
                  <a:pt x="669" y="244"/>
                </a:lnTo>
                <a:lnTo>
                  <a:pt x="1094" y="1885"/>
                </a:lnTo>
                <a:lnTo>
                  <a:pt x="0" y="3192"/>
                </a:lnTo>
                <a:lnTo>
                  <a:pt x="1672" y="3283"/>
                </a:lnTo>
                <a:lnTo>
                  <a:pt x="2553" y="4712"/>
                </a:lnTo>
                <a:lnTo>
                  <a:pt x="3161" y="3131"/>
                </a:lnTo>
                <a:lnTo>
                  <a:pt x="4833" y="2736"/>
                </a:lnTo>
                <a:lnTo>
                  <a:pt x="3496" y="1672"/>
                </a:lnTo>
                <a:lnTo>
                  <a:pt x="36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16"/>
          <p:cNvSpPr/>
          <p:nvPr/>
        </p:nvSpPr>
        <p:spPr>
          <a:xfrm>
            <a:off x="605614" y="-172051"/>
            <a:ext cx="367286" cy="384280"/>
          </a:xfrm>
          <a:custGeom>
            <a:avLst/>
            <a:gdLst/>
            <a:ahLst/>
            <a:cxnLst/>
            <a:rect l="l" t="t" r="r" b="b"/>
            <a:pathLst>
              <a:path w="13162" h="13771" extrusionOk="0">
                <a:moveTo>
                  <a:pt x="4894" y="1"/>
                </a:moveTo>
                <a:lnTo>
                  <a:pt x="4286" y="4773"/>
                </a:lnTo>
                <a:lnTo>
                  <a:pt x="0" y="6962"/>
                </a:lnTo>
                <a:lnTo>
                  <a:pt x="4347" y="9028"/>
                </a:lnTo>
                <a:lnTo>
                  <a:pt x="5107" y="13770"/>
                </a:lnTo>
                <a:lnTo>
                  <a:pt x="8420" y="10275"/>
                </a:lnTo>
                <a:lnTo>
                  <a:pt x="13162" y="11004"/>
                </a:lnTo>
                <a:lnTo>
                  <a:pt x="10852" y="6779"/>
                </a:lnTo>
                <a:lnTo>
                  <a:pt x="13010" y="2493"/>
                </a:lnTo>
                <a:lnTo>
                  <a:pt x="8298" y="340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6"/>
          <p:cNvSpPr/>
          <p:nvPr/>
        </p:nvSpPr>
        <p:spPr>
          <a:xfrm>
            <a:off x="8366909" y="342595"/>
            <a:ext cx="322506" cy="315531"/>
          </a:xfrm>
          <a:custGeom>
            <a:avLst/>
            <a:gdLst/>
            <a:ahLst/>
            <a:cxnLst/>
            <a:rect l="l" t="t" r="r" b="b"/>
            <a:pathLst>
              <a:path w="9849" h="9636" extrusionOk="0">
                <a:moveTo>
                  <a:pt x="7447" y="0"/>
                </a:moveTo>
                <a:lnTo>
                  <a:pt x="4560" y="1854"/>
                </a:lnTo>
                <a:lnTo>
                  <a:pt x="1368" y="547"/>
                </a:lnTo>
                <a:lnTo>
                  <a:pt x="2250" y="3860"/>
                </a:lnTo>
                <a:lnTo>
                  <a:pt x="0" y="6505"/>
                </a:lnTo>
                <a:lnTo>
                  <a:pt x="3435" y="6687"/>
                </a:lnTo>
                <a:lnTo>
                  <a:pt x="5259" y="9636"/>
                </a:lnTo>
                <a:lnTo>
                  <a:pt x="6505" y="6414"/>
                </a:lnTo>
                <a:lnTo>
                  <a:pt x="9849" y="5623"/>
                </a:lnTo>
                <a:lnTo>
                  <a:pt x="7174" y="3435"/>
                </a:lnTo>
                <a:lnTo>
                  <a:pt x="744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6"/>
          <p:cNvSpPr/>
          <p:nvPr/>
        </p:nvSpPr>
        <p:spPr>
          <a:xfrm>
            <a:off x="7286895" y="-137175"/>
            <a:ext cx="322506" cy="314548"/>
          </a:xfrm>
          <a:custGeom>
            <a:avLst/>
            <a:gdLst/>
            <a:ahLst/>
            <a:cxnLst/>
            <a:rect l="l" t="t" r="r" b="b"/>
            <a:pathLst>
              <a:path w="9849" h="9606" extrusionOk="0">
                <a:moveTo>
                  <a:pt x="7448" y="1"/>
                </a:moveTo>
                <a:lnTo>
                  <a:pt x="4560" y="1855"/>
                </a:lnTo>
                <a:lnTo>
                  <a:pt x="1369" y="548"/>
                </a:lnTo>
                <a:lnTo>
                  <a:pt x="2250" y="3861"/>
                </a:lnTo>
                <a:lnTo>
                  <a:pt x="1" y="6475"/>
                </a:lnTo>
                <a:lnTo>
                  <a:pt x="3435" y="6688"/>
                </a:lnTo>
                <a:lnTo>
                  <a:pt x="5229" y="9606"/>
                </a:lnTo>
                <a:lnTo>
                  <a:pt x="6475" y="6414"/>
                </a:lnTo>
                <a:lnTo>
                  <a:pt x="9849" y="5593"/>
                </a:lnTo>
                <a:lnTo>
                  <a:pt x="7174" y="3435"/>
                </a:lnTo>
                <a:lnTo>
                  <a:pt x="74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6"/>
          <p:cNvSpPr/>
          <p:nvPr/>
        </p:nvSpPr>
        <p:spPr>
          <a:xfrm>
            <a:off x="140203" y="1463724"/>
            <a:ext cx="253471" cy="247074"/>
          </a:xfrm>
          <a:custGeom>
            <a:avLst/>
            <a:gdLst/>
            <a:ahLst/>
            <a:cxnLst/>
            <a:rect l="l" t="t" r="r" b="b"/>
            <a:pathLst>
              <a:path w="4834" h="4712" extrusionOk="0">
                <a:moveTo>
                  <a:pt x="3648" y="1"/>
                </a:moveTo>
                <a:lnTo>
                  <a:pt x="2219" y="912"/>
                </a:lnTo>
                <a:lnTo>
                  <a:pt x="669" y="244"/>
                </a:lnTo>
                <a:lnTo>
                  <a:pt x="669" y="244"/>
                </a:lnTo>
                <a:lnTo>
                  <a:pt x="1094" y="1885"/>
                </a:lnTo>
                <a:lnTo>
                  <a:pt x="0" y="3192"/>
                </a:lnTo>
                <a:lnTo>
                  <a:pt x="1672" y="3283"/>
                </a:lnTo>
                <a:lnTo>
                  <a:pt x="2553" y="4712"/>
                </a:lnTo>
                <a:lnTo>
                  <a:pt x="3161" y="3131"/>
                </a:lnTo>
                <a:lnTo>
                  <a:pt x="4833" y="2736"/>
                </a:lnTo>
                <a:lnTo>
                  <a:pt x="3496" y="1672"/>
                </a:lnTo>
                <a:lnTo>
                  <a:pt x="36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7"/>
          <p:cNvSpPr txBox="1">
            <a:spLocks noGrp="1"/>
          </p:cNvSpPr>
          <p:nvPr>
            <p:ph type="subTitle" idx="1"/>
          </p:nvPr>
        </p:nvSpPr>
        <p:spPr>
          <a:xfrm>
            <a:off x="1672900" y="3470875"/>
            <a:ext cx="2651100" cy="69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137" name="Google Shape;137;p17"/>
          <p:cNvSpPr txBox="1">
            <a:spLocks noGrp="1"/>
          </p:cNvSpPr>
          <p:nvPr>
            <p:ph type="title"/>
          </p:nvPr>
        </p:nvSpPr>
        <p:spPr>
          <a:xfrm>
            <a:off x="2240650" y="3077762"/>
            <a:ext cx="15156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400" i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138" name="Google Shape;138;p17"/>
          <p:cNvSpPr txBox="1">
            <a:spLocks noGrp="1"/>
          </p:cNvSpPr>
          <p:nvPr>
            <p:ph type="subTitle" idx="2"/>
          </p:nvPr>
        </p:nvSpPr>
        <p:spPr>
          <a:xfrm>
            <a:off x="4820000" y="3470875"/>
            <a:ext cx="2651100" cy="69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139" name="Google Shape;139;p17"/>
          <p:cNvSpPr txBox="1">
            <a:spLocks noGrp="1"/>
          </p:cNvSpPr>
          <p:nvPr>
            <p:ph type="title" idx="3"/>
          </p:nvPr>
        </p:nvSpPr>
        <p:spPr>
          <a:xfrm>
            <a:off x="5387750" y="3077762"/>
            <a:ext cx="15156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400" i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140" name="Google Shape;140;p17"/>
          <p:cNvSpPr txBox="1">
            <a:spLocks noGrp="1"/>
          </p:cNvSpPr>
          <p:nvPr>
            <p:ph type="title" idx="4"/>
          </p:nvPr>
        </p:nvSpPr>
        <p:spPr>
          <a:xfrm>
            <a:off x="972900" y="287175"/>
            <a:ext cx="71982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b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grpSp>
        <p:nvGrpSpPr>
          <p:cNvPr id="141" name="Google Shape;141;p17"/>
          <p:cNvGrpSpPr/>
          <p:nvPr/>
        </p:nvGrpSpPr>
        <p:grpSpPr>
          <a:xfrm rot="250396" flipH="1">
            <a:off x="-698231" y="-169888"/>
            <a:ext cx="1885137" cy="5483290"/>
            <a:chOff x="7936330" y="-198069"/>
            <a:chExt cx="2187989" cy="5483037"/>
          </a:xfrm>
        </p:grpSpPr>
        <p:sp>
          <p:nvSpPr>
            <p:cNvPr id="142" name="Google Shape;142;p17"/>
            <p:cNvSpPr/>
            <p:nvPr/>
          </p:nvSpPr>
          <p:spPr>
            <a:xfrm rot="-5058270" flipH="1">
              <a:off x="5877738" y="2147352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9" y="4042"/>
                    <a:pt x="6837" y="2765"/>
                    <a:pt x="10253" y="2765"/>
                  </a:cubicBezTo>
                  <a:cubicBezTo>
                    <a:pt x="19587" y="2765"/>
                    <a:pt x="28915" y="12298"/>
                    <a:pt x="38249" y="12298"/>
                  </a:cubicBezTo>
                  <a:cubicBezTo>
                    <a:pt x="41666" y="12298"/>
                    <a:pt x="45083" y="1102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7"/>
            <p:cNvSpPr/>
            <p:nvPr/>
          </p:nvSpPr>
          <p:spPr>
            <a:xfrm rot="-5058270" flipH="1">
              <a:off x="6036836" y="2163581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53" y="0"/>
                  </a:moveTo>
                  <a:cubicBezTo>
                    <a:pt x="6837" y="0"/>
                    <a:pt x="3419" y="1277"/>
                    <a:pt x="0" y="4767"/>
                  </a:cubicBezTo>
                  <a:lnTo>
                    <a:pt x="0" y="7535"/>
                  </a:lnTo>
                  <a:cubicBezTo>
                    <a:pt x="3422" y="4036"/>
                    <a:pt x="6842" y="2756"/>
                    <a:pt x="10261" y="2756"/>
                  </a:cubicBezTo>
                  <a:cubicBezTo>
                    <a:pt x="19595" y="2756"/>
                    <a:pt x="28923" y="12299"/>
                    <a:pt x="38257" y="12299"/>
                  </a:cubicBezTo>
                  <a:cubicBezTo>
                    <a:pt x="41671" y="12299"/>
                    <a:pt x="45086" y="11022"/>
                    <a:pt x="48502" y="7535"/>
                  </a:cubicBezTo>
                  <a:lnTo>
                    <a:pt x="48502" y="4767"/>
                  </a:lnTo>
                  <a:cubicBezTo>
                    <a:pt x="45083" y="8256"/>
                    <a:pt x="41666" y="9533"/>
                    <a:pt x="38249" y="9533"/>
                  </a:cubicBezTo>
                  <a:cubicBezTo>
                    <a:pt x="28915" y="9533"/>
                    <a:pt x="19587" y="0"/>
                    <a:pt x="102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7"/>
            <p:cNvSpPr/>
            <p:nvPr/>
          </p:nvSpPr>
          <p:spPr>
            <a:xfrm rot="-5058270" flipH="1">
              <a:off x="6194812" y="2179319"/>
              <a:ext cx="5356449" cy="712109"/>
            </a:xfrm>
            <a:custGeom>
              <a:avLst/>
              <a:gdLst/>
              <a:ahLst/>
              <a:cxnLst/>
              <a:rect l="l" t="t" r="r" b="b"/>
              <a:pathLst>
                <a:path w="48502" h="12312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7" y="4045"/>
                    <a:pt x="6831" y="2769"/>
                    <a:pt x="10245" y="2769"/>
                  </a:cubicBezTo>
                  <a:cubicBezTo>
                    <a:pt x="19579" y="2769"/>
                    <a:pt x="28907" y="12311"/>
                    <a:pt x="38241" y="12311"/>
                  </a:cubicBezTo>
                  <a:cubicBezTo>
                    <a:pt x="41660" y="12311"/>
                    <a:pt x="45080" y="1103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7"/>
            <p:cNvSpPr/>
            <p:nvPr/>
          </p:nvSpPr>
          <p:spPr>
            <a:xfrm rot="-5058270" flipH="1">
              <a:off x="6353622" y="2195980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7"/>
            <p:cNvSpPr/>
            <p:nvPr/>
          </p:nvSpPr>
          <p:spPr>
            <a:xfrm rot="-5058270" flipH="1">
              <a:off x="6511972" y="221213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61" y="1"/>
                  </a:moveTo>
                  <a:cubicBezTo>
                    <a:pt x="6842" y="1"/>
                    <a:pt x="3422" y="1281"/>
                    <a:pt x="0" y="4780"/>
                  </a:cubicBezTo>
                  <a:lnTo>
                    <a:pt x="0" y="7516"/>
                  </a:lnTo>
                  <a:cubicBezTo>
                    <a:pt x="3417" y="4029"/>
                    <a:pt x="6831" y="2753"/>
                    <a:pt x="10245" y="2753"/>
                  </a:cubicBezTo>
                  <a:cubicBezTo>
                    <a:pt x="19579" y="2753"/>
                    <a:pt x="28907" y="12295"/>
                    <a:pt x="38241" y="12295"/>
                  </a:cubicBezTo>
                  <a:cubicBezTo>
                    <a:pt x="41660" y="12295"/>
                    <a:pt x="45080" y="11015"/>
                    <a:pt x="48502" y="7516"/>
                  </a:cubicBezTo>
                  <a:lnTo>
                    <a:pt x="48502" y="4780"/>
                  </a:lnTo>
                  <a:cubicBezTo>
                    <a:pt x="45086" y="8267"/>
                    <a:pt x="41671" y="9543"/>
                    <a:pt x="38257" y="9543"/>
                  </a:cubicBezTo>
                  <a:cubicBezTo>
                    <a:pt x="28923" y="9543"/>
                    <a:pt x="19595" y="1"/>
                    <a:pt x="102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7"/>
            <p:cNvSpPr/>
            <p:nvPr/>
          </p:nvSpPr>
          <p:spPr>
            <a:xfrm rot="-5058270" flipH="1">
              <a:off x="6670322" y="2228284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7"/>
            <p:cNvSpPr/>
            <p:nvPr/>
          </p:nvSpPr>
          <p:spPr>
            <a:xfrm rot="-5058270" flipH="1">
              <a:off x="6826547" y="222827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9" name="Google Shape;149;p17"/>
          <p:cNvGrpSpPr/>
          <p:nvPr/>
        </p:nvGrpSpPr>
        <p:grpSpPr>
          <a:xfrm rot="-250396">
            <a:off x="7955157" y="-110425"/>
            <a:ext cx="1885137" cy="5483290"/>
            <a:chOff x="7936330" y="-198069"/>
            <a:chExt cx="2187989" cy="5483037"/>
          </a:xfrm>
        </p:grpSpPr>
        <p:sp>
          <p:nvSpPr>
            <p:cNvPr id="150" name="Google Shape;150;p17"/>
            <p:cNvSpPr/>
            <p:nvPr/>
          </p:nvSpPr>
          <p:spPr>
            <a:xfrm rot="-5058270" flipH="1">
              <a:off x="5877738" y="2147352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9" y="4042"/>
                    <a:pt x="6837" y="2765"/>
                    <a:pt x="10253" y="2765"/>
                  </a:cubicBezTo>
                  <a:cubicBezTo>
                    <a:pt x="19587" y="2765"/>
                    <a:pt x="28915" y="12298"/>
                    <a:pt x="38249" y="12298"/>
                  </a:cubicBezTo>
                  <a:cubicBezTo>
                    <a:pt x="41666" y="12298"/>
                    <a:pt x="45083" y="1102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7"/>
            <p:cNvSpPr/>
            <p:nvPr/>
          </p:nvSpPr>
          <p:spPr>
            <a:xfrm rot="-5058270" flipH="1">
              <a:off x="6036836" y="2163581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53" y="0"/>
                  </a:moveTo>
                  <a:cubicBezTo>
                    <a:pt x="6837" y="0"/>
                    <a:pt x="3419" y="1277"/>
                    <a:pt x="0" y="4767"/>
                  </a:cubicBezTo>
                  <a:lnTo>
                    <a:pt x="0" y="7535"/>
                  </a:lnTo>
                  <a:cubicBezTo>
                    <a:pt x="3422" y="4036"/>
                    <a:pt x="6842" y="2756"/>
                    <a:pt x="10261" y="2756"/>
                  </a:cubicBezTo>
                  <a:cubicBezTo>
                    <a:pt x="19595" y="2756"/>
                    <a:pt x="28923" y="12299"/>
                    <a:pt x="38257" y="12299"/>
                  </a:cubicBezTo>
                  <a:cubicBezTo>
                    <a:pt x="41671" y="12299"/>
                    <a:pt x="45086" y="11022"/>
                    <a:pt x="48502" y="7535"/>
                  </a:cubicBezTo>
                  <a:lnTo>
                    <a:pt x="48502" y="4767"/>
                  </a:lnTo>
                  <a:cubicBezTo>
                    <a:pt x="45083" y="8256"/>
                    <a:pt x="41666" y="9533"/>
                    <a:pt x="38249" y="9533"/>
                  </a:cubicBezTo>
                  <a:cubicBezTo>
                    <a:pt x="28915" y="9533"/>
                    <a:pt x="19587" y="0"/>
                    <a:pt x="102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7"/>
            <p:cNvSpPr/>
            <p:nvPr/>
          </p:nvSpPr>
          <p:spPr>
            <a:xfrm rot="-5058270" flipH="1">
              <a:off x="6194812" y="2179319"/>
              <a:ext cx="5356449" cy="712109"/>
            </a:xfrm>
            <a:custGeom>
              <a:avLst/>
              <a:gdLst/>
              <a:ahLst/>
              <a:cxnLst/>
              <a:rect l="l" t="t" r="r" b="b"/>
              <a:pathLst>
                <a:path w="48502" h="12312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7" y="4045"/>
                    <a:pt x="6831" y="2769"/>
                    <a:pt x="10245" y="2769"/>
                  </a:cubicBezTo>
                  <a:cubicBezTo>
                    <a:pt x="19579" y="2769"/>
                    <a:pt x="28907" y="12311"/>
                    <a:pt x="38241" y="12311"/>
                  </a:cubicBezTo>
                  <a:cubicBezTo>
                    <a:pt x="41660" y="12311"/>
                    <a:pt x="45080" y="1103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7"/>
            <p:cNvSpPr/>
            <p:nvPr/>
          </p:nvSpPr>
          <p:spPr>
            <a:xfrm rot="-5058270" flipH="1">
              <a:off x="6353622" y="2195980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7"/>
            <p:cNvSpPr/>
            <p:nvPr/>
          </p:nvSpPr>
          <p:spPr>
            <a:xfrm rot="-5058270" flipH="1">
              <a:off x="6511972" y="221213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61" y="1"/>
                  </a:moveTo>
                  <a:cubicBezTo>
                    <a:pt x="6842" y="1"/>
                    <a:pt x="3422" y="1281"/>
                    <a:pt x="0" y="4780"/>
                  </a:cubicBezTo>
                  <a:lnTo>
                    <a:pt x="0" y="7516"/>
                  </a:lnTo>
                  <a:cubicBezTo>
                    <a:pt x="3417" y="4029"/>
                    <a:pt x="6831" y="2753"/>
                    <a:pt x="10245" y="2753"/>
                  </a:cubicBezTo>
                  <a:cubicBezTo>
                    <a:pt x="19579" y="2753"/>
                    <a:pt x="28907" y="12295"/>
                    <a:pt x="38241" y="12295"/>
                  </a:cubicBezTo>
                  <a:cubicBezTo>
                    <a:pt x="41660" y="12295"/>
                    <a:pt x="45080" y="11015"/>
                    <a:pt x="48502" y="7516"/>
                  </a:cubicBezTo>
                  <a:lnTo>
                    <a:pt x="48502" y="4780"/>
                  </a:lnTo>
                  <a:cubicBezTo>
                    <a:pt x="45086" y="8267"/>
                    <a:pt x="41671" y="9543"/>
                    <a:pt x="38257" y="9543"/>
                  </a:cubicBezTo>
                  <a:cubicBezTo>
                    <a:pt x="28923" y="9543"/>
                    <a:pt x="19595" y="1"/>
                    <a:pt x="102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7"/>
            <p:cNvSpPr/>
            <p:nvPr/>
          </p:nvSpPr>
          <p:spPr>
            <a:xfrm rot="-5058270" flipH="1">
              <a:off x="6670322" y="2228284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7"/>
            <p:cNvSpPr/>
            <p:nvPr/>
          </p:nvSpPr>
          <p:spPr>
            <a:xfrm rot="-5058270" flipH="1">
              <a:off x="6826547" y="222827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7" name="Google Shape;157;p17"/>
          <p:cNvSpPr/>
          <p:nvPr/>
        </p:nvSpPr>
        <p:spPr>
          <a:xfrm flipH="1">
            <a:off x="8623274" y="4359073"/>
            <a:ext cx="367286" cy="383415"/>
          </a:xfrm>
          <a:custGeom>
            <a:avLst/>
            <a:gdLst/>
            <a:ahLst/>
            <a:cxnLst/>
            <a:rect l="l" t="t" r="r" b="b"/>
            <a:pathLst>
              <a:path w="13162" h="13740" extrusionOk="0">
                <a:moveTo>
                  <a:pt x="4894" y="1"/>
                </a:moveTo>
                <a:lnTo>
                  <a:pt x="4286" y="4742"/>
                </a:lnTo>
                <a:lnTo>
                  <a:pt x="1" y="6931"/>
                </a:lnTo>
                <a:lnTo>
                  <a:pt x="4347" y="8998"/>
                </a:lnTo>
                <a:lnTo>
                  <a:pt x="5107" y="13739"/>
                </a:lnTo>
                <a:lnTo>
                  <a:pt x="8390" y="10244"/>
                </a:lnTo>
                <a:lnTo>
                  <a:pt x="13162" y="10973"/>
                </a:lnTo>
                <a:lnTo>
                  <a:pt x="13162" y="10973"/>
                </a:lnTo>
                <a:lnTo>
                  <a:pt x="10852" y="6779"/>
                </a:lnTo>
                <a:lnTo>
                  <a:pt x="13010" y="2493"/>
                </a:lnTo>
                <a:lnTo>
                  <a:pt x="8299" y="337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7"/>
          <p:cNvSpPr/>
          <p:nvPr/>
        </p:nvSpPr>
        <p:spPr>
          <a:xfrm flipH="1">
            <a:off x="8685487" y="1934474"/>
            <a:ext cx="242870" cy="237892"/>
          </a:xfrm>
          <a:custGeom>
            <a:avLst/>
            <a:gdLst/>
            <a:ahLst/>
            <a:cxnLst/>
            <a:rect l="l" t="t" r="r" b="b"/>
            <a:pathLst>
              <a:path w="7417" h="7265" extrusionOk="0">
                <a:moveTo>
                  <a:pt x="5593" y="0"/>
                </a:moveTo>
                <a:lnTo>
                  <a:pt x="3405" y="1429"/>
                </a:lnTo>
                <a:lnTo>
                  <a:pt x="1003" y="426"/>
                </a:lnTo>
                <a:lnTo>
                  <a:pt x="1672" y="2948"/>
                </a:lnTo>
                <a:lnTo>
                  <a:pt x="0" y="4924"/>
                </a:lnTo>
                <a:lnTo>
                  <a:pt x="2584" y="5046"/>
                </a:lnTo>
                <a:lnTo>
                  <a:pt x="3952" y="7265"/>
                </a:lnTo>
                <a:lnTo>
                  <a:pt x="4864" y="4863"/>
                </a:lnTo>
                <a:lnTo>
                  <a:pt x="7417" y="4255"/>
                </a:lnTo>
                <a:lnTo>
                  <a:pt x="5380" y="2614"/>
                </a:lnTo>
                <a:lnTo>
                  <a:pt x="559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7"/>
          <p:cNvSpPr/>
          <p:nvPr/>
        </p:nvSpPr>
        <p:spPr>
          <a:xfrm>
            <a:off x="510926" y="-69051"/>
            <a:ext cx="367286" cy="384280"/>
          </a:xfrm>
          <a:custGeom>
            <a:avLst/>
            <a:gdLst/>
            <a:ahLst/>
            <a:cxnLst/>
            <a:rect l="l" t="t" r="r" b="b"/>
            <a:pathLst>
              <a:path w="13162" h="13771" extrusionOk="0">
                <a:moveTo>
                  <a:pt x="4894" y="1"/>
                </a:moveTo>
                <a:lnTo>
                  <a:pt x="4286" y="4773"/>
                </a:lnTo>
                <a:lnTo>
                  <a:pt x="0" y="6962"/>
                </a:lnTo>
                <a:lnTo>
                  <a:pt x="4347" y="9028"/>
                </a:lnTo>
                <a:lnTo>
                  <a:pt x="5107" y="13770"/>
                </a:lnTo>
                <a:lnTo>
                  <a:pt x="8420" y="10275"/>
                </a:lnTo>
                <a:lnTo>
                  <a:pt x="13162" y="11004"/>
                </a:lnTo>
                <a:lnTo>
                  <a:pt x="10852" y="6779"/>
                </a:lnTo>
                <a:lnTo>
                  <a:pt x="13010" y="2493"/>
                </a:lnTo>
                <a:lnTo>
                  <a:pt x="8298" y="340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7"/>
          <p:cNvSpPr/>
          <p:nvPr/>
        </p:nvSpPr>
        <p:spPr>
          <a:xfrm flipH="1">
            <a:off x="8895896" y="218670"/>
            <a:ext cx="322506" cy="315531"/>
          </a:xfrm>
          <a:custGeom>
            <a:avLst/>
            <a:gdLst/>
            <a:ahLst/>
            <a:cxnLst/>
            <a:rect l="l" t="t" r="r" b="b"/>
            <a:pathLst>
              <a:path w="9849" h="9636" extrusionOk="0">
                <a:moveTo>
                  <a:pt x="7447" y="0"/>
                </a:moveTo>
                <a:lnTo>
                  <a:pt x="4560" y="1854"/>
                </a:lnTo>
                <a:lnTo>
                  <a:pt x="1368" y="547"/>
                </a:lnTo>
                <a:lnTo>
                  <a:pt x="2250" y="3860"/>
                </a:lnTo>
                <a:lnTo>
                  <a:pt x="0" y="6505"/>
                </a:lnTo>
                <a:lnTo>
                  <a:pt x="3435" y="6687"/>
                </a:lnTo>
                <a:lnTo>
                  <a:pt x="5259" y="9636"/>
                </a:lnTo>
                <a:lnTo>
                  <a:pt x="6505" y="6414"/>
                </a:lnTo>
                <a:lnTo>
                  <a:pt x="9849" y="5623"/>
                </a:lnTo>
                <a:lnTo>
                  <a:pt x="7174" y="3435"/>
                </a:lnTo>
                <a:lnTo>
                  <a:pt x="744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7"/>
          <p:cNvSpPr/>
          <p:nvPr/>
        </p:nvSpPr>
        <p:spPr>
          <a:xfrm>
            <a:off x="145058" y="3318475"/>
            <a:ext cx="322506" cy="314548"/>
          </a:xfrm>
          <a:custGeom>
            <a:avLst/>
            <a:gdLst/>
            <a:ahLst/>
            <a:cxnLst/>
            <a:rect l="l" t="t" r="r" b="b"/>
            <a:pathLst>
              <a:path w="9849" h="9606" extrusionOk="0">
                <a:moveTo>
                  <a:pt x="7448" y="1"/>
                </a:moveTo>
                <a:lnTo>
                  <a:pt x="4560" y="1855"/>
                </a:lnTo>
                <a:lnTo>
                  <a:pt x="1369" y="548"/>
                </a:lnTo>
                <a:lnTo>
                  <a:pt x="2250" y="3861"/>
                </a:lnTo>
                <a:lnTo>
                  <a:pt x="1" y="6475"/>
                </a:lnTo>
                <a:lnTo>
                  <a:pt x="3435" y="6688"/>
                </a:lnTo>
                <a:lnTo>
                  <a:pt x="5229" y="9606"/>
                </a:lnTo>
                <a:lnTo>
                  <a:pt x="6475" y="6414"/>
                </a:lnTo>
                <a:lnTo>
                  <a:pt x="9849" y="5593"/>
                </a:lnTo>
                <a:lnTo>
                  <a:pt x="7174" y="3435"/>
                </a:lnTo>
                <a:lnTo>
                  <a:pt x="74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17"/>
          <p:cNvSpPr/>
          <p:nvPr/>
        </p:nvSpPr>
        <p:spPr>
          <a:xfrm>
            <a:off x="69326" y="4587179"/>
            <a:ext cx="159272" cy="155310"/>
          </a:xfrm>
          <a:custGeom>
            <a:avLst/>
            <a:gdLst/>
            <a:ahLst/>
            <a:cxnLst/>
            <a:rect l="l" t="t" r="r" b="b"/>
            <a:pathLst>
              <a:path w="4864" h="4743" extrusionOk="0">
                <a:moveTo>
                  <a:pt x="3679" y="0"/>
                </a:moveTo>
                <a:lnTo>
                  <a:pt x="2250" y="912"/>
                </a:lnTo>
                <a:lnTo>
                  <a:pt x="700" y="274"/>
                </a:lnTo>
                <a:lnTo>
                  <a:pt x="1125" y="1915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64" y="2766"/>
                </a:lnTo>
                <a:lnTo>
                  <a:pt x="3527" y="1703"/>
                </a:lnTo>
                <a:lnTo>
                  <a:pt x="36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7"/>
          <p:cNvSpPr/>
          <p:nvPr/>
        </p:nvSpPr>
        <p:spPr>
          <a:xfrm>
            <a:off x="226676" y="1886829"/>
            <a:ext cx="159272" cy="155310"/>
          </a:xfrm>
          <a:custGeom>
            <a:avLst/>
            <a:gdLst/>
            <a:ahLst/>
            <a:cxnLst/>
            <a:rect l="l" t="t" r="r" b="b"/>
            <a:pathLst>
              <a:path w="4864" h="4743" extrusionOk="0">
                <a:moveTo>
                  <a:pt x="3679" y="0"/>
                </a:moveTo>
                <a:lnTo>
                  <a:pt x="2250" y="912"/>
                </a:lnTo>
                <a:lnTo>
                  <a:pt x="700" y="274"/>
                </a:lnTo>
                <a:lnTo>
                  <a:pt x="1125" y="1915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64" y="2766"/>
                </a:lnTo>
                <a:lnTo>
                  <a:pt x="3527" y="1703"/>
                </a:lnTo>
                <a:lnTo>
                  <a:pt x="36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Google Shape;165;p18"/>
          <p:cNvGrpSpPr/>
          <p:nvPr/>
        </p:nvGrpSpPr>
        <p:grpSpPr>
          <a:xfrm rot="-10799601" flipH="1">
            <a:off x="-592109" y="-169774"/>
            <a:ext cx="1885171" cy="5483037"/>
            <a:chOff x="7936330" y="-198069"/>
            <a:chExt cx="2187989" cy="5483037"/>
          </a:xfrm>
        </p:grpSpPr>
        <p:sp>
          <p:nvSpPr>
            <p:cNvPr id="166" name="Google Shape;166;p18"/>
            <p:cNvSpPr/>
            <p:nvPr/>
          </p:nvSpPr>
          <p:spPr>
            <a:xfrm rot="-5058270" flipH="1">
              <a:off x="5877738" y="2147352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9" y="4042"/>
                    <a:pt x="6837" y="2765"/>
                    <a:pt x="10253" y="2765"/>
                  </a:cubicBezTo>
                  <a:cubicBezTo>
                    <a:pt x="19587" y="2765"/>
                    <a:pt x="28915" y="12298"/>
                    <a:pt x="38249" y="12298"/>
                  </a:cubicBezTo>
                  <a:cubicBezTo>
                    <a:pt x="41666" y="12298"/>
                    <a:pt x="45083" y="1102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8"/>
            <p:cNvSpPr/>
            <p:nvPr/>
          </p:nvSpPr>
          <p:spPr>
            <a:xfrm rot="-5058270" flipH="1">
              <a:off x="6036836" y="2163581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53" y="0"/>
                  </a:moveTo>
                  <a:cubicBezTo>
                    <a:pt x="6837" y="0"/>
                    <a:pt x="3419" y="1277"/>
                    <a:pt x="0" y="4767"/>
                  </a:cubicBezTo>
                  <a:lnTo>
                    <a:pt x="0" y="7535"/>
                  </a:lnTo>
                  <a:cubicBezTo>
                    <a:pt x="3422" y="4036"/>
                    <a:pt x="6842" y="2756"/>
                    <a:pt x="10261" y="2756"/>
                  </a:cubicBezTo>
                  <a:cubicBezTo>
                    <a:pt x="19595" y="2756"/>
                    <a:pt x="28923" y="12299"/>
                    <a:pt x="38257" y="12299"/>
                  </a:cubicBezTo>
                  <a:cubicBezTo>
                    <a:pt x="41671" y="12299"/>
                    <a:pt x="45086" y="11022"/>
                    <a:pt x="48502" y="7535"/>
                  </a:cubicBezTo>
                  <a:lnTo>
                    <a:pt x="48502" y="4767"/>
                  </a:lnTo>
                  <a:cubicBezTo>
                    <a:pt x="45083" y="8256"/>
                    <a:pt x="41666" y="9533"/>
                    <a:pt x="38249" y="9533"/>
                  </a:cubicBezTo>
                  <a:cubicBezTo>
                    <a:pt x="28915" y="9533"/>
                    <a:pt x="19587" y="0"/>
                    <a:pt x="102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8"/>
            <p:cNvSpPr/>
            <p:nvPr/>
          </p:nvSpPr>
          <p:spPr>
            <a:xfrm rot="-5058270" flipH="1">
              <a:off x="6194812" y="2179319"/>
              <a:ext cx="5356449" cy="712109"/>
            </a:xfrm>
            <a:custGeom>
              <a:avLst/>
              <a:gdLst/>
              <a:ahLst/>
              <a:cxnLst/>
              <a:rect l="l" t="t" r="r" b="b"/>
              <a:pathLst>
                <a:path w="48502" h="12312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7" y="4045"/>
                    <a:pt x="6831" y="2769"/>
                    <a:pt x="10245" y="2769"/>
                  </a:cubicBezTo>
                  <a:cubicBezTo>
                    <a:pt x="19579" y="2769"/>
                    <a:pt x="28907" y="12311"/>
                    <a:pt x="38241" y="12311"/>
                  </a:cubicBezTo>
                  <a:cubicBezTo>
                    <a:pt x="41660" y="12311"/>
                    <a:pt x="45080" y="1103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8"/>
            <p:cNvSpPr/>
            <p:nvPr/>
          </p:nvSpPr>
          <p:spPr>
            <a:xfrm rot="-5058270" flipH="1">
              <a:off x="6353622" y="2195980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8"/>
            <p:cNvSpPr/>
            <p:nvPr/>
          </p:nvSpPr>
          <p:spPr>
            <a:xfrm rot="-5058270" flipH="1">
              <a:off x="6511972" y="221213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61" y="1"/>
                  </a:moveTo>
                  <a:cubicBezTo>
                    <a:pt x="6842" y="1"/>
                    <a:pt x="3422" y="1281"/>
                    <a:pt x="0" y="4780"/>
                  </a:cubicBezTo>
                  <a:lnTo>
                    <a:pt x="0" y="7516"/>
                  </a:lnTo>
                  <a:cubicBezTo>
                    <a:pt x="3417" y="4029"/>
                    <a:pt x="6831" y="2753"/>
                    <a:pt x="10245" y="2753"/>
                  </a:cubicBezTo>
                  <a:cubicBezTo>
                    <a:pt x="19579" y="2753"/>
                    <a:pt x="28907" y="12295"/>
                    <a:pt x="38241" y="12295"/>
                  </a:cubicBezTo>
                  <a:cubicBezTo>
                    <a:pt x="41660" y="12295"/>
                    <a:pt x="45080" y="11015"/>
                    <a:pt x="48502" y="7516"/>
                  </a:cubicBezTo>
                  <a:lnTo>
                    <a:pt x="48502" y="4780"/>
                  </a:lnTo>
                  <a:cubicBezTo>
                    <a:pt x="45086" y="8267"/>
                    <a:pt x="41671" y="9543"/>
                    <a:pt x="38257" y="9543"/>
                  </a:cubicBezTo>
                  <a:cubicBezTo>
                    <a:pt x="28923" y="9543"/>
                    <a:pt x="19595" y="1"/>
                    <a:pt x="102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8"/>
            <p:cNvSpPr/>
            <p:nvPr/>
          </p:nvSpPr>
          <p:spPr>
            <a:xfrm rot="-5058270" flipH="1">
              <a:off x="6670322" y="2228284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8"/>
            <p:cNvSpPr/>
            <p:nvPr/>
          </p:nvSpPr>
          <p:spPr>
            <a:xfrm rot="-5058270" flipH="1">
              <a:off x="6826547" y="222827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3" name="Google Shape;173;p18"/>
          <p:cNvSpPr txBox="1">
            <a:spLocks noGrp="1"/>
          </p:cNvSpPr>
          <p:nvPr>
            <p:ph type="title"/>
          </p:nvPr>
        </p:nvSpPr>
        <p:spPr>
          <a:xfrm>
            <a:off x="972900" y="287175"/>
            <a:ext cx="71982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b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18"/>
          <p:cNvSpPr/>
          <p:nvPr/>
        </p:nvSpPr>
        <p:spPr>
          <a:xfrm>
            <a:off x="8689426" y="4253251"/>
            <a:ext cx="337836" cy="352671"/>
          </a:xfrm>
          <a:custGeom>
            <a:avLst/>
            <a:gdLst/>
            <a:ahLst/>
            <a:cxnLst/>
            <a:rect l="l" t="t" r="r" b="b"/>
            <a:pathLst>
              <a:path w="13162" h="13740" extrusionOk="0">
                <a:moveTo>
                  <a:pt x="4894" y="1"/>
                </a:moveTo>
                <a:lnTo>
                  <a:pt x="4286" y="4742"/>
                </a:lnTo>
                <a:lnTo>
                  <a:pt x="1" y="6931"/>
                </a:lnTo>
                <a:lnTo>
                  <a:pt x="4347" y="8998"/>
                </a:lnTo>
                <a:lnTo>
                  <a:pt x="5107" y="13739"/>
                </a:lnTo>
                <a:lnTo>
                  <a:pt x="8390" y="10244"/>
                </a:lnTo>
                <a:lnTo>
                  <a:pt x="13162" y="10973"/>
                </a:lnTo>
                <a:lnTo>
                  <a:pt x="13162" y="10973"/>
                </a:lnTo>
                <a:lnTo>
                  <a:pt x="10852" y="6779"/>
                </a:lnTo>
                <a:lnTo>
                  <a:pt x="13010" y="2493"/>
                </a:lnTo>
                <a:lnTo>
                  <a:pt x="8299" y="337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18"/>
          <p:cNvSpPr/>
          <p:nvPr/>
        </p:nvSpPr>
        <p:spPr>
          <a:xfrm rot="2254481">
            <a:off x="4326790" y="5009945"/>
            <a:ext cx="242871" cy="238309"/>
          </a:xfrm>
          <a:custGeom>
            <a:avLst/>
            <a:gdLst/>
            <a:ahLst/>
            <a:cxnLst/>
            <a:rect l="l" t="t" r="r" b="b"/>
            <a:pathLst>
              <a:path w="4834" h="4743" extrusionOk="0">
                <a:moveTo>
                  <a:pt x="3648" y="1"/>
                </a:moveTo>
                <a:lnTo>
                  <a:pt x="2219" y="913"/>
                </a:lnTo>
                <a:lnTo>
                  <a:pt x="669" y="274"/>
                </a:lnTo>
                <a:lnTo>
                  <a:pt x="1095" y="1916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34" y="2767"/>
                </a:lnTo>
                <a:lnTo>
                  <a:pt x="3526" y="1703"/>
                </a:lnTo>
                <a:lnTo>
                  <a:pt x="36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8"/>
          <p:cNvSpPr/>
          <p:nvPr/>
        </p:nvSpPr>
        <p:spPr>
          <a:xfrm>
            <a:off x="7219412" y="4680882"/>
            <a:ext cx="158289" cy="155310"/>
          </a:xfrm>
          <a:custGeom>
            <a:avLst/>
            <a:gdLst/>
            <a:ahLst/>
            <a:cxnLst/>
            <a:rect l="l" t="t" r="r" b="b"/>
            <a:pathLst>
              <a:path w="4834" h="4743" extrusionOk="0">
                <a:moveTo>
                  <a:pt x="3648" y="1"/>
                </a:moveTo>
                <a:lnTo>
                  <a:pt x="2219" y="943"/>
                </a:lnTo>
                <a:lnTo>
                  <a:pt x="669" y="274"/>
                </a:lnTo>
                <a:lnTo>
                  <a:pt x="1095" y="1916"/>
                </a:lnTo>
                <a:lnTo>
                  <a:pt x="0" y="3192"/>
                </a:lnTo>
                <a:lnTo>
                  <a:pt x="1672" y="3284"/>
                </a:lnTo>
                <a:lnTo>
                  <a:pt x="2554" y="4743"/>
                </a:lnTo>
                <a:lnTo>
                  <a:pt x="3192" y="3162"/>
                </a:lnTo>
                <a:lnTo>
                  <a:pt x="4833" y="2767"/>
                </a:lnTo>
                <a:lnTo>
                  <a:pt x="3526" y="1703"/>
                </a:lnTo>
                <a:lnTo>
                  <a:pt x="36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8"/>
          <p:cNvSpPr/>
          <p:nvPr/>
        </p:nvSpPr>
        <p:spPr>
          <a:xfrm>
            <a:off x="1925001" y="4805279"/>
            <a:ext cx="159272" cy="155310"/>
          </a:xfrm>
          <a:custGeom>
            <a:avLst/>
            <a:gdLst/>
            <a:ahLst/>
            <a:cxnLst/>
            <a:rect l="l" t="t" r="r" b="b"/>
            <a:pathLst>
              <a:path w="4864" h="4743" extrusionOk="0">
                <a:moveTo>
                  <a:pt x="3679" y="0"/>
                </a:moveTo>
                <a:lnTo>
                  <a:pt x="2250" y="912"/>
                </a:lnTo>
                <a:lnTo>
                  <a:pt x="700" y="274"/>
                </a:lnTo>
                <a:lnTo>
                  <a:pt x="1125" y="1915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64" y="2766"/>
                </a:lnTo>
                <a:lnTo>
                  <a:pt x="3527" y="1703"/>
                </a:lnTo>
                <a:lnTo>
                  <a:pt x="36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8"/>
          <p:cNvSpPr/>
          <p:nvPr/>
        </p:nvSpPr>
        <p:spPr>
          <a:xfrm>
            <a:off x="8982528" y="2103824"/>
            <a:ext cx="242870" cy="237892"/>
          </a:xfrm>
          <a:custGeom>
            <a:avLst/>
            <a:gdLst/>
            <a:ahLst/>
            <a:cxnLst/>
            <a:rect l="l" t="t" r="r" b="b"/>
            <a:pathLst>
              <a:path w="7417" h="7265" extrusionOk="0">
                <a:moveTo>
                  <a:pt x="5593" y="0"/>
                </a:moveTo>
                <a:lnTo>
                  <a:pt x="3405" y="1429"/>
                </a:lnTo>
                <a:lnTo>
                  <a:pt x="1003" y="426"/>
                </a:lnTo>
                <a:lnTo>
                  <a:pt x="1672" y="2948"/>
                </a:lnTo>
                <a:lnTo>
                  <a:pt x="0" y="4924"/>
                </a:lnTo>
                <a:lnTo>
                  <a:pt x="2584" y="5046"/>
                </a:lnTo>
                <a:lnTo>
                  <a:pt x="3952" y="7265"/>
                </a:lnTo>
                <a:lnTo>
                  <a:pt x="4864" y="4863"/>
                </a:lnTo>
                <a:lnTo>
                  <a:pt x="7417" y="4255"/>
                </a:lnTo>
                <a:lnTo>
                  <a:pt x="5380" y="2614"/>
                </a:lnTo>
                <a:lnTo>
                  <a:pt x="559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18"/>
          <p:cNvSpPr/>
          <p:nvPr/>
        </p:nvSpPr>
        <p:spPr>
          <a:xfrm>
            <a:off x="56807" y="4519807"/>
            <a:ext cx="486699" cy="477448"/>
          </a:xfrm>
          <a:custGeom>
            <a:avLst/>
            <a:gdLst/>
            <a:ahLst/>
            <a:cxnLst/>
            <a:rect l="l" t="t" r="r" b="b"/>
            <a:pathLst>
              <a:path w="4834" h="4742" extrusionOk="0">
                <a:moveTo>
                  <a:pt x="3648" y="0"/>
                </a:moveTo>
                <a:lnTo>
                  <a:pt x="2219" y="912"/>
                </a:lnTo>
                <a:lnTo>
                  <a:pt x="669" y="274"/>
                </a:lnTo>
                <a:lnTo>
                  <a:pt x="669" y="274"/>
                </a:lnTo>
                <a:lnTo>
                  <a:pt x="1094" y="1915"/>
                </a:lnTo>
                <a:lnTo>
                  <a:pt x="0" y="3192"/>
                </a:lnTo>
                <a:lnTo>
                  <a:pt x="1672" y="3283"/>
                </a:lnTo>
                <a:lnTo>
                  <a:pt x="2553" y="4742"/>
                </a:lnTo>
                <a:lnTo>
                  <a:pt x="3192" y="3161"/>
                </a:lnTo>
                <a:lnTo>
                  <a:pt x="4833" y="2766"/>
                </a:lnTo>
                <a:lnTo>
                  <a:pt x="3526" y="1702"/>
                </a:lnTo>
                <a:lnTo>
                  <a:pt x="364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18"/>
          <p:cNvSpPr/>
          <p:nvPr/>
        </p:nvSpPr>
        <p:spPr>
          <a:xfrm>
            <a:off x="3271006" y="57933"/>
            <a:ext cx="158289" cy="154294"/>
          </a:xfrm>
          <a:custGeom>
            <a:avLst/>
            <a:gdLst/>
            <a:ahLst/>
            <a:cxnLst/>
            <a:rect l="l" t="t" r="r" b="b"/>
            <a:pathLst>
              <a:path w="4834" h="4712" extrusionOk="0">
                <a:moveTo>
                  <a:pt x="3648" y="1"/>
                </a:moveTo>
                <a:lnTo>
                  <a:pt x="2219" y="912"/>
                </a:lnTo>
                <a:lnTo>
                  <a:pt x="669" y="244"/>
                </a:lnTo>
                <a:lnTo>
                  <a:pt x="669" y="244"/>
                </a:lnTo>
                <a:lnTo>
                  <a:pt x="1094" y="1885"/>
                </a:lnTo>
                <a:lnTo>
                  <a:pt x="0" y="3192"/>
                </a:lnTo>
                <a:lnTo>
                  <a:pt x="1672" y="3283"/>
                </a:lnTo>
                <a:lnTo>
                  <a:pt x="2553" y="4712"/>
                </a:lnTo>
                <a:lnTo>
                  <a:pt x="3161" y="3131"/>
                </a:lnTo>
                <a:lnTo>
                  <a:pt x="4833" y="2736"/>
                </a:lnTo>
                <a:lnTo>
                  <a:pt x="3496" y="1672"/>
                </a:lnTo>
                <a:lnTo>
                  <a:pt x="36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8"/>
          <p:cNvSpPr/>
          <p:nvPr/>
        </p:nvSpPr>
        <p:spPr>
          <a:xfrm>
            <a:off x="426889" y="-137176"/>
            <a:ext cx="367286" cy="384280"/>
          </a:xfrm>
          <a:custGeom>
            <a:avLst/>
            <a:gdLst/>
            <a:ahLst/>
            <a:cxnLst/>
            <a:rect l="l" t="t" r="r" b="b"/>
            <a:pathLst>
              <a:path w="13162" h="13771" extrusionOk="0">
                <a:moveTo>
                  <a:pt x="4894" y="1"/>
                </a:moveTo>
                <a:lnTo>
                  <a:pt x="4286" y="4773"/>
                </a:lnTo>
                <a:lnTo>
                  <a:pt x="0" y="6962"/>
                </a:lnTo>
                <a:lnTo>
                  <a:pt x="4347" y="9028"/>
                </a:lnTo>
                <a:lnTo>
                  <a:pt x="5107" y="13770"/>
                </a:lnTo>
                <a:lnTo>
                  <a:pt x="8420" y="10275"/>
                </a:lnTo>
                <a:lnTo>
                  <a:pt x="13162" y="11004"/>
                </a:lnTo>
                <a:lnTo>
                  <a:pt x="10852" y="6779"/>
                </a:lnTo>
                <a:lnTo>
                  <a:pt x="13010" y="2493"/>
                </a:lnTo>
                <a:lnTo>
                  <a:pt x="8298" y="340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18"/>
          <p:cNvSpPr/>
          <p:nvPr/>
        </p:nvSpPr>
        <p:spPr>
          <a:xfrm>
            <a:off x="8366909" y="342595"/>
            <a:ext cx="322506" cy="315531"/>
          </a:xfrm>
          <a:custGeom>
            <a:avLst/>
            <a:gdLst/>
            <a:ahLst/>
            <a:cxnLst/>
            <a:rect l="l" t="t" r="r" b="b"/>
            <a:pathLst>
              <a:path w="9849" h="9636" extrusionOk="0">
                <a:moveTo>
                  <a:pt x="7447" y="0"/>
                </a:moveTo>
                <a:lnTo>
                  <a:pt x="4560" y="1854"/>
                </a:lnTo>
                <a:lnTo>
                  <a:pt x="1368" y="547"/>
                </a:lnTo>
                <a:lnTo>
                  <a:pt x="2250" y="3860"/>
                </a:lnTo>
                <a:lnTo>
                  <a:pt x="0" y="6505"/>
                </a:lnTo>
                <a:lnTo>
                  <a:pt x="3435" y="6687"/>
                </a:lnTo>
                <a:lnTo>
                  <a:pt x="5259" y="9636"/>
                </a:lnTo>
                <a:lnTo>
                  <a:pt x="6505" y="6414"/>
                </a:lnTo>
                <a:lnTo>
                  <a:pt x="9849" y="5623"/>
                </a:lnTo>
                <a:lnTo>
                  <a:pt x="7174" y="3435"/>
                </a:lnTo>
                <a:lnTo>
                  <a:pt x="744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8"/>
          <p:cNvSpPr/>
          <p:nvPr/>
        </p:nvSpPr>
        <p:spPr>
          <a:xfrm>
            <a:off x="6905895" y="-137175"/>
            <a:ext cx="322506" cy="314548"/>
          </a:xfrm>
          <a:custGeom>
            <a:avLst/>
            <a:gdLst/>
            <a:ahLst/>
            <a:cxnLst/>
            <a:rect l="l" t="t" r="r" b="b"/>
            <a:pathLst>
              <a:path w="9849" h="9606" extrusionOk="0">
                <a:moveTo>
                  <a:pt x="7448" y="1"/>
                </a:moveTo>
                <a:lnTo>
                  <a:pt x="4560" y="1855"/>
                </a:lnTo>
                <a:lnTo>
                  <a:pt x="1369" y="548"/>
                </a:lnTo>
                <a:lnTo>
                  <a:pt x="2250" y="3861"/>
                </a:lnTo>
                <a:lnTo>
                  <a:pt x="1" y="6475"/>
                </a:lnTo>
                <a:lnTo>
                  <a:pt x="3435" y="6688"/>
                </a:lnTo>
                <a:lnTo>
                  <a:pt x="5229" y="9606"/>
                </a:lnTo>
                <a:lnTo>
                  <a:pt x="6475" y="6414"/>
                </a:lnTo>
                <a:lnTo>
                  <a:pt x="9849" y="5593"/>
                </a:lnTo>
                <a:lnTo>
                  <a:pt x="7174" y="3435"/>
                </a:lnTo>
                <a:lnTo>
                  <a:pt x="74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8"/>
          <p:cNvSpPr/>
          <p:nvPr/>
        </p:nvSpPr>
        <p:spPr>
          <a:xfrm>
            <a:off x="173428" y="1710624"/>
            <a:ext cx="253471" cy="247074"/>
          </a:xfrm>
          <a:custGeom>
            <a:avLst/>
            <a:gdLst/>
            <a:ahLst/>
            <a:cxnLst/>
            <a:rect l="l" t="t" r="r" b="b"/>
            <a:pathLst>
              <a:path w="4834" h="4712" extrusionOk="0">
                <a:moveTo>
                  <a:pt x="3648" y="1"/>
                </a:moveTo>
                <a:lnTo>
                  <a:pt x="2219" y="912"/>
                </a:lnTo>
                <a:lnTo>
                  <a:pt x="669" y="244"/>
                </a:lnTo>
                <a:lnTo>
                  <a:pt x="669" y="244"/>
                </a:lnTo>
                <a:lnTo>
                  <a:pt x="1094" y="1885"/>
                </a:lnTo>
                <a:lnTo>
                  <a:pt x="0" y="3192"/>
                </a:lnTo>
                <a:lnTo>
                  <a:pt x="1672" y="3283"/>
                </a:lnTo>
                <a:lnTo>
                  <a:pt x="2553" y="4712"/>
                </a:lnTo>
                <a:lnTo>
                  <a:pt x="3161" y="3131"/>
                </a:lnTo>
                <a:lnTo>
                  <a:pt x="4833" y="2736"/>
                </a:lnTo>
                <a:lnTo>
                  <a:pt x="3496" y="1672"/>
                </a:lnTo>
                <a:lnTo>
                  <a:pt x="36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9"/>
          <p:cNvSpPr txBox="1">
            <a:spLocks noGrp="1"/>
          </p:cNvSpPr>
          <p:nvPr>
            <p:ph type="body" idx="1"/>
          </p:nvPr>
        </p:nvSpPr>
        <p:spPr>
          <a:xfrm>
            <a:off x="706050" y="1520775"/>
            <a:ext cx="3578700" cy="275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279400" rtl="0">
              <a:spcBef>
                <a:spcPts val="0"/>
              </a:spcBef>
              <a:spcAft>
                <a:spcPts val="0"/>
              </a:spcAft>
              <a:buSzPts val="800"/>
              <a:buFont typeface="Open Sans"/>
              <a:buChar char="○"/>
              <a:defRPr sz="1200"/>
            </a:lvl2pPr>
            <a:lvl3pPr marL="1371600" lvl="2" indent="-279400" rtl="0">
              <a:spcBef>
                <a:spcPts val="0"/>
              </a:spcBef>
              <a:spcAft>
                <a:spcPts val="0"/>
              </a:spcAft>
              <a:buSzPts val="800"/>
              <a:buFont typeface="Open Sans"/>
              <a:buChar char="■"/>
              <a:defRPr sz="1200"/>
            </a:lvl3pPr>
            <a:lvl4pPr marL="1828800" lvl="3" indent="-279400" rtl="0">
              <a:spcBef>
                <a:spcPts val="0"/>
              </a:spcBef>
              <a:spcAft>
                <a:spcPts val="0"/>
              </a:spcAft>
              <a:buSzPts val="800"/>
              <a:buFont typeface="Open Sans"/>
              <a:buChar char="●"/>
              <a:defRPr sz="12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○"/>
              <a:defRPr sz="12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■"/>
              <a:defRPr sz="1200"/>
            </a:lvl6pPr>
            <a:lvl7pPr marL="3200400" lvl="6" indent="-273050" rtl="0">
              <a:spcBef>
                <a:spcPts val="0"/>
              </a:spcBef>
              <a:spcAft>
                <a:spcPts val="0"/>
              </a:spcAft>
              <a:buSzPts val="700"/>
              <a:buFont typeface="Open Sans"/>
              <a:buChar char="●"/>
              <a:defRPr sz="1200"/>
            </a:lvl7pPr>
            <a:lvl8pPr marL="3657600" lvl="7" indent="-273050" rtl="0">
              <a:spcBef>
                <a:spcPts val="0"/>
              </a:spcBef>
              <a:spcAft>
                <a:spcPts val="0"/>
              </a:spcAft>
              <a:buSzPts val="700"/>
              <a:buFont typeface="Open Sans"/>
              <a:buChar char="○"/>
              <a:defRPr sz="1200"/>
            </a:lvl8pPr>
            <a:lvl9pPr marL="4114800" lvl="8" indent="-266700" rtl="0">
              <a:spcBef>
                <a:spcPts val="0"/>
              </a:spcBef>
              <a:spcAft>
                <a:spcPts val="0"/>
              </a:spcAft>
              <a:buSzPts val="600"/>
              <a:buFont typeface="Open Sans"/>
              <a:buChar char="■"/>
              <a:defRPr sz="1200"/>
            </a:lvl9pPr>
          </a:lstStyle>
          <a:p>
            <a:endParaRPr/>
          </a:p>
        </p:txBody>
      </p:sp>
      <p:sp>
        <p:nvSpPr>
          <p:cNvPr id="187" name="Google Shape;187;p19"/>
          <p:cNvSpPr/>
          <p:nvPr/>
        </p:nvSpPr>
        <p:spPr>
          <a:xfrm>
            <a:off x="4687423" y="4742319"/>
            <a:ext cx="431017" cy="421720"/>
          </a:xfrm>
          <a:custGeom>
            <a:avLst/>
            <a:gdLst/>
            <a:ahLst/>
            <a:cxnLst/>
            <a:rect l="l" t="t" r="r" b="b"/>
            <a:pathLst>
              <a:path w="9849" h="9636" extrusionOk="0">
                <a:moveTo>
                  <a:pt x="7447" y="1"/>
                </a:moveTo>
                <a:lnTo>
                  <a:pt x="4529" y="1855"/>
                </a:lnTo>
                <a:lnTo>
                  <a:pt x="1368" y="548"/>
                </a:lnTo>
                <a:lnTo>
                  <a:pt x="1368" y="548"/>
                </a:lnTo>
                <a:lnTo>
                  <a:pt x="2250" y="3861"/>
                </a:lnTo>
                <a:lnTo>
                  <a:pt x="0" y="6475"/>
                </a:lnTo>
                <a:lnTo>
                  <a:pt x="3435" y="6688"/>
                </a:lnTo>
                <a:lnTo>
                  <a:pt x="5229" y="9636"/>
                </a:lnTo>
                <a:lnTo>
                  <a:pt x="6475" y="6414"/>
                </a:lnTo>
                <a:lnTo>
                  <a:pt x="9849" y="5624"/>
                </a:lnTo>
                <a:lnTo>
                  <a:pt x="7174" y="3435"/>
                </a:lnTo>
                <a:lnTo>
                  <a:pt x="744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9"/>
          <p:cNvSpPr/>
          <p:nvPr/>
        </p:nvSpPr>
        <p:spPr>
          <a:xfrm>
            <a:off x="267600" y="2382297"/>
            <a:ext cx="159290" cy="152224"/>
          </a:xfrm>
          <a:custGeom>
            <a:avLst/>
            <a:gdLst/>
            <a:ahLst/>
            <a:cxnLst/>
            <a:rect l="l" t="t" r="r" b="b"/>
            <a:pathLst>
              <a:path w="15138" h="14470" extrusionOk="0">
                <a:moveTo>
                  <a:pt x="7508" y="1"/>
                </a:moveTo>
                <a:lnTo>
                  <a:pt x="5228" y="4773"/>
                </a:lnTo>
                <a:lnTo>
                  <a:pt x="0" y="5594"/>
                </a:lnTo>
                <a:lnTo>
                  <a:pt x="3830" y="9241"/>
                </a:lnTo>
                <a:lnTo>
                  <a:pt x="3010" y="14469"/>
                </a:lnTo>
                <a:lnTo>
                  <a:pt x="3010" y="14469"/>
                </a:lnTo>
                <a:lnTo>
                  <a:pt x="7660" y="11946"/>
                </a:lnTo>
                <a:lnTo>
                  <a:pt x="12371" y="14347"/>
                </a:lnTo>
                <a:lnTo>
                  <a:pt x="11399" y="9150"/>
                </a:lnTo>
                <a:lnTo>
                  <a:pt x="15137" y="5411"/>
                </a:lnTo>
                <a:lnTo>
                  <a:pt x="9909" y="4712"/>
                </a:lnTo>
                <a:lnTo>
                  <a:pt x="750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19"/>
          <p:cNvSpPr/>
          <p:nvPr/>
        </p:nvSpPr>
        <p:spPr>
          <a:xfrm>
            <a:off x="2189526" y="4767079"/>
            <a:ext cx="159272" cy="155310"/>
          </a:xfrm>
          <a:custGeom>
            <a:avLst/>
            <a:gdLst/>
            <a:ahLst/>
            <a:cxnLst/>
            <a:rect l="l" t="t" r="r" b="b"/>
            <a:pathLst>
              <a:path w="4864" h="4743" extrusionOk="0">
                <a:moveTo>
                  <a:pt x="3679" y="0"/>
                </a:moveTo>
                <a:lnTo>
                  <a:pt x="2250" y="912"/>
                </a:lnTo>
                <a:lnTo>
                  <a:pt x="700" y="274"/>
                </a:lnTo>
                <a:lnTo>
                  <a:pt x="1125" y="1915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64" y="2766"/>
                </a:lnTo>
                <a:lnTo>
                  <a:pt x="3527" y="1703"/>
                </a:lnTo>
                <a:lnTo>
                  <a:pt x="36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19"/>
          <p:cNvSpPr/>
          <p:nvPr/>
        </p:nvSpPr>
        <p:spPr>
          <a:xfrm>
            <a:off x="140207" y="4742322"/>
            <a:ext cx="286680" cy="281236"/>
          </a:xfrm>
          <a:custGeom>
            <a:avLst/>
            <a:gdLst/>
            <a:ahLst/>
            <a:cxnLst/>
            <a:rect l="l" t="t" r="r" b="b"/>
            <a:pathLst>
              <a:path w="4834" h="4742" extrusionOk="0">
                <a:moveTo>
                  <a:pt x="3648" y="0"/>
                </a:moveTo>
                <a:lnTo>
                  <a:pt x="2219" y="912"/>
                </a:lnTo>
                <a:lnTo>
                  <a:pt x="669" y="274"/>
                </a:lnTo>
                <a:lnTo>
                  <a:pt x="669" y="274"/>
                </a:lnTo>
                <a:lnTo>
                  <a:pt x="1094" y="1915"/>
                </a:lnTo>
                <a:lnTo>
                  <a:pt x="0" y="3192"/>
                </a:lnTo>
                <a:lnTo>
                  <a:pt x="1672" y="3283"/>
                </a:lnTo>
                <a:lnTo>
                  <a:pt x="2553" y="4742"/>
                </a:lnTo>
                <a:lnTo>
                  <a:pt x="3192" y="3161"/>
                </a:lnTo>
                <a:lnTo>
                  <a:pt x="4833" y="2766"/>
                </a:lnTo>
                <a:lnTo>
                  <a:pt x="3526" y="1702"/>
                </a:lnTo>
                <a:lnTo>
                  <a:pt x="364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19"/>
          <p:cNvSpPr/>
          <p:nvPr/>
        </p:nvSpPr>
        <p:spPr>
          <a:xfrm>
            <a:off x="3271006" y="160933"/>
            <a:ext cx="158289" cy="154294"/>
          </a:xfrm>
          <a:custGeom>
            <a:avLst/>
            <a:gdLst/>
            <a:ahLst/>
            <a:cxnLst/>
            <a:rect l="l" t="t" r="r" b="b"/>
            <a:pathLst>
              <a:path w="4834" h="4712" extrusionOk="0">
                <a:moveTo>
                  <a:pt x="3648" y="1"/>
                </a:moveTo>
                <a:lnTo>
                  <a:pt x="2219" y="912"/>
                </a:lnTo>
                <a:lnTo>
                  <a:pt x="669" y="244"/>
                </a:lnTo>
                <a:lnTo>
                  <a:pt x="669" y="244"/>
                </a:lnTo>
                <a:lnTo>
                  <a:pt x="1094" y="1885"/>
                </a:lnTo>
                <a:lnTo>
                  <a:pt x="0" y="3192"/>
                </a:lnTo>
                <a:lnTo>
                  <a:pt x="1672" y="3283"/>
                </a:lnTo>
                <a:lnTo>
                  <a:pt x="2553" y="4712"/>
                </a:lnTo>
                <a:lnTo>
                  <a:pt x="3161" y="3131"/>
                </a:lnTo>
                <a:lnTo>
                  <a:pt x="4833" y="2736"/>
                </a:lnTo>
                <a:lnTo>
                  <a:pt x="3496" y="1672"/>
                </a:lnTo>
                <a:lnTo>
                  <a:pt x="36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19"/>
          <p:cNvSpPr/>
          <p:nvPr/>
        </p:nvSpPr>
        <p:spPr>
          <a:xfrm>
            <a:off x="156815" y="229349"/>
            <a:ext cx="253471" cy="247074"/>
          </a:xfrm>
          <a:custGeom>
            <a:avLst/>
            <a:gdLst/>
            <a:ahLst/>
            <a:cxnLst/>
            <a:rect l="l" t="t" r="r" b="b"/>
            <a:pathLst>
              <a:path w="4834" h="4712" extrusionOk="0">
                <a:moveTo>
                  <a:pt x="3648" y="1"/>
                </a:moveTo>
                <a:lnTo>
                  <a:pt x="2219" y="912"/>
                </a:lnTo>
                <a:lnTo>
                  <a:pt x="669" y="244"/>
                </a:lnTo>
                <a:lnTo>
                  <a:pt x="669" y="244"/>
                </a:lnTo>
                <a:lnTo>
                  <a:pt x="1094" y="1885"/>
                </a:lnTo>
                <a:lnTo>
                  <a:pt x="0" y="3192"/>
                </a:lnTo>
                <a:lnTo>
                  <a:pt x="1672" y="3283"/>
                </a:lnTo>
                <a:lnTo>
                  <a:pt x="2553" y="4712"/>
                </a:lnTo>
                <a:lnTo>
                  <a:pt x="3161" y="3131"/>
                </a:lnTo>
                <a:lnTo>
                  <a:pt x="4833" y="2736"/>
                </a:lnTo>
                <a:lnTo>
                  <a:pt x="3496" y="1672"/>
                </a:lnTo>
                <a:lnTo>
                  <a:pt x="36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9"/>
          <p:cNvSpPr/>
          <p:nvPr/>
        </p:nvSpPr>
        <p:spPr>
          <a:xfrm>
            <a:off x="4604019" y="1210868"/>
            <a:ext cx="597838" cy="584914"/>
          </a:xfrm>
          <a:custGeom>
            <a:avLst/>
            <a:gdLst/>
            <a:ahLst/>
            <a:cxnLst/>
            <a:rect l="l" t="t" r="r" b="b"/>
            <a:pathLst>
              <a:path w="11217" h="10974" extrusionOk="0">
                <a:moveTo>
                  <a:pt x="8481" y="1"/>
                </a:moveTo>
                <a:lnTo>
                  <a:pt x="5168" y="2129"/>
                </a:lnTo>
                <a:lnTo>
                  <a:pt x="1551" y="639"/>
                </a:lnTo>
                <a:lnTo>
                  <a:pt x="2554" y="4439"/>
                </a:lnTo>
                <a:lnTo>
                  <a:pt x="1" y="7417"/>
                </a:lnTo>
                <a:lnTo>
                  <a:pt x="3922" y="7630"/>
                </a:lnTo>
                <a:lnTo>
                  <a:pt x="5958" y="10974"/>
                </a:lnTo>
                <a:lnTo>
                  <a:pt x="7387" y="7326"/>
                </a:lnTo>
                <a:lnTo>
                  <a:pt x="11217" y="6414"/>
                </a:lnTo>
                <a:lnTo>
                  <a:pt x="8177" y="3922"/>
                </a:lnTo>
                <a:lnTo>
                  <a:pt x="848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9"/>
          <p:cNvSpPr txBox="1">
            <a:spLocks noGrp="1"/>
          </p:cNvSpPr>
          <p:nvPr>
            <p:ph type="title"/>
          </p:nvPr>
        </p:nvSpPr>
        <p:spPr>
          <a:xfrm>
            <a:off x="591900" y="287175"/>
            <a:ext cx="71982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b="0"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19"/>
          <p:cNvSpPr/>
          <p:nvPr/>
        </p:nvSpPr>
        <p:spPr>
          <a:xfrm>
            <a:off x="4753774" y="-326131"/>
            <a:ext cx="5889900" cy="5889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19"/>
          <p:cNvSpPr/>
          <p:nvPr/>
        </p:nvSpPr>
        <p:spPr>
          <a:xfrm>
            <a:off x="4921702" y="-298381"/>
            <a:ext cx="5834400" cy="5834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19"/>
          <p:cNvSpPr/>
          <p:nvPr/>
        </p:nvSpPr>
        <p:spPr>
          <a:xfrm>
            <a:off x="5107887" y="-270931"/>
            <a:ext cx="5779500" cy="5779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9"/>
          <p:cNvSpPr/>
          <p:nvPr/>
        </p:nvSpPr>
        <p:spPr>
          <a:xfrm>
            <a:off x="5286724" y="-214231"/>
            <a:ext cx="5666100" cy="5666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19"/>
          <p:cNvSpPr/>
          <p:nvPr/>
        </p:nvSpPr>
        <p:spPr>
          <a:xfrm>
            <a:off x="5473020" y="-184531"/>
            <a:ext cx="5606700" cy="56067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19"/>
          <p:cNvSpPr/>
          <p:nvPr/>
        </p:nvSpPr>
        <p:spPr>
          <a:xfrm>
            <a:off x="5653691" y="-155431"/>
            <a:ext cx="5548500" cy="5548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19"/>
          <p:cNvSpPr/>
          <p:nvPr/>
        </p:nvSpPr>
        <p:spPr>
          <a:xfrm>
            <a:off x="5828616" y="-155431"/>
            <a:ext cx="5548500" cy="5548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2"/>
          <p:cNvSpPr txBox="1">
            <a:spLocks noGrp="1"/>
          </p:cNvSpPr>
          <p:nvPr>
            <p:ph type="body" idx="1"/>
          </p:nvPr>
        </p:nvSpPr>
        <p:spPr>
          <a:xfrm>
            <a:off x="597800" y="375050"/>
            <a:ext cx="2878800" cy="79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700">
                <a:solidFill>
                  <a:srgbClr val="FFFFFF"/>
                </a:solidFill>
                <a:latin typeface="Gochi Hand"/>
                <a:ea typeface="Gochi Hand"/>
                <a:cs typeface="Gochi Hand"/>
                <a:sym typeface="Gochi Hand"/>
              </a:defRPr>
            </a:lvl1pPr>
          </a:lstStyle>
          <a:p>
            <a:endParaRPr/>
          </a:p>
        </p:txBody>
      </p:sp>
      <p:grpSp>
        <p:nvGrpSpPr>
          <p:cNvPr id="240" name="Google Shape;240;p22"/>
          <p:cNvGrpSpPr/>
          <p:nvPr/>
        </p:nvGrpSpPr>
        <p:grpSpPr>
          <a:xfrm>
            <a:off x="-144237" y="-46051"/>
            <a:ext cx="9288226" cy="5360548"/>
            <a:chOff x="-114512" y="-46051"/>
            <a:chExt cx="9288226" cy="5360548"/>
          </a:xfrm>
        </p:grpSpPr>
        <p:sp>
          <p:nvSpPr>
            <p:cNvPr id="241" name="Google Shape;241;p22"/>
            <p:cNvSpPr/>
            <p:nvPr/>
          </p:nvSpPr>
          <p:spPr>
            <a:xfrm>
              <a:off x="8920250" y="2591674"/>
              <a:ext cx="253464" cy="247982"/>
            </a:xfrm>
            <a:custGeom>
              <a:avLst/>
              <a:gdLst/>
              <a:ahLst/>
              <a:cxnLst/>
              <a:rect l="l" t="t" r="r" b="b"/>
              <a:pathLst>
                <a:path w="9849" h="9636" extrusionOk="0">
                  <a:moveTo>
                    <a:pt x="7447" y="1"/>
                  </a:moveTo>
                  <a:lnTo>
                    <a:pt x="4529" y="1855"/>
                  </a:lnTo>
                  <a:lnTo>
                    <a:pt x="1368" y="548"/>
                  </a:lnTo>
                  <a:lnTo>
                    <a:pt x="1368" y="548"/>
                  </a:lnTo>
                  <a:lnTo>
                    <a:pt x="2250" y="3861"/>
                  </a:lnTo>
                  <a:lnTo>
                    <a:pt x="0" y="6475"/>
                  </a:lnTo>
                  <a:lnTo>
                    <a:pt x="3435" y="6688"/>
                  </a:lnTo>
                  <a:lnTo>
                    <a:pt x="5229" y="9636"/>
                  </a:lnTo>
                  <a:lnTo>
                    <a:pt x="6475" y="6414"/>
                  </a:lnTo>
                  <a:lnTo>
                    <a:pt x="9849" y="5624"/>
                  </a:lnTo>
                  <a:lnTo>
                    <a:pt x="7174" y="3435"/>
                  </a:lnTo>
                  <a:lnTo>
                    <a:pt x="744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2"/>
            <p:cNvSpPr/>
            <p:nvPr/>
          </p:nvSpPr>
          <p:spPr>
            <a:xfrm>
              <a:off x="-114512" y="387470"/>
              <a:ext cx="431017" cy="411997"/>
            </a:xfrm>
            <a:custGeom>
              <a:avLst/>
              <a:gdLst/>
              <a:ahLst/>
              <a:cxnLst/>
              <a:rect l="l" t="t" r="r" b="b"/>
              <a:pathLst>
                <a:path w="15138" h="14470" extrusionOk="0">
                  <a:moveTo>
                    <a:pt x="7508" y="1"/>
                  </a:moveTo>
                  <a:lnTo>
                    <a:pt x="5228" y="4773"/>
                  </a:lnTo>
                  <a:lnTo>
                    <a:pt x="0" y="5594"/>
                  </a:lnTo>
                  <a:lnTo>
                    <a:pt x="3830" y="9241"/>
                  </a:lnTo>
                  <a:lnTo>
                    <a:pt x="3010" y="14469"/>
                  </a:lnTo>
                  <a:lnTo>
                    <a:pt x="3010" y="14469"/>
                  </a:lnTo>
                  <a:lnTo>
                    <a:pt x="7660" y="11946"/>
                  </a:lnTo>
                  <a:lnTo>
                    <a:pt x="12371" y="14347"/>
                  </a:lnTo>
                  <a:lnTo>
                    <a:pt x="11399" y="9150"/>
                  </a:lnTo>
                  <a:lnTo>
                    <a:pt x="15137" y="5411"/>
                  </a:lnTo>
                  <a:lnTo>
                    <a:pt x="9909" y="4712"/>
                  </a:lnTo>
                  <a:lnTo>
                    <a:pt x="75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2"/>
            <p:cNvSpPr/>
            <p:nvPr/>
          </p:nvSpPr>
          <p:spPr>
            <a:xfrm>
              <a:off x="2846076" y="4899408"/>
              <a:ext cx="158289" cy="155310"/>
            </a:xfrm>
            <a:custGeom>
              <a:avLst/>
              <a:gdLst/>
              <a:ahLst/>
              <a:cxnLst/>
              <a:rect l="l" t="t" r="r" b="b"/>
              <a:pathLst>
                <a:path w="4834" h="4743" extrusionOk="0">
                  <a:moveTo>
                    <a:pt x="3648" y="1"/>
                  </a:moveTo>
                  <a:lnTo>
                    <a:pt x="2219" y="913"/>
                  </a:lnTo>
                  <a:lnTo>
                    <a:pt x="669" y="274"/>
                  </a:lnTo>
                  <a:lnTo>
                    <a:pt x="1095" y="1916"/>
                  </a:lnTo>
                  <a:lnTo>
                    <a:pt x="1" y="3192"/>
                  </a:lnTo>
                  <a:lnTo>
                    <a:pt x="1703" y="3283"/>
                  </a:lnTo>
                  <a:lnTo>
                    <a:pt x="2584" y="4742"/>
                  </a:lnTo>
                  <a:lnTo>
                    <a:pt x="3192" y="3162"/>
                  </a:lnTo>
                  <a:lnTo>
                    <a:pt x="4834" y="2767"/>
                  </a:lnTo>
                  <a:lnTo>
                    <a:pt x="3526" y="1703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2"/>
            <p:cNvSpPr/>
            <p:nvPr/>
          </p:nvSpPr>
          <p:spPr>
            <a:xfrm>
              <a:off x="377226" y="2684341"/>
              <a:ext cx="159272" cy="155310"/>
            </a:xfrm>
            <a:custGeom>
              <a:avLst/>
              <a:gdLst/>
              <a:ahLst/>
              <a:cxnLst/>
              <a:rect l="l" t="t" r="r" b="b"/>
              <a:pathLst>
                <a:path w="4864" h="4743" extrusionOk="0">
                  <a:moveTo>
                    <a:pt x="3679" y="0"/>
                  </a:moveTo>
                  <a:lnTo>
                    <a:pt x="2250" y="912"/>
                  </a:lnTo>
                  <a:lnTo>
                    <a:pt x="700" y="274"/>
                  </a:lnTo>
                  <a:lnTo>
                    <a:pt x="1125" y="1915"/>
                  </a:lnTo>
                  <a:lnTo>
                    <a:pt x="1" y="3192"/>
                  </a:lnTo>
                  <a:lnTo>
                    <a:pt x="1703" y="3283"/>
                  </a:lnTo>
                  <a:lnTo>
                    <a:pt x="2584" y="4742"/>
                  </a:lnTo>
                  <a:lnTo>
                    <a:pt x="3192" y="3162"/>
                  </a:lnTo>
                  <a:lnTo>
                    <a:pt x="4864" y="2766"/>
                  </a:lnTo>
                  <a:lnTo>
                    <a:pt x="3527" y="1703"/>
                  </a:lnTo>
                  <a:lnTo>
                    <a:pt x="36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22"/>
            <p:cNvSpPr/>
            <p:nvPr/>
          </p:nvSpPr>
          <p:spPr>
            <a:xfrm>
              <a:off x="1142978" y="4724524"/>
              <a:ext cx="242870" cy="237892"/>
            </a:xfrm>
            <a:custGeom>
              <a:avLst/>
              <a:gdLst/>
              <a:ahLst/>
              <a:cxnLst/>
              <a:rect l="l" t="t" r="r" b="b"/>
              <a:pathLst>
                <a:path w="7417" h="7265" extrusionOk="0">
                  <a:moveTo>
                    <a:pt x="5593" y="0"/>
                  </a:moveTo>
                  <a:lnTo>
                    <a:pt x="3405" y="1429"/>
                  </a:lnTo>
                  <a:lnTo>
                    <a:pt x="1003" y="426"/>
                  </a:lnTo>
                  <a:lnTo>
                    <a:pt x="1672" y="2948"/>
                  </a:lnTo>
                  <a:lnTo>
                    <a:pt x="0" y="4924"/>
                  </a:lnTo>
                  <a:lnTo>
                    <a:pt x="2584" y="5046"/>
                  </a:lnTo>
                  <a:lnTo>
                    <a:pt x="3952" y="7265"/>
                  </a:lnTo>
                  <a:lnTo>
                    <a:pt x="4864" y="4863"/>
                  </a:lnTo>
                  <a:lnTo>
                    <a:pt x="7417" y="4255"/>
                  </a:lnTo>
                  <a:lnTo>
                    <a:pt x="5380" y="2614"/>
                  </a:lnTo>
                  <a:lnTo>
                    <a:pt x="55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2"/>
            <p:cNvSpPr/>
            <p:nvPr/>
          </p:nvSpPr>
          <p:spPr>
            <a:xfrm rot="1358489">
              <a:off x="148771" y="3901453"/>
              <a:ext cx="431020" cy="422801"/>
            </a:xfrm>
            <a:custGeom>
              <a:avLst/>
              <a:gdLst/>
              <a:ahLst/>
              <a:cxnLst/>
              <a:rect l="l" t="t" r="r" b="b"/>
              <a:pathLst>
                <a:path w="4834" h="4742" extrusionOk="0">
                  <a:moveTo>
                    <a:pt x="3648" y="0"/>
                  </a:moveTo>
                  <a:lnTo>
                    <a:pt x="2219" y="912"/>
                  </a:lnTo>
                  <a:lnTo>
                    <a:pt x="669" y="274"/>
                  </a:lnTo>
                  <a:lnTo>
                    <a:pt x="669" y="274"/>
                  </a:lnTo>
                  <a:lnTo>
                    <a:pt x="1094" y="191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42"/>
                  </a:lnTo>
                  <a:lnTo>
                    <a:pt x="3192" y="3161"/>
                  </a:lnTo>
                  <a:lnTo>
                    <a:pt x="4833" y="2766"/>
                  </a:lnTo>
                  <a:lnTo>
                    <a:pt x="3526" y="1702"/>
                  </a:lnTo>
                  <a:lnTo>
                    <a:pt x="36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2"/>
            <p:cNvSpPr/>
            <p:nvPr/>
          </p:nvSpPr>
          <p:spPr>
            <a:xfrm>
              <a:off x="6291206" y="46733"/>
              <a:ext cx="158289" cy="15429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22"/>
            <p:cNvSpPr/>
            <p:nvPr/>
          </p:nvSpPr>
          <p:spPr>
            <a:xfrm>
              <a:off x="7733077" y="4639623"/>
              <a:ext cx="689773" cy="674874"/>
            </a:xfrm>
            <a:custGeom>
              <a:avLst/>
              <a:gdLst/>
              <a:ahLst/>
              <a:cxnLst/>
              <a:rect l="l" t="t" r="r" b="b"/>
              <a:pathLst>
                <a:path w="21065" h="20610" extrusionOk="0">
                  <a:moveTo>
                    <a:pt x="15928" y="1"/>
                  </a:moveTo>
                  <a:lnTo>
                    <a:pt x="9727" y="4013"/>
                  </a:lnTo>
                  <a:lnTo>
                    <a:pt x="2918" y="1156"/>
                  </a:lnTo>
                  <a:lnTo>
                    <a:pt x="2918" y="1156"/>
                  </a:lnTo>
                  <a:lnTo>
                    <a:pt x="4803" y="8299"/>
                  </a:lnTo>
                  <a:lnTo>
                    <a:pt x="0" y="13892"/>
                  </a:lnTo>
                  <a:lnTo>
                    <a:pt x="7387" y="14287"/>
                  </a:lnTo>
                  <a:lnTo>
                    <a:pt x="11216" y="20609"/>
                  </a:lnTo>
                  <a:lnTo>
                    <a:pt x="13891" y="13709"/>
                  </a:lnTo>
                  <a:lnTo>
                    <a:pt x="21065" y="12007"/>
                  </a:lnTo>
                  <a:lnTo>
                    <a:pt x="15350" y="7357"/>
                  </a:lnTo>
                  <a:lnTo>
                    <a:pt x="159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22"/>
            <p:cNvSpPr/>
            <p:nvPr/>
          </p:nvSpPr>
          <p:spPr>
            <a:xfrm>
              <a:off x="8275209" y="435707"/>
              <a:ext cx="322506" cy="315531"/>
            </a:xfrm>
            <a:custGeom>
              <a:avLst/>
              <a:gdLst/>
              <a:ahLst/>
              <a:cxnLst/>
              <a:rect l="l" t="t" r="r" b="b"/>
              <a:pathLst>
                <a:path w="9849" h="9636" extrusionOk="0">
                  <a:moveTo>
                    <a:pt x="7447" y="0"/>
                  </a:moveTo>
                  <a:lnTo>
                    <a:pt x="4560" y="1854"/>
                  </a:lnTo>
                  <a:lnTo>
                    <a:pt x="1368" y="547"/>
                  </a:lnTo>
                  <a:lnTo>
                    <a:pt x="2250" y="3860"/>
                  </a:lnTo>
                  <a:lnTo>
                    <a:pt x="0" y="6505"/>
                  </a:lnTo>
                  <a:lnTo>
                    <a:pt x="3435" y="6687"/>
                  </a:lnTo>
                  <a:lnTo>
                    <a:pt x="5259" y="9636"/>
                  </a:lnTo>
                  <a:lnTo>
                    <a:pt x="6505" y="6414"/>
                  </a:lnTo>
                  <a:lnTo>
                    <a:pt x="9849" y="5623"/>
                  </a:lnTo>
                  <a:lnTo>
                    <a:pt x="7174" y="3435"/>
                  </a:lnTo>
                  <a:lnTo>
                    <a:pt x="74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2"/>
            <p:cNvSpPr/>
            <p:nvPr/>
          </p:nvSpPr>
          <p:spPr>
            <a:xfrm>
              <a:off x="2540478" y="-46051"/>
              <a:ext cx="253471" cy="24707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1" name="Google Shape;251;p22"/>
          <p:cNvGrpSpPr/>
          <p:nvPr/>
        </p:nvGrpSpPr>
        <p:grpSpPr>
          <a:xfrm>
            <a:off x="-257602" y="3693733"/>
            <a:ext cx="6614582" cy="4703747"/>
            <a:chOff x="-253727" y="3704058"/>
            <a:chExt cx="6614582" cy="4703747"/>
          </a:xfrm>
        </p:grpSpPr>
        <p:sp>
          <p:nvSpPr>
            <p:cNvPr id="252" name="Google Shape;252;p22"/>
            <p:cNvSpPr/>
            <p:nvPr/>
          </p:nvSpPr>
          <p:spPr>
            <a:xfrm rot="10696051" flipH="1">
              <a:off x="-48939" y="4472719"/>
              <a:ext cx="6354965" cy="3723161"/>
            </a:xfrm>
            <a:custGeom>
              <a:avLst/>
              <a:gdLst/>
              <a:ahLst/>
              <a:cxnLst/>
              <a:rect l="l" t="t" r="r" b="b"/>
              <a:pathLst>
                <a:path w="45367" h="26579" extrusionOk="0">
                  <a:moveTo>
                    <a:pt x="45315" y="0"/>
                  </a:moveTo>
                  <a:cubicBezTo>
                    <a:pt x="32084" y="0"/>
                    <a:pt x="13418" y="25719"/>
                    <a:pt x="227" y="25719"/>
                  </a:cubicBezTo>
                  <a:cubicBezTo>
                    <a:pt x="218" y="25719"/>
                    <a:pt x="210" y="25719"/>
                    <a:pt x="201" y="25719"/>
                  </a:cubicBezTo>
                  <a:cubicBezTo>
                    <a:pt x="134" y="25986"/>
                    <a:pt x="68" y="26252"/>
                    <a:pt x="1" y="26553"/>
                  </a:cubicBezTo>
                  <a:cubicBezTo>
                    <a:pt x="241" y="26570"/>
                    <a:pt x="483" y="26578"/>
                    <a:pt x="727" y="26578"/>
                  </a:cubicBezTo>
                  <a:cubicBezTo>
                    <a:pt x="13512" y="26578"/>
                    <a:pt x="31155" y="3444"/>
                    <a:pt x="43908" y="3444"/>
                  </a:cubicBezTo>
                  <a:cubicBezTo>
                    <a:pt x="44151" y="3444"/>
                    <a:pt x="44393" y="3452"/>
                    <a:pt x="44633" y="3469"/>
                  </a:cubicBezTo>
                  <a:lnTo>
                    <a:pt x="45367" y="0"/>
                  </a:lnTo>
                  <a:cubicBezTo>
                    <a:pt x="45350" y="0"/>
                    <a:pt x="45332" y="0"/>
                    <a:pt x="453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2"/>
            <p:cNvSpPr/>
            <p:nvPr/>
          </p:nvSpPr>
          <p:spPr>
            <a:xfrm rot="10696051" flipH="1">
              <a:off x="-85966" y="4350702"/>
              <a:ext cx="6275401" cy="3367500"/>
            </a:xfrm>
            <a:custGeom>
              <a:avLst/>
              <a:gdLst/>
              <a:ahLst/>
              <a:cxnLst/>
              <a:rect l="l" t="t" r="r" b="b"/>
              <a:pathLst>
                <a:path w="44799" h="24040" extrusionOk="0">
                  <a:moveTo>
                    <a:pt x="44074" y="1"/>
                  </a:moveTo>
                  <a:cubicBezTo>
                    <a:pt x="31320" y="1"/>
                    <a:pt x="13647" y="23135"/>
                    <a:pt x="923" y="23135"/>
                  </a:cubicBezTo>
                  <a:cubicBezTo>
                    <a:pt x="680" y="23135"/>
                    <a:pt x="439" y="23127"/>
                    <a:pt x="200" y="23110"/>
                  </a:cubicBezTo>
                  <a:cubicBezTo>
                    <a:pt x="134" y="23376"/>
                    <a:pt x="67" y="23643"/>
                    <a:pt x="0" y="23944"/>
                  </a:cubicBezTo>
                  <a:cubicBezTo>
                    <a:pt x="466" y="24009"/>
                    <a:pt x="938" y="24040"/>
                    <a:pt x="1417" y="24040"/>
                  </a:cubicBezTo>
                  <a:cubicBezTo>
                    <a:pt x="13716" y="24040"/>
                    <a:pt x="30381" y="3399"/>
                    <a:pt x="42651" y="3399"/>
                  </a:cubicBezTo>
                  <a:cubicBezTo>
                    <a:pt x="43129" y="3399"/>
                    <a:pt x="43601" y="3430"/>
                    <a:pt x="44065" y="3496"/>
                  </a:cubicBezTo>
                  <a:lnTo>
                    <a:pt x="44799" y="26"/>
                  </a:lnTo>
                  <a:cubicBezTo>
                    <a:pt x="44559" y="9"/>
                    <a:pt x="44317" y="1"/>
                    <a:pt x="4407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2"/>
            <p:cNvSpPr/>
            <p:nvPr/>
          </p:nvSpPr>
          <p:spPr>
            <a:xfrm rot="10696051" flipH="1">
              <a:off x="-115990" y="4219988"/>
              <a:ext cx="6195976" cy="3021225"/>
            </a:xfrm>
            <a:custGeom>
              <a:avLst/>
              <a:gdLst/>
              <a:ahLst/>
              <a:cxnLst/>
              <a:rect l="l" t="t" r="r" b="b"/>
              <a:pathLst>
                <a:path w="44232" h="21568" extrusionOk="0">
                  <a:moveTo>
                    <a:pt x="42795" y="0"/>
                  </a:moveTo>
                  <a:cubicBezTo>
                    <a:pt x="30535" y="0"/>
                    <a:pt x="13896" y="20614"/>
                    <a:pt x="1608" y="20614"/>
                  </a:cubicBezTo>
                  <a:cubicBezTo>
                    <a:pt x="1121" y="20614"/>
                    <a:pt x="640" y="20582"/>
                    <a:pt x="167" y="20515"/>
                  </a:cubicBezTo>
                  <a:cubicBezTo>
                    <a:pt x="134" y="20781"/>
                    <a:pt x="67" y="21082"/>
                    <a:pt x="0" y="21348"/>
                  </a:cubicBezTo>
                  <a:cubicBezTo>
                    <a:pt x="701" y="21498"/>
                    <a:pt x="1417" y="21568"/>
                    <a:pt x="2149" y="21568"/>
                  </a:cubicBezTo>
                  <a:cubicBezTo>
                    <a:pt x="13941" y="21568"/>
                    <a:pt x="29589" y="3321"/>
                    <a:pt x="41375" y="3321"/>
                  </a:cubicBezTo>
                  <a:cubicBezTo>
                    <a:pt x="42098" y="3321"/>
                    <a:pt x="42806" y="3390"/>
                    <a:pt x="43498" y="3536"/>
                  </a:cubicBezTo>
                  <a:lnTo>
                    <a:pt x="44232" y="100"/>
                  </a:lnTo>
                  <a:cubicBezTo>
                    <a:pt x="43760" y="33"/>
                    <a:pt x="43281" y="0"/>
                    <a:pt x="427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2"/>
            <p:cNvSpPr/>
            <p:nvPr/>
          </p:nvSpPr>
          <p:spPr>
            <a:xfrm rot="10696051" flipH="1">
              <a:off x="-158362" y="4086845"/>
              <a:ext cx="6116551" cy="2692599"/>
            </a:xfrm>
            <a:custGeom>
              <a:avLst/>
              <a:gdLst/>
              <a:ahLst/>
              <a:cxnLst/>
              <a:rect l="l" t="t" r="r" b="b"/>
              <a:pathLst>
                <a:path w="43665" h="19222" extrusionOk="0">
                  <a:moveTo>
                    <a:pt x="41521" y="1"/>
                  </a:moveTo>
                  <a:cubicBezTo>
                    <a:pt x="29761" y="1"/>
                    <a:pt x="14102" y="18219"/>
                    <a:pt x="2316" y="18219"/>
                  </a:cubicBezTo>
                  <a:cubicBezTo>
                    <a:pt x="1584" y="18219"/>
                    <a:pt x="867" y="18149"/>
                    <a:pt x="167" y="17999"/>
                  </a:cubicBezTo>
                  <a:cubicBezTo>
                    <a:pt x="134" y="18266"/>
                    <a:pt x="67" y="18567"/>
                    <a:pt x="0" y="18833"/>
                  </a:cubicBezTo>
                  <a:cubicBezTo>
                    <a:pt x="932" y="19099"/>
                    <a:pt x="1894" y="19222"/>
                    <a:pt x="2882" y="19222"/>
                  </a:cubicBezTo>
                  <a:cubicBezTo>
                    <a:pt x="14169" y="19222"/>
                    <a:pt x="28826" y="3268"/>
                    <a:pt x="40089" y="3268"/>
                  </a:cubicBezTo>
                  <a:cubicBezTo>
                    <a:pt x="41075" y="3268"/>
                    <a:pt x="42035" y="3390"/>
                    <a:pt x="42964" y="3656"/>
                  </a:cubicBezTo>
                  <a:lnTo>
                    <a:pt x="43665" y="220"/>
                  </a:lnTo>
                  <a:cubicBezTo>
                    <a:pt x="42966" y="71"/>
                    <a:pt x="42251" y="1"/>
                    <a:pt x="4152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22"/>
            <p:cNvSpPr/>
            <p:nvPr/>
          </p:nvSpPr>
          <p:spPr>
            <a:xfrm rot="10696051" flipH="1">
              <a:off x="-190964" y="3945201"/>
              <a:ext cx="6041889" cy="2378962"/>
            </a:xfrm>
            <a:custGeom>
              <a:avLst/>
              <a:gdLst/>
              <a:ahLst/>
              <a:cxnLst/>
              <a:rect l="l" t="t" r="r" b="b"/>
              <a:pathLst>
                <a:path w="43132" h="16983" extrusionOk="0">
                  <a:moveTo>
                    <a:pt x="40250" y="0"/>
                  </a:moveTo>
                  <a:cubicBezTo>
                    <a:pt x="28975" y="0"/>
                    <a:pt x="14356" y="15927"/>
                    <a:pt x="3101" y="15927"/>
                  </a:cubicBezTo>
                  <a:cubicBezTo>
                    <a:pt x="2106" y="15927"/>
                    <a:pt x="1138" y="15803"/>
                    <a:pt x="201" y="15532"/>
                  </a:cubicBezTo>
                  <a:lnTo>
                    <a:pt x="0" y="16366"/>
                  </a:lnTo>
                  <a:cubicBezTo>
                    <a:pt x="1174" y="16792"/>
                    <a:pt x="2396" y="16983"/>
                    <a:pt x="3660" y="16983"/>
                  </a:cubicBezTo>
                  <a:cubicBezTo>
                    <a:pt x="14385" y="16983"/>
                    <a:pt x="28010" y="3241"/>
                    <a:pt x="38713" y="3241"/>
                  </a:cubicBezTo>
                  <a:cubicBezTo>
                    <a:pt x="39974" y="3241"/>
                    <a:pt x="41194" y="3431"/>
                    <a:pt x="42364" y="3857"/>
                  </a:cubicBezTo>
                  <a:cubicBezTo>
                    <a:pt x="42631" y="2690"/>
                    <a:pt x="42864" y="1522"/>
                    <a:pt x="43131" y="388"/>
                  </a:cubicBezTo>
                  <a:cubicBezTo>
                    <a:pt x="42199" y="122"/>
                    <a:pt x="41237" y="0"/>
                    <a:pt x="402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22"/>
            <p:cNvSpPr/>
            <p:nvPr/>
          </p:nvSpPr>
          <p:spPr>
            <a:xfrm rot="10696051" flipH="1">
              <a:off x="-223604" y="3793641"/>
              <a:ext cx="5957701" cy="2082835"/>
            </a:xfrm>
            <a:custGeom>
              <a:avLst/>
              <a:gdLst/>
              <a:ahLst/>
              <a:cxnLst/>
              <a:rect l="l" t="t" r="r" b="b"/>
              <a:pathLst>
                <a:path w="42531" h="14869" extrusionOk="0">
                  <a:moveTo>
                    <a:pt x="38901" y="1"/>
                  </a:moveTo>
                  <a:cubicBezTo>
                    <a:pt x="28187" y="1"/>
                    <a:pt x="14542" y="13760"/>
                    <a:pt x="3806" y="13760"/>
                  </a:cubicBezTo>
                  <a:cubicBezTo>
                    <a:pt x="2550" y="13760"/>
                    <a:pt x="1334" y="13572"/>
                    <a:pt x="167" y="13152"/>
                  </a:cubicBezTo>
                  <a:cubicBezTo>
                    <a:pt x="134" y="13419"/>
                    <a:pt x="67" y="13685"/>
                    <a:pt x="1" y="13986"/>
                  </a:cubicBezTo>
                  <a:cubicBezTo>
                    <a:pt x="1406" y="14601"/>
                    <a:pt x="2885" y="14869"/>
                    <a:pt x="4422" y="14869"/>
                  </a:cubicBezTo>
                  <a:cubicBezTo>
                    <a:pt x="14578" y="14869"/>
                    <a:pt x="27220" y="3185"/>
                    <a:pt x="37361" y="3185"/>
                  </a:cubicBezTo>
                  <a:cubicBezTo>
                    <a:pt x="38903" y="3185"/>
                    <a:pt x="40388" y="3456"/>
                    <a:pt x="41797" y="4079"/>
                  </a:cubicBezTo>
                  <a:lnTo>
                    <a:pt x="42531" y="609"/>
                  </a:lnTo>
                  <a:cubicBezTo>
                    <a:pt x="41367" y="189"/>
                    <a:pt x="40154" y="1"/>
                    <a:pt x="3890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22"/>
            <p:cNvSpPr/>
            <p:nvPr/>
          </p:nvSpPr>
          <p:spPr>
            <a:xfrm rot="10800000" flipH="1">
              <a:off x="-74089" y="4684619"/>
              <a:ext cx="6355009" cy="3723186"/>
            </a:xfrm>
            <a:custGeom>
              <a:avLst/>
              <a:gdLst/>
              <a:ahLst/>
              <a:cxnLst/>
              <a:rect l="l" t="t" r="r" b="b"/>
              <a:pathLst>
                <a:path w="45367" h="26579" extrusionOk="0">
                  <a:moveTo>
                    <a:pt x="45315" y="0"/>
                  </a:moveTo>
                  <a:cubicBezTo>
                    <a:pt x="32084" y="0"/>
                    <a:pt x="13418" y="25719"/>
                    <a:pt x="227" y="25719"/>
                  </a:cubicBezTo>
                  <a:cubicBezTo>
                    <a:pt x="218" y="25719"/>
                    <a:pt x="210" y="25719"/>
                    <a:pt x="201" y="25719"/>
                  </a:cubicBezTo>
                  <a:cubicBezTo>
                    <a:pt x="134" y="25986"/>
                    <a:pt x="68" y="26252"/>
                    <a:pt x="1" y="26553"/>
                  </a:cubicBezTo>
                  <a:cubicBezTo>
                    <a:pt x="241" y="26570"/>
                    <a:pt x="483" y="26578"/>
                    <a:pt x="727" y="26578"/>
                  </a:cubicBezTo>
                  <a:cubicBezTo>
                    <a:pt x="13512" y="26578"/>
                    <a:pt x="31155" y="3444"/>
                    <a:pt x="43908" y="3444"/>
                  </a:cubicBezTo>
                  <a:cubicBezTo>
                    <a:pt x="44151" y="3444"/>
                    <a:pt x="44393" y="3452"/>
                    <a:pt x="44633" y="3469"/>
                  </a:cubicBezTo>
                  <a:lnTo>
                    <a:pt x="45367" y="0"/>
                  </a:lnTo>
                  <a:cubicBezTo>
                    <a:pt x="45350" y="0"/>
                    <a:pt x="45332" y="0"/>
                    <a:pt x="453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0" name="Google Shape;260;p23"/>
          <p:cNvGrpSpPr/>
          <p:nvPr/>
        </p:nvGrpSpPr>
        <p:grpSpPr>
          <a:xfrm flipH="1">
            <a:off x="6599026" y="-149638"/>
            <a:ext cx="3046054" cy="5442777"/>
            <a:chOff x="-514649" y="-178950"/>
            <a:chExt cx="3046054" cy="5442777"/>
          </a:xfrm>
        </p:grpSpPr>
        <p:sp>
          <p:nvSpPr>
            <p:cNvPr id="261" name="Google Shape;261;p23"/>
            <p:cNvSpPr/>
            <p:nvPr/>
          </p:nvSpPr>
          <p:spPr>
            <a:xfrm rot="-5400000" flipH="1">
              <a:off x="-2279192" y="2070392"/>
              <a:ext cx="5284395" cy="1017541"/>
            </a:xfrm>
            <a:custGeom>
              <a:avLst/>
              <a:gdLst/>
              <a:ahLst/>
              <a:cxnLst/>
              <a:rect l="l" t="t" r="r" b="b"/>
              <a:pathLst>
                <a:path w="42064" h="9892" extrusionOk="0">
                  <a:moveTo>
                    <a:pt x="42064" y="0"/>
                  </a:moveTo>
                  <a:cubicBezTo>
                    <a:pt x="38336" y="5162"/>
                    <a:pt x="34610" y="6811"/>
                    <a:pt x="30887" y="6811"/>
                  </a:cubicBezTo>
                  <a:cubicBezTo>
                    <a:pt x="24306" y="6811"/>
                    <a:pt x="17731" y="1662"/>
                    <a:pt x="11157" y="1662"/>
                  </a:cubicBezTo>
                  <a:cubicBezTo>
                    <a:pt x="7438" y="1662"/>
                    <a:pt x="3719" y="3311"/>
                    <a:pt x="0" y="8473"/>
                  </a:cubicBezTo>
                  <a:lnTo>
                    <a:pt x="0" y="9440"/>
                  </a:lnTo>
                  <a:cubicBezTo>
                    <a:pt x="3447" y="4886"/>
                    <a:pt x="6894" y="3351"/>
                    <a:pt x="10341" y="3351"/>
                  </a:cubicBezTo>
                  <a:cubicBezTo>
                    <a:pt x="17458" y="3351"/>
                    <a:pt x="24578" y="9892"/>
                    <a:pt x="31704" y="9892"/>
                  </a:cubicBezTo>
                  <a:cubicBezTo>
                    <a:pt x="35156" y="9892"/>
                    <a:pt x="38609" y="8358"/>
                    <a:pt x="42064" y="3803"/>
                  </a:cubicBezTo>
                  <a:lnTo>
                    <a:pt x="4206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3"/>
            <p:cNvSpPr/>
            <p:nvPr/>
          </p:nvSpPr>
          <p:spPr>
            <a:xfrm rot="-5400000" flipH="1">
              <a:off x="-1945393" y="2081296"/>
              <a:ext cx="5284395" cy="995733"/>
            </a:xfrm>
            <a:custGeom>
              <a:avLst/>
              <a:gdLst/>
              <a:ahLst/>
              <a:cxnLst/>
              <a:rect l="l" t="t" r="r" b="b"/>
              <a:pathLst>
                <a:path w="42064" h="9680" extrusionOk="0">
                  <a:moveTo>
                    <a:pt x="10341" y="0"/>
                  </a:moveTo>
                  <a:cubicBezTo>
                    <a:pt x="6894" y="0"/>
                    <a:pt x="3447" y="1535"/>
                    <a:pt x="0" y="6089"/>
                  </a:cubicBezTo>
                  <a:lnTo>
                    <a:pt x="0" y="7090"/>
                  </a:lnTo>
                  <a:cubicBezTo>
                    <a:pt x="3198" y="3078"/>
                    <a:pt x="6395" y="1665"/>
                    <a:pt x="9593" y="1665"/>
                  </a:cubicBezTo>
                  <a:cubicBezTo>
                    <a:pt x="17209" y="1665"/>
                    <a:pt x="24827" y="9679"/>
                    <a:pt x="32453" y="9679"/>
                  </a:cubicBezTo>
                  <a:cubicBezTo>
                    <a:pt x="35655" y="9679"/>
                    <a:pt x="38859" y="8267"/>
                    <a:pt x="42064" y="4255"/>
                  </a:cubicBezTo>
                  <a:lnTo>
                    <a:pt x="42064" y="452"/>
                  </a:lnTo>
                  <a:cubicBezTo>
                    <a:pt x="38609" y="5007"/>
                    <a:pt x="35156" y="6541"/>
                    <a:pt x="31704" y="6541"/>
                  </a:cubicBezTo>
                  <a:cubicBezTo>
                    <a:pt x="24578" y="6541"/>
                    <a:pt x="17458" y="0"/>
                    <a:pt x="1034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23"/>
            <p:cNvSpPr/>
            <p:nvPr/>
          </p:nvSpPr>
          <p:spPr>
            <a:xfrm rot="-5400000" flipH="1">
              <a:off x="-1695842" y="2003015"/>
              <a:ext cx="5284395" cy="1152294"/>
            </a:xfrm>
            <a:custGeom>
              <a:avLst/>
              <a:gdLst/>
              <a:ahLst/>
              <a:cxnLst/>
              <a:rect l="l" t="t" r="r" b="b"/>
              <a:pathLst>
                <a:path w="42064" h="11202" extrusionOk="0">
                  <a:moveTo>
                    <a:pt x="9593" y="0"/>
                  </a:moveTo>
                  <a:cubicBezTo>
                    <a:pt x="6395" y="0"/>
                    <a:pt x="3198" y="1413"/>
                    <a:pt x="0" y="5425"/>
                  </a:cubicBezTo>
                  <a:lnTo>
                    <a:pt x="0" y="6392"/>
                  </a:lnTo>
                  <a:cubicBezTo>
                    <a:pt x="2958" y="2885"/>
                    <a:pt x="5917" y="1601"/>
                    <a:pt x="8875" y="1601"/>
                  </a:cubicBezTo>
                  <a:cubicBezTo>
                    <a:pt x="16965" y="1601"/>
                    <a:pt x="25057" y="11201"/>
                    <a:pt x="33157" y="11201"/>
                  </a:cubicBezTo>
                  <a:cubicBezTo>
                    <a:pt x="36125" y="11201"/>
                    <a:pt x="39093" y="9913"/>
                    <a:pt x="42064" y="6392"/>
                  </a:cubicBezTo>
                  <a:lnTo>
                    <a:pt x="42064" y="2590"/>
                  </a:lnTo>
                  <a:cubicBezTo>
                    <a:pt x="38859" y="6602"/>
                    <a:pt x="35655" y="8014"/>
                    <a:pt x="32453" y="8014"/>
                  </a:cubicBezTo>
                  <a:cubicBezTo>
                    <a:pt x="24827" y="8014"/>
                    <a:pt x="17209" y="0"/>
                    <a:pt x="959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23"/>
            <p:cNvSpPr/>
            <p:nvPr/>
          </p:nvSpPr>
          <p:spPr>
            <a:xfrm rot="-5400000" flipH="1">
              <a:off x="-1448810" y="1919232"/>
              <a:ext cx="5284395" cy="1319861"/>
            </a:xfrm>
            <a:custGeom>
              <a:avLst/>
              <a:gdLst/>
              <a:ahLst/>
              <a:cxnLst/>
              <a:rect l="l" t="t" r="r" b="b"/>
              <a:pathLst>
                <a:path w="42064" h="12831" extrusionOk="0">
                  <a:moveTo>
                    <a:pt x="8882" y="0"/>
                  </a:moveTo>
                  <a:cubicBezTo>
                    <a:pt x="5921" y="0"/>
                    <a:pt x="2961" y="1288"/>
                    <a:pt x="0" y="4805"/>
                  </a:cubicBezTo>
                  <a:lnTo>
                    <a:pt x="0" y="5773"/>
                  </a:lnTo>
                  <a:cubicBezTo>
                    <a:pt x="2737" y="2710"/>
                    <a:pt x="5474" y="1550"/>
                    <a:pt x="8211" y="1550"/>
                  </a:cubicBezTo>
                  <a:cubicBezTo>
                    <a:pt x="16748" y="1550"/>
                    <a:pt x="25287" y="12830"/>
                    <a:pt x="33837" y="12830"/>
                  </a:cubicBezTo>
                  <a:cubicBezTo>
                    <a:pt x="36578" y="12830"/>
                    <a:pt x="39320" y="11671"/>
                    <a:pt x="42064" y="8608"/>
                  </a:cubicBezTo>
                  <a:lnTo>
                    <a:pt x="42064" y="4805"/>
                  </a:lnTo>
                  <a:cubicBezTo>
                    <a:pt x="39096" y="8323"/>
                    <a:pt x="36130" y="9611"/>
                    <a:pt x="33165" y="9611"/>
                  </a:cubicBezTo>
                  <a:cubicBezTo>
                    <a:pt x="25064" y="9611"/>
                    <a:pt x="16972" y="0"/>
                    <a:pt x="88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3"/>
            <p:cNvSpPr/>
            <p:nvPr/>
          </p:nvSpPr>
          <p:spPr>
            <a:xfrm rot="-5400000" flipH="1">
              <a:off x="-1200596" y="1830459"/>
              <a:ext cx="5284395" cy="1497406"/>
            </a:xfrm>
            <a:custGeom>
              <a:avLst/>
              <a:gdLst/>
              <a:ahLst/>
              <a:cxnLst/>
              <a:rect l="l" t="t" r="r" b="b"/>
              <a:pathLst>
                <a:path w="42064" h="14557" extrusionOk="0">
                  <a:moveTo>
                    <a:pt x="8211" y="0"/>
                  </a:moveTo>
                  <a:cubicBezTo>
                    <a:pt x="5474" y="0"/>
                    <a:pt x="2737" y="1160"/>
                    <a:pt x="0" y="4223"/>
                  </a:cubicBezTo>
                  <a:lnTo>
                    <a:pt x="0" y="5224"/>
                  </a:lnTo>
                  <a:cubicBezTo>
                    <a:pt x="2527" y="2564"/>
                    <a:pt x="5054" y="1527"/>
                    <a:pt x="7581" y="1527"/>
                  </a:cubicBezTo>
                  <a:cubicBezTo>
                    <a:pt x="16538" y="1527"/>
                    <a:pt x="25497" y="14557"/>
                    <a:pt x="34468" y="14557"/>
                  </a:cubicBezTo>
                  <a:cubicBezTo>
                    <a:pt x="36999" y="14557"/>
                    <a:pt x="39531" y="13520"/>
                    <a:pt x="42064" y="10861"/>
                  </a:cubicBezTo>
                  <a:lnTo>
                    <a:pt x="42064" y="7058"/>
                  </a:lnTo>
                  <a:cubicBezTo>
                    <a:pt x="39320" y="10121"/>
                    <a:pt x="36578" y="11280"/>
                    <a:pt x="33837" y="11280"/>
                  </a:cubicBezTo>
                  <a:cubicBezTo>
                    <a:pt x="25287" y="11280"/>
                    <a:pt x="16748" y="0"/>
                    <a:pt x="82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23"/>
            <p:cNvSpPr/>
            <p:nvPr/>
          </p:nvSpPr>
          <p:spPr>
            <a:xfrm rot="-5400000" flipH="1">
              <a:off x="-951508" y="1738446"/>
              <a:ext cx="5284395" cy="1681431"/>
            </a:xfrm>
            <a:custGeom>
              <a:avLst/>
              <a:gdLst/>
              <a:ahLst/>
              <a:cxnLst/>
              <a:rect l="l" t="t" r="r" b="b"/>
              <a:pathLst>
                <a:path w="42064" h="16346" extrusionOk="0">
                  <a:moveTo>
                    <a:pt x="7581" y="0"/>
                  </a:moveTo>
                  <a:cubicBezTo>
                    <a:pt x="5054" y="0"/>
                    <a:pt x="2527" y="1037"/>
                    <a:pt x="0" y="3697"/>
                  </a:cubicBezTo>
                  <a:lnTo>
                    <a:pt x="0" y="4664"/>
                  </a:lnTo>
                  <a:cubicBezTo>
                    <a:pt x="2324" y="2373"/>
                    <a:pt x="4648" y="1455"/>
                    <a:pt x="6973" y="1455"/>
                  </a:cubicBezTo>
                  <a:cubicBezTo>
                    <a:pt x="16335" y="1455"/>
                    <a:pt x="25700" y="16345"/>
                    <a:pt x="35077" y="16345"/>
                  </a:cubicBezTo>
                  <a:cubicBezTo>
                    <a:pt x="37405" y="16345"/>
                    <a:pt x="39734" y="15428"/>
                    <a:pt x="42064" y="13137"/>
                  </a:cubicBezTo>
                  <a:lnTo>
                    <a:pt x="42064" y="9334"/>
                  </a:lnTo>
                  <a:cubicBezTo>
                    <a:pt x="39531" y="11993"/>
                    <a:pt x="36999" y="13030"/>
                    <a:pt x="34468" y="13030"/>
                  </a:cubicBezTo>
                  <a:cubicBezTo>
                    <a:pt x="25497" y="13030"/>
                    <a:pt x="16538" y="0"/>
                    <a:pt x="758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23"/>
            <p:cNvSpPr/>
            <p:nvPr/>
          </p:nvSpPr>
          <p:spPr>
            <a:xfrm rot="-5153672" flipH="1">
              <a:off x="-2525502" y="2051674"/>
              <a:ext cx="5386341" cy="981529"/>
            </a:xfrm>
            <a:custGeom>
              <a:avLst/>
              <a:gdLst/>
              <a:ahLst/>
              <a:cxnLst/>
              <a:rect l="l" t="t" r="r" b="b"/>
              <a:pathLst>
                <a:path w="42064" h="9892" extrusionOk="0">
                  <a:moveTo>
                    <a:pt x="42064" y="0"/>
                  </a:moveTo>
                  <a:cubicBezTo>
                    <a:pt x="38336" y="5162"/>
                    <a:pt x="34610" y="6811"/>
                    <a:pt x="30887" y="6811"/>
                  </a:cubicBezTo>
                  <a:cubicBezTo>
                    <a:pt x="24306" y="6811"/>
                    <a:pt x="17731" y="1662"/>
                    <a:pt x="11157" y="1662"/>
                  </a:cubicBezTo>
                  <a:cubicBezTo>
                    <a:pt x="7438" y="1662"/>
                    <a:pt x="3719" y="3311"/>
                    <a:pt x="0" y="8473"/>
                  </a:cubicBezTo>
                  <a:lnTo>
                    <a:pt x="0" y="9440"/>
                  </a:lnTo>
                  <a:cubicBezTo>
                    <a:pt x="3447" y="4886"/>
                    <a:pt x="6894" y="3351"/>
                    <a:pt x="10341" y="3351"/>
                  </a:cubicBezTo>
                  <a:cubicBezTo>
                    <a:pt x="17458" y="3351"/>
                    <a:pt x="24578" y="9892"/>
                    <a:pt x="31704" y="9892"/>
                  </a:cubicBezTo>
                  <a:cubicBezTo>
                    <a:pt x="35156" y="9892"/>
                    <a:pt x="38609" y="8358"/>
                    <a:pt x="42064" y="3803"/>
                  </a:cubicBezTo>
                  <a:lnTo>
                    <a:pt x="4206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8" name="Google Shape;268;p23"/>
          <p:cNvGrpSpPr/>
          <p:nvPr/>
        </p:nvGrpSpPr>
        <p:grpSpPr>
          <a:xfrm>
            <a:off x="-514649" y="-178950"/>
            <a:ext cx="3046054" cy="5442777"/>
            <a:chOff x="-514649" y="-178950"/>
            <a:chExt cx="3046054" cy="5442777"/>
          </a:xfrm>
        </p:grpSpPr>
        <p:sp>
          <p:nvSpPr>
            <p:cNvPr id="269" name="Google Shape;269;p23"/>
            <p:cNvSpPr/>
            <p:nvPr/>
          </p:nvSpPr>
          <p:spPr>
            <a:xfrm rot="-5400000" flipH="1">
              <a:off x="-2279192" y="2070392"/>
              <a:ext cx="5284395" cy="1017541"/>
            </a:xfrm>
            <a:custGeom>
              <a:avLst/>
              <a:gdLst/>
              <a:ahLst/>
              <a:cxnLst/>
              <a:rect l="l" t="t" r="r" b="b"/>
              <a:pathLst>
                <a:path w="42064" h="9892" extrusionOk="0">
                  <a:moveTo>
                    <a:pt x="42064" y="0"/>
                  </a:moveTo>
                  <a:cubicBezTo>
                    <a:pt x="38336" y="5162"/>
                    <a:pt x="34610" y="6811"/>
                    <a:pt x="30887" y="6811"/>
                  </a:cubicBezTo>
                  <a:cubicBezTo>
                    <a:pt x="24306" y="6811"/>
                    <a:pt x="17731" y="1662"/>
                    <a:pt x="11157" y="1662"/>
                  </a:cubicBezTo>
                  <a:cubicBezTo>
                    <a:pt x="7438" y="1662"/>
                    <a:pt x="3719" y="3311"/>
                    <a:pt x="0" y="8473"/>
                  </a:cubicBezTo>
                  <a:lnTo>
                    <a:pt x="0" y="9440"/>
                  </a:lnTo>
                  <a:cubicBezTo>
                    <a:pt x="3447" y="4886"/>
                    <a:pt x="6894" y="3351"/>
                    <a:pt x="10341" y="3351"/>
                  </a:cubicBezTo>
                  <a:cubicBezTo>
                    <a:pt x="17458" y="3351"/>
                    <a:pt x="24578" y="9892"/>
                    <a:pt x="31704" y="9892"/>
                  </a:cubicBezTo>
                  <a:cubicBezTo>
                    <a:pt x="35156" y="9892"/>
                    <a:pt x="38609" y="8358"/>
                    <a:pt x="42064" y="3803"/>
                  </a:cubicBezTo>
                  <a:lnTo>
                    <a:pt x="420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23"/>
            <p:cNvSpPr/>
            <p:nvPr/>
          </p:nvSpPr>
          <p:spPr>
            <a:xfrm rot="-5400000" flipH="1">
              <a:off x="-1945393" y="2081296"/>
              <a:ext cx="5284395" cy="995733"/>
            </a:xfrm>
            <a:custGeom>
              <a:avLst/>
              <a:gdLst/>
              <a:ahLst/>
              <a:cxnLst/>
              <a:rect l="l" t="t" r="r" b="b"/>
              <a:pathLst>
                <a:path w="42064" h="9680" extrusionOk="0">
                  <a:moveTo>
                    <a:pt x="10341" y="0"/>
                  </a:moveTo>
                  <a:cubicBezTo>
                    <a:pt x="6894" y="0"/>
                    <a:pt x="3447" y="1535"/>
                    <a:pt x="0" y="6089"/>
                  </a:cubicBezTo>
                  <a:lnTo>
                    <a:pt x="0" y="7090"/>
                  </a:lnTo>
                  <a:cubicBezTo>
                    <a:pt x="3198" y="3078"/>
                    <a:pt x="6395" y="1665"/>
                    <a:pt x="9593" y="1665"/>
                  </a:cubicBezTo>
                  <a:cubicBezTo>
                    <a:pt x="17209" y="1665"/>
                    <a:pt x="24827" y="9679"/>
                    <a:pt x="32453" y="9679"/>
                  </a:cubicBezTo>
                  <a:cubicBezTo>
                    <a:pt x="35655" y="9679"/>
                    <a:pt x="38859" y="8267"/>
                    <a:pt x="42064" y="4255"/>
                  </a:cubicBezTo>
                  <a:lnTo>
                    <a:pt x="42064" y="452"/>
                  </a:lnTo>
                  <a:cubicBezTo>
                    <a:pt x="38609" y="5007"/>
                    <a:pt x="35156" y="6541"/>
                    <a:pt x="31704" y="6541"/>
                  </a:cubicBezTo>
                  <a:cubicBezTo>
                    <a:pt x="24578" y="6541"/>
                    <a:pt x="17458" y="0"/>
                    <a:pt x="1034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23"/>
            <p:cNvSpPr/>
            <p:nvPr/>
          </p:nvSpPr>
          <p:spPr>
            <a:xfrm rot="-5400000" flipH="1">
              <a:off x="-1695842" y="2003015"/>
              <a:ext cx="5284395" cy="1152294"/>
            </a:xfrm>
            <a:custGeom>
              <a:avLst/>
              <a:gdLst/>
              <a:ahLst/>
              <a:cxnLst/>
              <a:rect l="l" t="t" r="r" b="b"/>
              <a:pathLst>
                <a:path w="42064" h="11202" extrusionOk="0">
                  <a:moveTo>
                    <a:pt x="9593" y="0"/>
                  </a:moveTo>
                  <a:cubicBezTo>
                    <a:pt x="6395" y="0"/>
                    <a:pt x="3198" y="1413"/>
                    <a:pt x="0" y="5425"/>
                  </a:cubicBezTo>
                  <a:lnTo>
                    <a:pt x="0" y="6392"/>
                  </a:lnTo>
                  <a:cubicBezTo>
                    <a:pt x="2958" y="2885"/>
                    <a:pt x="5917" y="1601"/>
                    <a:pt x="8875" y="1601"/>
                  </a:cubicBezTo>
                  <a:cubicBezTo>
                    <a:pt x="16965" y="1601"/>
                    <a:pt x="25057" y="11201"/>
                    <a:pt x="33157" y="11201"/>
                  </a:cubicBezTo>
                  <a:cubicBezTo>
                    <a:pt x="36125" y="11201"/>
                    <a:pt x="39093" y="9913"/>
                    <a:pt x="42064" y="6392"/>
                  </a:cubicBezTo>
                  <a:lnTo>
                    <a:pt x="42064" y="2590"/>
                  </a:lnTo>
                  <a:cubicBezTo>
                    <a:pt x="38859" y="6602"/>
                    <a:pt x="35655" y="8014"/>
                    <a:pt x="32453" y="8014"/>
                  </a:cubicBezTo>
                  <a:cubicBezTo>
                    <a:pt x="24827" y="8014"/>
                    <a:pt x="17209" y="0"/>
                    <a:pt x="959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23"/>
            <p:cNvSpPr/>
            <p:nvPr/>
          </p:nvSpPr>
          <p:spPr>
            <a:xfrm rot="-5400000" flipH="1">
              <a:off x="-1448810" y="1919232"/>
              <a:ext cx="5284395" cy="1319861"/>
            </a:xfrm>
            <a:custGeom>
              <a:avLst/>
              <a:gdLst/>
              <a:ahLst/>
              <a:cxnLst/>
              <a:rect l="l" t="t" r="r" b="b"/>
              <a:pathLst>
                <a:path w="42064" h="12831" extrusionOk="0">
                  <a:moveTo>
                    <a:pt x="8882" y="0"/>
                  </a:moveTo>
                  <a:cubicBezTo>
                    <a:pt x="5921" y="0"/>
                    <a:pt x="2961" y="1288"/>
                    <a:pt x="0" y="4805"/>
                  </a:cubicBezTo>
                  <a:lnTo>
                    <a:pt x="0" y="5773"/>
                  </a:lnTo>
                  <a:cubicBezTo>
                    <a:pt x="2737" y="2710"/>
                    <a:pt x="5474" y="1550"/>
                    <a:pt x="8211" y="1550"/>
                  </a:cubicBezTo>
                  <a:cubicBezTo>
                    <a:pt x="16748" y="1550"/>
                    <a:pt x="25287" y="12830"/>
                    <a:pt x="33837" y="12830"/>
                  </a:cubicBezTo>
                  <a:cubicBezTo>
                    <a:pt x="36578" y="12830"/>
                    <a:pt x="39320" y="11671"/>
                    <a:pt x="42064" y="8608"/>
                  </a:cubicBezTo>
                  <a:lnTo>
                    <a:pt x="42064" y="4805"/>
                  </a:lnTo>
                  <a:cubicBezTo>
                    <a:pt x="39096" y="8323"/>
                    <a:pt x="36130" y="9611"/>
                    <a:pt x="33165" y="9611"/>
                  </a:cubicBezTo>
                  <a:cubicBezTo>
                    <a:pt x="25064" y="9611"/>
                    <a:pt x="16972" y="0"/>
                    <a:pt x="888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23"/>
            <p:cNvSpPr/>
            <p:nvPr/>
          </p:nvSpPr>
          <p:spPr>
            <a:xfrm rot="-5400000" flipH="1">
              <a:off x="-1200596" y="1830459"/>
              <a:ext cx="5284395" cy="1497406"/>
            </a:xfrm>
            <a:custGeom>
              <a:avLst/>
              <a:gdLst/>
              <a:ahLst/>
              <a:cxnLst/>
              <a:rect l="l" t="t" r="r" b="b"/>
              <a:pathLst>
                <a:path w="42064" h="14557" extrusionOk="0">
                  <a:moveTo>
                    <a:pt x="8211" y="0"/>
                  </a:moveTo>
                  <a:cubicBezTo>
                    <a:pt x="5474" y="0"/>
                    <a:pt x="2737" y="1160"/>
                    <a:pt x="0" y="4223"/>
                  </a:cubicBezTo>
                  <a:lnTo>
                    <a:pt x="0" y="5224"/>
                  </a:lnTo>
                  <a:cubicBezTo>
                    <a:pt x="2527" y="2564"/>
                    <a:pt x="5054" y="1527"/>
                    <a:pt x="7581" y="1527"/>
                  </a:cubicBezTo>
                  <a:cubicBezTo>
                    <a:pt x="16538" y="1527"/>
                    <a:pt x="25497" y="14557"/>
                    <a:pt x="34468" y="14557"/>
                  </a:cubicBezTo>
                  <a:cubicBezTo>
                    <a:pt x="36999" y="14557"/>
                    <a:pt x="39531" y="13520"/>
                    <a:pt x="42064" y="10861"/>
                  </a:cubicBezTo>
                  <a:lnTo>
                    <a:pt x="42064" y="7058"/>
                  </a:lnTo>
                  <a:cubicBezTo>
                    <a:pt x="39320" y="10121"/>
                    <a:pt x="36578" y="11280"/>
                    <a:pt x="33837" y="11280"/>
                  </a:cubicBezTo>
                  <a:cubicBezTo>
                    <a:pt x="25287" y="11280"/>
                    <a:pt x="16748" y="0"/>
                    <a:pt x="8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23"/>
            <p:cNvSpPr/>
            <p:nvPr/>
          </p:nvSpPr>
          <p:spPr>
            <a:xfrm rot="-5400000" flipH="1">
              <a:off x="-951508" y="1738446"/>
              <a:ext cx="5284395" cy="1681431"/>
            </a:xfrm>
            <a:custGeom>
              <a:avLst/>
              <a:gdLst/>
              <a:ahLst/>
              <a:cxnLst/>
              <a:rect l="l" t="t" r="r" b="b"/>
              <a:pathLst>
                <a:path w="42064" h="16346" extrusionOk="0">
                  <a:moveTo>
                    <a:pt x="7581" y="0"/>
                  </a:moveTo>
                  <a:cubicBezTo>
                    <a:pt x="5054" y="0"/>
                    <a:pt x="2527" y="1037"/>
                    <a:pt x="0" y="3697"/>
                  </a:cubicBezTo>
                  <a:lnTo>
                    <a:pt x="0" y="4664"/>
                  </a:lnTo>
                  <a:cubicBezTo>
                    <a:pt x="2324" y="2373"/>
                    <a:pt x="4648" y="1455"/>
                    <a:pt x="6973" y="1455"/>
                  </a:cubicBezTo>
                  <a:cubicBezTo>
                    <a:pt x="16335" y="1455"/>
                    <a:pt x="25700" y="16345"/>
                    <a:pt x="35077" y="16345"/>
                  </a:cubicBezTo>
                  <a:cubicBezTo>
                    <a:pt x="37405" y="16345"/>
                    <a:pt x="39734" y="15428"/>
                    <a:pt x="42064" y="13137"/>
                  </a:cubicBezTo>
                  <a:lnTo>
                    <a:pt x="42064" y="9334"/>
                  </a:lnTo>
                  <a:cubicBezTo>
                    <a:pt x="39531" y="11993"/>
                    <a:pt x="36999" y="13030"/>
                    <a:pt x="34468" y="13030"/>
                  </a:cubicBezTo>
                  <a:cubicBezTo>
                    <a:pt x="25497" y="13030"/>
                    <a:pt x="16538" y="0"/>
                    <a:pt x="75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23"/>
            <p:cNvSpPr/>
            <p:nvPr/>
          </p:nvSpPr>
          <p:spPr>
            <a:xfrm rot="-5153672" flipH="1">
              <a:off x="-2525502" y="2051674"/>
              <a:ext cx="5386341" cy="981529"/>
            </a:xfrm>
            <a:custGeom>
              <a:avLst/>
              <a:gdLst/>
              <a:ahLst/>
              <a:cxnLst/>
              <a:rect l="l" t="t" r="r" b="b"/>
              <a:pathLst>
                <a:path w="42064" h="9892" extrusionOk="0">
                  <a:moveTo>
                    <a:pt x="42064" y="0"/>
                  </a:moveTo>
                  <a:cubicBezTo>
                    <a:pt x="38336" y="5162"/>
                    <a:pt x="34610" y="6811"/>
                    <a:pt x="30887" y="6811"/>
                  </a:cubicBezTo>
                  <a:cubicBezTo>
                    <a:pt x="24306" y="6811"/>
                    <a:pt x="17731" y="1662"/>
                    <a:pt x="11157" y="1662"/>
                  </a:cubicBezTo>
                  <a:cubicBezTo>
                    <a:pt x="7438" y="1662"/>
                    <a:pt x="3719" y="3311"/>
                    <a:pt x="0" y="8473"/>
                  </a:cubicBezTo>
                  <a:lnTo>
                    <a:pt x="0" y="9440"/>
                  </a:lnTo>
                  <a:cubicBezTo>
                    <a:pt x="3447" y="4886"/>
                    <a:pt x="6894" y="3351"/>
                    <a:pt x="10341" y="3351"/>
                  </a:cubicBezTo>
                  <a:cubicBezTo>
                    <a:pt x="17458" y="3351"/>
                    <a:pt x="24578" y="9892"/>
                    <a:pt x="31704" y="9892"/>
                  </a:cubicBezTo>
                  <a:cubicBezTo>
                    <a:pt x="35156" y="9892"/>
                    <a:pt x="38609" y="8358"/>
                    <a:pt x="42064" y="3803"/>
                  </a:cubicBezTo>
                  <a:lnTo>
                    <a:pt x="4206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6" name="Google Shape;276;p23"/>
          <p:cNvSpPr txBox="1">
            <a:spLocks noGrp="1"/>
          </p:cNvSpPr>
          <p:nvPr>
            <p:ph type="title" hasCustomPrompt="1"/>
          </p:nvPr>
        </p:nvSpPr>
        <p:spPr>
          <a:xfrm>
            <a:off x="1839488" y="1023525"/>
            <a:ext cx="5644500" cy="93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None/>
              <a:defRPr sz="81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None/>
              <a:defRPr sz="12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None/>
              <a:defRPr sz="12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None/>
              <a:defRPr sz="12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None/>
              <a:defRPr sz="12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None/>
              <a:defRPr sz="12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None/>
              <a:defRPr sz="12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None/>
              <a:defRPr sz="12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None/>
              <a:defRPr sz="120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77" name="Google Shape;277;p23"/>
          <p:cNvSpPr txBox="1">
            <a:spLocks noGrp="1"/>
          </p:cNvSpPr>
          <p:nvPr>
            <p:ph type="body" idx="1"/>
          </p:nvPr>
        </p:nvSpPr>
        <p:spPr>
          <a:xfrm>
            <a:off x="1987388" y="2174375"/>
            <a:ext cx="5348700" cy="53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800">
                <a:solidFill>
                  <a:schemeClr val="dk1"/>
                </a:solidFill>
              </a:defRPr>
            </a:lvl1pPr>
            <a:lvl2pPr marL="914400" lvl="1" indent="-3175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78" name="Google Shape;278;p23"/>
          <p:cNvSpPr/>
          <p:nvPr/>
        </p:nvSpPr>
        <p:spPr>
          <a:xfrm rot="-636976">
            <a:off x="1699303" y="4237040"/>
            <a:ext cx="492391" cy="482419"/>
          </a:xfrm>
          <a:custGeom>
            <a:avLst/>
            <a:gdLst/>
            <a:ahLst/>
            <a:cxnLst/>
            <a:rect l="l" t="t" r="r" b="b"/>
            <a:pathLst>
              <a:path w="21035" h="20609" extrusionOk="0">
                <a:moveTo>
                  <a:pt x="15928" y="0"/>
                </a:moveTo>
                <a:lnTo>
                  <a:pt x="9727" y="4013"/>
                </a:lnTo>
                <a:lnTo>
                  <a:pt x="2919" y="1156"/>
                </a:lnTo>
                <a:lnTo>
                  <a:pt x="4803" y="8298"/>
                </a:lnTo>
                <a:lnTo>
                  <a:pt x="1" y="13891"/>
                </a:lnTo>
                <a:lnTo>
                  <a:pt x="7356" y="14286"/>
                </a:lnTo>
                <a:lnTo>
                  <a:pt x="11186" y="20609"/>
                </a:lnTo>
                <a:lnTo>
                  <a:pt x="13861" y="13709"/>
                </a:lnTo>
                <a:lnTo>
                  <a:pt x="21034" y="12007"/>
                </a:lnTo>
                <a:lnTo>
                  <a:pt x="15320" y="7356"/>
                </a:lnTo>
                <a:lnTo>
                  <a:pt x="15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23"/>
          <p:cNvSpPr/>
          <p:nvPr/>
        </p:nvSpPr>
        <p:spPr>
          <a:xfrm>
            <a:off x="8260458" y="2924798"/>
            <a:ext cx="212147" cy="207559"/>
          </a:xfrm>
          <a:custGeom>
            <a:avLst/>
            <a:gdLst/>
            <a:ahLst/>
            <a:cxnLst/>
            <a:rect l="l" t="t" r="r" b="b"/>
            <a:pathLst>
              <a:path w="9849" h="9636" extrusionOk="0">
                <a:moveTo>
                  <a:pt x="7447" y="1"/>
                </a:moveTo>
                <a:lnTo>
                  <a:pt x="4529" y="1855"/>
                </a:lnTo>
                <a:lnTo>
                  <a:pt x="1368" y="548"/>
                </a:lnTo>
                <a:lnTo>
                  <a:pt x="1368" y="548"/>
                </a:lnTo>
                <a:lnTo>
                  <a:pt x="2250" y="3861"/>
                </a:lnTo>
                <a:lnTo>
                  <a:pt x="0" y="6475"/>
                </a:lnTo>
                <a:lnTo>
                  <a:pt x="3435" y="6688"/>
                </a:lnTo>
                <a:lnTo>
                  <a:pt x="5229" y="9636"/>
                </a:lnTo>
                <a:lnTo>
                  <a:pt x="6475" y="6414"/>
                </a:lnTo>
                <a:lnTo>
                  <a:pt x="9849" y="5624"/>
                </a:lnTo>
                <a:lnTo>
                  <a:pt x="7174" y="3435"/>
                </a:lnTo>
                <a:lnTo>
                  <a:pt x="744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23"/>
          <p:cNvSpPr/>
          <p:nvPr/>
        </p:nvSpPr>
        <p:spPr>
          <a:xfrm>
            <a:off x="424753" y="2624016"/>
            <a:ext cx="307430" cy="300770"/>
          </a:xfrm>
          <a:custGeom>
            <a:avLst/>
            <a:gdLst/>
            <a:ahLst/>
            <a:cxnLst/>
            <a:rect l="l" t="t" r="r" b="b"/>
            <a:pathLst>
              <a:path w="11217" h="10974" extrusionOk="0">
                <a:moveTo>
                  <a:pt x="8481" y="1"/>
                </a:moveTo>
                <a:lnTo>
                  <a:pt x="5168" y="2129"/>
                </a:lnTo>
                <a:lnTo>
                  <a:pt x="1551" y="639"/>
                </a:lnTo>
                <a:lnTo>
                  <a:pt x="2554" y="4439"/>
                </a:lnTo>
                <a:lnTo>
                  <a:pt x="1" y="7417"/>
                </a:lnTo>
                <a:lnTo>
                  <a:pt x="3922" y="7630"/>
                </a:lnTo>
                <a:lnTo>
                  <a:pt x="5958" y="10974"/>
                </a:lnTo>
                <a:lnTo>
                  <a:pt x="7387" y="7326"/>
                </a:lnTo>
                <a:lnTo>
                  <a:pt x="11217" y="6414"/>
                </a:lnTo>
                <a:lnTo>
                  <a:pt x="8177" y="3922"/>
                </a:lnTo>
                <a:lnTo>
                  <a:pt x="848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23"/>
          <p:cNvSpPr/>
          <p:nvPr/>
        </p:nvSpPr>
        <p:spPr>
          <a:xfrm>
            <a:off x="7064465" y="3819272"/>
            <a:ext cx="360738" cy="376579"/>
          </a:xfrm>
          <a:custGeom>
            <a:avLst/>
            <a:gdLst/>
            <a:ahLst/>
            <a:cxnLst/>
            <a:rect l="l" t="t" r="r" b="b"/>
            <a:pathLst>
              <a:path w="13162" h="13740" extrusionOk="0">
                <a:moveTo>
                  <a:pt x="4894" y="1"/>
                </a:moveTo>
                <a:lnTo>
                  <a:pt x="4286" y="4742"/>
                </a:lnTo>
                <a:lnTo>
                  <a:pt x="1" y="6931"/>
                </a:lnTo>
                <a:lnTo>
                  <a:pt x="4347" y="8998"/>
                </a:lnTo>
                <a:lnTo>
                  <a:pt x="5107" y="13739"/>
                </a:lnTo>
                <a:lnTo>
                  <a:pt x="8390" y="10244"/>
                </a:lnTo>
                <a:lnTo>
                  <a:pt x="13162" y="10973"/>
                </a:lnTo>
                <a:lnTo>
                  <a:pt x="13162" y="10973"/>
                </a:lnTo>
                <a:lnTo>
                  <a:pt x="10852" y="6779"/>
                </a:lnTo>
                <a:lnTo>
                  <a:pt x="13010" y="2493"/>
                </a:lnTo>
                <a:lnTo>
                  <a:pt x="8299" y="337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23"/>
          <p:cNvSpPr/>
          <p:nvPr/>
        </p:nvSpPr>
        <p:spPr>
          <a:xfrm>
            <a:off x="1659080" y="3158002"/>
            <a:ext cx="133310" cy="129994"/>
          </a:xfrm>
          <a:custGeom>
            <a:avLst/>
            <a:gdLst/>
            <a:ahLst/>
            <a:cxnLst/>
            <a:rect l="l" t="t" r="r" b="b"/>
            <a:pathLst>
              <a:path w="4864" h="4743" extrusionOk="0">
                <a:moveTo>
                  <a:pt x="3679" y="0"/>
                </a:moveTo>
                <a:lnTo>
                  <a:pt x="2250" y="912"/>
                </a:lnTo>
                <a:lnTo>
                  <a:pt x="700" y="274"/>
                </a:lnTo>
                <a:lnTo>
                  <a:pt x="1125" y="1915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64" y="2766"/>
                </a:lnTo>
                <a:lnTo>
                  <a:pt x="3527" y="1703"/>
                </a:lnTo>
                <a:lnTo>
                  <a:pt x="36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p23"/>
          <p:cNvSpPr/>
          <p:nvPr/>
        </p:nvSpPr>
        <p:spPr>
          <a:xfrm>
            <a:off x="271040" y="697141"/>
            <a:ext cx="307431" cy="321656"/>
          </a:xfrm>
          <a:custGeom>
            <a:avLst/>
            <a:gdLst/>
            <a:ahLst/>
            <a:cxnLst/>
            <a:rect l="l" t="t" r="r" b="b"/>
            <a:pathLst>
              <a:path w="13162" h="13771" extrusionOk="0">
                <a:moveTo>
                  <a:pt x="4894" y="1"/>
                </a:moveTo>
                <a:lnTo>
                  <a:pt x="4286" y="4773"/>
                </a:lnTo>
                <a:lnTo>
                  <a:pt x="0" y="6962"/>
                </a:lnTo>
                <a:lnTo>
                  <a:pt x="4347" y="9028"/>
                </a:lnTo>
                <a:lnTo>
                  <a:pt x="5107" y="13770"/>
                </a:lnTo>
                <a:lnTo>
                  <a:pt x="8420" y="10275"/>
                </a:lnTo>
                <a:lnTo>
                  <a:pt x="13162" y="11004"/>
                </a:lnTo>
                <a:lnTo>
                  <a:pt x="10852" y="6779"/>
                </a:lnTo>
                <a:lnTo>
                  <a:pt x="13010" y="2493"/>
                </a:lnTo>
                <a:lnTo>
                  <a:pt x="8298" y="340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23"/>
          <p:cNvSpPr/>
          <p:nvPr/>
        </p:nvSpPr>
        <p:spPr>
          <a:xfrm>
            <a:off x="8231568" y="388065"/>
            <a:ext cx="269936" cy="264099"/>
          </a:xfrm>
          <a:custGeom>
            <a:avLst/>
            <a:gdLst/>
            <a:ahLst/>
            <a:cxnLst/>
            <a:rect l="l" t="t" r="r" b="b"/>
            <a:pathLst>
              <a:path w="9849" h="9636" extrusionOk="0">
                <a:moveTo>
                  <a:pt x="7447" y="0"/>
                </a:moveTo>
                <a:lnTo>
                  <a:pt x="4560" y="1854"/>
                </a:lnTo>
                <a:lnTo>
                  <a:pt x="1368" y="547"/>
                </a:lnTo>
                <a:lnTo>
                  <a:pt x="2250" y="3860"/>
                </a:lnTo>
                <a:lnTo>
                  <a:pt x="0" y="6505"/>
                </a:lnTo>
                <a:lnTo>
                  <a:pt x="3435" y="6687"/>
                </a:lnTo>
                <a:lnTo>
                  <a:pt x="5259" y="9636"/>
                </a:lnTo>
                <a:lnTo>
                  <a:pt x="6505" y="6414"/>
                </a:lnTo>
                <a:lnTo>
                  <a:pt x="9849" y="5623"/>
                </a:lnTo>
                <a:lnTo>
                  <a:pt x="7174" y="3435"/>
                </a:lnTo>
                <a:lnTo>
                  <a:pt x="744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 ">
  <p:cSld name="CUSTOM_19_1"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5"/>
          <p:cNvSpPr txBox="1">
            <a:spLocks noGrp="1"/>
          </p:cNvSpPr>
          <p:nvPr>
            <p:ph type="title" hasCustomPrompt="1"/>
          </p:nvPr>
        </p:nvSpPr>
        <p:spPr>
          <a:xfrm>
            <a:off x="655713" y="1938050"/>
            <a:ext cx="954000" cy="44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88" name="Google Shape;288;p25"/>
          <p:cNvSpPr txBox="1">
            <a:spLocks noGrp="1"/>
          </p:cNvSpPr>
          <p:nvPr>
            <p:ph type="title" idx="2" hasCustomPrompt="1"/>
          </p:nvPr>
        </p:nvSpPr>
        <p:spPr>
          <a:xfrm>
            <a:off x="655713" y="3462701"/>
            <a:ext cx="954000" cy="44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89" name="Google Shape;289;p25"/>
          <p:cNvSpPr txBox="1">
            <a:spLocks noGrp="1"/>
          </p:cNvSpPr>
          <p:nvPr>
            <p:ph type="title" idx="3" hasCustomPrompt="1"/>
          </p:nvPr>
        </p:nvSpPr>
        <p:spPr>
          <a:xfrm>
            <a:off x="3256663" y="1929150"/>
            <a:ext cx="954000" cy="44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90" name="Google Shape;290;p25"/>
          <p:cNvSpPr txBox="1">
            <a:spLocks noGrp="1"/>
          </p:cNvSpPr>
          <p:nvPr>
            <p:ph type="title" idx="4" hasCustomPrompt="1"/>
          </p:nvPr>
        </p:nvSpPr>
        <p:spPr>
          <a:xfrm>
            <a:off x="3256663" y="3453800"/>
            <a:ext cx="954000" cy="44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91" name="Google Shape;291;p25"/>
          <p:cNvSpPr txBox="1">
            <a:spLocks noGrp="1"/>
          </p:cNvSpPr>
          <p:nvPr>
            <p:ph type="subTitle" idx="1"/>
          </p:nvPr>
        </p:nvSpPr>
        <p:spPr>
          <a:xfrm>
            <a:off x="1519463" y="1938050"/>
            <a:ext cx="1752600" cy="46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 b="0"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92" name="Google Shape;292;p25"/>
          <p:cNvSpPr txBox="1">
            <a:spLocks noGrp="1"/>
          </p:cNvSpPr>
          <p:nvPr>
            <p:ph type="subTitle" idx="5"/>
          </p:nvPr>
        </p:nvSpPr>
        <p:spPr>
          <a:xfrm>
            <a:off x="1519463" y="1471350"/>
            <a:ext cx="1351200" cy="3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Signika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endParaRPr/>
          </a:p>
        </p:txBody>
      </p:sp>
      <p:sp>
        <p:nvSpPr>
          <p:cNvPr id="293" name="Google Shape;293;p25"/>
          <p:cNvSpPr txBox="1">
            <a:spLocks noGrp="1"/>
          </p:cNvSpPr>
          <p:nvPr>
            <p:ph type="subTitle" idx="6"/>
          </p:nvPr>
        </p:nvSpPr>
        <p:spPr>
          <a:xfrm>
            <a:off x="1519463" y="3483250"/>
            <a:ext cx="1752600" cy="46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 b="0"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94" name="Google Shape;294;p25"/>
          <p:cNvSpPr txBox="1">
            <a:spLocks noGrp="1"/>
          </p:cNvSpPr>
          <p:nvPr>
            <p:ph type="subTitle" idx="7"/>
          </p:nvPr>
        </p:nvSpPr>
        <p:spPr>
          <a:xfrm>
            <a:off x="1519463" y="3006074"/>
            <a:ext cx="1351200" cy="3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Signika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endParaRPr/>
          </a:p>
        </p:txBody>
      </p:sp>
      <p:sp>
        <p:nvSpPr>
          <p:cNvPr id="295" name="Google Shape;295;p25"/>
          <p:cNvSpPr txBox="1">
            <a:spLocks noGrp="1"/>
          </p:cNvSpPr>
          <p:nvPr>
            <p:ph type="subTitle" idx="8"/>
          </p:nvPr>
        </p:nvSpPr>
        <p:spPr>
          <a:xfrm>
            <a:off x="4134738" y="1938050"/>
            <a:ext cx="1752600" cy="46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 b="0"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96" name="Google Shape;296;p25"/>
          <p:cNvSpPr txBox="1">
            <a:spLocks noGrp="1"/>
          </p:cNvSpPr>
          <p:nvPr>
            <p:ph type="subTitle" idx="9"/>
          </p:nvPr>
        </p:nvSpPr>
        <p:spPr>
          <a:xfrm>
            <a:off x="4134738" y="1471350"/>
            <a:ext cx="1351200" cy="3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Signika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endParaRPr/>
          </a:p>
        </p:txBody>
      </p:sp>
      <p:sp>
        <p:nvSpPr>
          <p:cNvPr id="297" name="Google Shape;297;p25"/>
          <p:cNvSpPr txBox="1">
            <a:spLocks noGrp="1"/>
          </p:cNvSpPr>
          <p:nvPr>
            <p:ph type="subTitle" idx="13"/>
          </p:nvPr>
        </p:nvSpPr>
        <p:spPr>
          <a:xfrm>
            <a:off x="4134738" y="3483251"/>
            <a:ext cx="1752600" cy="46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 b="0"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98" name="Google Shape;298;p25"/>
          <p:cNvSpPr txBox="1">
            <a:spLocks noGrp="1"/>
          </p:cNvSpPr>
          <p:nvPr>
            <p:ph type="subTitle" idx="14"/>
          </p:nvPr>
        </p:nvSpPr>
        <p:spPr>
          <a:xfrm>
            <a:off x="4134738" y="3006074"/>
            <a:ext cx="1351200" cy="3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Signika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endParaRPr/>
          </a:p>
        </p:txBody>
      </p:sp>
      <p:sp>
        <p:nvSpPr>
          <p:cNvPr id="299" name="Google Shape;299;p25"/>
          <p:cNvSpPr/>
          <p:nvPr/>
        </p:nvSpPr>
        <p:spPr>
          <a:xfrm rot="1356523" flipH="1">
            <a:off x="7359480" y="-103797"/>
            <a:ext cx="11640" cy="34572"/>
          </a:xfrm>
          <a:custGeom>
            <a:avLst/>
            <a:gdLst/>
            <a:ahLst/>
            <a:cxnLst/>
            <a:rect l="l" t="t" r="r" b="b"/>
            <a:pathLst>
              <a:path w="368" h="1093" extrusionOk="0">
                <a:moveTo>
                  <a:pt x="334" y="0"/>
                </a:moveTo>
                <a:cubicBezTo>
                  <a:pt x="368" y="200"/>
                  <a:pt x="334" y="367"/>
                  <a:pt x="301" y="567"/>
                </a:cubicBezTo>
                <a:cubicBezTo>
                  <a:pt x="268" y="734"/>
                  <a:pt x="168" y="901"/>
                  <a:pt x="34" y="1034"/>
                </a:cubicBezTo>
                <a:cubicBezTo>
                  <a:pt x="1" y="1034"/>
                  <a:pt x="1" y="1067"/>
                  <a:pt x="34" y="1067"/>
                </a:cubicBezTo>
                <a:cubicBezTo>
                  <a:pt x="34" y="1084"/>
                  <a:pt x="34" y="1092"/>
                  <a:pt x="38" y="1092"/>
                </a:cubicBezTo>
                <a:cubicBezTo>
                  <a:pt x="43" y="1092"/>
                  <a:pt x="51" y="1084"/>
                  <a:pt x="68" y="1067"/>
                </a:cubicBezTo>
                <a:cubicBezTo>
                  <a:pt x="201" y="934"/>
                  <a:pt x="301" y="767"/>
                  <a:pt x="334" y="567"/>
                </a:cubicBezTo>
                <a:cubicBezTo>
                  <a:pt x="368" y="367"/>
                  <a:pt x="368" y="200"/>
                  <a:pt x="334" y="0"/>
                </a:cubicBezTo>
                <a:close/>
              </a:path>
            </a:pathLst>
          </a:custGeom>
          <a:solidFill>
            <a:srgbClr val="11675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Google Shape;300;p25"/>
          <p:cNvSpPr txBox="1">
            <a:spLocks noGrp="1"/>
          </p:cNvSpPr>
          <p:nvPr>
            <p:ph type="title" idx="15" hasCustomPrompt="1"/>
          </p:nvPr>
        </p:nvSpPr>
        <p:spPr>
          <a:xfrm>
            <a:off x="5857613" y="1929150"/>
            <a:ext cx="954000" cy="44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01" name="Google Shape;301;p25"/>
          <p:cNvSpPr txBox="1">
            <a:spLocks noGrp="1"/>
          </p:cNvSpPr>
          <p:nvPr>
            <p:ph type="title" idx="16" hasCustomPrompt="1"/>
          </p:nvPr>
        </p:nvSpPr>
        <p:spPr>
          <a:xfrm>
            <a:off x="5857613" y="3453800"/>
            <a:ext cx="954000" cy="44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02" name="Google Shape;302;p25"/>
          <p:cNvSpPr txBox="1">
            <a:spLocks noGrp="1"/>
          </p:cNvSpPr>
          <p:nvPr>
            <p:ph type="subTitle" idx="17"/>
          </p:nvPr>
        </p:nvSpPr>
        <p:spPr>
          <a:xfrm>
            <a:off x="6735688" y="1938050"/>
            <a:ext cx="1752600" cy="46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 b="0"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303" name="Google Shape;303;p25"/>
          <p:cNvSpPr txBox="1">
            <a:spLocks noGrp="1"/>
          </p:cNvSpPr>
          <p:nvPr>
            <p:ph type="subTitle" idx="18"/>
          </p:nvPr>
        </p:nvSpPr>
        <p:spPr>
          <a:xfrm>
            <a:off x="6735688" y="1471350"/>
            <a:ext cx="1351200" cy="3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Signika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endParaRPr/>
          </a:p>
        </p:txBody>
      </p:sp>
      <p:sp>
        <p:nvSpPr>
          <p:cNvPr id="304" name="Google Shape;304;p25"/>
          <p:cNvSpPr txBox="1">
            <a:spLocks noGrp="1"/>
          </p:cNvSpPr>
          <p:nvPr>
            <p:ph type="subTitle" idx="19"/>
          </p:nvPr>
        </p:nvSpPr>
        <p:spPr>
          <a:xfrm>
            <a:off x="6735688" y="3483251"/>
            <a:ext cx="1752600" cy="46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 b="0"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305" name="Google Shape;305;p25"/>
          <p:cNvSpPr txBox="1">
            <a:spLocks noGrp="1"/>
          </p:cNvSpPr>
          <p:nvPr>
            <p:ph type="subTitle" idx="20"/>
          </p:nvPr>
        </p:nvSpPr>
        <p:spPr>
          <a:xfrm>
            <a:off x="6735688" y="3006074"/>
            <a:ext cx="1351200" cy="3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Signika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endParaRPr/>
          </a:p>
        </p:txBody>
      </p:sp>
      <p:grpSp>
        <p:nvGrpSpPr>
          <p:cNvPr id="306" name="Google Shape;306;p25"/>
          <p:cNvGrpSpPr/>
          <p:nvPr/>
        </p:nvGrpSpPr>
        <p:grpSpPr>
          <a:xfrm>
            <a:off x="-158294" y="160924"/>
            <a:ext cx="9390244" cy="5131215"/>
            <a:chOff x="-158294" y="84724"/>
            <a:chExt cx="9390244" cy="5131215"/>
          </a:xfrm>
        </p:grpSpPr>
        <p:sp>
          <p:nvSpPr>
            <p:cNvPr id="307" name="Google Shape;307;p25"/>
            <p:cNvSpPr/>
            <p:nvPr/>
          </p:nvSpPr>
          <p:spPr>
            <a:xfrm rot="2254481">
              <a:off x="3228715" y="4928295"/>
              <a:ext cx="242871" cy="238309"/>
            </a:xfrm>
            <a:custGeom>
              <a:avLst/>
              <a:gdLst/>
              <a:ahLst/>
              <a:cxnLst/>
              <a:rect l="l" t="t" r="r" b="b"/>
              <a:pathLst>
                <a:path w="4834" h="4743" extrusionOk="0">
                  <a:moveTo>
                    <a:pt x="3648" y="1"/>
                  </a:moveTo>
                  <a:lnTo>
                    <a:pt x="2219" y="913"/>
                  </a:lnTo>
                  <a:lnTo>
                    <a:pt x="669" y="274"/>
                  </a:lnTo>
                  <a:lnTo>
                    <a:pt x="1095" y="1916"/>
                  </a:lnTo>
                  <a:lnTo>
                    <a:pt x="1" y="3192"/>
                  </a:lnTo>
                  <a:lnTo>
                    <a:pt x="1703" y="3283"/>
                  </a:lnTo>
                  <a:lnTo>
                    <a:pt x="2584" y="4742"/>
                  </a:lnTo>
                  <a:lnTo>
                    <a:pt x="3192" y="3162"/>
                  </a:lnTo>
                  <a:lnTo>
                    <a:pt x="4834" y="2767"/>
                  </a:lnTo>
                  <a:lnTo>
                    <a:pt x="3526" y="1703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5"/>
            <p:cNvSpPr/>
            <p:nvPr/>
          </p:nvSpPr>
          <p:spPr>
            <a:xfrm>
              <a:off x="6744287" y="3693532"/>
              <a:ext cx="158289" cy="155310"/>
            </a:xfrm>
            <a:custGeom>
              <a:avLst/>
              <a:gdLst/>
              <a:ahLst/>
              <a:cxnLst/>
              <a:rect l="l" t="t" r="r" b="b"/>
              <a:pathLst>
                <a:path w="4834" h="4743" extrusionOk="0">
                  <a:moveTo>
                    <a:pt x="3648" y="1"/>
                  </a:moveTo>
                  <a:lnTo>
                    <a:pt x="2219" y="943"/>
                  </a:lnTo>
                  <a:lnTo>
                    <a:pt x="669" y="274"/>
                  </a:lnTo>
                  <a:lnTo>
                    <a:pt x="1095" y="1916"/>
                  </a:lnTo>
                  <a:lnTo>
                    <a:pt x="0" y="3192"/>
                  </a:lnTo>
                  <a:lnTo>
                    <a:pt x="1672" y="3284"/>
                  </a:lnTo>
                  <a:lnTo>
                    <a:pt x="2554" y="4743"/>
                  </a:lnTo>
                  <a:lnTo>
                    <a:pt x="3192" y="3162"/>
                  </a:lnTo>
                  <a:lnTo>
                    <a:pt x="4833" y="2767"/>
                  </a:lnTo>
                  <a:lnTo>
                    <a:pt x="3526" y="1703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5"/>
            <p:cNvSpPr/>
            <p:nvPr/>
          </p:nvSpPr>
          <p:spPr>
            <a:xfrm>
              <a:off x="492477" y="4541036"/>
              <a:ext cx="322520" cy="314532"/>
            </a:xfrm>
            <a:custGeom>
              <a:avLst/>
              <a:gdLst/>
              <a:ahLst/>
              <a:cxnLst/>
              <a:rect l="l" t="t" r="r" b="b"/>
              <a:pathLst>
                <a:path w="4864" h="4743" extrusionOk="0">
                  <a:moveTo>
                    <a:pt x="3679" y="0"/>
                  </a:moveTo>
                  <a:lnTo>
                    <a:pt x="2250" y="912"/>
                  </a:lnTo>
                  <a:lnTo>
                    <a:pt x="700" y="274"/>
                  </a:lnTo>
                  <a:lnTo>
                    <a:pt x="1125" y="1915"/>
                  </a:lnTo>
                  <a:lnTo>
                    <a:pt x="1" y="3192"/>
                  </a:lnTo>
                  <a:lnTo>
                    <a:pt x="1703" y="3283"/>
                  </a:lnTo>
                  <a:lnTo>
                    <a:pt x="2584" y="4742"/>
                  </a:lnTo>
                  <a:lnTo>
                    <a:pt x="3192" y="3162"/>
                  </a:lnTo>
                  <a:lnTo>
                    <a:pt x="4864" y="2766"/>
                  </a:lnTo>
                  <a:lnTo>
                    <a:pt x="3527" y="1703"/>
                  </a:lnTo>
                  <a:lnTo>
                    <a:pt x="36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5"/>
            <p:cNvSpPr/>
            <p:nvPr/>
          </p:nvSpPr>
          <p:spPr>
            <a:xfrm>
              <a:off x="8689428" y="1777049"/>
              <a:ext cx="242870" cy="237892"/>
            </a:xfrm>
            <a:custGeom>
              <a:avLst/>
              <a:gdLst/>
              <a:ahLst/>
              <a:cxnLst/>
              <a:rect l="l" t="t" r="r" b="b"/>
              <a:pathLst>
                <a:path w="7417" h="7265" extrusionOk="0">
                  <a:moveTo>
                    <a:pt x="5593" y="0"/>
                  </a:moveTo>
                  <a:lnTo>
                    <a:pt x="3405" y="1429"/>
                  </a:lnTo>
                  <a:lnTo>
                    <a:pt x="1003" y="426"/>
                  </a:lnTo>
                  <a:lnTo>
                    <a:pt x="1672" y="2948"/>
                  </a:lnTo>
                  <a:lnTo>
                    <a:pt x="0" y="4924"/>
                  </a:lnTo>
                  <a:lnTo>
                    <a:pt x="2584" y="5046"/>
                  </a:lnTo>
                  <a:lnTo>
                    <a:pt x="3952" y="7265"/>
                  </a:lnTo>
                  <a:lnTo>
                    <a:pt x="4864" y="4863"/>
                  </a:lnTo>
                  <a:lnTo>
                    <a:pt x="7417" y="4255"/>
                  </a:lnTo>
                  <a:lnTo>
                    <a:pt x="5380" y="2614"/>
                  </a:lnTo>
                  <a:lnTo>
                    <a:pt x="55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5"/>
            <p:cNvSpPr/>
            <p:nvPr/>
          </p:nvSpPr>
          <p:spPr>
            <a:xfrm>
              <a:off x="-158294" y="3524395"/>
              <a:ext cx="158289" cy="15429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25"/>
            <p:cNvSpPr/>
            <p:nvPr/>
          </p:nvSpPr>
          <p:spPr>
            <a:xfrm>
              <a:off x="288451" y="84724"/>
              <a:ext cx="367286" cy="384280"/>
            </a:xfrm>
            <a:custGeom>
              <a:avLst/>
              <a:gdLst/>
              <a:ahLst/>
              <a:cxnLst/>
              <a:rect l="l" t="t" r="r" b="b"/>
              <a:pathLst>
                <a:path w="13162" h="13771" extrusionOk="0">
                  <a:moveTo>
                    <a:pt x="4894" y="1"/>
                  </a:moveTo>
                  <a:lnTo>
                    <a:pt x="4286" y="4773"/>
                  </a:lnTo>
                  <a:lnTo>
                    <a:pt x="0" y="6962"/>
                  </a:lnTo>
                  <a:lnTo>
                    <a:pt x="4347" y="9028"/>
                  </a:lnTo>
                  <a:lnTo>
                    <a:pt x="5107" y="13770"/>
                  </a:lnTo>
                  <a:lnTo>
                    <a:pt x="8420" y="10275"/>
                  </a:lnTo>
                  <a:lnTo>
                    <a:pt x="13162" y="11004"/>
                  </a:lnTo>
                  <a:lnTo>
                    <a:pt x="10852" y="6779"/>
                  </a:lnTo>
                  <a:lnTo>
                    <a:pt x="13010" y="2493"/>
                  </a:lnTo>
                  <a:lnTo>
                    <a:pt x="8298" y="3405"/>
                  </a:lnTo>
                  <a:lnTo>
                    <a:pt x="489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25"/>
            <p:cNvSpPr/>
            <p:nvPr/>
          </p:nvSpPr>
          <p:spPr>
            <a:xfrm>
              <a:off x="8542177" y="4025348"/>
              <a:ext cx="689773" cy="674874"/>
            </a:xfrm>
            <a:custGeom>
              <a:avLst/>
              <a:gdLst/>
              <a:ahLst/>
              <a:cxnLst/>
              <a:rect l="l" t="t" r="r" b="b"/>
              <a:pathLst>
                <a:path w="21065" h="20610" extrusionOk="0">
                  <a:moveTo>
                    <a:pt x="15928" y="1"/>
                  </a:moveTo>
                  <a:lnTo>
                    <a:pt x="9727" y="4013"/>
                  </a:lnTo>
                  <a:lnTo>
                    <a:pt x="2918" y="1156"/>
                  </a:lnTo>
                  <a:lnTo>
                    <a:pt x="2918" y="1156"/>
                  </a:lnTo>
                  <a:lnTo>
                    <a:pt x="4803" y="8299"/>
                  </a:lnTo>
                  <a:lnTo>
                    <a:pt x="0" y="13892"/>
                  </a:lnTo>
                  <a:lnTo>
                    <a:pt x="7387" y="14287"/>
                  </a:lnTo>
                  <a:lnTo>
                    <a:pt x="11216" y="20609"/>
                  </a:lnTo>
                  <a:lnTo>
                    <a:pt x="13891" y="13709"/>
                  </a:lnTo>
                  <a:lnTo>
                    <a:pt x="21065" y="12007"/>
                  </a:lnTo>
                  <a:lnTo>
                    <a:pt x="15350" y="7357"/>
                  </a:lnTo>
                  <a:lnTo>
                    <a:pt x="159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25"/>
            <p:cNvSpPr/>
            <p:nvPr/>
          </p:nvSpPr>
          <p:spPr>
            <a:xfrm>
              <a:off x="8366909" y="266395"/>
              <a:ext cx="322506" cy="315531"/>
            </a:xfrm>
            <a:custGeom>
              <a:avLst/>
              <a:gdLst/>
              <a:ahLst/>
              <a:cxnLst/>
              <a:rect l="l" t="t" r="r" b="b"/>
              <a:pathLst>
                <a:path w="9849" h="9636" extrusionOk="0">
                  <a:moveTo>
                    <a:pt x="7447" y="0"/>
                  </a:moveTo>
                  <a:lnTo>
                    <a:pt x="4560" y="1854"/>
                  </a:lnTo>
                  <a:lnTo>
                    <a:pt x="1368" y="547"/>
                  </a:lnTo>
                  <a:lnTo>
                    <a:pt x="2250" y="3860"/>
                  </a:lnTo>
                  <a:lnTo>
                    <a:pt x="0" y="6505"/>
                  </a:lnTo>
                  <a:lnTo>
                    <a:pt x="3435" y="6687"/>
                  </a:lnTo>
                  <a:lnTo>
                    <a:pt x="5259" y="9636"/>
                  </a:lnTo>
                  <a:lnTo>
                    <a:pt x="6505" y="6414"/>
                  </a:lnTo>
                  <a:lnTo>
                    <a:pt x="9849" y="5623"/>
                  </a:lnTo>
                  <a:lnTo>
                    <a:pt x="7174" y="3435"/>
                  </a:lnTo>
                  <a:lnTo>
                    <a:pt x="74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5" name="Google Shape;315;p25"/>
          <p:cNvSpPr txBox="1">
            <a:spLocks noGrp="1"/>
          </p:cNvSpPr>
          <p:nvPr>
            <p:ph type="title" idx="21"/>
          </p:nvPr>
        </p:nvSpPr>
        <p:spPr>
          <a:xfrm>
            <a:off x="972900" y="287175"/>
            <a:ext cx="71982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b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grpSp>
        <p:nvGrpSpPr>
          <p:cNvPr id="316" name="Google Shape;316;p25"/>
          <p:cNvGrpSpPr/>
          <p:nvPr/>
        </p:nvGrpSpPr>
        <p:grpSpPr>
          <a:xfrm rot="241404" flipH="1">
            <a:off x="-959533" y="-149519"/>
            <a:ext cx="1918870" cy="5442522"/>
            <a:chOff x="-514649" y="-178950"/>
            <a:chExt cx="3046054" cy="5442777"/>
          </a:xfrm>
        </p:grpSpPr>
        <p:sp>
          <p:nvSpPr>
            <p:cNvPr id="317" name="Google Shape;317;p25"/>
            <p:cNvSpPr/>
            <p:nvPr/>
          </p:nvSpPr>
          <p:spPr>
            <a:xfrm rot="-5400000" flipH="1">
              <a:off x="-2279192" y="2070392"/>
              <a:ext cx="5284395" cy="1017541"/>
            </a:xfrm>
            <a:custGeom>
              <a:avLst/>
              <a:gdLst/>
              <a:ahLst/>
              <a:cxnLst/>
              <a:rect l="l" t="t" r="r" b="b"/>
              <a:pathLst>
                <a:path w="42064" h="9892" extrusionOk="0">
                  <a:moveTo>
                    <a:pt x="42064" y="0"/>
                  </a:moveTo>
                  <a:cubicBezTo>
                    <a:pt x="38336" y="5162"/>
                    <a:pt x="34610" y="6811"/>
                    <a:pt x="30887" y="6811"/>
                  </a:cubicBezTo>
                  <a:cubicBezTo>
                    <a:pt x="24306" y="6811"/>
                    <a:pt x="17731" y="1662"/>
                    <a:pt x="11157" y="1662"/>
                  </a:cubicBezTo>
                  <a:cubicBezTo>
                    <a:pt x="7438" y="1662"/>
                    <a:pt x="3719" y="3311"/>
                    <a:pt x="0" y="8473"/>
                  </a:cubicBezTo>
                  <a:lnTo>
                    <a:pt x="0" y="9440"/>
                  </a:lnTo>
                  <a:cubicBezTo>
                    <a:pt x="3447" y="4886"/>
                    <a:pt x="6894" y="3351"/>
                    <a:pt x="10341" y="3351"/>
                  </a:cubicBezTo>
                  <a:cubicBezTo>
                    <a:pt x="17458" y="3351"/>
                    <a:pt x="24578" y="9892"/>
                    <a:pt x="31704" y="9892"/>
                  </a:cubicBezTo>
                  <a:cubicBezTo>
                    <a:pt x="35156" y="9892"/>
                    <a:pt x="38609" y="8358"/>
                    <a:pt x="42064" y="3803"/>
                  </a:cubicBezTo>
                  <a:lnTo>
                    <a:pt x="420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25"/>
            <p:cNvSpPr/>
            <p:nvPr/>
          </p:nvSpPr>
          <p:spPr>
            <a:xfrm rot="-5400000" flipH="1">
              <a:off x="-1945393" y="2081296"/>
              <a:ext cx="5284395" cy="995733"/>
            </a:xfrm>
            <a:custGeom>
              <a:avLst/>
              <a:gdLst/>
              <a:ahLst/>
              <a:cxnLst/>
              <a:rect l="l" t="t" r="r" b="b"/>
              <a:pathLst>
                <a:path w="42064" h="9680" extrusionOk="0">
                  <a:moveTo>
                    <a:pt x="10341" y="0"/>
                  </a:moveTo>
                  <a:cubicBezTo>
                    <a:pt x="6894" y="0"/>
                    <a:pt x="3447" y="1535"/>
                    <a:pt x="0" y="6089"/>
                  </a:cubicBezTo>
                  <a:lnTo>
                    <a:pt x="0" y="7090"/>
                  </a:lnTo>
                  <a:cubicBezTo>
                    <a:pt x="3198" y="3078"/>
                    <a:pt x="6395" y="1665"/>
                    <a:pt x="9593" y="1665"/>
                  </a:cubicBezTo>
                  <a:cubicBezTo>
                    <a:pt x="17209" y="1665"/>
                    <a:pt x="24827" y="9679"/>
                    <a:pt x="32453" y="9679"/>
                  </a:cubicBezTo>
                  <a:cubicBezTo>
                    <a:pt x="35655" y="9679"/>
                    <a:pt x="38859" y="8267"/>
                    <a:pt x="42064" y="4255"/>
                  </a:cubicBezTo>
                  <a:lnTo>
                    <a:pt x="42064" y="452"/>
                  </a:lnTo>
                  <a:cubicBezTo>
                    <a:pt x="38609" y="5007"/>
                    <a:pt x="35156" y="6541"/>
                    <a:pt x="31704" y="6541"/>
                  </a:cubicBezTo>
                  <a:cubicBezTo>
                    <a:pt x="24578" y="6541"/>
                    <a:pt x="17458" y="0"/>
                    <a:pt x="1034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5"/>
            <p:cNvSpPr/>
            <p:nvPr/>
          </p:nvSpPr>
          <p:spPr>
            <a:xfrm rot="-5400000" flipH="1">
              <a:off x="-1695842" y="2003015"/>
              <a:ext cx="5284395" cy="1152294"/>
            </a:xfrm>
            <a:custGeom>
              <a:avLst/>
              <a:gdLst/>
              <a:ahLst/>
              <a:cxnLst/>
              <a:rect l="l" t="t" r="r" b="b"/>
              <a:pathLst>
                <a:path w="42064" h="11202" extrusionOk="0">
                  <a:moveTo>
                    <a:pt x="9593" y="0"/>
                  </a:moveTo>
                  <a:cubicBezTo>
                    <a:pt x="6395" y="0"/>
                    <a:pt x="3198" y="1413"/>
                    <a:pt x="0" y="5425"/>
                  </a:cubicBezTo>
                  <a:lnTo>
                    <a:pt x="0" y="6392"/>
                  </a:lnTo>
                  <a:cubicBezTo>
                    <a:pt x="2958" y="2885"/>
                    <a:pt x="5917" y="1601"/>
                    <a:pt x="8875" y="1601"/>
                  </a:cubicBezTo>
                  <a:cubicBezTo>
                    <a:pt x="16965" y="1601"/>
                    <a:pt x="25057" y="11201"/>
                    <a:pt x="33157" y="11201"/>
                  </a:cubicBezTo>
                  <a:cubicBezTo>
                    <a:pt x="36125" y="11201"/>
                    <a:pt x="39093" y="9913"/>
                    <a:pt x="42064" y="6392"/>
                  </a:cubicBezTo>
                  <a:lnTo>
                    <a:pt x="42064" y="2590"/>
                  </a:lnTo>
                  <a:cubicBezTo>
                    <a:pt x="38859" y="6602"/>
                    <a:pt x="35655" y="8014"/>
                    <a:pt x="32453" y="8014"/>
                  </a:cubicBezTo>
                  <a:cubicBezTo>
                    <a:pt x="24827" y="8014"/>
                    <a:pt x="17209" y="0"/>
                    <a:pt x="959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25"/>
            <p:cNvSpPr/>
            <p:nvPr/>
          </p:nvSpPr>
          <p:spPr>
            <a:xfrm rot="-5400000" flipH="1">
              <a:off x="-1448810" y="1919232"/>
              <a:ext cx="5284395" cy="1319861"/>
            </a:xfrm>
            <a:custGeom>
              <a:avLst/>
              <a:gdLst/>
              <a:ahLst/>
              <a:cxnLst/>
              <a:rect l="l" t="t" r="r" b="b"/>
              <a:pathLst>
                <a:path w="42064" h="12831" extrusionOk="0">
                  <a:moveTo>
                    <a:pt x="8882" y="0"/>
                  </a:moveTo>
                  <a:cubicBezTo>
                    <a:pt x="5921" y="0"/>
                    <a:pt x="2961" y="1288"/>
                    <a:pt x="0" y="4805"/>
                  </a:cubicBezTo>
                  <a:lnTo>
                    <a:pt x="0" y="5773"/>
                  </a:lnTo>
                  <a:cubicBezTo>
                    <a:pt x="2737" y="2710"/>
                    <a:pt x="5474" y="1550"/>
                    <a:pt x="8211" y="1550"/>
                  </a:cubicBezTo>
                  <a:cubicBezTo>
                    <a:pt x="16748" y="1550"/>
                    <a:pt x="25287" y="12830"/>
                    <a:pt x="33837" y="12830"/>
                  </a:cubicBezTo>
                  <a:cubicBezTo>
                    <a:pt x="36578" y="12830"/>
                    <a:pt x="39320" y="11671"/>
                    <a:pt x="42064" y="8608"/>
                  </a:cubicBezTo>
                  <a:lnTo>
                    <a:pt x="42064" y="4805"/>
                  </a:lnTo>
                  <a:cubicBezTo>
                    <a:pt x="39096" y="8323"/>
                    <a:pt x="36130" y="9611"/>
                    <a:pt x="33165" y="9611"/>
                  </a:cubicBezTo>
                  <a:cubicBezTo>
                    <a:pt x="25064" y="9611"/>
                    <a:pt x="16972" y="0"/>
                    <a:pt x="888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25"/>
            <p:cNvSpPr/>
            <p:nvPr/>
          </p:nvSpPr>
          <p:spPr>
            <a:xfrm rot="-5400000" flipH="1">
              <a:off x="-1200596" y="1830459"/>
              <a:ext cx="5284395" cy="1497406"/>
            </a:xfrm>
            <a:custGeom>
              <a:avLst/>
              <a:gdLst/>
              <a:ahLst/>
              <a:cxnLst/>
              <a:rect l="l" t="t" r="r" b="b"/>
              <a:pathLst>
                <a:path w="42064" h="14557" extrusionOk="0">
                  <a:moveTo>
                    <a:pt x="8211" y="0"/>
                  </a:moveTo>
                  <a:cubicBezTo>
                    <a:pt x="5474" y="0"/>
                    <a:pt x="2737" y="1160"/>
                    <a:pt x="0" y="4223"/>
                  </a:cubicBezTo>
                  <a:lnTo>
                    <a:pt x="0" y="5224"/>
                  </a:lnTo>
                  <a:cubicBezTo>
                    <a:pt x="2527" y="2564"/>
                    <a:pt x="5054" y="1527"/>
                    <a:pt x="7581" y="1527"/>
                  </a:cubicBezTo>
                  <a:cubicBezTo>
                    <a:pt x="16538" y="1527"/>
                    <a:pt x="25497" y="14557"/>
                    <a:pt x="34468" y="14557"/>
                  </a:cubicBezTo>
                  <a:cubicBezTo>
                    <a:pt x="36999" y="14557"/>
                    <a:pt x="39531" y="13520"/>
                    <a:pt x="42064" y="10861"/>
                  </a:cubicBezTo>
                  <a:lnTo>
                    <a:pt x="42064" y="7058"/>
                  </a:lnTo>
                  <a:cubicBezTo>
                    <a:pt x="39320" y="10121"/>
                    <a:pt x="36578" y="11280"/>
                    <a:pt x="33837" y="11280"/>
                  </a:cubicBezTo>
                  <a:cubicBezTo>
                    <a:pt x="25287" y="11280"/>
                    <a:pt x="16748" y="0"/>
                    <a:pt x="8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25"/>
            <p:cNvSpPr/>
            <p:nvPr/>
          </p:nvSpPr>
          <p:spPr>
            <a:xfrm rot="-5400000" flipH="1">
              <a:off x="-951508" y="1738446"/>
              <a:ext cx="5284395" cy="1681431"/>
            </a:xfrm>
            <a:custGeom>
              <a:avLst/>
              <a:gdLst/>
              <a:ahLst/>
              <a:cxnLst/>
              <a:rect l="l" t="t" r="r" b="b"/>
              <a:pathLst>
                <a:path w="42064" h="16346" extrusionOk="0">
                  <a:moveTo>
                    <a:pt x="7581" y="0"/>
                  </a:moveTo>
                  <a:cubicBezTo>
                    <a:pt x="5054" y="0"/>
                    <a:pt x="2527" y="1037"/>
                    <a:pt x="0" y="3697"/>
                  </a:cubicBezTo>
                  <a:lnTo>
                    <a:pt x="0" y="4664"/>
                  </a:lnTo>
                  <a:cubicBezTo>
                    <a:pt x="2324" y="2373"/>
                    <a:pt x="4648" y="1455"/>
                    <a:pt x="6973" y="1455"/>
                  </a:cubicBezTo>
                  <a:cubicBezTo>
                    <a:pt x="16335" y="1455"/>
                    <a:pt x="25700" y="16345"/>
                    <a:pt x="35077" y="16345"/>
                  </a:cubicBezTo>
                  <a:cubicBezTo>
                    <a:pt x="37405" y="16345"/>
                    <a:pt x="39734" y="15428"/>
                    <a:pt x="42064" y="13137"/>
                  </a:cubicBezTo>
                  <a:lnTo>
                    <a:pt x="42064" y="9334"/>
                  </a:lnTo>
                  <a:cubicBezTo>
                    <a:pt x="39531" y="11993"/>
                    <a:pt x="36999" y="13030"/>
                    <a:pt x="34468" y="13030"/>
                  </a:cubicBezTo>
                  <a:cubicBezTo>
                    <a:pt x="25497" y="13030"/>
                    <a:pt x="16538" y="0"/>
                    <a:pt x="75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25"/>
            <p:cNvSpPr/>
            <p:nvPr/>
          </p:nvSpPr>
          <p:spPr>
            <a:xfrm rot="-5153672" flipH="1">
              <a:off x="-2525502" y="2051674"/>
              <a:ext cx="5386341" cy="981529"/>
            </a:xfrm>
            <a:custGeom>
              <a:avLst/>
              <a:gdLst/>
              <a:ahLst/>
              <a:cxnLst/>
              <a:rect l="l" t="t" r="r" b="b"/>
              <a:pathLst>
                <a:path w="42064" h="9892" extrusionOk="0">
                  <a:moveTo>
                    <a:pt x="42064" y="0"/>
                  </a:moveTo>
                  <a:cubicBezTo>
                    <a:pt x="38336" y="5162"/>
                    <a:pt x="34610" y="6811"/>
                    <a:pt x="30887" y="6811"/>
                  </a:cubicBezTo>
                  <a:cubicBezTo>
                    <a:pt x="24306" y="6811"/>
                    <a:pt x="17731" y="1662"/>
                    <a:pt x="11157" y="1662"/>
                  </a:cubicBezTo>
                  <a:cubicBezTo>
                    <a:pt x="7438" y="1662"/>
                    <a:pt x="3719" y="3311"/>
                    <a:pt x="0" y="8473"/>
                  </a:cubicBezTo>
                  <a:lnTo>
                    <a:pt x="0" y="9440"/>
                  </a:lnTo>
                  <a:cubicBezTo>
                    <a:pt x="3447" y="4886"/>
                    <a:pt x="6894" y="3351"/>
                    <a:pt x="10341" y="3351"/>
                  </a:cubicBezTo>
                  <a:cubicBezTo>
                    <a:pt x="17458" y="3351"/>
                    <a:pt x="24578" y="9892"/>
                    <a:pt x="31704" y="9892"/>
                  </a:cubicBezTo>
                  <a:cubicBezTo>
                    <a:pt x="35156" y="9892"/>
                    <a:pt x="38609" y="8358"/>
                    <a:pt x="42064" y="3803"/>
                  </a:cubicBezTo>
                  <a:lnTo>
                    <a:pt x="4206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1"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5" name="Google Shape;325;p26"/>
          <p:cNvGrpSpPr/>
          <p:nvPr/>
        </p:nvGrpSpPr>
        <p:grpSpPr>
          <a:xfrm rot="250396" flipH="1">
            <a:off x="-698231" y="-169888"/>
            <a:ext cx="1885137" cy="5483290"/>
            <a:chOff x="7936330" y="-198069"/>
            <a:chExt cx="2187989" cy="5483037"/>
          </a:xfrm>
        </p:grpSpPr>
        <p:sp>
          <p:nvSpPr>
            <p:cNvPr id="326" name="Google Shape;326;p26"/>
            <p:cNvSpPr/>
            <p:nvPr/>
          </p:nvSpPr>
          <p:spPr>
            <a:xfrm rot="-5058270" flipH="1">
              <a:off x="5877738" y="2147352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9" y="4042"/>
                    <a:pt x="6837" y="2765"/>
                    <a:pt x="10253" y="2765"/>
                  </a:cubicBezTo>
                  <a:cubicBezTo>
                    <a:pt x="19587" y="2765"/>
                    <a:pt x="28915" y="12298"/>
                    <a:pt x="38249" y="12298"/>
                  </a:cubicBezTo>
                  <a:cubicBezTo>
                    <a:pt x="41666" y="12298"/>
                    <a:pt x="45083" y="1102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6"/>
            <p:cNvSpPr/>
            <p:nvPr/>
          </p:nvSpPr>
          <p:spPr>
            <a:xfrm rot="-5058270" flipH="1">
              <a:off x="6036836" y="2163581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53" y="0"/>
                  </a:moveTo>
                  <a:cubicBezTo>
                    <a:pt x="6837" y="0"/>
                    <a:pt x="3419" y="1277"/>
                    <a:pt x="0" y="4767"/>
                  </a:cubicBezTo>
                  <a:lnTo>
                    <a:pt x="0" y="7535"/>
                  </a:lnTo>
                  <a:cubicBezTo>
                    <a:pt x="3422" y="4036"/>
                    <a:pt x="6842" y="2756"/>
                    <a:pt x="10261" y="2756"/>
                  </a:cubicBezTo>
                  <a:cubicBezTo>
                    <a:pt x="19595" y="2756"/>
                    <a:pt x="28923" y="12299"/>
                    <a:pt x="38257" y="12299"/>
                  </a:cubicBezTo>
                  <a:cubicBezTo>
                    <a:pt x="41671" y="12299"/>
                    <a:pt x="45086" y="11022"/>
                    <a:pt x="48502" y="7535"/>
                  </a:cubicBezTo>
                  <a:lnTo>
                    <a:pt x="48502" y="4767"/>
                  </a:lnTo>
                  <a:cubicBezTo>
                    <a:pt x="45083" y="8256"/>
                    <a:pt x="41666" y="9533"/>
                    <a:pt x="38249" y="9533"/>
                  </a:cubicBezTo>
                  <a:cubicBezTo>
                    <a:pt x="28915" y="9533"/>
                    <a:pt x="19587" y="0"/>
                    <a:pt x="102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6"/>
            <p:cNvSpPr/>
            <p:nvPr/>
          </p:nvSpPr>
          <p:spPr>
            <a:xfrm rot="-5058270" flipH="1">
              <a:off x="6194812" y="2179319"/>
              <a:ext cx="5356449" cy="712109"/>
            </a:xfrm>
            <a:custGeom>
              <a:avLst/>
              <a:gdLst/>
              <a:ahLst/>
              <a:cxnLst/>
              <a:rect l="l" t="t" r="r" b="b"/>
              <a:pathLst>
                <a:path w="48502" h="12312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7" y="4045"/>
                    <a:pt x="6831" y="2769"/>
                    <a:pt x="10245" y="2769"/>
                  </a:cubicBezTo>
                  <a:cubicBezTo>
                    <a:pt x="19579" y="2769"/>
                    <a:pt x="28907" y="12311"/>
                    <a:pt x="38241" y="12311"/>
                  </a:cubicBezTo>
                  <a:cubicBezTo>
                    <a:pt x="41660" y="12311"/>
                    <a:pt x="45080" y="1103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26"/>
            <p:cNvSpPr/>
            <p:nvPr/>
          </p:nvSpPr>
          <p:spPr>
            <a:xfrm rot="-5058270" flipH="1">
              <a:off x="6353622" y="2195980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6"/>
            <p:cNvSpPr/>
            <p:nvPr/>
          </p:nvSpPr>
          <p:spPr>
            <a:xfrm rot="-5058270" flipH="1">
              <a:off x="6511972" y="221213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61" y="1"/>
                  </a:moveTo>
                  <a:cubicBezTo>
                    <a:pt x="6842" y="1"/>
                    <a:pt x="3422" y="1281"/>
                    <a:pt x="0" y="4780"/>
                  </a:cubicBezTo>
                  <a:lnTo>
                    <a:pt x="0" y="7516"/>
                  </a:lnTo>
                  <a:cubicBezTo>
                    <a:pt x="3417" y="4029"/>
                    <a:pt x="6831" y="2753"/>
                    <a:pt x="10245" y="2753"/>
                  </a:cubicBezTo>
                  <a:cubicBezTo>
                    <a:pt x="19579" y="2753"/>
                    <a:pt x="28907" y="12295"/>
                    <a:pt x="38241" y="12295"/>
                  </a:cubicBezTo>
                  <a:cubicBezTo>
                    <a:pt x="41660" y="12295"/>
                    <a:pt x="45080" y="11015"/>
                    <a:pt x="48502" y="7516"/>
                  </a:cubicBezTo>
                  <a:lnTo>
                    <a:pt x="48502" y="4780"/>
                  </a:lnTo>
                  <a:cubicBezTo>
                    <a:pt x="45086" y="8267"/>
                    <a:pt x="41671" y="9543"/>
                    <a:pt x="38257" y="9543"/>
                  </a:cubicBezTo>
                  <a:cubicBezTo>
                    <a:pt x="28923" y="9543"/>
                    <a:pt x="19595" y="1"/>
                    <a:pt x="102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26"/>
            <p:cNvSpPr/>
            <p:nvPr/>
          </p:nvSpPr>
          <p:spPr>
            <a:xfrm rot="-5058270" flipH="1">
              <a:off x="6670322" y="2228284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26"/>
            <p:cNvSpPr/>
            <p:nvPr/>
          </p:nvSpPr>
          <p:spPr>
            <a:xfrm rot="-5058270" flipH="1">
              <a:off x="6826547" y="222827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3" name="Google Shape;333;p26"/>
          <p:cNvGrpSpPr/>
          <p:nvPr/>
        </p:nvGrpSpPr>
        <p:grpSpPr>
          <a:xfrm rot="-250396">
            <a:off x="7955157" y="-110425"/>
            <a:ext cx="1885137" cy="5483290"/>
            <a:chOff x="7936330" y="-198069"/>
            <a:chExt cx="2187989" cy="5483037"/>
          </a:xfrm>
        </p:grpSpPr>
        <p:sp>
          <p:nvSpPr>
            <p:cNvPr id="334" name="Google Shape;334;p26"/>
            <p:cNvSpPr/>
            <p:nvPr/>
          </p:nvSpPr>
          <p:spPr>
            <a:xfrm rot="-5058270" flipH="1">
              <a:off x="5877738" y="2147352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9" y="4042"/>
                    <a:pt x="6837" y="2765"/>
                    <a:pt x="10253" y="2765"/>
                  </a:cubicBezTo>
                  <a:cubicBezTo>
                    <a:pt x="19587" y="2765"/>
                    <a:pt x="28915" y="12298"/>
                    <a:pt x="38249" y="12298"/>
                  </a:cubicBezTo>
                  <a:cubicBezTo>
                    <a:pt x="41666" y="12298"/>
                    <a:pt x="45083" y="1102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26"/>
            <p:cNvSpPr/>
            <p:nvPr/>
          </p:nvSpPr>
          <p:spPr>
            <a:xfrm rot="-5058270" flipH="1">
              <a:off x="6036836" y="2163581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53" y="0"/>
                  </a:moveTo>
                  <a:cubicBezTo>
                    <a:pt x="6837" y="0"/>
                    <a:pt x="3419" y="1277"/>
                    <a:pt x="0" y="4767"/>
                  </a:cubicBezTo>
                  <a:lnTo>
                    <a:pt x="0" y="7535"/>
                  </a:lnTo>
                  <a:cubicBezTo>
                    <a:pt x="3422" y="4036"/>
                    <a:pt x="6842" y="2756"/>
                    <a:pt x="10261" y="2756"/>
                  </a:cubicBezTo>
                  <a:cubicBezTo>
                    <a:pt x="19595" y="2756"/>
                    <a:pt x="28923" y="12299"/>
                    <a:pt x="38257" y="12299"/>
                  </a:cubicBezTo>
                  <a:cubicBezTo>
                    <a:pt x="41671" y="12299"/>
                    <a:pt x="45086" y="11022"/>
                    <a:pt x="48502" y="7535"/>
                  </a:cubicBezTo>
                  <a:lnTo>
                    <a:pt x="48502" y="4767"/>
                  </a:lnTo>
                  <a:cubicBezTo>
                    <a:pt x="45083" y="8256"/>
                    <a:pt x="41666" y="9533"/>
                    <a:pt x="38249" y="9533"/>
                  </a:cubicBezTo>
                  <a:cubicBezTo>
                    <a:pt x="28915" y="9533"/>
                    <a:pt x="19587" y="0"/>
                    <a:pt x="102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26"/>
            <p:cNvSpPr/>
            <p:nvPr/>
          </p:nvSpPr>
          <p:spPr>
            <a:xfrm rot="-5058270" flipH="1">
              <a:off x="6194812" y="2179319"/>
              <a:ext cx="5356449" cy="712109"/>
            </a:xfrm>
            <a:custGeom>
              <a:avLst/>
              <a:gdLst/>
              <a:ahLst/>
              <a:cxnLst/>
              <a:rect l="l" t="t" r="r" b="b"/>
              <a:pathLst>
                <a:path w="48502" h="12312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7" y="4045"/>
                    <a:pt x="6831" y="2769"/>
                    <a:pt x="10245" y="2769"/>
                  </a:cubicBezTo>
                  <a:cubicBezTo>
                    <a:pt x="19579" y="2769"/>
                    <a:pt x="28907" y="12311"/>
                    <a:pt x="38241" y="12311"/>
                  </a:cubicBezTo>
                  <a:cubicBezTo>
                    <a:pt x="41660" y="12311"/>
                    <a:pt x="45080" y="1103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26"/>
            <p:cNvSpPr/>
            <p:nvPr/>
          </p:nvSpPr>
          <p:spPr>
            <a:xfrm rot="-5058270" flipH="1">
              <a:off x="6353622" y="2195980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26"/>
            <p:cNvSpPr/>
            <p:nvPr/>
          </p:nvSpPr>
          <p:spPr>
            <a:xfrm rot="-5058270" flipH="1">
              <a:off x="6511972" y="221213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61" y="1"/>
                  </a:moveTo>
                  <a:cubicBezTo>
                    <a:pt x="6842" y="1"/>
                    <a:pt x="3422" y="1281"/>
                    <a:pt x="0" y="4780"/>
                  </a:cubicBezTo>
                  <a:lnTo>
                    <a:pt x="0" y="7516"/>
                  </a:lnTo>
                  <a:cubicBezTo>
                    <a:pt x="3417" y="4029"/>
                    <a:pt x="6831" y="2753"/>
                    <a:pt x="10245" y="2753"/>
                  </a:cubicBezTo>
                  <a:cubicBezTo>
                    <a:pt x="19579" y="2753"/>
                    <a:pt x="28907" y="12295"/>
                    <a:pt x="38241" y="12295"/>
                  </a:cubicBezTo>
                  <a:cubicBezTo>
                    <a:pt x="41660" y="12295"/>
                    <a:pt x="45080" y="11015"/>
                    <a:pt x="48502" y="7516"/>
                  </a:cubicBezTo>
                  <a:lnTo>
                    <a:pt x="48502" y="4780"/>
                  </a:lnTo>
                  <a:cubicBezTo>
                    <a:pt x="45086" y="8267"/>
                    <a:pt x="41671" y="9543"/>
                    <a:pt x="38257" y="9543"/>
                  </a:cubicBezTo>
                  <a:cubicBezTo>
                    <a:pt x="28923" y="9543"/>
                    <a:pt x="19595" y="1"/>
                    <a:pt x="102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26"/>
            <p:cNvSpPr/>
            <p:nvPr/>
          </p:nvSpPr>
          <p:spPr>
            <a:xfrm rot="-5058270" flipH="1">
              <a:off x="6670322" y="2228284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26"/>
            <p:cNvSpPr/>
            <p:nvPr/>
          </p:nvSpPr>
          <p:spPr>
            <a:xfrm rot="-5058270" flipH="1">
              <a:off x="6826547" y="222827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1" name="Google Shape;341;p26"/>
          <p:cNvSpPr/>
          <p:nvPr/>
        </p:nvSpPr>
        <p:spPr>
          <a:xfrm flipH="1">
            <a:off x="8623274" y="4359073"/>
            <a:ext cx="367286" cy="383415"/>
          </a:xfrm>
          <a:custGeom>
            <a:avLst/>
            <a:gdLst/>
            <a:ahLst/>
            <a:cxnLst/>
            <a:rect l="l" t="t" r="r" b="b"/>
            <a:pathLst>
              <a:path w="13162" h="13740" extrusionOk="0">
                <a:moveTo>
                  <a:pt x="4894" y="1"/>
                </a:moveTo>
                <a:lnTo>
                  <a:pt x="4286" y="4742"/>
                </a:lnTo>
                <a:lnTo>
                  <a:pt x="1" y="6931"/>
                </a:lnTo>
                <a:lnTo>
                  <a:pt x="4347" y="8998"/>
                </a:lnTo>
                <a:lnTo>
                  <a:pt x="5107" y="13739"/>
                </a:lnTo>
                <a:lnTo>
                  <a:pt x="8390" y="10244"/>
                </a:lnTo>
                <a:lnTo>
                  <a:pt x="13162" y="10973"/>
                </a:lnTo>
                <a:lnTo>
                  <a:pt x="13162" y="10973"/>
                </a:lnTo>
                <a:lnTo>
                  <a:pt x="10852" y="6779"/>
                </a:lnTo>
                <a:lnTo>
                  <a:pt x="13010" y="2493"/>
                </a:lnTo>
                <a:lnTo>
                  <a:pt x="8299" y="337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p26"/>
          <p:cNvSpPr/>
          <p:nvPr/>
        </p:nvSpPr>
        <p:spPr>
          <a:xfrm flipH="1">
            <a:off x="8685487" y="1934474"/>
            <a:ext cx="242870" cy="237892"/>
          </a:xfrm>
          <a:custGeom>
            <a:avLst/>
            <a:gdLst/>
            <a:ahLst/>
            <a:cxnLst/>
            <a:rect l="l" t="t" r="r" b="b"/>
            <a:pathLst>
              <a:path w="7417" h="7265" extrusionOk="0">
                <a:moveTo>
                  <a:pt x="5593" y="0"/>
                </a:moveTo>
                <a:lnTo>
                  <a:pt x="3405" y="1429"/>
                </a:lnTo>
                <a:lnTo>
                  <a:pt x="1003" y="426"/>
                </a:lnTo>
                <a:lnTo>
                  <a:pt x="1672" y="2948"/>
                </a:lnTo>
                <a:lnTo>
                  <a:pt x="0" y="4924"/>
                </a:lnTo>
                <a:lnTo>
                  <a:pt x="2584" y="5046"/>
                </a:lnTo>
                <a:lnTo>
                  <a:pt x="3952" y="7265"/>
                </a:lnTo>
                <a:lnTo>
                  <a:pt x="4864" y="4863"/>
                </a:lnTo>
                <a:lnTo>
                  <a:pt x="7417" y="4255"/>
                </a:lnTo>
                <a:lnTo>
                  <a:pt x="5380" y="2614"/>
                </a:lnTo>
                <a:lnTo>
                  <a:pt x="559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26"/>
          <p:cNvSpPr/>
          <p:nvPr/>
        </p:nvSpPr>
        <p:spPr>
          <a:xfrm>
            <a:off x="510926" y="-69051"/>
            <a:ext cx="367286" cy="384280"/>
          </a:xfrm>
          <a:custGeom>
            <a:avLst/>
            <a:gdLst/>
            <a:ahLst/>
            <a:cxnLst/>
            <a:rect l="l" t="t" r="r" b="b"/>
            <a:pathLst>
              <a:path w="13162" h="13771" extrusionOk="0">
                <a:moveTo>
                  <a:pt x="4894" y="1"/>
                </a:moveTo>
                <a:lnTo>
                  <a:pt x="4286" y="4773"/>
                </a:lnTo>
                <a:lnTo>
                  <a:pt x="0" y="6962"/>
                </a:lnTo>
                <a:lnTo>
                  <a:pt x="4347" y="9028"/>
                </a:lnTo>
                <a:lnTo>
                  <a:pt x="5107" y="13770"/>
                </a:lnTo>
                <a:lnTo>
                  <a:pt x="8420" y="10275"/>
                </a:lnTo>
                <a:lnTo>
                  <a:pt x="13162" y="11004"/>
                </a:lnTo>
                <a:lnTo>
                  <a:pt x="10852" y="6779"/>
                </a:lnTo>
                <a:lnTo>
                  <a:pt x="13010" y="2493"/>
                </a:lnTo>
                <a:lnTo>
                  <a:pt x="8298" y="340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26"/>
          <p:cNvSpPr/>
          <p:nvPr/>
        </p:nvSpPr>
        <p:spPr>
          <a:xfrm flipH="1">
            <a:off x="8895896" y="218670"/>
            <a:ext cx="322506" cy="315531"/>
          </a:xfrm>
          <a:custGeom>
            <a:avLst/>
            <a:gdLst/>
            <a:ahLst/>
            <a:cxnLst/>
            <a:rect l="l" t="t" r="r" b="b"/>
            <a:pathLst>
              <a:path w="9849" h="9636" extrusionOk="0">
                <a:moveTo>
                  <a:pt x="7447" y="0"/>
                </a:moveTo>
                <a:lnTo>
                  <a:pt x="4560" y="1854"/>
                </a:lnTo>
                <a:lnTo>
                  <a:pt x="1368" y="547"/>
                </a:lnTo>
                <a:lnTo>
                  <a:pt x="2250" y="3860"/>
                </a:lnTo>
                <a:lnTo>
                  <a:pt x="0" y="6505"/>
                </a:lnTo>
                <a:lnTo>
                  <a:pt x="3435" y="6687"/>
                </a:lnTo>
                <a:lnTo>
                  <a:pt x="5259" y="9636"/>
                </a:lnTo>
                <a:lnTo>
                  <a:pt x="6505" y="6414"/>
                </a:lnTo>
                <a:lnTo>
                  <a:pt x="9849" y="5623"/>
                </a:lnTo>
                <a:lnTo>
                  <a:pt x="7174" y="3435"/>
                </a:lnTo>
                <a:lnTo>
                  <a:pt x="744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5" name="Google Shape;345;p26"/>
          <p:cNvSpPr/>
          <p:nvPr/>
        </p:nvSpPr>
        <p:spPr>
          <a:xfrm>
            <a:off x="407620" y="3300425"/>
            <a:ext cx="322506" cy="314548"/>
          </a:xfrm>
          <a:custGeom>
            <a:avLst/>
            <a:gdLst/>
            <a:ahLst/>
            <a:cxnLst/>
            <a:rect l="l" t="t" r="r" b="b"/>
            <a:pathLst>
              <a:path w="9849" h="9606" extrusionOk="0">
                <a:moveTo>
                  <a:pt x="7448" y="1"/>
                </a:moveTo>
                <a:lnTo>
                  <a:pt x="4560" y="1855"/>
                </a:lnTo>
                <a:lnTo>
                  <a:pt x="1369" y="548"/>
                </a:lnTo>
                <a:lnTo>
                  <a:pt x="2250" y="3861"/>
                </a:lnTo>
                <a:lnTo>
                  <a:pt x="1" y="6475"/>
                </a:lnTo>
                <a:lnTo>
                  <a:pt x="3435" y="6688"/>
                </a:lnTo>
                <a:lnTo>
                  <a:pt x="5229" y="9606"/>
                </a:lnTo>
                <a:lnTo>
                  <a:pt x="6475" y="6414"/>
                </a:lnTo>
                <a:lnTo>
                  <a:pt x="9849" y="5593"/>
                </a:lnTo>
                <a:lnTo>
                  <a:pt x="7174" y="3435"/>
                </a:lnTo>
                <a:lnTo>
                  <a:pt x="74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26"/>
          <p:cNvSpPr/>
          <p:nvPr/>
        </p:nvSpPr>
        <p:spPr>
          <a:xfrm>
            <a:off x="69326" y="4587179"/>
            <a:ext cx="159272" cy="155310"/>
          </a:xfrm>
          <a:custGeom>
            <a:avLst/>
            <a:gdLst/>
            <a:ahLst/>
            <a:cxnLst/>
            <a:rect l="l" t="t" r="r" b="b"/>
            <a:pathLst>
              <a:path w="4864" h="4743" extrusionOk="0">
                <a:moveTo>
                  <a:pt x="3679" y="0"/>
                </a:moveTo>
                <a:lnTo>
                  <a:pt x="2250" y="912"/>
                </a:lnTo>
                <a:lnTo>
                  <a:pt x="700" y="274"/>
                </a:lnTo>
                <a:lnTo>
                  <a:pt x="1125" y="1915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64" y="2766"/>
                </a:lnTo>
                <a:lnTo>
                  <a:pt x="3527" y="1703"/>
                </a:lnTo>
                <a:lnTo>
                  <a:pt x="36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26"/>
          <p:cNvSpPr/>
          <p:nvPr/>
        </p:nvSpPr>
        <p:spPr>
          <a:xfrm>
            <a:off x="226676" y="1886829"/>
            <a:ext cx="159272" cy="155310"/>
          </a:xfrm>
          <a:custGeom>
            <a:avLst/>
            <a:gdLst/>
            <a:ahLst/>
            <a:cxnLst/>
            <a:rect l="l" t="t" r="r" b="b"/>
            <a:pathLst>
              <a:path w="4864" h="4743" extrusionOk="0">
                <a:moveTo>
                  <a:pt x="3679" y="0"/>
                </a:moveTo>
                <a:lnTo>
                  <a:pt x="2250" y="912"/>
                </a:lnTo>
                <a:lnTo>
                  <a:pt x="700" y="274"/>
                </a:lnTo>
                <a:lnTo>
                  <a:pt x="1125" y="1915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64" y="2766"/>
                </a:lnTo>
                <a:lnTo>
                  <a:pt x="3527" y="1703"/>
                </a:lnTo>
                <a:lnTo>
                  <a:pt x="36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26"/>
          <p:cNvSpPr txBox="1">
            <a:spLocks noGrp="1"/>
          </p:cNvSpPr>
          <p:nvPr>
            <p:ph type="title"/>
          </p:nvPr>
        </p:nvSpPr>
        <p:spPr>
          <a:xfrm>
            <a:off x="972900" y="287175"/>
            <a:ext cx="71982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b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 2">
  <p:cSld name="TITLE_ONLY_1_1"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7"/>
          <p:cNvSpPr txBox="1">
            <a:spLocks noGrp="1"/>
          </p:cNvSpPr>
          <p:nvPr>
            <p:ph type="title"/>
          </p:nvPr>
        </p:nvSpPr>
        <p:spPr>
          <a:xfrm>
            <a:off x="972900" y="287175"/>
            <a:ext cx="71982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b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grpSp>
        <p:nvGrpSpPr>
          <p:cNvPr id="351" name="Google Shape;351;p27"/>
          <p:cNvGrpSpPr/>
          <p:nvPr/>
        </p:nvGrpSpPr>
        <p:grpSpPr>
          <a:xfrm rot="5677241">
            <a:off x="3200290" y="513497"/>
            <a:ext cx="2232074" cy="9471824"/>
            <a:chOff x="-854468" y="-99568"/>
            <a:chExt cx="1827367" cy="5342630"/>
          </a:xfrm>
        </p:grpSpPr>
        <p:sp>
          <p:nvSpPr>
            <p:cNvPr id="352" name="Google Shape;352;p27"/>
            <p:cNvSpPr/>
            <p:nvPr/>
          </p:nvSpPr>
          <p:spPr>
            <a:xfrm rot="-5189231" flipH="1">
              <a:off x="-2968376" y="2191678"/>
              <a:ext cx="5260103" cy="711328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9" y="4042"/>
                    <a:pt x="6837" y="2765"/>
                    <a:pt x="10253" y="2765"/>
                  </a:cubicBezTo>
                  <a:cubicBezTo>
                    <a:pt x="19587" y="2765"/>
                    <a:pt x="28915" y="12298"/>
                    <a:pt x="38249" y="12298"/>
                  </a:cubicBezTo>
                  <a:cubicBezTo>
                    <a:pt x="41666" y="12298"/>
                    <a:pt x="45083" y="1102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27"/>
            <p:cNvSpPr/>
            <p:nvPr/>
          </p:nvSpPr>
          <p:spPr>
            <a:xfrm rot="-5189231" flipH="1">
              <a:off x="-2808760" y="2201477"/>
              <a:ext cx="5260103" cy="711328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53" y="0"/>
                  </a:moveTo>
                  <a:cubicBezTo>
                    <a:pt x="6837" y="0"/>
                    <a:pt x="3419" y="1277"/>
                    <a:pt x="0" y="4767"/>
                  </a:cubicBezTo>
                  <a:lnTo>
                    <a:pt x="0" y="7535"/>
                  </a:lnTo>
                  <a:cubicBezTo>
                    <a:pt x="3422" y="4036"/>
                    <a:pt x="6842" y="2756"/>
                    <a:pt x="10261" y="2756"/>
                  </a:cubicBezTo>
                  <a:cubicBezTo>
                    <a:pt x="19595" y="2756"/>
                    <a:pt x="28923" y="12299"/>
                    <a:pt x="38257" y="12299"/>
                  </a:cubicBezTo>
                  <a:cubicBezTo>
                    <a:pt x="41671" y="12299"/>
                    <a:pt x="45086" y="11022"/>
                    <a:pt x="48502" y="7535"/>
                  </a:cubicBezTo>
                  <a:lnTo>
                    <a:pt x="48502" y="4767"/>
                  </a:lnTo>
                  <a:cubicBezTo>
                    <a:pt x="45083" y="8256"/>
                    <a:pt x="41666" y="9533"/>
                    <a:pt x="38249" y="9533"/>
                  </a:cubicBezTo>
                  <a:cubicBezTo>
                    <a:pt x="28915" y="9533"/>
                    <a:pt x="19587" y="0"/>
                    <a:pt x="102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27"/>
            <p:cNvSpPr/>
            <p:nvPr/>
          </p:nvSpPr>
          <p:spPr>
            <a:xfrm rot="-5189231" flipH="1">
              <a:off x="-2650269" y="2210831"/>
              <a:ext cx="5260103" cy="712080"/>
            </a:xfrm>
            <a:custGeom>
              <a:avLst/>
              <a:gdLst/>
              <a:ahLst/>
              <a:cxnLst/>
              <a:rect l="l" t="t" r="r" b="b"/>
              <a:pathLst>
                <a:path w="48502" h="12312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7" y="4045"/>
                    <a:pt x="6831" y="2769"/>
                    <a:pt x="10245" y="2769"/>
                  </a:cubicBezTo>
                  <a:cubicBezTo>
                    <a:pt x="19579" y="2769"/>
                    <a:pt x="28907" y="12311"/>
                    <a:pt x="38241" y="12311"/>
                  </a:cubicBezTo>
                  <a:cubicBezTo>
                    <a:pt x="41660" y="12311"/>
                    <a:pt x="45080" y="1103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27"/>
            <p:cNvSpPr/>
            <p:nvPr/>
          </p:nvSpPr>
          <p:spPr>
            <a:xfrm rot="-5189231" flipH="1">
              <a:off x="-2490941" y="2221074"/>
              <a:ext cx="5260103" cy="71115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27"/>
            <p:cNvSpPr/>
            <p:nvPr/>
          </p:nvSpPr>
          <p:spPr>
            <a:xfrm rot="-5189231" flipH="1">
              <a:off x="-2332075" y="2230827"/>
              <a:ext cx="5260103" cy="71115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61" y="1"/>
                  </a:moveTo>
                  <a:cubicBezTo>
                    <a:pt x="6842" y="1"/>
                    <a:pt x="3422" y="1281"/>
                    <a:pt x="0" y="4780"/>
                  </a:cubicBezTo>
                  <a:lnTo>
                    <a:pt x="0" y="7516"/>
                  </a:lnTo>
                  <a:cubicBezTo>
                    <a:pt x="3417" y="4029"/>
                    <a:pt x="6831" y="2753"/>
                    <a:pt x="10245" y="2753"/>
                  </a:cubicBezTo>
                  <a:cubicBezTo>
                    <a:pt x="19579" y="2753"/>
                    <a:pt x="28907" y="12295"/>
                    <a:pt x="38241" y="12295"/>
                  </a:cubicBezTo>
                  <a:cubicBezTo>
                    <a:pt x="41660" y="12295"/>
                    <a:pt x="45080" y="11015"/>
                    <a:pt x="48502" y="7516"/>
                  </a:cubicBezTo>
                  <a:lnTo>
                    <a:pt x="48502" y="4780"/>
                  </a:lnTo>
                  <a:cubicBezTo>
                    <a:pt x="45086" y="8267"/>
                    <a:pt x="41671" y="9543"/>
                    <a:pt x="38257" y="9543"/>
                  </a:cubicBezTo>
                  <a:cubicBezTo>
                    <a:pt x="28923" y="9543"/>
                    <a:pt x="19595" y="1"/>
                    <a:pt x="102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27"/>
            <p:cNvSpPr/>
            <p:nvPr/>
          </p:nvSpPr>
          <p:spPr>
            <a:xfrm rot="-5189231" flipH="1">
              <a:off x="-2173209" y="2240580"/>
              <a:ext cx="5260103" cy="71115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8" name="Google Shape;358;p27"/>
          <p:cNvSpPr/>
          <p:nvPr/>
        </p:nvSpPr>
        <p:spPr>
          <a:xfrm rot="-5400000">
            <a:off x="8082467" y="274055"/>
            <a:ext cx="367286" cy="383415"/>
          </a:xfrm>
          <a:custGeom>
            <a:avLst/>
            <a:gdLst/>
            <a:ahLst/>
            <a:cxnLst/>
            <a:rect l="l" t="t" r="r" b="b"/>
            <a:pathLst>
              <a:path w="13162" h="13740" extrusionOk="0">
                <a:moveTo>
                  <a:pt x="4894" y="1"/>
                </a:moveTo>
                <a:lnTo>
                  <a:pt x="4286" y="4742"/>
                </a:lnTo>
                <a:lnTo>
                  <a:pt x="1" y="6931"/>
                </a:lnTo>
                <a:lnTo>
                  <a:pt x="4347" y="8998"/>
                </a:lnTo>
                <a:lnTo>
                  <a:pt x="5107" y="13739"/>
                </a:lnTo>
                <a:lnTo>
                  <a:pt x="8390" y="10244"/>
                </a:lnTo>
                <a:lnTo>
                  <a:pt x="13162" y="10973"/>
                </a:lnTo>
                <a:lnTo>
                  <a:pt x="13162" y="10973"/>
                </a:lnTo>
                <a:lnTo>
                  <a:pt x="10852" y="6779"/>
                </a:lnTo>
                <a:lnTo>
                  <a:pt x="13010" y="2493"/>
                </a:lnTo>
                <a:lnTo>
                  <a:pt x="8299" y="337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27"/>
          <p:cNvSpPr/>
          <p:nvPr/>
        </p:nvSpPr>
        <p:spPr>
          <a:xfrm rot="-5400000">
            <a:off x="8859065" y="2209671"/>
            <a:ext cx="242870" cy="237892"/>
          </a:xfrm>
          <a:custGeom>
            <a:avLst/>
            <a:gdLst/>
            <a:ahLst/>
            <a:cxnLst/>
            <a:rect l="l" t="t" r="r" b="b"/>
            <a:pathLst>
              <a:path w="7417" h="7265" extrusionOk="0">
                <a:moveTo>
                  <a:pt x="5593" y="0"/>
                </a:moveTo>
                <a:lnTo>
                  <a:pt x="3405" y="1429"/>
                </a:lnTo>
                <a:lnTo>
                  <a:pt x="1003" y="426"/>
                </a:lnTo>
                <a:lnTo>
                  <a:pt x="1672" y="2948"/>
                </a:lnTo>
                <a:lnTo>
                  <a:pt x="0" y="4924"/>
                </a:lnTo>
                <a:lnTo>
                  <a:pt x="2584" y="5046"/>
                </a:lnTo>
                <a:lnTo>
                  <a:pt x="3952" y="7265"/>
                </a:lnTo>
                <a:lnTo>
                  <a:pt x="4864" y="4863"/>
                </a:lnTo>
                <a:lnTo>
                  <a:pt x="7417" y="4255"/>
                </a:lnTo>
                <a:lnTo>
                  <a:pt x="5380" y="2614"/>
                </a:lnTo>
                <a:lnTo>
                  <a:pt x="559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27"/>
          <p:cNvSpPr/>
          <p:nvPr/>
        </p:nvSpPr>
        <p:spPr>
          <a:xfrm rot="-5033737">
            <a:off x="91330" y="4480490"/>
            <a:ext cx="367295" cy="384290"/>
          </a:xfrm>
          <a:custGeom>
            <a:avLst/>
            <a:gdLst/>
            <a:ahLst/>
            <a:cxnLst/>
            <a:rect l="l" t="t" r="r" b="b"/>
            <a:pathLst>
              <a:path w="13162" h="13771" extrusionOk="0">
                <a:moveTo>
                  <a:pt x="4894" y="1"/>
                </a:moveTo>
                <a:lnTo>
                  <a:pt x="4286" y="4773"/>
                </a:lnTo>
                <a:lnTo>
                  <a:pt x="0" y="6962"/>
                </a:lnTo>
                <a:lnTo>
                  <a:pt x="4347" y="9028"/>
                </a:lnTo>
                <a:lnTo>
                  <a:pt x="5107" y="13770"/>
                </a:lnTo>
                <a:lnTo>
                  <a:pt x="8420" y="10275"/>
                </a:lnTo>
                <a:lnTo>
                  <a:pt x="13162" y="11004"/>
                </a:lnTo>
                <a:lnTo>
                  <a:pt x="10852" y="6779"/>
                </a:lnTo>
                <a:lnTo>
                  <a:pt x="13010" y="2493"/>
                </a:lnTo>
                <a:lnTo>
                  <a:pt x="8298" y="340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27"/>
          <p:cNvSpPr/>
          <p:nvPr/>
        </p:nvSpPr>
        <p:spPr>
          <a:xfrm rot="-5400000">
            <a:off x="331287" y="211766"/>
            <a:ext cx="322506" cy="315531"/>
          </a:xfrm>
          <a:custGeom>
            <a:avLst/>
            <a:gdLst/>
            <a:ahLst/>
            <a:cxnLst/>
            <a:rect l="l" t="t" r="r" b="b"/>
            <a:pathLst>
              <a:path w="9849" h="9636" extrusionOk="0">
                <a:moveTo>
                  <a:pt x="7447" y="0"/>
                </a:moveTo>
                <a:lnTo>
                  <a:pt x="4560" y="1854"/>
                </a:lnTo>
                <a:lnTo>
                  <a:pt x="1368" y="547"/>
                </a:lnTo>
                <a:lnTo>
                  <a:pt x="2250" y="3860"/>
                </a:lnTo>
                <a:lnTo>
                  <a:pt x="0" y="6505"/>
                </a:lnTo>
                <a:lnTo>
                  <a:pt x="3435" y="6687"/>
                </a:lnTo>
                <a:lnTo>
                  <a:pt x="5259" y="9636"/>
                </a:lnTo>
                <a:lnTo>
                  <a:pt x="6505" y="6414"/>
                </a:lnTo>
                <a:lnTo>
                  <a:pt x="9849" y="5623"/>
                </a:lnTo>
                <a:lnTo>
                  <a:pt x="7174" y="3435"/>
                </a:lnTo>
                <a:lnTo>
                  <a:pt x="744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27"/>
          <p:cNvSpPr/>
          <p:nvPr/>
        </p:nvSpPr>
        <p:spPr>
          <a:xfrm rot="-5033965">
            <a:off x="5500223" y="4744330"/>
            <a:ext cx="322510" cy="314553"/>
          </a:xfrm>
          <a:custGeom>
            <a:avLst/>
            <a:gdLst/>
            <a:ahLst/>
            <a:cxnLst/>
            <a:rect l="l" t="t" r="r" b="b"/>
            <a:pathLst>
              <a:path w="9849" h="9606" extrusionOk="0">
                <a:moveTo>
                  <a:pt x="7448" y="1"/>
                </a:moveTo>
                <a:lnTo>
                  <a:pt x="4560" y="1855"/>
                </a:lnTo>
                <a:lnTo>
                  <a:pt x="1369" y="548"/>
                </a:lnTo>
                <a:lnTo>
                  <a:pt x="2250" y="3861"/>
                </a:lnTo>
                <a:lnTo>
                  <a:pt x="1" y="6475"/>
                </a:lnTo>
                <a:lnTo>
                  <a:pt x="3435" y="6688"/>
                </a:lnTo>
                <a:lnTo>
                  <a:pt x="5229" y="9606"/>
                </a:lnTo>
                <a:lnTo>
                  <a:pt x="6475" y="6414"/>
                </a:lnTo>
                <a:lnTo>
                  <a:pt x="9849" y="5593"/>
                </a:lnTo>
                <a:lnTo>
                  <a:pt x="7174" y="3435"/>
                </a:lnTo>
                <a:lnTo>
                  <a:pt x="74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363;p27"/>
          <p:cNvSpPr/>
          <p:nvPr/>
        </p:nvSpPr>
        <p:spPr>
          <a:xfrm rot="-5033965">
            <a:off x="8241083" y="5603914"/>
            <a:ext cx="159274" cy="155312"/>
          </a:xfrm>
          <a:custGeom>
            <a:avLst/>
            <a:gdLst/>
            <a:ahLst/>
            <a:cxnLst/>
            <a:rect l="l" t="t" r="r" b="b"/>
            <a:pathLst>
              <a:path w="4864" h="4743" extrusionOk="0">
                <a:moveTo>
                  <a:pt x="3679" y="0"/>
                </a:moveTo>
                <a:lnTo>
                  <a:pt x="2250" y="912"/>
                </a:lnTo>
                <a:lnTo>
                  <a:pt x="700" y="274"/>
                </a:lnTo>
                <a:lnTo>
                  <a:pt x="1125" y="1915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64" y="2766"/>
                </a:lnTo>
                <a:lnTo>
                  <a:pt x="3527" y="1703"/>
                </a:lnTo>
                <a:lnTo>
                  <a:pt x="36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p27"/>
          <p:cNvSpPr/>
          <p:nvPr/>
        </p:nvSpPr>
        <p:spPr>
          <a:xfrm rot="-5033965">
            <a:off x="2572773" y="5082690"/>
            <a:ext cx="159274" cy="155312"/>
          </a:xfrm>
          <a:custGeom>
            <a:avLst/>
            <a:gdLst/>
            <a:ahLst/>
            <a:cxnLst/>
            <a:rect l="l" t="t" r="r" b="b"/>
            <a:pathLst>
              <a:path w="4864" h="4743" extrusionOk="0">
                <a:moveTo>
                  <a:pt x="3679" y="0"/>
                </a:moveTo>
                <a:lnTo>
                  <a:pt x="2250" y="912"/>
                </a:lnTo>
                <a:lnTo>
                  <a:pt x="700" y="274"/>
                </a:lnTo>
                <a:lnTo>
                  <a:pt x="1125" y="1915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64" y="2766"/>
                </a:lnTo>
                <a:lnTo>
                  <a:pt x="3527" y="1703"/>
                </a:lnTo>
                <a:lnTo>
                  <a:pt x="36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7"/>
          <p:cNvSpPr/>
          <p:nvPr/>
        </p:nvSpPr>
        <p:spPr>
          <a:xfrm rot="-5400000">
            <a:off x="61915" y="2452796"/>
            <a:ext cx="242870" cy="237892"/>
          </a:xfrm>
          <a:custGeom>
            <a:avLst/>
            <a:gdLst/>
            <a:ahLst/>
            <a:cxnLst/>
            <a:rect l="l" t="t" r="r" b="b"/>
            <a:pathLst>
              <a:path w="7417" h="7265" extrusionOk="0">
                <a:moveTo>
                  <a:pt x="5593" y="0"/>
                </a:moveTo>
                <a:lnTo>
                  <a:pt x="3405" y="1429"/>
                </a:lnTo>
                <a:lnTo>
                  <a:pt x="1003" y="426"/>
                </a:lnTo>
                <a:lnTo>
                  <a:pt x="1672" y="2948"/>
                </a:lnTo>
                <a:lnTo>
                  <a:pt x="0" y="4924"/>
                </a:lnTo>
                <a:lnTo>
                  <a:pt x="2584" y="5046"/>
                </a:lnTo>
                <a:lnTo>
                  <a:pt x="3952" y="7265"/>
                </a:lnTo>
                <a:lnTo>
                  <a:pt x="4864" y="4863"/>
                </a:lnTo>
                <a:lnTo>
                  <a:pt x="7417" y="4255"/>
                </a:lnTo>
                <a:lnTo>
                  <a:pt x="5380" y="2614"/>
                </a:lnTo>
                <a:lnTo>
                  <a:pt x="559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27"/>
          <p:cNvSpPr/>
          <p:nvPr/>
        </p:nvSpPr>
        <p:spPr>
          <a:xfrm rot="-5033965">
            <a:off x="8463873" y="4412115"/>
            <a:ext cx="159274" cy="155312"/>
          </a:xfrm>
          <a:custGeom>
            <a:avLst/>
            <a:gdLst/>
            <a:ahLst/>
            <a:cxnLst/>
            <a:rect l="l" t="t" r="r" b="b"/>
            <a:pathLst>
              <a:path w="4864" h="4743" extrusionOk="0">
                <a:moveTo>
                  <a:pt x="3679" y="0"/>
                </a:moveTo>
                <a:lnTo>
                  <a:pt x="2250" y="912"/>
                </a:lnTo>
                <a:lnTo>
                  <a:pt x="700" y="274"/>
                </a:lnTo>
                <a:lnTo>
                  <a:pt x="1125" y="1915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64" y="2766"/>
                </a:lnTo>
                <a:lnTo>
                  <a:pt x="3527" y="1703"/>
                </a:lnTo>
                <a:lnTo>
                  <a:pt x="36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18_1"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" name="Google Shape;368;p28"/>
          <p:cNvGrpSpPr/>
          <p:nvPr/>
        </p:nvGrpSpPr>
        <p:grpSpPr>
          <a:xfrm rot="250396" flipH="1">
            <a:off x="-698231" y="-169888"/>
            <a:ext cx="1885137" cy="5483290"/>
            <a:chOff x="7936330" y="-198069"/>
            <a:chExt cx="2187989" cy="5483037"/>
          </a:xfrm>
        </p:grpSpPr>
        <p:sp>
          <p:nvSpPr>
            <p:cNvPr id="369" name="Google Shape;369;p28"/>
            <p:cNvSpPr/>
            <p:nvPr/>
          </p:nvSpPr>
          <p:spPr>
            <a:xfrm rot="-5058270" flipH="1">
              <a:off x="5877738" y="2147352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9" y="4042"/>
                    <a:pt x="6837" y="2765"/>
                    <a:pt x="10253" y="2765"/>
                  </a:cubicBezTo>
                  <a:cubicBezTo>
                    <a:pt x="19587" y="2765"/>
                    <a:pt x="28915" y="12298"/>
                    <a:pt x="38249" y="12298"/>
                  </a:cubicBezTo>
                  <a:cubicBezTo>
                    <a:pt x="41666" y="12298"/>
                    <a:pt x="45083" y="1102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28"/>
            <p:cNvSpPr/>
            <p:nvPr/>
          </p:nvSpPr>
          <p:spPr>
            <a:xfrm rot="-5058270" flipH="1">
              <a:off x="6036836" y="2163581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53" y="0"/>
                  </a:moveTo>
                  <a:cubicBezTo>
                    <a:pt x="6837" y="0"/>
                    <a:pt x="3419" y="1277"/>
                    <a:pt x="0" y="4767"/>
                  </a:cubicBezTo>
                  <a:lnTo>
                    <a:pt x="0" y="7535"/>
                  </a:lnTo>
                  <a:cubicBezTo>
                    <a:pt x="3422" y="4036"/>
                    <a:pt x="6842" y="2756"/>
                    <a:pt x="10261" y="2756"/>
                  </a:cubicBezTo>
                  <a:cubicBezTo>
                    <a:pt x="19595" y="2756"/>
                    <a:pt x="28923" y="12299"/>
                    <a:pt x="38257" y="12299"/>
                  </a:cubicBezTo>
                  <a:cubicBezTo>
                    <a:pt x="41671" y="12299"/>
                    <a:pt x="45086" y="11022"/>
                    <a:pt x="48502" y="7535"/>
                  </a:cubicBezTo>
                  <a:lnTo>
                    <a:pt x="48502" y="4767"/>
                  </a:lnTo>
                  <a:cubicBezTo>
                    <a:pt x="45083" y="8256"/>
                    <a:pt x="41666" y="9533"/>
                    <a:pt x="38249" y="9533"/>
                  </a:cubicBezTo>
                  <a:cubicBezTo>
                    <a:pt x="28915" y="9533"/>
                    <a:pt x="19587" y="0"/>
                    <a:pt x="102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28"/>
            <p:cNvSpPr/>
            <p:nvPr/>
          </p:nvSpPr>
          <p:spPr>
            <a:xfrm rot="-5058270" flipH="1">
              <a:off x="6194812" y="2179319"/>
              <a:ext cx="5356449" cy="712109"/>
            </a:xfrm>
            <a:custGeom>
              <a:avLst/>
              <a:gdLst/>
              <a:ahLst/>
              <a:cxnLst/>
              <a:rect l="l" t="t" r="r" b="b"/>
              <a:pathLst>
                <a:path w="48502" h="12312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7" y="4045"/>
                    <a:pt x="6831" y="2769"/>
                    <a:pt x="10245" y="2769"/>
                  </a:cubicBezTo>
                  <a:cubicBezTo>
                    <a:pt x="19579" y="2769"/>
                    <a:pt x="28907" y="12311"/>
                    <a:pt x="38241" y="12311"/>
                  </a:cubicBezTo>
                  <a:cubicBezTo>
                    <a:pt x="41660" y="12311"/>
                    <a:pt x="45080" y="1103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28"/>
            <p:cNvSpPr/>
            <p:nvPr/>
          </p:nvSpPr>
          <p:spPr>
            <a:xfrm rot="-5058270" flipH="1">
              <a:off x="6353622" y="2195980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28"/>
            <p:cNvSpPr/>
            <p:nvPr/>
          </p:nvSpPr>
          <p:spPr>
            <a:xfrm rot="-5058270" flipH="1">
              <a:off x="6511972" y="221213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61" y="1"/>
                  </a:moveTo>
                  <a:cubicBezTo>
                    <a:pt x="6842" y="1"/>
                    <a:pt x="3422" y="1281"/>
                    <a:pt x="0" y="4780"/>
                  </a:cubicBezTo>
                  <a:lnTo>
                    <a:pt x="0" y="7516"/>
                  </a:lnTo>
                  <a:cubicBezTo>
                    <a:pt x="3417" y="4029"/>
                    <a:pt x="6831" y="2753"/>
                    <a:pt x="10245" y="2753"/>
                  </a:cubicBezTo>
                  <a:cubicBezTo>
                    <a:pt x="19579" y="2753"/>
                    <a:pt x="28907" y="12295"/>
                    <a:pt x="38241" y="12295"/>
                  </a:cubicBezTo>
                  <a:cubicBezTo>
                    <a:pt x="41660" y="12295"/>
                    <a:pt x="45080" y="11015"/>
                    <a:pt x="48502" y="7516"/>
                  </a:cubicBezTo>
                  <a:lnTo>
                    <a:pt x="48502" y="4780"/>
                  </a:lnTo>
                  <a:cubicBezTo>
                    <a:pt x="45086" y="8267"/>
                    <a:pt x="41671" y="9543"/>
                    <a:pt x="38257" y="9543"/>
                  </a:cubicBezTo>
                  <a:cubicBezTo>
                    <a:pt x="28923" y="9543"/>
                    <a:pt x="19595" y="1"/>
                    <a:pt x="102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28"/>
            <p:cNvSpPr/>
            <p:nvPr/>
          </p:nvSpPr>
          <p:spPr>
            <a:xfrm rot="-5058270" flipH="1">
              <a:off x="6670322" y="2228284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28"/>
            <p:cNvSpPr/>
            <p:nvPr/>
          </p:nvSpPr>
          <p:spPr>
            <a:xfrm rot="-5058270" flipH="1">
              <a:off x="6826547" y="222827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6" name="Google Shape;376;p28"/>
          <p:cNvGrpSpPr/>
          <p:nvPr/>
        </p:nvGrpSpPr>
        <p:grpSpPr>
          <a:xfrm rot="-250396">
            <a:off x="7955157" y="-110425"/>
            <a:ext cx="1885137" cy="5483290"/>
            <a:chOff x="7936330" y="-198069"/>
            <a:chExt cx="2187989" cy="5483037"/>
          </a:xfrm>
        </p:grpSpPr>
        <p:sp>
          <p:nvSpPr>
            <p:cNvPr id="377" name="Google Shape;377;p28"/>
            <p:cNvSpPr/>
            <p:nvPr/>
          </p:nvSpPr>
          <p:spPr>
            <a:xfrm rot="-5058270" flipH="1">
              <a:off x="5877738" y="2147352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9" y="4042"/>
                    <a:pt x="6837" y="2765"/>
                    <a:pt x="10253" y="2765"/>
                  </a:cubicBezTo>
                  <a:cubicBezTo>
                    <a:pt x="19587" y="2765"/>
                    <a:pt x="28915" y="12298"/>
                    <a:pt x="38249" y="12298"/>
                  </a:cubicBezTo>
                  <a:cubicBezTo>
                    <a:pt x="41666" y="12298"/>
                    <a:pt x="45083" y="1102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28"/>
            <p:cNvSpPr/>
            <p:nvPr/>
          </p:nvSpPr>
          <p:spPr>
            <a:xfrm rot="-5058270" flipH="1">
              <a:off x="6036836" y="2163581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53" y="0"/>
                  </a:moveTo>
                  <a:cubicBezTo>
                    <a:pt x="6837" y="0"/>
                    <a:pt x="3419" y="1277"/>
                    <a:pt x="0" y="4767"/>
                  </a:cubicBezTo>
                  <a:lnTo>
                    <a:pt x="0" y="7535"/>
                  </a:lnTo>
                  <a:cubicBezTo>
                    <a:pt x="3422" y="4036"/>
                    <a:pt x="6842" y="2756"/>
                    <a:pt x="10261" y="2756"/>
                  </a:cubicBezTo>
                  <a:cubicBezTo>
                    <a:pt x="19595" y="2756"/>
                    <a:pt x="28923" y="12299"/>
                    <a:pt x="38257" y="12299"/>
                  </a:cubicBezTo>
                  <a:cubicBezTo>
                    <a:pt x="41671" y="12299"/>
                    <a:pt x="45086" y="11022"/>
                    <a:pt x="48502" y="7535"/>
                  </a:cubicBezTo>
                  <a:lnTo>
                    <a:pt x="48502" y="4767"/>
                  </a:lnTo>
                  <a:cubicBezTo>
                    <a:pt x="45083" y="8256"/>
                    <a:pt x="41666" y="9533"/>
                    <a:pt x="38249" y="9533"/>
                  </a:cubicBezTo>
                  <a:cubicBezTo>
                    <a:pt x="28915" y="9533"/>
                    <a:pt x="19587" y="0"/>
                    <a:pt x="102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28"/>
            <p:cNvSpPr/>
            <p:nvPr/>
          </p:nvSpPr>
          <p:spPr>
            <a:xfrm rot="-5058270" flipH="1">
              <a:off x="6194812" y="2179319"/>
              <a:ext cx="5356449" cy="712109"/>
            </a:xfrm>
            <a:custGeom>
              <a:avLst/>
              <a:gdLst/>
              <a:ahLst/>
              <a:cxnLst/>
              <a:rect l="l" t="t" r="r" b="b"/>
              <a:pathLst>
                <a:path w="48502" h="12312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7" y="4045"/>
                    <a:pt x="6831" y="2769"/>
                    <a:pt x="10245" y="2769"/>
                  </a:cubicBezTo>
                  <a:cubicBezTo>
                    <a:pt x="19579" y="2769"/>
                    <a:pt x="28907" y="12311"/>
                    <a:pt x="38241" y="12311"/>
                  </a:cubicBezTo>
                  <a:cubicBezTo>
                    <a:pt x="41660" y="12311"/>
                    <a:pt x="45080" y="1103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28"/>
            <p:cNvSpPr/>
            <p:nvPr/>
          </p:nvSpPr>
          <p:spPr>
            <a:xfrm rot="-5058270" flipH="1">
              <a:off x="6353622" y="2195980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28"/>
            <p:cNvSpPr/>
            <p:nvPr/>
          </p:nvSpPr>
          <p:spPr>
            <a:xfrm rot="-5058270" flipH="1">
              <a:off x="6511972" y="221213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61" y="1"/>
                  </a:moveTo>
                  <a:cubicBezTo>
                    <a:pt x="6842" y="1"/>
                    <a:pt x="3422" y="1281"/>
                    <a:pt x="0" y="4780"/>
                  </a:cubicBezTo>
                  <a:lnTo>
                    <a:pt x="0" y="7516"/>
                  </a:lnTo>
                  <a:cubicBezTo>
                    <a:pt x="3417" y="4029"/>
                    <a:pt x="6831" y="2753"/>
                    <a:pt x="10245" y="2753"/>
                  </a:cubicBezTo>
                  <a:cubicBezTo>
                    <a:pt x="19579" y="2753"/>
                    <a:pt x="28907" y="12295"/>
                    <a:pt x="38241" y="12295"/>
                  </a:cubicBezTo>
                  <a:cubicBezTo>
                    <a:pt x="41660" y="12295"/>
                    <a:pt x="45080" y="11015"/>
                    <a:pt x="48502" y="7516"/>
                  </a:cubicBezTo>
                  <a:lnTo>
                    <a:pt x="48502" y="4780"/>
                  </a:lnTo>
                  <a:cubicBezTo>
                    <a:pt x="45086" y="8267"/>
                    <a:pt x="41671" y="9543"/>
                    <a:pt x="38257" y="9543"/>
                  </a:cubicBezTo>
                  <a:cubicBezTo>
                    <a:pt x="28923" y="9543"/>
                    <a:pt x="19595" y="1"/>
                    <a:pt x="102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28"/>
            <p:cNvSpPr/>
            <p:nvPr/>
          </p:nvSpPr>
          <p:spPr>
            <a:xfrm rot="-5058270" flipH="1">
              <a:off x="6670322" y="2228284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28"/>
            <p:cNvSpPr/>
            <p:nvPr/>
          </p:nvSpPr>
          <p:spPr>
            <a:xfrm rot="-5058270" flipH="1">
              <a:off x="6826547" y="222827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4" name="Google Shape;384;p28"/>
          <p:cNvSpPr txBox="1">
            <a:spLocks noGrp="1"/>
          </p:cNvSpPr>
          <p:nvPr>
            <p:ph type="subTitle" idx="1"/>
          </p:nvPr>
        </p:nvSpPr>
        <p:spPr>
          <a:xfrm>
            <a:off x="1721800" y="4167850"/>
            <a:ext cx="2352300" cy="69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385" name="Google Shape;385;p28"/>
          <p:cNvSpPr txBox="1">
            <a:spLocks noGrp="1"/>
          </p:cNvSpPr>
          <p:nvPr>
            <p:ph type="title"/>
          </p:nvPr>
        </p:nvSpPr>
        <p:spPr>
          <a:xfrm>
            <a:off x="2140150" y="3766162"/>
            <a:ext cx="15156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4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386" name="Google Shape;386;p28"/>
          <p:cNvSpPr txBox="1">
            <a:spLocks noGrp="1"/>
          </p:cNvSpPr>
          <p:nvPr>
            <p:ph type="subTitle" idx="2"/>
          </p:nvPr>
        </p:nvSpPr>
        <p:spPr>
          <a:xfrm>
            <a:off x="5069900" y="4167850"/>
            <a:ext cx="2352300" cy="69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387" name="Google Shape;387;p28"/>
          <p:cNvSpPr txBox="1">
            <a:spLocks noGrp="1"/>
          </p:cNvSpPr>
          <p:nvPr>
            <p:ph type="title" idx="3"/>
          </p:nvPr>
        </p:nvSpPr>
        <p:spPr>
          <a:xfrm>
            <a:off x="5488250" y="3766162"/>
            <a:ext cx="15156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4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388" name="Google Shape;388;p28"/>
          <p:cNvSpPr txBox="1">
            <a:spLocks noGrp="1"/>
          </p:cNvSpPr>
          <p:nvPr>
            <p:ph type="title" idx="4"/>
          </p:nvPr>
        </p:nvSpPr>
        <p:spPr>
          <a:xfrm>
            <a:off x="972900" y="287175"/>
            <a:ext cx="71982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b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89" name="Google Shape;389;p28"/>
          <p:cNvSpPr/>
          <p:nvPr/>
        </p:nvSpPr>
        <p:spPr>
          <a:xfrm flipH="1">
            <a:off x="8623274" y="4359073"/>
            <a:ext cx="367286" cy="383415"/>
          </a:xfrm>
          <a:custGeom>
            <a:avLst/>
            <a:gdLst/>
            <a:ahLst/>
            <a:cxnLst/>
            <a:rect l="l" t="t" r="r" b="b"/>
            <a:pathLst>
              <a:path w="13162" h="13740" extrusionOk="0">
                <a:moveTo>
                  <a:pt x="4894" y="1"/>
                </a:moveTo>
                <a:lnTo>
                  <a:pt x="4286" y="4742"/>
                </a:lnTo>
                <a:lnTo>
                  <a:pt x="1" y="6931"/>
                </a:lnTo>
                <a:lnTo>
                  <a:pt x="4347" y="8998"/>
                </a:lnTo>
                <a:lnTo>
                  <a:pt x="5107" y="13739"/>
                </a:lnTo>
                <a:lnTo>
                  <a:pt x="8390" y="10244"/>
                </a:lnTo>
                <a:lnTo>
                  <a:pt x="13162" y="10973"/>
                </a:lnTo>
                <a:lnTo>
                  <a:pt x="13162" y="10973"/>
                </a:lnTo>
                <a:lnTo>
                  <a:pt x="10852" y="6779"/>
                </a:lnTo>
                <a:lnTo>
                  <a:pt x="13010" y="2493"/>
                </a:lnTo>
                <a:lnTo>
                  <a:pt x="8299" y="337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0" name="Google Shape;390;p28"/>
          <p:cNvSpPr/>
          <p:nvPr/>
        </p:nvSpPr>
        <p:spPr>
          <a:xfrm flipH="1">
            <a:off x="8685487" y="1934474"/>
            <a:ext cx="242870" cy="237892"/>
          </a:xfrm>
          <a:custGeom>
            <a:avLst/>
            <a:gdLst/>
            <a:ahLst/>
            <a:cxnLst/>
            <a:rect l="l" t="t" r="r" b="b"/>
            <a:pathLst>
              <a:path w="7417" h="7265" extrusionOk="0">
                <a:moveTo>
                  <a:pt x="5593" y="0"/>
                </a:moveTo>
                <a:lnTo>
                  <a:pt x="3405" y="1429"/>
                </a:lnTo>
                <a:lnTo>
                  <a:pt x="1003" y="426"/>
                </a:lnTo>
                <a:lnTo>
                  <a:pt x="1672" y="2948"/>
                </a:lnTo>
                <a:lnTo>
                  <a:pt x="0" y="4924"/>
                </a:lnTo>
                <a:lnTo>
                  <a:pt x="2584" y="5046"/>
                </a:lnTo>
                <a:lnTo>
                  <a:pt x="3952" y="7265"/>
                </a:lnTo>
                <a:lnTo>
                  <a:pt x="4864" y="4863"/>
                </a:lnTo>
                <a:lnTo>
                  <a:pt x="7417" y="4255"/>
                </a:lnTo>
                <a:lnTo>
                  <a:pt x="5380" y="2614"/>
                </a:lnTo>
                <a:lnTo>
                  <a:pt x="559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" name="Google Shape;391;p28"/>
          <p:cNvSpPr/>
          <p:nvPr/>
        </p:nvSpPr>
        <p:spPr>
          <a:xfrm>
            <a:off x="510926" y="-69051"/>
            <a:ext cx="367286" cy="384280"/>
          </a:xfrm>
          <a:custGeom>
            <a:avLst/>
            <a:gdLst/>
            <a:ahLst/>
            <a:cxnLst/>
            <a:rect l="l" t="t" r="r" b="b"/>
            <a:pathLst>
              <a:path w="13162" h="13771" extrusionOk="0">
                <a:moveTo>
                  <a:pt x="4894" y="1"/>
                </a:moveTo>
                <a:lnTo>
                  <a:pt x="4286" y="4773"/>
                </a:lnTo>
                <a:lnTo>
                  <a:pt x="0" y="6962"/>
                </a:lnTo>
                <a:lnTo>
                  <a:pt x="4347" y="9028"/>
                </a:lnTo>
                <a:lnTo>
                  <a:pt x="5107" y="13770"/>
                </a:lnTo>
                <a:lnTo>
                  <a:pt x="8420" y="10275"/>
                </a:lnTo>
                <a:lnTo>
                  <a:pt x="13162" y="11004"/>
                </a:lnTo>
                <a:lnTo>
                  <a:pt x="10852" y="6779"/>
                </a:lnTo>
                <a:lnTo>
                  <a:pt x="13010" y="2493"/>
                </a:lnTo>
                <a:lnTo>
                  <a:pt x="8298" y="340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2" name="Google Shape;392;p28"/>
          <p:cNvSpPr/>
          <p:nvPr/>
        </p:nvSpPr>
        <p:spPr>
          <a:xfrm flipH="1">
            <a:off x="8895896" y="218670"/>
            <a:ext cx="322506" cy="315531"/>
          </a:xfrm>
          <a:custGeom>
            <a:avLst/>
            <a:gdLst/>
            <a:ahLst/>
            <a:cxnLst/>
            <a:rect l="l" t="t" r="r" b="b"/>
            <a:pathLst>
              <a:path w="9849" h="9636" extrusionOk="0">
                <a:moveTo>
                  <a:pt x="7447" y="0"/>
                </a:moveTo>
                <a:lnTo>
                  <a:pt x="4560" y="1854"/>
                </a:lnTo>
                <a:lnTo>
                  <a:pt x="1368" y="547"/>
                </a:lnTo>
                <a:lnTo>
                  <a:pt x="2250" y="3860"/>
                </a:lnTo>
                <a:lnTo>
                  <a:pt x="0" y="6505"/>
                </a:lnTo>
                <a:lnTo>
                  <a:pt x="3435" y="6687"/>
                </a:lnTo>
                <a:lnTo>
                  <a:pt x="5259" y="9636"/>
                </a:lnTo>
                <a:lnTo>
                  <a:pt x="6505" y="6414"/>
                </a:lnTo>
                <a:lnTo>
                  <a:pt x="9849" y="5623"/>
                </a:lnTo>
                <a:lnTo>
                  <a:pt x="7174" y="3435"/>
                </a:lnTo>
                <a:lnTo>
                  <a:pt x="744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p28"/>
          <p:cNvSpPr/>
          <p:nvPr/>
        </p:nvSpPr>
        <p:spPr>
          <a:xfrm>
            <a:off x="407620" y="3300425"/>
            <a:ext cx="322506" cy="314548"/>
          </a:xfrm>
          <a:custGeom>
            <a:avLst/>
            <a:gdLst/>
            <a:ahLst/>
            <a:cxnLst/>
            <a:rect l="l" t="t" r="r" b="b"/>
            <a:pathLst>
              <a:path w="9849" h="9606" extrusionOk="0">
                <a:moveTo>
                  <a:pt x="7448" y="1"/>
                </a:moveTo>
                <a:lnTo>
                  <a:pt x="4560" y="1855"/>
                </a:lnTo>
                <a:lnTo>
                  <a:pt x="1369" y="548"/>
                </a:lnTo>
                <a:lnTo>
                  <a:pt x="2250" y="3861"/>
                </a:lnTo>
                <a:lnTo>
                  <a:pt x="1" y="6475"/>
                </a:lnTo>
                <a:lnTo>
                  <a:pt x="3435" y="6688"/>
                </a:lnTo>
                <a:lnTo>
                  <a:pt x="5229" y="9606"/>
                </a:lnTo>
                <a:lnTo>
                  <a:pt x="6475" y="6414"/>
                </a:lnTo>
                <a:lnTo>
                  <a:pt x="9849" y="5593"/>
                </a:lnTo>
                <a:lnTo>
                  <a:pt x="7174" y="3435"/>
                </a:lnTo>
                <a:lnTo>
                  <a:pt x="74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p28"/>
          <p:cNvSpPr/>
          <p:nvPr/>
        </p:nvSpPr>
        <p:spPr>
          <a:xfrm>
            <a:off x="69326" y="4587179"/>
            <a:ext cx="159272" cy="155310"/>
          </a:xfrm>
          <a:custGeom>
            <a:avLst/>
            <a:gdLst/>
            <a:ahLst/>
            <a:cxnLst/>
            <a:rect l="l" t="t" r="r" b="b"/>
            <a:pathLst>
              <a:path w="4864" h="4743" extrusionOk="0">
                <a:moveTo>
                  <a:pt x="3679" y="0"/>
                </a:moveTo>
                <a:lnTo>
                  <a:pt x="2250" y="912"/>
                </a:lnTo>
                <a:lnTo>
                  <a:pt x="700" y="274"/>
                </a:lnTo>
                <a:lnTo>
                  <a:pt x="1125" y="1915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64" y="2766"/>
                </a:lnTo>
                <a:lnTo>
                  <a:pt x="3527" y="1703"/>
                </a:lnTo>
                <a:lnTo>
                  <a:pt x="36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p28"/>
          <p:cNvSpPr/>
          <p:nvPr/>
        </p:nvSpPr>
        <p:spPr>
          <a:xfrm>
            <a:off x="226676" y="1886829"/>
            <a:ext cx="159272" cy="155310"/>
          </a:xfrm>
          <a:custGeom>
            <a:avLst/>
            <a:gdLst/>
            <a:ahLst/>
            <a:cxnLst/>
            <a:rect l="l" t="t" r="r" b="b"/>
            <a:pathLst>
              <a:path w="4864" h="4743" extrusionOk="0">
                <a:moveTo>
                  <a:pt x="3679" y="0"/>
                </a:moveTo>
                <a:lnTo>
                  <a:pt x="2250" y="912"/>
                </a:lnTo>
                <a:lnTo>
                  <a:pt x="700" y="274"/>
                </a:lnTo>
                <a:lnTo>
                  <a:pt x="1125" y="1915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64" y="2766"/>
                </a:lnTo>
                <a:lnTo>
                  <a:pt x="3527" y="1703"/>
                </a:lnTo>
                <a:lnTo>
                  <a:pt x="36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 2">
  <p:cSld name="CUSTOM_18_1_1"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7" name="Google Shape;397;p29"/>
          <p:cNvGrpSpPr/>
          <p:nvPr/>
        </p:nvGrpSpPr>
        <p:grpSpPr>
          <a:xfrm>
            <a:off x="-260016" y="3678122"/>
            <a:ext cx="9385943" cy="2768372"/>
            <a:chOff x="-183816" y="3601922"/>
            <a:chExt cx="9385943" cy="2768372"/>
          </a:xfrm>
        </p:grpSpPr>
        <p:sp>
          <p:nvSpPr>
            <p:cNvPr id="398" name="Google Shape;398;p29"/>
            <p:cNvSpPr/>
            <p:nvPr/>
          </p:nvSpPr>
          <p:spPr>
            <a:xfrm>
              <a:off x="-58157" y="3601922"/>
              <a:ext cx="9260284" cy="998078"/>
            </a:xfrm>
            <a:custGeom>
              <a:avLst/>
              <a:gdLst/>
              <a:ahLst/>
              <a:cxnLst/>
              <a:rect l="l" t="t" r="r" b="b"/>
              <a:pathLst>
                <a:path w="42064" h="9892" extrusionOk="0">
                  <a:moveTo>
                    <a:pt x="42064" y="0"/>
                  </a:moveTo>
                  <a:cubicBezTo>
                    <a:pt x="38336" y="5162"/>
                    <a:pt x="34610" y="6811"/>
                    <a:pt x="30887" y="6811"/>
                  </a:cubicBezTo>
                  <a:cubicBezTo>
                    <a:pt x="24306" y="6811"/>
                    <a:pt x="17731" y="1662"/>
                    <a:pt x="11157" y="1662"/>
                  </a:cubicBezTo>
                  <a:cubicBezTo>
                    <a:pt x="7438" y="1662"/>
                    <a:pt x="3719" y="3311"/>
                    <a:pt x="0" y="8473"/>
                  </a:cubicBezTo>
                  <a:lnTo>
                    <a:pt x="0" y="9440"/>
                  </a:lnTo>
                  <a:cubicBezTo>
                    <a:pt x="3447" y="4886"/>
                    <a:pt x="6894" y="3351"/>
                    <a:pt x="10341" y="3351"/>
                  </a:cubicBezTo>
                  <a:cubicBezTo>
                    <a:pt x="17458" y="3351"/>
                    <a:pt x="24578" y="9892"/>
                    <a:pt x="31704" y="9892"/>
                  </a:cubicBezTo>
                  <a:cubicBezTo>
                    <a:pt x="35156" y="9892"/>
                    <a:pt x="38609" y="8358"/>
                    <a:pt x="42064" y="3803"/>
                  </a:cubicBezTo>
                  <a:lnTo>
                    <a:pt x="4206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29"/>
            <p:cNvSpPr/>
            <p:nvPr/>
          </p:nvSpPr>
          <p:spPr>
            <a:xfrm>
              <a:off x="-58157" y="3940032"/>
              <a:ext cx="9260284" cy="976688"/>
            </a:xfrm>
            <a:custGeom>
              <a:avLst/>
              <a:gdLst/>
              <a:ahLst/>
              <a:cxnLst/>
              <a:rect l="l" t="t" r="r" b="b"/>
              <a:pathLst>
                <a:path w="42064" h="9680" extrusionOk="0">
                  <a:moveTo>
                    <a:pt x="10341" y="0"/>
                  </a:moveTo>
                  <a:cubicBezTo>
                    <a:pt x="6894" y="0"/>
                    <a:pt x="3447" y="1535"/>
                    <a:pt x="0" y="6089"/>
                  </a:cubicBezTo>
                  <a:lnTo>
                    <a:pt x="0" y="7090"/>
                  </a:lnTo>
                  <a:cubicBezTo>
                    <a:pt x="3198" y="3078"/>
                    <a:pt x="6395" y="1665"/>
                    <a:pt x="9593" y="1665"/>
                  </a:cubicBezTo>
                  <a:cubicBezTo>
                    <a:pt x="17209" y="1665"/>
                    <a:pt x="24827" y="9679"/>
                    <a:pt x="32453" y="9679"/>
                  </a:cubicBezTo>
                  <a:cubicBezTo>
                    <a:pt x="35655" y="9679"/>
                    <a:pt x="38859" y="8267"/>
                    <a:pt x="42064" y="4255"/>
                  </a:cubicBezTo>
                  <a:lnTo>
                    <a:pt x="42064" y="452"/>
                  </a:lnTo>
                  <a:cubicBezTo>
                    <a:pt x="38609" y="5007"/>
                    <a:pt x="35156" y="6541"/>
                    <a:pt x="31704" y="6541"/>
                  </a:cubicBezTo>
                  <a:cubicBezTo>
                    <a:pt x="24578" y="6541"/>
                    <a:pt x="17458" y="0"/>
                    <a:pt x="103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29"/>
            <p:cNvSpPr/>
            <p:nvPr/>
          </p:nvSpPr>
          <p:spPr>
            <a:xfrm>
              <a:off x="-58157" y="4108028"/>
              <a:ext cx="9260284" cy="1130254"/>
            </a:xfrm>
            <a:custGeom>
              <a:avLst/>
              <a:gdLst/>
              <a:ahLst/>
              <a:cxnLst/>
              <a:rect l="l" t="t" r="r" b="b"/>
              <a:pathLst>
                <a:path w="42064" h="11202" extrusionOk="0">
                  <a:moveTo>
                    <a:pt x="9593" y="0"/>
                  </a:moveTo>
                  <a:cubicBezTo>
                    <a:pt x="6395" y="0"/>
                    <a:pt x="3198" y="1413"/>
                    <a:pt x="0" y="5425"/>
                  </a:cubicBezTo>
                  <a:lnTo>
                    <a:pt x="0" y="6392"/>
                  </a:lnTo>
                  <a:cubicBezTo>
                    <a:pt x="2958" y="2885"/>
                    <a:pt x="5917" y="1601"/>
                    <a:pt x="8875" y="1601"/>
                  </a:cubicBezTo>
                  <a:cubicBezTo>
                    <a:pt x="16965" y="1601"/>
                    <a:pt x="25057" y="11201"/>
                    <a:pt x="33157" y="11201"/>
                  </a:cubicBezTo>
                  <a:cubicBezTo>
                    <a:pt x="36125" y="11201"/>
                    <a:pt x="39093" y="9913"/>
                    <a:pt x="42064" y="6392"/>
                  </a:cubicBezTo>
                  <a:lnTo>
                    <a:pt x="42064" y="2590"/>
                  </a:lnTo>
                  <a:cubicBezTo>
                    <a:pt x="38859" y="6602"/>
                    <a:pt x="35655" y="8014"/>
                    <a:pt x="32453" y="8014"/>
                  </a:cubicBezTo>
                  <a:cubicBezTo>
                    <a:pt x="24827" y="8014"/>
                    <a:pt x="17209" y="0"/>
                    <a:pt x="959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29"/>
            <p:cNvSpPr/>
            <p:nvPr/>
          </p:nvSpPr>
          <p:spPr>
            <a:xfrm>
              <a:off x="-58157" y="4268153"/>
              <a:ext cx="9260284" cy="1294616"/>
            </a:xfrm>
            <a:custGeom>
              <a:avLst/>
              <a:gdLst/>
              <a:ahLst/>
              <a:cxnLst/>
              <a:rect l="l" t="t" r="r" b="b"/>
              <a:pathLst>
                <a:path w="42064" h="12831" extrusionOk="0">
                  <a:moveTo>
                    <a:pt x="8882" y="0"/>
                  </a:moveTo>
                  <a:cubicBezTo>
                    <a:pt x="5921" y="0"/>
                    <a:pt x="2961" y="1288"/>
                    <a:pt x="0" y="4805"/>
                  </a:cubicBezTo>
                  <a:lnTo>
                    <a:pt x="0" y="5773"/>
                  </a:lnTo>
                  <a:cubicBezTo>
                    <a:pt x="2737" y="2710"/>
                    <a:pt x="5474" y="1550"/>
                    <a:pt x="8211" y="1550"/>
                  </a:cubicBezTo>
                  <a:cubicBezTo>
                    <a:pt x="16748" y="1550"/>
                    <a:pt x="25287" y="12830"/>
                    <a:pt x="33837" y="12830"/>
                  </a:cubicBezTo>
                  <a:cubicBezTo>
                    <a:pt x="36578" y="12830"/>
                    <a:pt x="39320" y="11671"/>
                    <a:pt x="42064" y="8608"/>
                  </a:cubicBezTo>
                  <a:lnTo>
                    <a:pt x="42064" y="4805"/>
                  </a:lnTo>
                  <a:cubicBezTo>
                    <a:pt x="39096" y="8323"/>
                    <a:pt x="36130" y="9611"/>
                    <a:pt x="33165" y="9611"/>
                  </a:cubicBezTo>
                  <a:cubicBezTo>
                    <a:pt x="25064" y="9611"/>
                    <a:pt x="16972" y="0"/>
                    <a:pt x="888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29"/>
            <p:cNvSpPr/>
            <p:nvPr/>
          </p:nvSpPr>
          <p:spPr>
            <a:xfrm>
              <a:off x="-58157" y="4424545"/>
              <a:ext cx="9260284" cy="1468765"/>
            </a:xfrm>
            <a:custGeom>
              <a:avLst/>
              <a:gdLst/>
              <a:ahLst/>
              <a:cxnLst/>
              <a:rect l="l" t="t" r="r" b="b"/>
              <a:pathLst>
                <a:path w="42064" h="14557" extrusionOk="0">
                  <a:moveTo>
                    <a:pt x="8211" y="0"/>
                  </a:moveTo>
                  <a:cubicBezTo>
                    <a:pt x="5474" y="0"/>
                    <a:pt x="2737" y="1160"/>
                    <a:pt x="0" y="4223"/>
                  </a:cubicBezTo>
                  <a:lnTo>
                    <a:pt x="0" y="5224"/>
                  </a:lnTo>
                  <a:cubicBezTo>
                    <a:pt x="2527" y="2564"/>
                    <a:pt x="5054" y="1527"/>
                    <a:pt x="7581" y="1527"/>
                  </a:cubicBezTo>
                  <a:cubicBezTo>
                    <a:pt x="16538" y="1527"/>
                    <a:pt x="25497" y="14557"/>
                    <a:pt x="34468" y="14557"/>
                  </a:cubicBezTo>
                  <a:cubicBezTo>
                    <a:pt x="36999" y="14557"/>
                    <a:pt x="39531" y="13520"/>
                    <a:pt x="42064" y="10861"/>
                  </a:cubicBezTo>
                  <a:lnTo>
                    <a:pt x="42064" y="7058"/>
                  </a:lnTo>
                  <a:cubicBezTo>
                    <a:pt x="39320" y="10121"/>
                    <a:pt x="36578" y="11280"/>
                    <a:pt x="33837" y="11280"/>
                  </a:cubicBezTo>
                  <a:cubicBezTo>
                    <a:pt x="25287" y="11280"/>
                    <a:pt x="16748" y="0"/>
                    <a:pt x="82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29"/>
            <p:cNvSpPr/>
            <p:nvPr/>
          </p:nvSpPr>
          <p:spPr>
            <a:xfrm>
              <a:off x="-58157" y="4578616"/>
              <a:ext cx="9260284" cy="1649271"/>
            </a:xfrm>
            <a:custGeom>
              <a:avLst/>
              <a:gdLst/>
              <a:ahLst/>
              <a:cxnLst/>
              <a:rect l="l" t="t" r="r" b="b"/>
              <a:pathLst>
                <a:path w="42064" h="16346" extrusionOk="0">
                  <a:moveTo>
                    <a:pt x="7581" y="0"/>
                  </a:moveTo>
                  <a:cubicBezTo>
                    <a:pt x="5054" y="0"/>
                    <a:pt x="2527" y="1037"/>
                    <a:pt x="0" y="3697"/>
                  </a:cubicBezTo>
                  <a:lnTo>
                    <a:pt x="0" y="4664"/>
                  </a:lnTo>
                  <a:cubicBezTo>
                    <a:pt x="2324" y="2373"/>
                    <a:pt x="4648" y="1455"/>
                    <a:pt x="6973" y="1455"/>
                  </a:cubicBezTo>
                  <a:cubicBezTo>
                    <a:pt x="16335" y="1455"/>
                    <a:pt x="25700" y="16345"/>
                    <a:pt x="35077" y="16345"/>
                  </a:cubicBezTo>
                  <a:cubicBezTo>
                    <a:pt x="37405" y="16345"/>
                    <a:pt x="39734" y="15428"/>
                    <a:pt x="42064" y="13137"/>
                  </a:cubicBezTo>
                  <a:lnTo>
                    <a:pt x="42064" y="9334"/>
                  </a:lnTo>
                  <a:cubicBezTo>
                    <a:pt x="39531" y="11993"/>
                    <a:pt x="36999" y="13030"/>
                    <a:pt x="34468" y="13030"/>
                  </a:cubicBezTo>
                  <a:cubicBezTo>
                    <a:pt x="25497" y="13030"/>
                    <a:pt x="16538" y="0"/>
                    <a:pt x="758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29"/>
            <p:cNvSpPr/>
            <p:nvPr/>
          </p:nvSpPr>
          <p:spPr>
            <a:xfrm>
              <a:off x="-183816" y="4721024"/>
              <a:ext cx="9260284" cy="1649271"/>
            </a:xfrm>
            <a:custGeom>
              <a:avLst/>
              <a:gdLst/>
              <a:ahLst/>
              <a:cxnLst/>
              <a:rect l="l" t="t" r="r" b="b"/>
              <a:pathLst>
                <a:path w="42064" h="16346" extrusionOk="0">
                  <a:moveTo>
                    <a:pt x="7581" y="0"/>
                  </a:moveTo>
                  <a:cubicBezTo>
                    <a:pt x="5054" y="0"/>
                    <a:pt x="2527" y="1037"/>
                    <a:pt x="0" y="3697"/>
                  </a:cubicBezTo>
                  <a:lnTo>
                    <a:pt x="0" y="4664"/>
                  </a:lnTo>
                  <a:cubicBezTo>
                    <a:pt x="2324" y="2373"/>
                    <a:pt x="4648" y="1455"/>
                    <a:pt x="6973" y="1455"/>
                  </a:cubicBezTo>
                  <a:cubicBezTo>
                    <a:pt x="16335" y="1455"/>
                    <a:pt x="25700" y="16345"/>
                    <a:pt x="35077" y="16345"/>
                  </a:cubicBezTo>
                  <a:cubicBezTo>
                    <a:pt x="37405" y="16345"/>
                    <a:pt x="39734" y="15428"/>
                    <a:pt x="42064" y="13137"/>
                  </a:cubicBezTo>
                  <a:lnTo>
                    <a:pt x="42064" y="9334"/>
                  </a:lnTo>
                  <a:cubicBezTo>
                    <a:pt x="39531" y="11993"/>
                    <a:pt x="36999" y="13030"/>
                    <a:pt x="34468" y="13030"/>
                  </a:cubicBezTo>
                  <a:cubicBezTo>
                    <a:pt x="25497" y="13030"/>
                    <a:pt x="16538" y="0"/>
                    <a:pt x="75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5" name="Google Shape;405;p29"/>
          <p:cNvSpPr txBox="1">
            <a:spLocks noGrp="1"/>
          </p:cNvSpPr>
          <p:nvPr>
            <p:ph type="subTitle" idx="1"/>
          </p:nvPr>
        </p:nvSpPr>
        <p:spPr>
          <a:xfrm>
            <a:off x="1621991" y="2781725"/>
            <a:ext cx="2474100" cy="69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406" name="Google Shape;406;p29"/>
          <p:cNvSpPr txBox="1">
            <a:spLocks noGrp="1"/>
          </p:cNvSpPr>
          <p:nvPr>
            <p:ph type="subTitle" idx="2"/>
          </p:nvPr>
        </p:nvSpPr>
        <p:spPr>
          <a:xfrm>
            <a:off x="5047909" y="2772738"/>
            <a:ext cx="2474100" cy="69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407" name="Google Shape;407;p29"/>
          <p:cNvSpPr txBox="1">
            <a:spLocks noGrp="1"/>
          </p:cNvSpPr>
          <p:nvPr>
            <p:ph type="title"/>
          </p:nvPr>
        </p:nvSpPr>
        <p:spPr>
          <a:xfrm>
            <a:off x="1656750" y="353234"/>
            <a:ext cx="5830500" cy="5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408" name="Google Shape;408;p29"/>
          <p:cNvSpPr txBox="1">
            <a:spLocks noGrp="1"/>
          </p:cNvSpPr>
          <p:nvPr>
            <p:ph type="title" idx="3" hasCustomPrompt="1"/>
          </p:nvPr>
        </p:nvSpPr>
        <p:spPr>
          <a:xfrm>
            <a:off x="2275391" y="1567475"/>
            <a:ext cx="1167300" cy="5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09" name="Google Shape;409;p29"/>
          <p:cNvSpPr txBox="1">
            <a:spLocks noGrp="1"/>
          </p:cNvSpPr>
          <p:nvPr>
            <p:ph type="title" idx="4" hasCustomPrompt="1"/>
          </p:nvPr>
        </p:nvSpPr>
        <p:spPr>
          <a:xfrm>
            <a:off x="5701309" y="1519363"/>
            <a:ext cx="1167300" cy="5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grpSp>
        <p:nvGrpSpPr>
          <p:cNvPr id="410" name="Google Shape;410;p29"/>
          <p:cNvGrpSpPr/>
          <p:nvPr/>
        </p:nvGrpSpPr>
        <p:grpSpPr>
          <a:xfrm>
            <a:off x="-188093" y="-141477"/>
            <a:ext cx="9420044" cy="5070299"/>
            <a:chOff x="-188093" y="-370077"/>
            <a:chExt cx="9420044" cy="5070299"/>
          </a:xfrm>
        </p:grpSpPr>
        <p:sp>
          <p:nvSpPr>
            <p:cNvPr id="411" name="Google Shape;411;p29"/>
            <p:cNvSpPr/>
            <p:nvPr/>
          </p:nvSpPr>
          <p:spPr>
            <a:xfrm rot="-636707">
              <a:off x="7961364" y="-320840"/>
              <a:ext cx="588260" cy="576347"/>
            </a:xfrm>
            <a:custGeom>
              <a:avLst/>
              <a:gdLst/>
              <a:ahLst/>
              <a:cxnLst/>
              <a:rect l="l" t="t" r="r" b="b"/>
              <a:pathLst>
                <a:path w="21035" h="20609" extrusionOk="0">
                  <a:moveTo>
                    <a:pt x="15928" y="0"/>
                  </a:moveTo>
                  <a:lnTo>
                    <a:pt x="9727" y="4013"/>
                  </a:lnTo>
                  <a:lnTo>
                    <a:pt x="2919" y="1156"/>
                  </a:lnTo>
                  <a:lnTo>
                    <a:pt x="4803" y="8298"/>
                  </a:lnTo>
                  <a:lnTo>
                    <a:pt x="1" y="13891"/>
                  </a:lnTo>
                  <a:lnTo>
                    <a:pt x="7356" y="14286"/>
                  </a:lnTo>
                  <a:lnTo>
                    <a:pt x="11186" y="20609"/>
                  </a:lnTo>
                  <a:lnTo>
                    <a:pt x="13861" y="13709"/>
                  </a:lnTo>
                  <a:lnTo>
                    <a:pt x="21034" y="12007"/>
                  </a:lnTo>
                  <a:lnTo>
                    <a:pt x="15320" y="7356"/>
                  </a:lnTo>
                  <a:lnTo>
                    <a:pt x="159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29"/>
            <p:cNvSpPr/>
            <p:nvPr/>
          </p:nvSpPr>
          <p:spPr>
            <a:xfrm>
              <a:off x="6339325" y="4364700"/>
              <a:ext cx="322530" cy="315555"/>
            </a:xfrm>
            <a:custGeom>
              <a:avLst/>
              <a:gdLst/>
              <a:ahLst/>
              <a:cxnLst/>
              <a:rect l="l" t="t" r="r" b="b"/>
              <a:pathLst>
                <a:path w="9849" h="9636" extrusionOk="0">
                  <a:moveTo>
                    <a:pt x="7447" y="1"/>
                  </a:moveTo>
                  <a:lnTo>
                    <a:pt x="4529" y="1855"/>
                  </a:lnTo>
                  <a:lnTo>
                    <a:pt x="1368" y="548"/>
                  </a:lnTo>
                  <a:lnTo>
                    <a:pt x="1368" y="548"/>
                  </a:lnTo>
                  <a:lnTo>
                    <a:pt x="2250" y="3861"/>
                  </a:lnTo>
                  <a:lnTo>
                    <a:pt x="0" y="6475"/>
                  </a:lnTo>
                  <a:lnTo>
                    <a:pt x="3435" y="6688"/>
                  </a:lnTo>
                  <a:lnTo>
                    <a:pt x="5229" y="9636"/>
                  </a:lnTo>
                  <a:lnTo>
                    <a:pt x="6475" y="6414"/>
                  </a:lnTo>
                  <a:lnTo>
                    <a:pt x="9849" y="5624"/>
                  </a:lnTo>
                  <a:lnTo>
                    <a:pt x="7174" y="3435"/>
                  </a:lnTo>
                  <a:lnTo>
                    <a:pt x="744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29"/>
            <p:cNvSpPr/>
            <p:nvPr/>
          </p:nvSpPr>
          <p:spPr>
            <a:xfrm>
              <a:off x="-188093" y="2987793"/>
              <a:ext cx="597838" cy="584914"/>
            </a:xfrm>
            <a:custGeom>
              <a:avLst/>
              <a:gdLst/>
              <a:ahLst/>
              <a:cxnLst/>
              <a:rect l="l" t="t" r="r" b="b"/>
              <a:pathLst>
                <a:path w="11217" h="10974" extrusionOk="0">
                  <a:moveTo>
                    <a:pt x="8481" y="1"/>
                  </a:moveTo>
                  <a:lnTo>
                    <a:pt x="5168" y="2129"/>
                  </a:lnTo>
                  <a:lnTo>
                    <a:pt x="1551" y="639"/>
                  </a:lnTo>
                  <a:lnTo>
                    <a:pt x="2554" y="4439"/>
                  </a:lnTo>
                  <a:lnTo>
                    <a:pt x="1" y="7417"/>
                  </a:lnTo>
                  <a:lnTo>
                    <a:pt x="3922" y="7630"/>
                  </a:lnTo>
                  <a:lnTo>
                    <a:pt x="5958" y="10974"/>
                  </a:lnTo>
                  <a:lnTo>
                    <a:pt x="7387" y="7326"/>
                  </a:lnTo>
                  <a:lnTo>
                    <a:pt x="11217" y="6414"/>
                  </a:lnTo>
                  <a:lnTo>
                    <a:pt x="8177" y="3922"/>
                  </a:lnTo>
                  <a:lnTo>
                    <a:pt x="848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29"/>
            <p:cNvSpPr/>
            <p:nvPr/>
          </p:nvSpPr>
          <p:spPr>
            <a:xfrm rot="2254481">
              <a:off x="2994003" y="4202145"/>
              <a:ext cx="242871" cy="238309"/>
            </a:xfrm>
            <a:custGeom>
              <a:avLst/>
              <a:gdLst/>
              <a:ahLst/>
              <a:cxnLst/>
              <a:rect l="l" t="t" r="r" b="b"/>
              <a:pathLst>
                <a:path w="4834" h="4743" extrusionOk="0">
                  <a:moveTo>
                    <a:pt x="3648" y="1"/>
                  </a:moveTo>
                  <a:lnTo>
                    <a:pt x="2219" y="913"/>
                  </a:lnTo>
                  <a:lnTo>
                    <a:pt x="669" y="274"/>
                  </a:lnTo>
                  <a:lnTo>
                    <a:pt x="1095" y="1916"/>
                  </a:lnTo>
                  <a:lnTo>
                    <a:pt x="1" y="3192"/>
                  </a:lnTo>
                  <a:lnTo>
                    <a:pt x="1703" y="3283"/>
                  </a:lnTo>
                  <a:lnTo>
                    <a:pt x="2584" y="4742"/>
                  </a:lnTo>
                  <a:lnTo>
                    <a:pt x="3192" y="3162"/>
                  </a:lnTo>
                  <a:lnTo>
                    <a:pt x="4834" y="2767"/>
                  </a:lnTo>
                  <a:lnTo>
                    <a:pt x="3526" y="1703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29"/>
            <p:cNvSpPr/>
            <p:nvPr/>
          </p:nvSpPr>
          <p:spPr>
            <a:xfrm>
              <a:off x="7444387" y="3615757"/>
              <a:ext cx="158289" cy="155310"/>
            </a:xfrm>
            <a:custGeom>
              <a:avLst/>
              <a:gdLst/>
              <a:ahLst/>
              <a:cxnLst/>
              <a:rect l="l" t="t" r="r" b="b"/>
              <a:pathLst>
                <a:path w="4834" h="4743" extrusionOk="0">
                  <a:moveTo>
                    <a:pt x="3648" y="1"/>
                  </a:moveTo>
                  <a:lnTo>
                    <a:pt x="2219" y="943"/>
                  </a:lnTo>
                  <a:lnTo>
                    <a:pt x="669" y="274"/>
                  </a:lnTo>
                  <a:lnTo>
                    <a:pt x="1095" y="1916"/>
                  </a:lnTo>
                  <a:lnTo>
                    <a:pt x="0" y="3192"/>
                  </a:lnTo>
                  <a:lnTo>
                    <a:pt x="1672" y="3284"/>
                  </a:lnTo>
                  <a:lnTo>
                    <a:pt x="2554" y="4743"/>
                  </a:lnTo>
                  <a:lnTo>
                    <a:pt x="3192" y="3162"/>
                  </a:lnTo>
                  <a:lnTo>
                    <a:pt x="4833" y="2767"/>
                  </a:lnTo>
                  <a:lnTo>
                    <a:pt x="3526" y="1703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29"/>
            <p:cNvSpPr/>
            <p:nvPr/>
          </p:nvSpPr>
          <p:spPr>
            <a:xfrm>
              <a:off x="8765628" y="1839437"/>
              <a:ext cx="242870" cy="237892"/>
            </a:xfrm>
            <a:custGeom>
              <a:avLst/>
              <a:gdLst/>
              <a:ahLst/>
              <a:cxnLst/>
              <a:rect l="l" t="t" r="r" b="b"/>
              <a:pathLst>
                <a:path w="7417" h="7265" extrusionOk="0">
                  <a:moveTo>
                    <a:pt x="5593" y="0"/>
                  </a:moveTo>
                  <a:lnTo>
                    <a:pt x="3405" y="1429"/>
                  </a:lnTo>
                  <a:lnTo>
                    <a:pt x="1003" y="426"/>
                  </a:lnTo>
                  <a:lnTo>
                    <a:pt x="1672" y="2948"/>
                  </a:lnTo>
                  <a:lnTo>
                    <a:pt x="0" y="4924"/>
                  </a:lnTo>
                  <a:lnTo>
                    <a:pt x="2584" y="5046"/>
                  </a:lnTo>
                  <a:lnTo>
                    <a:pt x="3952" y="7265"/>
                  </a:lnTo>
                  <a:lnTo>
                    <a:pt x="4864" y="4863"/>
                  </a:lnTo>
                  <a:lnTo>
                    <a:pt x="7417" y="4255"/>
                  </a:lnTo>
                  <a:lnTo>
                    <a:pt x="5380" y="2614"/>
                  </a:lnTo>
                  <a:lnTo>
                    <a:pt x="55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29"/>
            <p:cNvSpPr/>
            <p:nvPr/>
          </p:nvSpPr>
          <p:spPr>
            <a:xfrm>
              <a:off x="5173502" y="840974"/>
              <a:ext cx="159280" cy="155348"/>
            </a:xfrm>
            <a:custGeom>
              <a:avLst/>
              <a:gdLst/>
              <a:ahLst/>
              <a:cxnLst/>
              <a:rect l="l" t="t" r="r" b="b"/>
              <a:pathLst>
                <a:path w="4834" h="4742" extrusionOk="0">
                  <a:moveTo>
                    <a:pt x="3648" y="0"/>
                  </a:moveTo>
                  <a:lnTo>
                    <a:pt x="2219" y="912"/>
                  </a:lnTo>
                  <a:lnTo>
                    <a:pt x="669" y="274"/>
                  </a:lnTo>
                  <a:lnTo>
                    <a:pt x="669" y="274"/>
                  </a:lnTo>
                  <a:lnTo>
                    <a:pt x="1094" y="191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42"/>
                  </a:lnTo>
                  <a:lnTo>
                    <a:pt x="3192" y="3161"/>
                  </a:lnTo>
                  <a:lnTo>
                    <a:pt x="4833" y="2766"/>
                  </a:lnTo>
                  <a:lnTo>
                    <a:pt x="3526" y="1702"/>
                  </a:lnTo>
                  <a:lnTo>
                    <a:pt x="36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29"/>
            <p:cNvSpPr/>
            <p:nvPr/>
          </p:nvSpPr>
          <p:spPr>
            <a:xfrm>
              <a:off x="3271006" y="-67667"/>
              <a:ext cx="158289" cy="15429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29"/>
            <p:cNvSpPr/>
            <p:nvPr/>
          </p:nvSpPr>
          <p:spPr>
            <a:xfrm>
              <a:off x="116101" y="-67676"/>
              <a:ext cx="367286" cy="384280"/>
            </a:xfrm>
            <a:custGeom>
              <a:avLst/>
              <a:gdLst/>
              <a:ahLst/>
              <a:cxnLst/>
              <a:rect l="l" t="t" r="r" b="b"/>
              <a:pathLst>
                <a:path w="13162" h="13771" extrusionOk="0">
                  <a:moveTo>
                    <a:pt x="4894" y="1"/>
                  </a:moveTo>
                  <a:lnTo>
                    <a:pt x="4286" y="4773"/>
                  </a:lnTo>
                  <a:lnTo>
                    <a:pt x="0" y="6962"/>
                  </a:lnTo>
                  <a:lnTo>
                    <a:pt x="4347" y="9028"/>
                  </a:lnTo>
                  <a:lnTo>
                    <a:pt x="5107" y="13770"/>
                  </a:lnTo>
                  <a:lnTo>
                    <a:pt x="8420" y="10275"/>
                  </a:lnTo>
                  <a:lnTo>
                    <a:pt x="13162" y="11004"/>
                  </a:lnTo>
                  <a:lnTo>
                    <a:pt x="10852" y="6779"/>
                  </a:lnTo>
                  <a:lnTo>
                    <a:pt x="13010" y="2493"/>
                  </a:lnTo>
                  <a:lnTo>
                    <a:pt x="8298" y="3405"/>
                  </a:lnTo>
                  <a:lnTo>
                    <a:pt x="489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29"/>
            <p:cNvSpPr/>
            <p:nvPr/>
          </p:nvSpPr>
          <p:spPr>
            <a:xfrm>
              <a:off x="8542177" y="4025348"/>
              <a:ext cx="689773" cy="674874"/>
            </a:xfrm>
            <a:custGeom>
              <a:avLst/>
              <a:gdLst/>
              <a:ahLst/>
              <a:cxnLst/>
              <a:rect l="l" t="t" r="r" b="b"/>
              <a:pathLst>
                <a:path w="21065" h="20610" extrusionOk="0">
                  <a:moveTo>
                    <a:pt x="15928" y="1"/>
                  </a:moveTo>
                  <a:lnTo>
                    <a:pt x="9727" y="4013"/>
                  </a:lnTo>
                  <a:lnTo>
                    <a:pt x="2918" y="1156"/>
                  </a:lnTo>
                  <a:lnTo>
                    <a:pt x="2918" y="1156"/>
                  </a:lnTo>
                  <a:lnTo>
                    <a:pt x="4803" y="8299"/>
                  </a:lnTo>
                  <a:lnTo>
                    <a:pt x="0" y="13892"/>
                  </a:lnTo>
                  <a:lnTo>
                    <a:pt x="7387" y="14287"/>
                  </a:lnTo>
                  <a:lnTo>
                    <a:pt x="11216" y="20609"/>
                  </a:lnTo>
                  <a:lnTo>
                    <a:pt x="13891" y="13709"/>
                  </a:lnTo>
                  <a:lnTo>
                    <a:pt x="21065" y="12007"/>
                  </a:lnTo>
                  <a:lnTo>
                    <a:pt x="15350" y="7357"/>
                  </a:lnTo>
                  <a:lnTo>
                    <a:pt x="159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29"/>
            <p:cNvSpPr/>
            <p:nvPr/>
          </p:nvSpPr>
          <p:spPr>
            <a:xfrm>
              <a:off x="220098" y="4364706"/>
              <a:ext cx="159283" cy="155353"/>
            </a:xfrm>
            <a:custGeom>
              <a:avLst/>
              <a:gdLst/>
              <a:ahLst/>
              <a:cxnLst/>
              <a:rect l="l" t="t" r="r" b="b"/>
              <a:pathLst>
                <a:path w="9849" h="9606" extrusionOk="0">
                  <a:moveTo>
                    <a:pt x="7448" y="1"/>
                  </a:moveTo>
                  <a:lnTo>
                    <a:pt x="4560" y="1855"/>
                  </a:lnTo>
                  <a:lnTo>
                    <a:pt x="1369" y="548"/>
                  </a:lnTo>
                  <a:lnTo>
                    <a:pt x="2250" y="3861"/>
                  </a:lnTo>
                  <a:lnTo>
                    <a:pt x="1" y="6475"/>
                  </a:lnTo>
                  <a:lnTo>
                    <a:pt x="3435" y="6688"/>
                  </a:lnTo>
                  <a:lnTo>
                    <a:pt x="5229" y="9606"/>
                  </a:lnTo>
                  <a:lnTo>
                    <a:pt x="6475" y="6414"/>
                  </a:lnTo>
                  <a:lnTo>
                    <a:pt x="9849" y="5593"/>
                  </a:lnTo>
                  <a:lnTo>
                    <a:pt x="7174" y="3435"/>
                  </a:lnTo>
                  <a:lnTo>
                    <a:pt x="74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29"/>
            <p:cNvSpPr/>
            <p:nvPr/>
          </p:nvSpPr>
          <p:spPr>
            <a:xfrm>
              <a:off x="564478" y="1547049"/>
              <a:ext cx="253471" cy="24707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 1">
  <p:cSld name="CUSTOM_18_2_1"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31"/>
          <p:cNvSpPr txBox="1">
            <a:spLocks noGrp="1"/>
          </p:cNvSpPr>
          <p:nvPr>
            <p:ph type="subTitle" idx="1"/>
          </p:nvPr>
        </p:nvSpPr>
        <p:spPr>
          <a:xfrm>
            <a:off x="5915451" y="3462375"/>
            <a:ext cx="16296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400"/>
            </a:lvl9pPr>
          </a:lstStyle>
          <a:p>
            <a:endParaRPr/>
          </a:p>
        </p:txBody>
      </p:sp>
      <p:sp>
        <p:nvSpPr>
          <p:cNvPr id="452" name="Google Shape;452;p31"/>
          <p:cNvSpPr txBox="1">
            <a:spLocks noGrp="1"/>
          </p:cNvSpPr>
          <p:nvPr>
            <p:ph type="subTitle" idx="2"/>
          </p:nvPr>
        </p:nvSpPr>
        <p:spPr>
          <a:xfrm>
            <a:off x="5915451" y="3876975"/>
            <a:ext cx="1629600" cy="76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453" name="Google Shape;453;p31"/>
          <p:cNvSpPr txBox="1">
            <a:spLocks noGrp="1"/>
          </p:cNvSpPr>
          <p:nvPr>
            <p:ph type="subTitle" idx="3"/>
          </p:nvPr>
        </p:nvSpPr>
        <p:spPr>
          <a:xfrm>
            <a:off x="1598949" y="3462375"/>
            <a:ext cx="16296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400"/>
            </a:lvl9pPr>
          </a:lstStyle>
          <a:p>
            <a:endParaRPr/>
          </a:p>
        </p:txBody>
      </p:sp>
      <p:sp>
        <p:nvSpPr>
          <p:cNvPr id="454" name="Google Shape;454;p31"/>
          <p:cNvSpPr txBox="1">
            <a:spLocks noGrp="1"/>
          </p:cNvSpPr>
          <p:nvPr>
            <p:ph type="subTitle" idx="4"/>
          </p:nvPr>
        </p:nvSpPr>
        <p:spPr>
          <a:xfrm>
            <a:off x="1598949" y="3876975"/>
            <a:ext cx="1629600" cy="76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455" name="Google Shape;455;p31"/>
          <p:cNvSpPr txBox="1">
            <a:spLocks noGrp="1"/>
          </p:cNvSpPr>
          <p:nvPr>
            <p:ph type="subTitle" idx="5"/>
          </p:nvPr>
        </p:nvSpPr>
        <p:spPr>
          <a:xfrm>
            <a:off x="3761825" y="3462375"/>
            <a:ext cx="16296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400"/>
            </a:lvl9pPr>
          </a:lstStyle>
          <a:p>
            <a:endParaRPr/>
          </a:p>
        </p:txBody>
      </p:sp>
      <p:sp>
        <p:nvSpPr>
          <p:cNvPr id="456" name="Google Shape;456;p31"/>
          <p:cNvSpPr txBox="1">
            <a:spLocks noGrp="1"/>
          </p:cNvSpPr>
          <p:nvPr>
            <p:ph type="subTitle" idx="6"/>
          </p:nvPr>
        </p:nvSpPr>
        <p:spPr>
          <a:xfrm>
            <a:off x="3761825" y="3876975"/>
            <a:ext cx="1629600" cy="76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457" name="Google Shape;457;p31"/>
          <p:cNvSpPr txBox="1">
            <a:spLocks noGrp="1"/>
          </p:cNvSpPr>
          <p:nvPr>
            <p:ph type="title"/>
          </p:nvPr>
        </p:nvSpPr>
        <p:spPr>
          <a:xfrm>
            <a:off x="972900" y="287175"/>
            <a:ext cx="71982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b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grpSp>
        <p:nvGrpSpPr>
          <p:cNvPr id="458" name="Google Shape;458;p31"/>
          <p:cNvGrpSpPr/>
          <p:nvPr/>
        </p:nvGrpSpPr>
        <p:grpSpPr>
          <a:xfrm flipH="1">
            <a:off x="5189113" y="1556101"/>
            <a:ext cx="7453051" cy="7709473"/>
            <a:chOff x="-3218587" y="884526"/>
            <a:chExt cx="7453051" cy="7709473"/>
          </a:xfrm>
        </p:grpSpPr>
        <p:sp>
          <p:nvSpPr>
            <p:cNvPr id="459" name="Google Shape;459;p31"/>
            <p:cNvSpPr/>
            <p:nvPr/>
          </p:nvSpPr>
          <p:spPr>
            <a:xfrm rot="-8420990" flipH="1">
              <a:off x="-2620856" y="3088982"/>
              <a:ext cx="6354845" cy="3723090"/>
            </a:xfrm>
            <a:custGeom>
              <a:avLst/>
              <a:gdLst/>
              <a:ahLst/>
              <a:cxnLst/>
              <a:rect l="l" t="t" r="r" b="b"/>
              <a:pathLst>
                <a:path w="45367" h="26579" extrusionOk="0">
                  <a:moveTo>
                    <a:pt x="45315" y="0"/>
                  </a:moveTo>
                  <a:cubicBezTo>
                    <a:pt x="32084" y="0"/>
                    <a:pt x="13418" y="25719"/>
                    <a:pt x="227" y="25719"/>
                  </a:cubicBezTo>
                  <a:cubicBezTo>
                    <a:pt x="218" y="25719"/>
                    <a:pt x="210" y="25719"/>
                    <a:pt x="201" y="25719"/>
                  </a:cubicBezTo>
                  <a:cubicBezTo>
                    <a:pt x="134" y="25986"/>
                    <a:pt x="68" y="26252"/>
                    <a:pt x="1" y="26553"/>
                  </a:cubicBezTo>
                  <a:cubicBezTo>
                    <a:pt x="241" y="26570"/>
                    <a:pt x="483" y="26578"/>
                    <a:pt x="727" y="26578"/>
                  </a:cubicBezTo>
                  <a:cubicBezTo>
                    <a:pt x="13512" y="26578"/>
                    <a:pt x="31155" y="3444"/>
                    <a:pt x="43908" y="3444"/>
                  </a:cubicBezTo>
                  <a:cubicBezTo>
                    <a:pt x="44151" y="3444"/>
                    <a:pt x="44393" y="3452"/>
                    <a:pt x="44633" y="3469"/>
                  </a:cubicBezTo>
                  <a:lnTo>
                    <a:pt x="45367" y="0"/>
                  </a:lnTo>
                  <a:cubicBezTo>
                    <a:pt x="45350" y="0"/>
                    <a:pt x="45332" y="0"/>
                    <a:pt x="453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1"/>
            <p:cNvSpPr/>
            <p:nvPr/>
          </p:nvSpPr>
          <p:spPr>
            <a:xfrm rot="-8420990" flipH="1">
              <a:off x="-2436929" y="2993462"/>
              <a:ext cx="6275282" cy="3367436"/>
            </a:xfrm>
            <a:custGeom>
              <a:avLst/>
              <a:gdLst/>
              <a:ahLst/>
              <a:cxnLst/>
              <a:rect l="l" t="t" r="r" b="b"/>
              <a:pathLst>
                <a:path w="44799" h="24040" extrusionOk="0">
                  <a:moveTo>
                    <a:pt x="44074" y="1"/>
                  </a:moveTo>
                  <a:cubicBezTo>
                    <a:pt x="31320" y="1"/>
                    <a:pt x="13647" y="23135"/>
                    <a:pt x="923" y="23135"/>
                  </a:cubicBezTo>
                  <a:cubicBezTo>
                    <a:pt x="680" y="23135"/>
                    <a:pt x="439" y="23127"/>
                    <a:pt x="200" y="23110"/>
                  </a:cubicBezTo>
                  <a:cubicBezTo>
                    <a:pt x="134" y="23376"/>
                    <a:pt x="67" y="23643"/>
                    <a:pt x="0" y="23944"/>
                  </a:cubicBezTo>
                  <a:cubicBezTo>
                    <a:pt x="466" y="24009"/>
                    <a:pt x="938" y="24040"/>
                    <a:pt x="1417" y="24040"/>
                  </a:cubicBezTo>
                  <a:cubicBezTo>
                    <a:pt x="13716" y="24040"/>
                    <a:pt x="30381" y="3399"/>
                    <a:pt x="42651" y="3399"/>
                  </a:cubicBezTo>
                  <a:cubicBezTo>
                    <a:pt x="43129" y="3399"/>
                    <a:pt x="43601" y="3430"/>
                    <a:pt x="44065" y="3496"/>
                  </a:cubicBezTo>
                  <a:lnTo>
                    <a:pt x="44799" y="26"/>
                  </a:lnTo>
                  <a:cubicBezTo>
                    <a:pt x="44559" y="9"/>
                    <a:pt x="44317" y="1"/>
                    <a:pt x="4407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1"/>
            <p:cNvSpPr/>
            <p:nvPr/>
          </p:nvSpPr>
          <p:spPr>
            <a:xfrm rot="-8420990" flipH="1">
              <a:off x="-2248483" y="2893653"/>
              <a:ext cx="6195859" cy="3021167"/>
            </a:xfrm>
            <a:custGeom>
              <a:avLst/>
              <a:gdLst/>
              <a:ahLst/>
              <a:cxnLst/>
              <a:rect l="l" t="t" r="r" b="b"/>
              <a:pathLst>
                <a:path w="44232" h="21568" extrusionOk="0">
                  <a:moveTo>
                    <a:pt x="42795" y="0"/>
                  </a:moveTo>
                  <a:cubicBezTo>
                    <a:pt x="30535" y="0"/>
                    <a:pt x="13896" y="20614"/>
                    <a:pt x="1608" y="20614"/>
                  </a:cubicBezTo>
                  <a:cubicBezTo>
                    <a:pt x="1121" y="20614"/>
                    <a:pt x="640" y="20582"/>
                    <a:pt x="167" y="20515"/>
                  </a:cubicBezTo>
                  <a:cubicBezTo>
                    <a:pt x="134" y="20781"/>
                    <a:pt x="67" y="21082"/>
                    <a:pt x="0" y="21348"/>
                  </a:cubicBezTo>
                  <a:cubicBezTo>
                    <a:pt x="701" y="21498"/>
                    <a:pt x="1417" y="21568"/>
                    <a:pt x="2149" y="21568"/>
                  </a:cubicBezTo>
                  <a:cubicBezTo>
                    <a:pt x="13941" y="21568"/>
                    <a:pt x="29589" y="3321"/>
                    <a:pt x="41375" y="3321"/>
                  </a:cubicBezTo>
                  <a:cubicBezTo>
                    <a:pt x="42098" y="3321"/>
                    <a:pt x="42806" y="3390"/>
                    <a:pt x="43498" y="3536"/>
                  </a:cubicBezTo>
                  <a:lnTo>
                    <a:pt x="44232" y="100"/>
                  </a:lnTo>
                  <a:cubicBezTo>
                    <a:pt x="43760" y="33"/>
                    <a:pt x="43281" y="0"/>
                    <a:pt x="427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1"/>
            <p:cNvSpPr/>
            <p:nvPr/>
          </p:nvSpPr>
          <p:spPr>
            <a:xfrm rot="-8420990" flipH="1">
              <a:off x="-2066441" y="2786527"/>
              <a:ext cx="6116435" cy="2692548"/>
            </a:xfrm>
            <a:custGeom>
              <a:avLst/>
              <a:gdLst/>
              <a:ahLst/>
              <a:cxnLst/>
              <a:rect l="l" t="t" r="r" b="b"/>
              <a:pathLst>
                <a:path w="43665" h="19222" extrusionOk="0">
                  <a:moveTo>
                    <a:pt x="41521" y="1"/>
                  </a:moveTo>
                  <a:cubicBezTo>
                    <a:pt x="29761" y="1"/>
                    <a:pt x="14102" y="18219"/>
                    <a:pt x="2316" y="18219"/>
                  </a:cubicBezTo>
                  <a:cubicBezTo>
                    <a:pt x="1584" y="18219"/>
                    <a:pt x="867" y="18149"/>
                    <a:pt x="167" y="17999"/>
                  </a:cubicBezTo>
                  <a:cubicBezTo>
                    <a:pt x="134" y="18266"/>
                    <a:pt x="67" y="18567"/>
                    <a:pt x="0" y="18833"/>
                  </a:cubicBezTo>
                  <a:cubicBezTo>
                    <a:pt x="932" y="19099"/>
                    <a:pt x="1894" y="19222"/>
                    <a:pt x="2882" y="19222"/>
                  </a:cubicBezTo>
                  <a:cubicBezTo>
                    <a:pt x="14169" y="19222"/>
                    <a:pt x="28826" y="3268"/>
                    <a:pt x="40089" y="3268"/>
                  </a:cubicBezTo>
                  <a:cubicBezTo>
                    <a:pt x="41075" y="3268"/>
                    <a:pt x="42035" y="3390"/>
                    <a:pt x="42964" y="3656"/>
                  </a:cubicBezTo>
                  <a:lnTo>
                    <a:pt x="43665" y="220"/>
                  </a:lnTo>
                  <a:cubicBezTo>
                    <a:pt x="42966" y="71"/>
                    <a:pt x="42251" y="1"/>
                    <a:pt x="4152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1"/>
            <p:cNvSpPr/>
            <p:nvPr/>
          </p:nvSpPr>
          <p:spPr>
            <a:xfrm rot="-8420990" flipH="1">
              <a:off x="-1883421" y="2670583"/>
              <a:ext cx="6041775" cy="2378917"/>
            </a:xfrm>
            <a:custGeom>
              <a:avLst/>
              <a:gdLst/>
              <a:ahLst/>
              <a:cxnLst/>
              <a:rect l="l" t="t" r="r" b="b"/>
              <a:pathLst>
                <a:path w="43132" h="16983" extrusionOk="0">
                  <a:moveTo>
                    <a:pt x="40250" y="0"/>
                  </a:moveTo>
                  <a:cubicBezTo>
                    <a:pt x="28975" y="0"/>
                    <a:pt x="14356" y="15927"/>
                    <a:pt x="3101" y="15927"/>
                  </a:cubicBezTo>
                  <a:cubicBezTo>
                    <a:pt x="2106" y="15927"/>
                    <a:pt x="1138" y="15803"/>
                    <a:pt x="201" y="15532"/>
                  </a:cubicBezTo>
                  <a:lnTo>
                    <a:pt x="0" y="16366"/>
                  </a:lnTo>
                  <a:cubicBezTo>
                    <a:pt x="1174" y="16792"/>
                    <a:pt x="2396" y="16983"/>
                    <a:pt x="3660" y="16983"/>
                  </a:cubicBezTo>
                  <a:cubicBezTo>
                    <a:pt x="14385" y="16983"/>
                    <a:pt x="28010" y="3241"/>
                    <a:pt x="38713" y="3241"/>
                  </a:cubicBezTo>
                  <a:cubicBezTo>
                    <a:pt x="39974" y="3241"/>
                    <a:pt x="41194" y="3431"/>
                    <a:pt x="42364" y="3857"/>
                  </a:cubicBezTo>
                  <a:cubicBezTo>
                    <a:pt x="42631" y="2690"/>
                    <a:pt x="42864" y="1522"/>
                    <a:pt x="43131" y="388"/>
                  </a:cubicBezTo>
                  <a:cubicBezTo>
                    <a:pt x="42199" y="122"/>
                    <a:pt x="41237" y="0"/>
                    <a:pt x="402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1"/>
            <p:cNvSpPr/>
            <p:nvPr/>
          </p:nvSpPr>
          <p:spPr>
            <a:xfrm rot="-8420990" flipH="1">
              <a:off x="-1702382" y="2545721"/>
              <a:ext cx="5957589" cy="2082796"/>
            </a:xfrm>
            <a:custGeom>
              <a:avLst/>
              <a:gdLst/>
              <a:ahLst/>
              <a:cxnLst/>
              <a:rect l="l" t="t" r="r" b="b"/>
              <a:pathLst>
                <a:path w="42531" h="14869" extrusionOk="0">
                  <a:moveTo>
                    <a:pt x="38901" y="1"/>
                  </a:moveTo>
                  <a:cubicBezTo>
                    <a:pt x="28187" y="1"/>
                    <a:pt x="14542" y="13760"/>
                    <a:pt x="3806" y="13760"/>
                  </a:cubicBezTo>
                  <a:cubicBezTo>
                    <a:pt x="2550" y="13760"/>
                    <a:pt x="1334" y="13572"/>
                    <a:pt x="167" y="13152"/>
                  </a:cubicBezTo>
                  <a:cubicBezTo>
                    <a:pt x="134" y="13419"/>
                    <a:pt x="67" y="13685"/>
                    <a:pt x="1" y="13986"/>
                  </a:cubicBezTo>
                  <a:cubicBezTo>
                    <a:pt x="1406" y="14601"/>
                    <a:pt x="2885" y="14869"/>
                    <a:pt x="4422" y="14869"/>
                  </a:cubicBezTo>
                  <a:cubicBezTo>
                    <a:pt x="14578" y="14869"/>
                    <a:pt x="27220" y="3185"/>
                    <a:pt x="37361" y="3185"/>
                  </a:cubicBezTo>
                  <a:cubicBezTo>
                    <a:pt x="38903" y="3185"/>
                    <a:pt x="40388" y="3456"/>
                    <a:pt x="41797" y="4079"/>
                  </a:cubicBezTo>
                  <a:lnTo>
                    <a:pt x="42531" y="609"/>
                  </a:lnTo>
                  <a:cubicBezTo>
                    <a:pt x="41367" y="189"/>
                    <a:pt x="40154" y="1"/>
                    <a:pt x="3890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1"/>
            <p:cNvSpPr/>
            <p:nvPr/>
          </p:nvSpPr>
          <p:spPr>
            <a:xfrm rot="-8312805" flipH="1">
              <a:off x="-2782181" y="3233710"/>
              <a:ext cx="6354894" cy="3723119"/>
            </a:xfrm>
            <a:custGeom>
              <a:avLst/>
              <a:gdLst/>
              <a:ahLst/>
              <a:cxnLst/>
              <a:rect l="l" t="t" r="r" b="b"/>
              <a:pathLst>
                <a:path w="45367" h="26579" extrusionOk="0">
                  <a:moveTo>
                    <a:pt x="45315" y="0"/>
                  </a:moveTo>
                  <a:cubicBezTo>
                    <a:pt x="32084" y="0"/>
                    <a:pt x="13418" y="25719"/>
                    <a:pt x="227" y="25719"/>
                  </a:cubicBezTo>
                  <a:cubicBezTo>
                    <a:pt x="218" y="25719"/>
                    <a:pt x="210" y="25719"/>
                    <a:pt x="201" y="25719"/>
                  </a:cubicBezTo>
                  <a:cubicBezTo>
                    <a:pt x="134" y="25986"/>
                    <a:pt x="68" y="26252"/>
                    <a:pt x="1" y="26553"/>
                  </a:cubicBezTo>
                  <a:cubicBezTo>
                    <a:pt x="241" y="26570"/>
                    <a:pt x="483" y="26578"/>
                    <a:pt x="727" y="26578"/>
                  </a:cubicBezTo>
                  <a:cubicBezTo>
                    <a:pt x="13512" y="26578"/>
                    <a:pt x="31155" y="3444"/>
                    <a:pt x="43908" y="3444"/>
                  </a:cubicBezTo>
                  <a:cubicBezTo>
                    <a:pt x="44151" y="3444"/>
                    <a:pt x="44393" y="3452"/>
                    <a:pt x="44633" y="3469"/>
                  </a:cubicBezTo>
                  <a:lnTo>
                    <a:pt x="45367" y="0"/>
                  </a:lnTo>
                  <a:cubicBezTo>
                    <a:pt x="45350" y="0"/>
                    <a:pt x="45332" y="0"/>
                    <a:pt x="453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6" name="Google Shape;466;p31"/>
          <p:cNvGrpSpPr/>
          <p:nvPr/>
        </p:nvGrpSpPr>
        <p:grpSpPr>
          <a:xfrm>
            <a:off x="-3435462" y="1556101"/>
            <a:ext cx="7453051" cy="7709473"/>
            <a:chOff x="-3218587" y="884526"/>
            <a:chExt cx="7453051" cy="7709473"/>
          </a:xfrm>
        </p:grpSpPr>
        <p:sp>
          <p:nvSpPr>
            <p:cNvPr id="467" name="Google Shape;467;p31"/>
            <p:cNvSpPr/>
            <p:nvPr/>
          </p:nvSpPr>
          <p:spPr>
            <a:xfrm rot="-8420990" flipH="1">
              <a:off x="-2620856" y="3088982"/>
              <a:ext cx="6354845" cy="3723090"/>
            </a:xfrm>
            <a:custGeom>
              <a:avLst/>
              <a:gdLst/>
              <a:ahLst/>
              <a:cxnLst/>
              <a:rect l="l" t="t" r="r" b="b"/>
              <a:pathLst>
                <a:path w="45367" h="26579" extrusionOk="0">
                  <a:moveTo>
                    <a:pt x="45315" y="0"/>
                  </a:moveTo>
                  <a:cubicBezTo>
                    <a:pt x="32084" y="0"/>
                    <a:pt x="13418" y="25719"/>
                    <a:pt x="227" y="25719"/>
                  </a:cubicBezTo>
                  <a:cubicBezTo>
                    <a:pt x="218" y="25719"/>
                    <a:pt x="210" y="25719"/>
                    <a:pt x="201" y="25719"/>
                  </a:cubicBezTo>
                  <a:cubicBezTo>
                    <a:pt x="134" y="25986"/>
                    <a:pt x="68" y="26252"/>
                    <a:pt x="1" y="26553"/>
                  </a:cubicBezTo>
                  <a:cubicBezTo>
                    <a:pt x="241" y="26570"/>
                    <a:pt x="483" y="26578"/>
                    <a:pt x="727" y="26578"/>
                  </a:cubicBezTo>
                  <a:cubicBezTo>
                    <a:pt x="13512" y="26578"/>
                    <a:pt x="31155" y="3444"/>
                    <a:pt x="43908" y="3444"/>
                  </a:cubicBezTo>
                  <a:cubicBezTo>
                    <a:pt x="44151" y="3444"/>
                    <a:pt x="44393" y="3452"/>
                    <a:pt x="44633" y="3469"/>
                  </a:cubicBezTo>
                  <a:lnTo>
                    <a:pt x="45367" y="0"/>
                  </a:lnTo>
                  <a:cubicBezTo>
                    <a:pt x="45350" y="0"/>
                    <a:pt x="45332" y="0"/>
                    <a:pt x="453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1"/>
            <p:cNvSpPr/>
            <p:nvPr/>
          </p:nvSpPr>
          <p:spPr>
            <a:xfrm rot="-8420990" flipH="1">
              <a:off x="-2436929" y="2993462"/>
              <a:ext cx="6275282" cy="3367436"/>
            </a:xfrm>
            <a:custGeom>
              <a:avLst/>
              <a:gdLst/>
              <a:ahLst/>
              <a:cxnLst/>
              <a:rect l="l" t="t" r="r" b="b"/>
              <a:pathLst>
                <a:path w="44799" h="24040" extrusionOk="0">
                  <a:moveTo>
                    <a:pt x="44074" y="1"/>
                  </a:moveTo>
                  <a:cubicBezTo>
                    <a:pt x="31320" y="1"/>
                    <a:pt x="13647" y="23135"/>
                    <a:pt x="923" y="23135"/>
                  </a:cubicBezTo>
                  <a:cubicBezTo>
                    <a:pt x="680" y="23135"/>
                    <a:pt x="439" y="23127"/>
                    <a:pt x="200" y="23110"/>
                  </a:cubicBezTo>
                  <a:cubicBezTo>
                    <a:pt x="134" y="23376"/>
                    <a:pt x="67" y="23643"/>
                    <a:pt x="0" y="23944"/>
                  </a:cubicBezTo>
                  <a:cubicBezTo>
                    <a:pt x="466" y="24009"/>
                    <a:pt x="938" y="24040"/>
                    <a:pt x="1417" y="24040"/>
                  </a:cubicBezTo>
                  <a:cubicBezTo>
                    <a:pt x="13716" y="24040"/>
                    <a:pt x="30381" y="3399"/>
                    <a:pt x="42651" y="3399"/>
                  </a:cubicBezTo>
                  <a:cubicBezTo>
                    <a:pt x="43129" y="3399"/>
                    <a:pt x="43601" y="3430"/>
                    <a:pt x="44065" y="3496"/>
                  </a:cubicBezTo>
                  <a:lnTo>
                    <a:pt x="44799" y="26"/>
                  </a:lnTo>
                  <a:cubicBezTo>
                    <a:pt x="44559" y="9"/>
                    <a:pt x="44317" y="1"/>
                    <a:pt x="4407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1"/>
            <p:cNvSpPr/>
            <p:nvPr/>
          </p:nvSpPr>
          <p:spPr>
            <a:xfrm rot="-8420990" flipH="1">
              <a:off x="-2248483" y="2893653"/>
              <a:ext cx="6195859" cy="3021167"/>
            </a:xfrm>
            <a:custGeom>
              <a:avLst/>
              <a:gdLst/>
              <a:ahLst/>
              <a:cxnLst/>
              <a:rect l="l" t="t" r="r" b="b"/>
              <a:pathLst>
                <a:path w="44232" h="21568" extrusionOk="0">
                  <a:moveTo>
                    <a:pt x="42795" y="0"/>
                  </a:moveTo>
                  <a:cubicBezTo>
                    <a:pt x="30535" y="0"/>
                    <a:pt x="13896" y="20614"/>
                    <a:pt x="1608" y="20614"/>
                  </a:cubicBezTo>
                  <a:cubicBezTo>
                    <a:pt x="1121" y="20614"/>
                    <a:pt x="640" y="20582"/>
                    <a:pt x="167" y="20515"/>
                  </a:cubicBezTo>
                  <a:cubicBezTo>
                    <a:pt x="134" y="20781"/>
                    <a:pt x="67" y="21082"/>
                    <a:pt x="0" y="21348"/>
                  </a:cubicBezTo>
                  <a:cubicBezTo>
                    <a:pt x="701" y="21498"/>
                    <a:pt x="1417" y="21568"/>
                    <a:pt x="2149" y="21568"/>
                  </a:cubicBezTo>
                  <a:cubicBezTo>
                    <a:pt x="13941" y="21568"/>
                    <a:pt x="29589" y="3321"/>
                    <a:pt x="41375" y="3321"/>
                  </a:cubicBezTo>
                  <a:cubicBezTo>
                    <a:pt x="42098" y="3321"/>
                    <a:pt x="42806" y="3390"/>
                    <a:pt x="43498" y="3536"/>
                  </a:cubicBezTo>
                  <a:lnTo>
                    <a:pt x="44232" y="100"/>
                  </a:lnTo>
                  <a:cubicBezTo>
                    <a:pt x="43760" y="33"/>
                    <a:pt x="43281" y="0"/>
                    <a:pt x="427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1"/>
            <p:cNvSpPr/>
            <p:nvPr/>
          </p:nvSpPr>
          <p:spPr>
            <a:xfrm rot="-8420990" flipH="1">
              <a:off x="-2066441" y="2786527"/>
              <a:ext cx="6116435" cy="2692548"/>
            </a:xfrm>
            <a:custGeom>
              <a:avLst/>
              <a:gdLst/>
              <a:ahLst/>
              <a:cxnLst/>
              <a:rect l="l" t="t" r="r" b="b"/>
              <a:pathLst>
                <a:path w="43665" h="19222" extrusionOk="0">
                  <a:moveTo>
                    <a:pt x="41521" y="1"/>
                  </a:moveTo>
                  <a:cubicBezTo>
                    <a:pt x="29761" y="1"/>
                    <a:pt x="14102" y="18219"/>
                    <a:pt x="2316" y="18219"/>
                  </a:cubicBezTo>
                  <a:cubicBezTo>
                    <a:pt x="1584" y="18219"/>
                    <a:pt x="867" y="18149"/>
                    <a:pt x="167" y="17999"/>
                  </a:cubicBezTo>
                  <a:cubicBezTo>
                    <a:pt x="134" y="18266"/>
                    <a:pt x="67" y="18567"/>
                    <a:pt x="0" y="18833"/>
                  </a:cubicBezTo>
                  <a:cubicBezTo>
                    <a:pt x="932" y="19099"/>
                    <a:pt x="1894" y="19222"/>
                    <a:pt x="2882" y="19222"/>
                  </a:cubicBezTo>
                  <a:cubicBezTo>
                    <a:pt x="14169" y="19222"/>
                    <a:pt x="28826" y="3268"/>
                    <a:pt x="40089" y="3268"/>
                  </a:cubicBezTo>
                  <a:cubicBezTo>
                    <a:pt x="41075" y="3268"/>
                    <a:pt x="42035" y="3390"/>
                    <a:pt x="42964" y="3656"/>
                  </a:cubicBezTo>
                  <a:lnTo>
                    <a:pt x="43665" y="220"/>
                  </a:lnTo>
                  <a:cubicBezTo>
                    <a:pt x="42966" y="71"/>
                    <a:pt x="42251" y="1"/>
                    <a:pt x="4152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1"/>
            <p:cNvSpPr/>
            <p:nvPr/>
          </p:nvSpPr>
          <p:spPr>
            <a:xfrm rot="-8420990" flipH="1">
              <a:off x="-1883421" y="2670583"/>
              <a:ext cx="6041775" cy="2378917"/>
            </a:xfrm>
            <a:custGeom>
              <a:avLst/>
              <a:gdLst/>
              <a:ahLst/>
              <a:cxnLst/>
              <a:rect l="l" t="t" r="r" b="b"/>
              <a:pathLst>
                <a:path w="43132" h="16983" extrusionOk="0">
                  <a:moveTo>
                    <a:pt x="40250" y="0"/>
                  </a:moveTo>
                  <a:cubicBezTo>
                    <a:pt x="28975" y="0"/>
                    <a:pt x="14356" y="15927"/>
                    <a:pt x="3101" y="15927"/>
                  </a:cubicBezTo>
                  <a:cubicBezTo>
                    <a:pt x="2106" y="15927"/>
                    <a:pt x="1138" y="15803"/>
                    <a:pt x="201" y="15532"/>
                  </a:cubicBezTo>
                  <a:lnTo>
                    <a:pt x="0" y="16366"/>
                  </a:lnTo>
                  <a:cubicBezTo>
                    <a:pt x="1174" y="16792"/>
                    <a:pt x="2396" y="16983"/>
                    <a:pt x="3660" y="16983"/>
                  </a:cubicBezTo>
                  <a:cubicBezTo>
                    <a:pt x="14385" y="16983"/>
                    <a:pt x="28010" y="3241"/>
                    <a:pt x="38713" y="3241"/>
                  </a:cubicBezTo>
                  <a:cubicBezTo>
                    <a:pt x="39974" y="3241"/>
                    <a:pt x="41194" y="3431"/>
                    <a:pt x="42364" y="3857"/>
                  </a:cubicBezTo>
                  <a:cubicBezTo>
                    <a:pt x="42631" y="2690"/>
                    <a:pt x="42864" y="1522"/>
                    <a:pt x="43131" y="388"/>
                  </a:cubicBezTo>
                  <a:cubicBezTo>
                    <a:pt x="42199" y="122"/>
                    <a:pt x="41237" y="0"/>
                    <a:pt x="402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1"/>
            <p:cNvSpPr/>
            <p:nvPr/>
          </p:nvSpPr>
          <p:spPr>
            <a:xfrm rot="-8420990" flipH="1">
              <a:off x="-1702382" y="2545721"/>
              <a:ext cx="5957589" cy="2082796"/>
            </a:xfrm>
            <a:custGeom>
              <a:avLst/>
              <a:gdLst/>
              <a:ahLst/>
              <a:cxnLst/>
              <a:rect l="l" t="t" r="r" b="b"/>
              <a:pathLst>
                <a:path w="42531" h="14869" extrusionOk="0">
                  <a:moveTo>
                    <a:pt x="38901" y="1"/>
                  </a:moveTo>
                  <a:cubicBezTo>
                    <a:pt x="28187" y="1"/>
                    <a:pt x="14542" y="13760"/>
                    <a:pt x="3806" y="13760"/>
                  </a:cubicBezTo>
                  <a:cubicBezTo>
                    <a:pt x="2550" y="13760"/>
                    <a:pt x="1334" y="13572"/>
                    <a:pt x="167" y="13152"/>
                  </a:cubicBezTo>
                  <a:cubicBezTo>
                    <a:pt x="134" y="13419"/>
                    <a:pt x="67" y="13685"/>
                    <a:pt x="1" y="13986"/>
                  </a:cubicBezTo>
                  <a:cubicBezTo>
                    <a:pt x="1406" y="14601"/>
                    <a:pt x="2885" y="14869"/>
                    <a:pt x="4422" y="14869"/>
                  </a:cubicBezTo>
                  <a:cubicBezTo>
                    <a:pt x="14578" y="14869"/>
                    <a:pt x="27220" y="3185"/>
                    <a:pt x="37361" y="3185"/>
                  </a:cubicBezTo>
                  <a:cubicBezTo>
                    <a:pt x="38903" y="3185"/>
                    <a:pt x="40388" y="3456"/>
                    <a:pt x="41797" y="4079"/>
                  </a:cubicBezTo>
                  <a:lnTo>
                    <a:pt x="42531" y="609"/>
                  </a:lnTo>
                  <a:cubicBezTo>
                    <a:pt x="41367" y="189"/>
                    <a:pt x="40154" y="1"/>
                    <a:pt x="3890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1"/>
            <p:cNvSpPr/>
            <p:nvPr/>
          </p:nvSpPr>
          <p:spPr>
            <a:xfrm rot="-8312805" flipH="1">
              <a:off x="-2782181" y="3233710"/>
              <a:ext cx="6354894" cy="3723119"/>
            </a:xfrm>
            <a:custGeom>
              <a:avLst/>
              <a:gdLst/>
              <a:ahLst/>
              <a:cxnLst/>
              <a:rect l="l" t="t" r="r" b="b"/>
              <a:pathLst>
                <a:path w="45367" h="26579" extrusionOk="0">
                  <a:moveTo>
                    <a:pt x="45315" y="0"/>
                  </a:moveTo>
                  <a:cubicBezTo>
                    <a:pt x="32084" y="0"/>
                    <a:pt x="13418" y="25719"/>
                    <a:pt x="227" y="25719"/>
                  </a:cubicBezTo>
                  <a:cubicBezTo>
                    <a:pt x="218" y="25719"/>
                    <a:pt x="210" y="25719"/>
                    <a:pt x="201" y="25719"/>
                  </a:cubicBezTo>
                  <a:cubicBezTo>
                    <a:pt x="134" y="25986"/>
                    <a:pt x="68" y="26252"/>
                    <a:pt x="1" y="26553"/>
                  </a:cubicBezTo>
                  <a:cubicBezTo>
                    <a:pt x="241" y="26570"/>
                    <a:pt x="483" y="26578"/>
                    <a:pt x="727" y="26578"/>
                  </a:cubicBezTo>
                  <a:cubicBezTo>
                    <a:pt x="13512" y="26578"/>
                    <a:pt x="31155" y="3444"/>
                    <a:pt x="43908" y="3444"/>
                  </a:cubicBezTo>
                  <a:cubicBezTo>
                    <a:pt x="44151" y="3444"/>
                    <a:pt x="44393" y="3452"/>
                    <a:pt x="44633" y="3469"/>
                  </a:cubicBezTo>
                  <a:lnTo>
                    <a:pt x="45367" y="0"/>
                  </a:lnTo>
                  <a:cubicBezTo>
                    <a:pt x="45350" y="0"/>
                    <a:pt x="45332" y="0"/>
                    <a:pt x="453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4" name="Google Shape;474;p31"/>
          <p:cNvGrpSpPr/>
          <p:nvPr/>
        </p:nvGrpSpPr>
        <p:grpSpPr>
          <a:xfrm>
            <a:off x="-114512" y="-46051"/>
            <a:ext cx="9123010" cy="5358557"/>
            <a:chOff x="-114512" y="-46051"/>
            <a:chExt cx="9123010" cy="5358557"/>
          </a:xfrm>
        </p:grpSpPr>
        <p:sp>
          <p:nvSpPr>
            <p:cNvPr id="475" name="Google Shape;475;p31"/>
            <p:cNvSpPr/>
            <p:nvPr/>
          </p:nvSpPr>
          <p:spPr>
            <a:xfrm rot="-636707">
              <a:off x="145314" y="4686922"/>
              <a:ext cx="588260" cy="576347"/>
            </a:xfrm>
            <a:custGeom>
              <a:avLst/>
              <a:gdLst/>
              <a:ahLst/>
              <a:cxnLst/>
              <a:rect l="l" t="t" r="r" b="b"/>
              <a:pathLst>
                <a:path w="21035" h="20609" extrusionOk="0">
                  <a:moveTo>
                    <a:pt x="15928" y="0"/>
                  </a:moveTo>
                  <a:lnTo>
                    <a:pt x="9727" y="4013"/>
                  </a:lnTo>
                  <a:lnTo>
                    <a:pt x="2919" y="1156"/>
                  </a:lnTo>
                  <a:lnTo>
                    <a:pt x="4803" y="8298"/>
                  </a:lnTo>
                  <a:lnTo>
                    <a:pt x="1" y="13891"/>
                  </a:lnTo>
                  <a:lnTo>
                    <a:pt x="7356" y="14286"/>
                  </a:lnTo>
                  <a:lnTo>
                    <a:pt x="11186" y="20609"/>
                  </a:lnTo>
                  <a:lnTo>
                    <a:pt x="13861" y="13709"/>
                  </a:lnTo>
                  <a:lnTo>
                    <a:pt x="21034" y="12007"/>
                  </a:lnTo>
                  <a:lnTo>
                    <a:pt x="15320" y="7356"/>
                  </a:lnTo>
                  <a:lnTo>
                    <a:pt x="159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1"/>
            <p:cNvSpPr/>
            <p:nvPr/>
          </p:nvSpPr>
          <p:spPr>
            <a:xfrm>
              <a:off x="6196025" y="4724524"/>
              <a:ext cx="253464" cy="247982"/>
            </a:xfrm>
            <a:custGeom>
              <a:avLst/>
              <a:gdLst/>
              <a:ahLst/>
              <a:cxnLst/>
              <a:rect l="l" t="t" r="r" b="b"/>
              <a:pathLst>
                <a:path w="9849" h="9636" extrusionOk="0">
                  <a:moveTo>
                    <a:pt x="7447" y="1"/>
                  </a:moveTo>
                  <a:lnTo>
                    <a:pt x="4529" y="1855"/>
                  </a:lnTo>
                  <a:lnTo>
                    <a:pt x="1368" y="548"/>
                  </a:lnTo>
                  <a:lnTo>
                    <a:pt x="1368" y="548"/>
                  </a:lnTo>
                  <a:lnTo>
                    <a:pt x="2250" y="3861"/>
                  </a:lnTo>
                  <a:lnTo>
                    <a:pt x="0" y="6475"/>
                  </a:lnTo>
                  <a:lnTo>
                    <a:pt x="3435" y="6688"/>
                  </a:lnTo>
                  <a:lnTo>
                    <a:pt x="5229" y="9636"/>
                  </a:lnTo>
                  <a:lnTo>
                    <a:pt x="6475" y="6414"/>
                  </a:lnTo>
                  <a:lnTo>
                    <a:pt x="9849" y="5624"/>
                  </a:lnTo>
                  <a:lnTo>
                    <a:pt x="7174" y="3435"/>
                  </a:lnTo>
                  <a:lnTo>
                    <a:pt x="744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31"/>
            <p:cNvSpPr/>
            <p:nvPr/>
          </p:nvSpPr>
          <p:spPr>
            <a:xfrm>
              <a:off x="-114512" y="387470"/>
              <a:ext cx="431017" cy="411997"/>
            </a:xfrm>
            <a:custGeom>
              <a:avLst/>
              <a:gdLst/>
              <a:ahLst/>
              <a:cxnLst/>
              <a:rect l="l" t="t" r="r" b="b"/>
              <a:pathLst>
                <a:path w="15138" h="14470" extrusionOk="0">
                  <a:moveTo>
                    <a:pt x="7508" y="1"/>
                  </a:moveTo>
                  <a:lnTo>
                    <a:pt x="5228" y="4773"/>
                  </a:lnTo>
                  <a:lnTo>
                    <a:pt x="0" y="5594"/>
                  </a:lnTo>
                  <a:lnTo>
                    <a:pt x="3830" y="9241"/>
                  </a:lnTo>
                  <a:lnTo>
                    <a:pt x="3010" y="14469"/>
                  </a:lnTo>
                  <a:lnTo>
                    <a:pt x="3010" y="14469"/>
                  </a:lnTo>
                  <a:lnTo>
                    <a:pt x="7660" y="11946"/>
                  </a:lnTo>
                  <a:lnTo>
                    <a:pt x="12371" y="14347"/>
                  </a:lnTo>
                  <a:lnTo>
                    <a:pt x="11399" y="9150"/>
                  </a:lnTo>
                  <a:lnTo>
                    <a:pt x="15137" y="5411"/>
                  </a:lnTo>
                  <a:lnTo>
                    <a:pt x="9909" y="4712"/>
                  </a:lnTo>
                  <a:lnTo>
                    <a:pt x="75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1"/>
            <p:cNvSpPr/>
            <p:nvPr/>
          </p:nvSpPr>
          <p:spPr>
            <a:xfrm>
              <a:off x="3134101" y="4724533"/>
              <a:ext cx="158289" cy="155310"/>
            </a:xfrm>
            <a:custGeom>
              <a:avLst/>
              <a:gdLst/>
              <a:ahLst/>
              <a:cxnLst/>
              <a:rect l="l" t="t" r="r" b="b"/>
              <a:pathLst>
                <a:path w="4834" h="4743" extrusionOk="0">
                  <a:moveTo>
                    <a:pt x="3648" y="1"/>
                  </a:moveTo>
                  <a:lnTo>
                    <a:pt x="2219" y="913"/>
                  </a:lnTo>
                  <a:lnTo>
                    <a:pt x="669" y="274"/>
                  </a:lnTo>
                  <a:lnTo>
                    <a:pt x="1095" y="1916"/>
                  </a:lnTo>
                  <a:lnTo>
                    <a:pt x="1" y="3192"/>
                  </a:lnTo>
                  <a:lnTo>
                    <a:pt x="1703" y="3283"/>
                  </a:lnTo>
                  <a:lnTo>
                    <a:pt x="2584" y="4742"/>
                  </a:lnTo>
                  <a:lnTo>
                    <a:pt x="3192" y="3162"/>
                  </a:lnTo>
                  <a:lnTo>
                    <a:pt x="4834" y="2767"/>
                  </a:lnTo>
                  <a:lnTo>
                    <a:pt x="3526" y="1703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1"/>
            <p:cNvSpPr/>
            <p:nvPr/>
          </p:nvSpPr>
          <p:spPr>
            <a:xfrm>
              <a:off x="284651" y="2684341"/>
              <a:ext cx="159272" cy="155310"/>
            </a:xfrm>
            <a:custGeom>
              <a:avLst/>
              <a:gdLst/>
              <a:ahLst/>
              <a:cxnLst/>
              <a:rect l="l" t="t" r="r" b="b"/>
              <a:pathLst>
                <a:path w="4864" h="4743" extrusionOk="0">
                  <a:moveTo>
                    <a:pt x="3679" y="0"/>
                  </a:moveTo>
                  <a:lnTo>
                    <a:pt x="2250" y="912"/>
                  </a:lnTo>
                  <a:lnTo>
                    <a:pt x="700" y="274"/>
                  </a:lnTo>
                  <a:lnTo>
                    <a:pt x="1125" y="1915"/>
                  </a:lnTo>
                  <a:lnTo>
                    <a:pt x="1" y="3192"/>
                  </a:lnTo>
                  <a:lnTo>
                    <a:pt x="1703" y="3283"/>
                  </a:lnTo>
                  <a:lnTo>
                    <a:pt x="2584" y="4742"/>
                  </a:lnTo>
                  <a:lnTo>
                    <a:pt x="3192" y="3162"/>
                  </a:lnTo>
                  <a:lnTo>
                    <a:pt x="4864" y="2766"/>
                  </a:lnTo>
                  <a:lnTo>
                    <a:pt x="3527" y="1703"/>
                  </a:lnTo>
                  <a:lnTo>
                    <a:pt x="36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1"/>
            <p:cNvSpPr/>
            <p:nvPr/>
          </p:nvSpPr>
          <p:spPr>
            <a:xfrm>
              <a:off x="8765628" y="2643049"/>
              <a:ext cx="242870" cy="237892"/>
            </a:xfrm>
            <a:custGeom>
              <a:avLst/>
              <a:gdLst/>
              <a:ahLst/>
              <a:cxnLst/>
              <a:rect l="l" t="t" r="r" b="b"/>
              <a:pathLst>
                <a:path w="7417" h="7265" extrusionOk="0">
                  <a:moveTo>
                    <a:pt x="5593" y="0"/>
                  </a:moveTo>
                  <a:lnTo>
                    <a:pt x="3405" y="1429"/>
                  </a:lnTo>
                  <a:lnTo>
                    <a:pt x="1003" y="426"/>
                  </a:lnTo>
                  <a:lnTo>
                    <a:pt x="1672" y="2948"/>
                  </a:lnTo>
                  <a:lnTo>
                    <a:pt x="0" y="4924"/>
                  </a:lnTo>
                  <a:lnTo>
                    <a:pt x="2584" y="5046"/>
                  </a:lnTo>
                  <a:lnTo>
                    <a:pt x="3952" y="7265"/>
                  </a:lnTo>
                  <a:lnTo>
                    <a:pt x="4864" y="4863"/>
                  </a:lnTo>
                  <a:lnTo>
                    <a:pt x="7417" y="4255"/>
                  </a:lnTo>
                  <a:lnTo>
                    <a:pt x="5380" y="2614"/>
                  </a:lnTo>
                  <a:lnTo>
                    <a:pt x="55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1"/>
            <p:cNvSpPr/>
            <p:nvPr/>
          </p:nvSpPr>
          <p:spPr>
            <a:xfrm rot="1358496">
              <a:off x="8357676" y="3657515"/>
              <a:ext cx="156868" cy="151161"/>
            </a:xfrm>
            <a:custGeom>
              <a:avLst/>
              <a:gdLst/>
              <a:ahLst/>
              <a:cxnLst/>
              <a:rect l="l" t="t" r="r" b="b"/>
              <a:pathLst>
                <a:path w="4834" h="4742" extrusionOk="0">
                  <a:moveTo>
                    <a:pt x="3648" y="0"/>
                  </a:moveTo>
                  <a:lnTo>
                    <a:pt x="2219" y="912"/>
                  </a:lnTo>
                  <a:lnTo>
                    <a:pt x="669" y="274"/>
                  </a:lnTo>
                  <a:lnTo>
                    <a:pt x="669" y="274"/>
                  </a:lnTo>
                  <a:lnTo>
                    <a:pt x="1094" y="191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42"/>
                  </a:lnTo>
                  <a:lnTo>
                    <a:pt x="3192" y="3161"/>
                  </a:lnTo>
                  <a:lnTo>
                    <a:pt x="4833" y="2766"/>
                  </a:lnTo>
                  <a:lnTo>
                    <a:pt x="3526" y="1702"/>
                  </a:lnTo>
                  <a:lnTo>
                    <a:pt x="36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1"/>
            <p:cNvSpPr/>
            <p:nvPr/>
          </p:nvSpPr>
          <p:spPr>
            <a:xfrm>
              <a:off x="6291206" y="46733"/>
              <a:ext cx="158289" cy="15429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1"/>
            <p:cNvSpPr/>
            <p:nvPr/>
          </p:nvSpPr>
          <p:spPr>
            <a:xfrm>
              <a:off x="8334626" y="4637671"/>
              <a:ext cx="430990" cy="421681"/>
            </a:xfrm>
            <a:custGeom>
              <a:avLst/>
              <a:gdLst/>
              <a:ahLst/>
              <a:cxnLst/>
              <a:rect l="l" t="t" r="r" b="b"/>
              <a:pathLst>
                <a:path w="21065" h="20610" extrusionOk="0">
                  <a:moveTo>
                    <a:pt x="15928" y="1"/>
                  </a:moveTo>
                  <a:lnTo>
                    <a:pt x="9727" y="4013"/>
                  </a:lnTo>
                  <a:lnTo>
                    <a:pt x="2918" y="1156"/>
                  </a:lnTo>
                  <a:lnTo>
                    <a:pt x="2918" y="1156"/>
                  </a:lnTo>
                  <a:lnTo>
                    <a:pt x="4803" y="8299"/>
                  </a:lnTo>
                  <a:lnTo>
                    <a:pt x="0" y="13892"/>
                  </a:lnTo>
                  <a:lnTo>
                    <a:pt x="7387" y="14287"/>
                  </a:lnTo>
                  <a:lnTo>
                    <a:pt x="11216" y="20609"/>
                  </a:lnTo>
                  <a:lnTo>
                    <a:pt x="13891" y="13709"/>
                  </a:lnTo>
                  <a:lnTo>
                    <a:pt x="21065" y="12007"/>
                  </a:lnTo>
                  <a:lnTo>
                    <a:pt x="15350" y="7357"/>
                  </a:lnTo>
                  <a:lnTo>
                    <a:pt x="159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1"/>
            <p:cNvSpPr/>
            <p:nvPr/>
          </p:nvSpPr>
          <p:spPr>
            <a:xfrm>
              <a:off x="8597734" y="201020"/>
              <a:ext cx="322506" cy="315531"/>
            </a:xfrm>
            <a:custGeom>
              <a:avLst/>
              <a:gdLst/>
              <a:ahLst/>
              <a:cxnLst/>
              <a:rect l="l" t="t" r="r" b="b"/>
              <a:pathLst>
                <a:path w="9849" h="9636" extrusionOk="0">
                  <a:moveTo>
                    <a:pt x="7447" y="0"/>
                  </a:moveTo>
                  <a:lnTo>
                    <a:pt x="4560" y="1854"/>
                  </a:lnTo>
                  <a:lnTo>
                    <a:pt x="1368" y="547"/>
                  </a:lnTo>
                  <a:lnTo>
                    <a:pt x="2250" y="3860"/>
                  </a:lnTo>
                  <a:lnTo>
                    <a:pt x="0" y="6505"/>
                  </a:lnTo>
                  <a:lnTo>
                    <a:pt x="3435" y="6687"/>
                  </a:lnTo>
                  <a:lnTo>
                    <a:pt x="5259" y="9636"/>
                  </a:lnTo>
                  <a:lnTo>
                    <a:pt x="6505" y="6414"/>
                  </a:lnTo>
                  <a:lnTo>
                    <a:pt x="9849" y="5623"/>
                  </a:lnTo>
                  <a:lnTo>
                    <a:pt x="7174" y="3435"/>
                  </a:lnTo>
                  <a:lnTo>
                    <a:pt x="74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1"/>
            <p:cNvSpPr/>
            <p:nvPr/>
          </p:nvSpPr>
          <p:spPr>
            <a:xfrm>
              <a:off x="2303878" y="-46051"/>
              <a:ext cx="253471" cy="24707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 ">
  <p:cSld name="CUSTOM_12_1_1"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32"/>
          <p:cNvSpPr txBox="1">
            <a:spLocks noGrp="1"/>
          </p:cNvSpPr>
          <p:nvPr>
            <p:ph type="subTitle" idx="1"/>
          </p:nvPr>
        </p:nvSpPr>
        <p:spPr>
          <a:xfrm>
            <a:off x="687514" y="3344775"/>
            <a:ext cx="1886700" cy="36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8" name="Google Shape;488;p32"/>
          <p:cNvSpPr txBox="1">
            <a:spLocks noGrp="1"/>
          </p:cNvSpPr>
          <p:nvPr>
            <p:ph type="subTitle" idx="2"/>
          </p:nvPr>
        </p:nvSpPr>
        <p:spPr>
          <a:xfrm>
            <a:off x="755914" y="3734500"/>
            <a:ext cx="1749900" cy="76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489" name="Google Shape;489;p32"/>
          <p:cNvSpPr txBox="1">
            <a:spLocks noGrp="1"/>
          </p:cNvSpPr>
          <p:nvPr>
            <p:ph type="subTitle" idx="3"/>
          </p:nvPr>
        </p:nvSpPr>
        <p:spPr>
          <a:xfrm>
            <a:off x="6569786" y="3344775"/>
            <a:ext cx="1886700" cy="36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90" name="Google Shape;490;p32"/>
          <p:cNvSpPr txBox="1">
            <a:spLocks noGrp="1"/>
          </p:cNvSpPr>
          <p:nvPr>
            <p:ph type="subTitle" idx="4"/>
          </p:nvPr>
        </p:nvSpPr>
        <p:spPr>
          <a:xfrm>
            <a:off x="6638186" y="3734500"/>
            <a:ext cx="1749900" cy="76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491" name="Google Shape;491;p32"/>
          <p:cNvSpPr txBox="1">
            <a:spLocks noGrp="1"/>
          </p:cNvSpPr>
          <p:nvPr>
            <p:ph type="subTitle" idx="5"/>
          </p:nvPr>
        </p:nvSpPr>
        <p:spPr>
          <a:xfrm>
            <a:off x="2648271" y="3352275"/>
            <a:ext cx="1886700" cy="35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92" name="Google Shape;492;p32"/>
          <p:cNvSpPr txBox="1">
            <a:spLocks noGrp="1"/>
          </p:cNvSpPr>
          <p:nvPr>
            <p:ph type="subTitle" idx="6"/>
          </p:nvPr>
        </p:nvSpPr>
        <p:spPr>
          <a:xfrm>
            <a:off x="2716671" y="3734500"/>
            <a:ext cx="1749900" cy="76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493" name="Google Shape;493;p32"/>
          <p:cNvSpPr txBox="1">
            <a:spLocks noGrp="1"/>
          </p:cNvSpPr>
          <p:nvPr>
            <p:ph type="subTitle" idx="7"/>
          </p:nvPr>
        </p:nvSpPr>
        <p:spPr>
          <a:xfrm>
            <a:off x="4609029" y="3352275"/>
            <a:ext cx="1886700" cy="35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94" name="Google Shape;494;p32"/>
          <p:cNvSpPr txBox="1">
            <a:spLocks noGrp="1"/>
          </p:cNvSpPr>
          <p:nvPr>
            <p:ph type="subTitle" idx="8"/>
          </p:nvPr>
        </p:nvSpPr>
        <p:spPr>
          <a:xfrm>
            <a:off x="4677429" y="3734500"/>
            <a:ext cx="1749900" cy="76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495" name="Google Shape;495;p32"/>
          <p:cNvSpPr txBox="1">
            <a:spLocks noGrp="1"/>
          </p:cNvSpPr>
          <p:nvPr>
            <p:ph type="title"/>
          </p:nvPr>
        </p:nvSpPr>
        <p:spPr>
          <a:xfrm>
            <a:off x="972900" y="287175"/>
            <a:ext cx="71982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b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grpSp>
        <p:nvGrpSpPr>
          <p:cNvPr id="496" name="Google Shape;496;p32"/>
          <p:cNvGrpSpPr/>
          <p:nvPr/>
        </p:nvGrpSpPr>
        <p:grpSpPr>
          <a:xfrm>
            <a:off x="-157699" y="-46051"/>
            <a:ext cx="9114772" cy="5358557"/>
            <a:chOff x="-157699" y="-46051"/>
            <a:chExt cx="9114772" cy="5358557"/>
          </a:xfrm>
        </p:grpSpPr>
        <p:sp>
          <p:nvSpPr>
            <p:cNvPr id="497" name="Google Shape;497;p32"/>
            <p:cNvSpPr/>
            <p:nvPr/>
          </p:nvSpPr>
          <p:spPr>
            <a:xfrm rot="-636707">
              <a:off x="-109661" y="4686922"/>
              <a:ext cx="588260" cy="576347"/>
            </a:xfrm>
            <a:custGeom>
              <a:avLst/>
              <a:gdLst/>
              <a:ahLst/>
              <a:cxnLst/>
              <a:rect l="l" t="t" r="r" b="b"/>
              <a:pathLst>
                <a:path w="21035" h="20609" extrusionOk="0">
                  <a:moveTo>
                    <a:pt x="15928" y="0"/>
                  </a:moveTo>
                  <a:lnTo>
                    <a:pt x="9727" y="4013"/>
                  </a:lnTo>
                  <a:lnTo>
                    <a:pt x="2919" y="1156"/>
                  </a:lnTo>
                  <a:lnTo>
                    <a:pt x="4803" y="8298"/>
                  </a:lnTo>
                  <a:lnTo>
                    <a:pt x="1" y="13891"/>
                  </a:lnTo>
                  <a:lnTo>
                    <a:pt x="7356" y="14286"/>
                  </a:lnTo>
                  <a:lnTo>
                    <a:pt x="11186" y="20609"/>
                  </a:lnTo>
                  <a:lnTo>
                    <a:pt x="13861" y="13709"/>
                  </a:lnTo>
                  <a:lnTo>
                    <a:pt x="21034" y="12007"/>
                  </a:lnTo>
                  <a:lnTo>
                    <a:pt x="15320" y="7356"/>
                  </a:lnTo>
                  <a:lnTo>
                    <a:pt x="159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2"/>
            <p:cNvSpPr/>
            <p:nvPr/>
          </p:nvSpPr>
          <p:spPr>
            <a:xfrm>
              <a:off x="5928575" y="4971424"/>
              <a:ext cx="253464" cy="247982"/>
            </a:xfrm>
            <a:custGeom>
              <a:avLst/>
              <a:gdLst/>
              <a:ahLst/>
              <a:cxnLst/>
              <a:rect l="l" t="t" r="r" b="b"/>
              <a:pathLst>
                <a:path w="9849" h="9636" extrusionOk="0">
                  <a:moveTo>
                    <a:pt x="7447" y="1"/>
                  </a:moveTo>
                  <a:lnTo>
                    <a:pt x="4529" y="1855"/>
                  </a:lnTo>
                  <a:lnTo>
                    <a:pt x="1368" y="548"/>
                  </a:lnTo>
                  <a:lnTo>
                    <a:pt x="1368" y="548"/>
                  </a:lnTo>
                  <a:lnTo>
                    <a:pt x="2250" y="3861"/>
                  </a:lnTo>
                  <a:lnTo>
                    <a:pt x="0" y="6475"/>
                  </a:lnTo>
                  <a:lnTo>
                    <a:pt x="3435" y="6688"/>
                  </a:lnTo>
                  <a:lnTo>
                    <a:pt x="5229" y="9636"/>
                  </a:lnTo>
                  <a:lnTo>
                    <a:pt x="6475" y="6414"/>
                  </a:lnTo>
                  <a:lnTo>
                    <a:pt x="9849" y="5624"/>
                  </a:lnTo>
                  <a:lnTo>
                    <a:pt x="7174" y="3435"/>
                  </a:lnTo>
                  <a:lnTo>
                    <a:pt x="744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2"/>
            <p:cNvSpPr/>
            <p:nvPr/>
          </p:nvSpPr>
          <p:spPr>
            <a:xfrm>
              <a:off x="256513" y="287170"/>
              <a:ext cx="431017" cy="411997"/>
            </a:xfrm>
            <a:custGeom>
              <a:avLst/>
              <a:gdLst/>
              <a:ahLst/>
              <a:cxnLst/>
              <a:rect l="l" t="t" r="r" b="b"/>
              <a:pathLst>
                <a:path w="15138" h="14470" extrusionOk="0">
                  <a:moveTo>
                    <a:pt x="7508" y="1"/>
                  </a:moveTo>
                  <a:lnTo>
                    <a:pt x="5228" y="4773"/>
                  </a:lnTo>
                  <a:lnTo>
                    <a:pt x="0" y="5594"/>
                  </a:lnTo>
                  <a:lnTo>
                    <a:pt x="3830" y="9241"/>
                  </a:lnTo>
                  <a:lnTo>
                    <a:pt x="3010" y="14469"/>
                  </a:lnTo>
                  <a:lnTo>
                    <a:pt x="3010" y="14469"/>
                  </a:lnTo>
                  <a:lnTo>
                    <a:pt x="7660" y="11946"/>
                  </a:lnTo>
                  <a:lnTo>
                    <a:pt x="12371" y="14347"/>
                  </a:lnTo>
                  <a:lnTo>
                    <a:pt x="11399" y="9150"/>
                  </a:lnTo>
                  <a:lnTo>
                    <a:pt x="15137" y="5411"/>
                  </a:lnTo>
                  <a:lnTo>
                    <a:pt x="9909" y="4712"/>
                  </a:lnTo>
                  <a:lnTo>
                    <a:pt x="75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2"/>
            <p:cNvSpPr/>
            <p:nvPr/>
          </p:nvSpPr>
          <p:spPr>
            <a:xfrm>
              <a:off x="3134101" y="4724533"/>
              <a:ext cx="158289" cy="155310"/>
            </a:xfrm>
            <a:custGeom>
              <a:avLst/>
              <a:gdLst/>
              <a:ahLst/>
              <a:cxnLst/>
              <a:rect l="l" t="t" r="r" b="b"/>
              <a:pathLst>
                <a:path w="4834" h="4743" extrusionOk="0">
                  <a:moveTo>
                    <a:pt x="3648" y="1"/>
                  </a:moveTo>
                  <a:lnTo>
                    <a:pt x="2219" y="913"/>
                  </a:lnTo>
                  <a:lnTo>
                    <a:pt x="669" y="274"/>
                  </a:lnTo>
                  <a:lnTo>
                    <a:pt x="1095" y="1916"/>
                  </a:lnTo>
                  <a:lnTo>
                    <a:pt x="1" y="3192"/>
                  </a:lnTo>
                  <a:lnTo>
                    <a:pt x="1703" y="3283"/>
                  </a:lnTo>
                  <a:lnTo>
                    <a:pt x="2584" y="4742"/>
                  </a:lnTo>
                  <a:lnTo>
                    <a:pt x="3192" y="3162"/>
                  </a:lnTo>
                  <a:lnTo>
                    <a:pt x="4834" y="2767"/>
                  </a:lnTo>
                  <a:lnTo>
                    <a:pt x="3526" y="1703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2"/>
            <p:cNvSpPr/>
            <p:nvPr/>
          </p:nvSpPr>
          <p:spPr>
            <a:xfrm>
              <a:off x="21364" y="2169991"/>
              <a:ext cx="159272" cy="155310"/>
            </a:xfrm>
            <a:custGeom>
              <a:avLst/>
              <a:gdLst/>
              <a:ahLst/>
              <a:cxnLst/>
              <a:rect l="l" t="t" r="r" b="b"/>
              <a:pathLst>
                <a:path w="4864" h="4743" extrusionOk="0">
                  <a:moveTo>
                    <a:pt x="3679" y="0"/>
                  </a:moveTo>
                  <a:lnTo>
                    <a:pt x="2250" y="912"/>
                  </a:lnTo>
                  <a:lnTo>
                    <a:pt x="700" y="274"/>
                  </a:lnTo>
                  <a:lnTo>
                    <a:pt x="1125" y="1915"/>
                  </a:lnTo>
                  <a:lnTo>
                    <a:pt x="1" y="3192"/>
                  </a:lnTo>
                  <a:lnTo>
                    <a:pt x="1703" y="3283"/>
                  </a:lnTo>
                  <a:lnTo>
                    <a:pt x="2584" y="4742"/>
                  </a:lnTo>
                  <a:lnTo>
                    <a:pt x="3192" y="3162"/>
                  </a:lnTo>
                  <a:lnTo>
                    <a:pt x="4864" y="2766"/>
                  </a:lnTo>
                  <a:lnTo>
                    <a:pt x="3527" y="1703"/>
                  </a:lnTo>
                  <a:lnTo>
                    <a:pt x="36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32"/>
            <p:cNvSpPr/>
            <p:nvPr/>
          </p:nvSpPr>
          <p:spPr>
            <a:xfrm>
              <a:off x="8714203" y="2437587"/>
              <a:ext cx="242870" cy="237892"/>
            </a:xfrm>
            <a:custGeom>
              <a:avLst/>
              <a:gdLst/>
              <a:ahLst/>
              <a:cxnLst/>
              <a:rect l="l" t="t" r="r" b="b"/>
              <a:pathLst>
                <a:path w="7417" h="7265" extrusionOk="0">
                  <a:moveTo>
                    <a:pt x="5593" y="0"/>
                  </a:moveTo>
                  <a:lnTo>
                    <a:pt x="3405" y="1429"/>
                  </a:lnTo>
                  <a:lnTo>
                    <a:pt x="1003" y="426"/>
                  </a:lnTo>
                  <a:lnTo>
                    <a:pt x="1672" y="2948"/>
                  </a:lnTo>
                  <a:lnTo>
                    <a:pt x="0" y="4924"/>
                  </a:lnTo>
                  <a:lnTo>
                    <a:pt x="2584" y="5046"/>
                  </a:lnTo>
                  <a:lnTo>
                    <a:pt x="3952" y="7265"/>
                  </a:lnTo>
                  <a:lnTo>
                    <a:pt x="4864" y="4863"/>
                  </a:lnTo>
                  <a:lnTo>
                    <a:pt x="7417" y="4255"/>
                  </a:lnTo>
                  <a:lnTo>
                    <a:pt x="5380" y="2614"/>
                  </a:lnTo>
                  <a:lnTo>
                    <a:pt x="55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2"/>
            <p:cNvSpPr/>
            <p:nvPr/>
          </p:nvSpPr>
          <p:spPr>
            <a:xfrm rot="1358496">
              <a:off x="7991176" y="1008990"/>
              <a:ext cx="156868" cy="151161"/>
            </a:xfrm>
            <a:custGeom>
              <a:avLst/>
              <a:gdLst/>
              <a:ahLst/>
              <a:cxnLst/>
              <a:rect l="l" t="t" r="r" b="b"/>
              <a:pathLst>
                <a:path w="4834" h="4742" extrusionOk="0">
                  <a:moveTo>
                    <a:pt x="3648" y="0"/>
                  </a:moveTo>
                  <a:lnTo>
                    <a:pt x="2219" y="912"/>
                  </a:lnTo>
                  <a:lnTo>
                    <a:pt x="669" y="274"/>
                  </a:lnTo>
                  <a:lnTo>
                    <a:pt x="669" y="274"/>
                  </a:lnTo>
                  <a:lnTo>
                    <a:pt x="1094" y="191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42"/>
                  </a:lnTo>
                  <a:lnTo>
                    <a:pt x="3192" y="3161"/>
                  </a:lnTo>
                  <a:lnTo>
                    <a:pt x="4833" y="2766"/>
                  </a:lnTo>
                  <a:lnTo>
                    <a:pt x="3526" y="1702"/>
                  </a:lnTo>
                  <a:lnTo>
                    <a:pt x="36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2"/>
            <p:cNvSpPr/>
            <p:nvPr/>
          </p:nvSpPr>
          <p:spPr>
            <a:xfrm>
              <a:off x="6291206" y="46733"/>
              <a:ext cx="158289" cy="15429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2"/>
            <p:cNvSpPr/>
            <p:nvPr/>
          </p:nvSpPr>
          <p:spPr>
            <a:xfrm>
              <a:off x="8334626" y="4637671"/>
              <a:ext cx="430990" cy="421681"/>
            </a:xfrm>
            <a:custGeom>
              <a:avLst/>
              <a:gdLst/>
              <a:ahLst/>
              <a:cxnLst/>
              <a:rect l="l" t="t" r="r" b="b"/>
              <a:pathLst>
                <a:path w="21065" h="20610" extrusionOk="0">
                  <a:moveTo>
                    <a:pt x="15928" y="1"/>
                  </a:moveTo>
                  <a:lnTo>
                    <a:pt x="9727" y="4013"/>
                  </a:lnTo>
                  <a:lnTo>
                    <a:pt x="2918" y="1156"/>
                  </a:lnTo>
                  <a:lnTo>
                    <a:pt x="2918" y="1156"/>
                  </a:lnTo>
                  <a:lnTo>
                    <a:pt x="4803" y="8299"/>
                  </a:lnTo>
                  <a:lnTo>
                    <a:pt x="0" y="13892"/>
                  </a:lnTo>
                  <a:lnTo>
                    <a:pt x="7387" y="14287"/>
                  </a:lnTo>
                  <a:lnTo>
                    <a:pt x="11216" y="20609"/>
                  </a:lnTo>
                  <a:lnTo>
                    <a:pt x="13891" y="13709"/>
                  </a:lnTo>
                  <a:lnTo>
                    <a:pt x="21065" y="12007"/>
                  </a:lnTo>
                  <a:lnTo>
                    <a:pt x="15350" y="7357"/>
                  </a:lnTo>
                  <a:lnTo>
                    <a:pt x="159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2"/>
            <p:cNvSpPr/>
            <p:nvPr/>
          </p:nvSpPr>
          <p:spPr>
            <a:xfrm>
              <a:off x="8456484" y="159870"/>
              <a:ext cx="322506" cy="315531"/>
            </a:xfrm>
            <a:custGeom>
              <a:avLst/>
              <a:gdLst/>
              <a:ahLst/>
              <a:cxnLst/>
              <a:rect l="l" t="t" r="r" b="b"/>
              <a:pathLst>
                <a:path w="9849" h="9636" extrusionOk="0">
                  <a:moveTo>
                    <a:pt x="7447" y="0"/>
                  </a:moveTo>
                  <a:lnTo>
                    <a:pt x="4560" y="1854"/>
                  </a:lnTo>
                  <a:lnTo>
                    <a:pt x="1368" y="547"/>
                  </a:lnTo>
                  <a:lnTo>
                    <a:pt x="2250" y="3860"/>
                  </a:lnTo>
                  <a:lnTo>
                    <a:pt x="0" y="6505"/>
                  </a:lnTo>
                  <a:lnTo>
                    <a:pt x="3435" y="6687"/>
                  </a:lnTo>
                  <a:lnTo>
                    <a:pt x="5259" y="9636"/>
                  </a:lnTo>
                  <a:lnTo>
                    <a:pt x="6505" y="6414"/>
                  </a:lnTo>
                  <a:lnTo>
                    <a:pt x="9849" y="5623"/>
                  </a:lnTo>
                  <a:lnTo>
                    <a:pt x="7174" y="3435"/>
                  </a:lnTo>
                  <a:lnTo>
                    <a:pt x="74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2"/>
            <p:cNvSpPr/>
            <p:nvPr/>
          </p:nvSpPr>
          <p:spPr>
            <a:xfrm>
              <a:off x="2303878" y="-46051"/>
              <a:ext cx="253471" cy="24707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8" name="Google Shape;508;p32"/>
          <p:cNvGrpSpPr/>
          <p:nvPr/>
        </p:nvGrpSpPr>
        <p:grpSpPr>
          <a:xfrm rot="10402137" flipH="1">
            <a:off x="-3071687" y="-3357714"/>
            <a:ext cx="6744667" cy="6976717"/>
            <a:chOff x="-3218587" y="884526"/>
            <a:chExt cx="7453051" cy="7709473"/>
          </a:xfrm>
        </p:grpSpPr>
        <p:sp>
          <p:nvSpPr>
            <p:cNvPr id="509" name="Google Shape;509;p32"/>
            <p:cNvSpPr/>
            <p:nvPr/>
          </p:nvSpPr>
          <p:spPr>
            <a:xfrm rot="-8420990" flipH="1">
              <a:off x="-2620856" y="3088982"/>
              <a:ext cx="6354845" cy="3723090"/>
            </a:xfrm>
            <a:custGeom>
              <a:avLst/>
              <a:gdLst/>
              <a:ahLst/>
              <a:cxnLst/>
              <a:rect l="l" t="t" r="r" b="b"/>
              <a:pathLst>
                <a:path w="45367" h="26579" extrusionOk="0">
                  <a:moveTo>
                    <a:pt x="45315" y="0"/>
                  </a:moveTo>
                  <a:cubicBezTo>
                    <a:pt x="32084" y="0"/>
                    <a:pt x="13418" y="25719"/>
                    <a:pt x="227" y="25719"/>
                  </a:cubicBezTo>
                  <a:cubicBezTo>
                    <a:pt x="218" y="25719"/>
                    <a:pt x="210" y="25719"/>
                    <a:pt x="201" y="25719"/>
                  </a:cubicBezTo>
                  <a:cubicBezTo>
                    <a:pt x="134" y="25986"/>
                    <a:pt x="68" y="26252"/>
                    <a:pt x="1" y="26553"/>
                  </a:cubicBezTo>
                  <a:cubicBezTo>
                    <a:pt x="241" y="26570"/>
                    <a:pt x="483" y="26578"/>
                    <a:pt x="727" y="26578"/>
                  </a:cubicBezTo>
                  <a:cubicBezTo>
                    <a:pt x="13512" y="26578"/>
                    <a:pt x="31155" y="3444"/>
                    <a:pt x="43908" y="3444"/>
                  </a:cubicBezTo>
                  <a:cubicBezTo>
                    <a:pt x="44151" y="3444"/>
                    <a:pt x="44393" y="3452"/>
                    <a:pt x="44633" y="3469"/>
                  </a:cubicBezTo>
                  <a:lnTo>
                    <a:pt x="45367" y="0"/>
                  </a:lnTo>
                  <a:cubicBezTo>
                    <a:pt x="45350" y="0"/>
                    <a:pt x="45332" y="0"/>
                    <a:pt x="453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32"/>
            <p:cNvSpPr/>
            <p:nvPr/>
          </p:nvSpPr>
          <p:spPr>
            <a:xfrm rot="-8420990" flipH="1">
              <a:off x="-2436929" y="2993462"/>
              <a:ext cx="6275282" cy="3367436"/>
            </a:xfrm>
            <a:custGeom>
              <a:avLst/>
              <a:gdLst/>
              <a:ahLst/>
              <a:cxnLst/>
              <a:rect l="l" t="t" r="r" b="b"/>
              <a:pathLst>
                <a:path w="44799" h="24040" extrusionOk="0">
                  <a:moveTo>
                    <a:pt x="44074" y="1"/>
                  </a:moveTo>
                  <a:cubicBezTo>
                    <a:pt x="31320" y="1"/>
                    <a:pt x="13647" y="23135"/>
                    <a:pt x="923" y="23135"/>
                  </a:cubicBezTo>
                  <a:cubicBezTo>
                    <a:pt x="680" y="23135"/>
                    <a:pt x="439" y="23127"/>
                    <a:pt x="200" y="23110"/>
                  </a:cubicBezTo>
                  <a:cubicBezTo>
                    <a:pt x="134" y="23376"/>
                    <a:pt x="67" y="23643"/>
                    <a:pt x="0" y="23944"/>
                  </a:cubicBezTo>
                  <a:cubicBezTo>
                    <a:pt x="466" y="24009"/>
                    <a:pt x="938" y="24040"/>
                    <a:pt x="1417" y="24040"/>
                  </a:cubicBezTo>
                  <a:cubicBezTo>
                    <a:pt x="13716" y="24040"/>
                    <a:pt x="30381" y="3399"/>
                    <a:pt x="42651" y="3399"/>
                  </a:cubicBezTo>
                  <a:cubicBezTo>
                    <a:pt x="43129" y="3399"/>
                    <a:pt x="43601" y="3430"/>
                    <a:pt x="44065" y="3496"/>
                  </a:cubicBezTo>
                  <a:lnTo>
                    <a:pt x="44799" y="26"/>
                  </a:lnTo>
                  <a:cubicBezTo>
                    <a:pt x="44559" y="9"/>
                    <a:pt x="44317" y="1"/>
                    <a:pt x="4407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32"/>
            <p:cNvSpPr/>
            <p:nvPr/>
          </p:nvSpPr>
          <p:spPr>
            <a:xfrm rot="-8420990" flipH="1">
              <a:off x="-2248483" y="2893653"/>
              <a:ext cx="6195859" cy="3021167"/>
            </a:xfrm>
            <a:custGeom>
              <a:avLst/>
              <a:gdLst/>
              <a:ahLst/>
              <a:cxnLst/>
              <a:rect l="l" t="t" r="r" b="b"/>
              <a:pathLst>
                <a:path w="44232" h="21568" extrusionOk="0">
                  <a:moveTo>
                    <a:pt x="42795" y="0"/>
                  </a:moveTo>
                  <a:cubicBezTo>
                    <a:pt x="30535" y="0"/>
                    <a:pt x="13896" y="20614"/>
                    <a:pt x="1608" y="20614"/>
                  </a:cubicBezTo>
                  <a:cubicBezTo>
                    <a:pt x="1121" y="20614"/>
                    <a:pt x="640" y="20582"/>
                    <a:pt x="167" y="20515"/>
                  </a:cubicBezTo>
                  <a:cubicBezTo>
                    <a:pt x="134" y="20781"/>
                    <a:pt x="67" y="21082"/>
                    <a:pt x="0" y="21348"/>
                  </a:cubicBezTo>
                  <a:cubicBezTo>
                    <a:pt x="701" y="21498"/>
                    <a:pt x="1417" y="21568"/>
                    <a:pt x="2149" y="21568"/>
                  </a:cubicBezTo>
                  <a:cubicBezTo>
                    <a:pt x="13941" y="21568"/>
                    <a:pt x="29589" y="3321"/>
                    <a:pt x="41375" y="3321"/>
                  </a:cubicBezTo>
                  <a:cubicBezTo>
                    <a:pt x="42098" y="3321"/>
                    <a:pt x="42806" y="3390"/>
                    <a:pt x="43498" y="3536"/>
                  </a:cubicBezTo>
                  <a:lnTo>
                    <a:pt x="44232" y="100"/>
                  </a:lnTo>
                  <a:cubicBezTo>
                    <a:pt x="43760" y="33"/>
                    <a:pt x="43281" y="0"/>
                    <a:pt x="427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2"/>
            <p:cNvSpPr/>
            <p:nvPr/>
          </p:nvSpPr>
          <p:spPr>
            <a:xfrm rot="-8420990" flipH="1">
              <a:off x="-2066441" y="2786527"/>
              <a:ext cx="6116435" cy="2692548"/>
            </a:xfrm>
            <a:custGeom>
              <a:avLst/>
              <a:gdLst/>
              <a:ahLst/>
              <a:cxnLst/>
              <a:rect l="l" t="t" r="r" b="b"/>
              <a:pathLst>
                <a:path w="43665" h="19222" extrusionOk="0">
                  <a:moveTo>
                    <a:pt x="41521" y="1"/>
                  </a:moveTo>
                  <a:cubicBezTo>
                    <a:pt x="29761" y="1"/>
                    <a:pt x="14102" y="18219"/>
                    <a:pt x="2316" y="18219"/>
                  </a:cubicBezTo>
                  <a:cubicBezTo>
                    <a:pt x="1584" y="18219"/>
                    <a:pt x="867" y="18149"/>
                    <a:pt x="167" y="17999"/>
                  </a:cubicBezTo>
                  <a:cubicBezTo>
                    <a:pt x="134" y="18266"/>
                    <a:pt x="67" y="18567"/>
                    <a:pt x="0" y="18833"/>
                  </a:cubicBezTo>
                  <a:cubicBezTo>
                    <a:pt x="932" y="19099"/>
                    <a:pt x="1894" y="19222"/>
                    <a:pt x="2882" y="19222"/>
                  </a:cubicBezTo>
                  <a:cubicBezTo>
                    <a:pt x="14169" y="19222"/>
                    <a:pt x="28826" y="3268"/>
                    <a:pt x="40089" y="3268"/>
                  </a:cubicBezTo>
                  <a:cubicBezTo>
                    <a:pt x="41075" y="3268"/>
                    <a:pt x="42035" y="3390"/>
                    <a:pt x="42964" y="3656"/>
                  </a:cubicBezTo>
                  <a:lnTo>
                    <a:pt x="43665" y="220"/>
                  </a:lnTo>
                  <a:cubicBezTo>
                    <a:pt x="42966" y="71"/>
                    <a:pt x="42251" y="1"/>
                    <a:pt x="4152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32"/>
            <p:cNvSpPr/>
            <p:nvPr/>
          </p:nvSpPr>
          <p:spPr>
            <a:xfrm rot="-8420990" flipH="1">
              <a:off x="-1883421" y="2670583"/>
              <a:ext cx="6041775" cy="2378917"/>
            </a:xfrm>
            <a:custGeom>
              <a:avLst/>
              <a:gdLst/>
              <a:ahLst/>
              <a:cxnLst/>
              <a:rect l="l" t="t" r="r" b="b"/>
              <a:pathLst>
                <a:path w="43132" h="16983" extrusionOk="0">
                  <a:moveTo>
                    <a:pt x="40250" y="0"/>
                  </a:moveTo>
                  <a:cubicBezTo>
                    <a:pt x="28975" y="0"/>
                    <a:pt x="14356" y="15927"/>
                    <a:pt x="3101" y="15927"/>
                  </a:cubicBezTo>
                  <a:cubicBezTo>
                    <a:pt x="2106" y="15927"/>
                    <a:pt x="1138" y="15803"/>
                    <a:pt x="201" y="15532"/>
                  </a:cubicBezTo>
                  <a:lnTo>
                    <a:pt x="0" y="16366"/>
                  </a:lnTo>
                  <a:cubicBezTo>
                    <a:pt x="1174" y="16792"/>
                    <a:pt x="2396" y="16983"/>
                    <a:pt x="3660" y="16983"/>
                  </a:cubicBezTo>
                  <a:cubicBezTo>
                    <a:pt x="14385" y="16983"/>
                    <a:pt x="28010" y="3241"/>
                    <a:pt x="38713" y="3241"/>
                  </a:cubicBezTo>
                  <a:cubicBezTo>
                    <a:pt x="39974" y="3241"/>
                    <a:pt x="41194" y="3431"/>
                    <a:pt x="42364" y="3857"/>
                  </a:cubicBezTo>
                  <a:cubicBezTo>
                    <a:pt x="42631" y="2690"/>
                    <a:pt x="42864" y="1522"/>
                    <a:pt x="43131" y="388"/>
                  </a:cubicBezTo>
                  <a:cubicBezTo>
                    <a:pt x="42199" y="122"/>
                    <a:pt x="41237" y="0"/>
                    <a:pt x="402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32"/>
            <p:cNvSpPr/>
            <p:nvPr/>
          </p:nvSpPr>
          <p:spPr>
            <a:xfrm rot="-8420990" flipH="1">
              <a:off x="-1702382" y="2545721"/>
              <a:ext cx="5957589" cy="2082796"/>
            </a:xfrm>
            <a:custGeom>
              <a:avLst/>
              <a:gdLst/>
              <a:ahLst/>
              <a:cxnLst/>
              <a:rect l="l" t="t" r="r" b="b"/>
              <a:pathLst>
                <a:path w="42531" h="14869" extrusionOk="0">
                  <a:moveTo>
                    <a:pt x="38901" y="1"/>
                  </a:moveTo>
                  <a:cubicBezTo>
                    <a:pt x="28187" y="1"/>
                    <a:pt x="14542" y="13760"/>
                    <a:pt x="3806" y="13760"/>
                  </a:cubicBezTo>
                  <a:cubicBezTo>
                    <a:pt x="2550" y="13760"/>
                    <a:pt x="1334" y="13572"/>
                    <a:pt x="167" y="13152"/>
                  </a:cubicBezTo>
                  <a:cubicBezTo>
                    <a:pt x="134" y="13419"/>
                    <a:pt x="67" y="13685"/>
                    <a:pt x="1" y="13986"/>
                  </a:cubicBezTo>
                  <a:cubicBezTo>
                    <a:pt x="1406" y="14601"/>
                    <a:pt x="2885" y="14869"/>
                    <a:pt x="4422" y="14869"/>
                  </a:cubicBezTo>
                  <a:cubicBezTo>
                    <a:pt x="14578" y="14869"/>
                    <a:pt x="27220" y="3185"/>
                    <a:pt x="37361" y="3185"/>
                  </a:cubicBezTo>
                  <a:cubicBezTo>
                    <a:pt x="38903" y="3185"/>
                    <a:pt x="40388" y="3456"/>
                    <a:pt x="41797" y="4079"/>
                  </a:cubicBezTo>
                  <a:lnTo>
                    <a:pt x="42531" y="609"/>
                  </a:lnTo>
                  <a:cubicBezTo>
                    <a:pt x="41367" y="189"/>
                    <a:pt x="40154" y="1"/>
                    <a:pt x="3890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32"/>
            <p:cNvSpPr/>
            <p:nvPr/>
          </p:nvSpPr>
          <p:spPr>
            <a:xfrm rot="-8312805" flipH="1">
              <a:off x="-2782181" y="3233710"/>
              <a:ext cx="6354894" cy="3723119"/>
            </a:xfrm>
            <a:custGeom>
              <a:avLst/>
              <a:gdLst/>
              <a:ahLst/>
              <a:cxnLst/>
              <a:rect l="l" t="t" r="r" b="b"/>
              <a:pathLst>
                <a:path w="45367" h="26579" extrusionOk="0">
                  <a:moveTo>
                    <a:pt x="45315" y="0"/>
                  </a:moveTo>
                  <a:cubicBezTo>
                    <a:pt x="32084" y="0"/>
                    <a:pt x="13418" y="25719"/>
                    <a:pt x="227" y="25719"/>
                  </a:cubicBezTo>
                  <a:cubicBezTo>
                    <a:pt x="218" y="25719"/>
                    <a:pt x="210" y="25719"/>
                    <a:pt x="201" y="25719"/>
                  </a:cubicBezTo>
                  <a:cubicBezTo>
                    <a:pt x="134" y="25986"/>
                    <a:pt x="68" y="26252"/>
                    <a:pt x="1" y="26553"/>
                  </a:cubicBezTo>
                  <a:cubicBezTo>
                    <a:pt x="241" y="26570"/>
                    <a:pt x="483" y="26578"/>
                    <a:pt x="727" y="26578"/>
                  </a:cubicBezTo>
                  <a:cubicBezTo>
                    <a:pt x="13512" y="26578"/>
                    <a:pt x="31155" y="3444"/>
                    <a:pt x="43908" y="3444"/>
                  </a:cubicBezTo>
                  <a:cubicBezTo>
                    <a:pt x="44151" y="3444"/>
                    <a:pt x="44393" y="3452"/>
                    <a:pt x="44633" y="3469"/>
                  </a:cubicBezTo>
                  <a:lnTo>
                    <a:pt x="45367" y="0"/>
                  </a:lnTo>
                  <a:cubicBezTo>
                    <a:pt x="45350" y="0"/>
                    <a:pt x="45332" y="0"/>
                    <a:pt x="453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6" name="Google Shape;516;p32"/>
          <p:cNvGrpSpPr/>
          <p:nvPr/>
        </p:nvGrpSpPr>
        <p:grpSpPr>
          <a:xfrm rot="-10397942">
            <a:off x="5457052" y="-3632853"/>
            <a:ext cx="6744878" cy="6976935"/>
            <a:chOff x="-3218587" y="884526"/>
            <a:chExt cx="7453051" cy="7709473"/>
          </a:xfrm>
        </p:grpSpPr>
        <p:sp>
          <p:nvSpPr>
            <p:cNvPr id="517" name="Google Shape;517;p32"/>
            <p:cNvSpPr/>
            <p:nvPr/>
          </p:nvSpPr>
          <p:spPr>
            <a:xfrm rot="-8420990" flipH="1">
              <a:off x="-2620856" y="3088982"/>
              <a:ext cx="6354845" cy="3723090"/>
            </a:xfrm>
            <a:custGeom>
              <a:avLst/>
              <a:gdLst/>
              <a:ahLst/>
              <a:cxnLst/>
              <a:rect l="l" t="t" r="r" b="b"/>
              <a:pathLst>
                <a:path w="45367" h="26579" extrusionOk="0">
                  <a:moveTo>
                    <a:pt x="45315" y="0"/>
                  </a:moveTo>
                  <a:cubicBezTo>
                    <a:pt x="32084" y="0"/>
                    <a:pt x="13418" y="25719"/>
                    <a:pt x="227" y="25719"/>
                  </a:cubicBezTo>
                  <a:cubicBezTo>
                    <a:pt x="218" y="25719"/>
                    <a:pt x="210" y="25719"/>
                    <a:pt x="201" y="25719"/>
                  </a:cubicBezTo>
                  <a:cubicBezTo>
                    <a:pt x="134" y="25986"/>
                    <a:pt x="68" y="26252"/>
                    <a:pt x="1" y="26553"/>
                  </a:cubicBezTo>
                  <a:cubicBezTo>
                    <a:pt x="241" y="26570"/>
                    <a:pt x="483" y="26578"/>
                    <a:pt x="727" y="26578"/>
                  </a:cubicBezTo>
                  <a:cubicBezTo>
                    <a:pt x="13512" y="26578"/>
                    <a:pt x="31155" y="3444"/>
                    <a:pt x="43908" y="3444"/>
                  </a:cubicBezTo>
                  <a:cubicBezTo>
                    <a:pt x="44151" y="3444"/>
                    <a:pt x="44393" y="3452"/>
                    <a:pt x="44633" y="3469"/>
                  </a:cubicBezTo>
                  <a:lnTo>
                    <a:pt x="45367" y="0"/>
                  </a:lnTo>
                  <a:cubicBezTo>
                    <a:pt x="45350" y="0"/>
                    <a:pt x="45332" y="0"/>
                    <a:pt x="453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2"/>
            <p:cNvSpPr/>
            <p:nvPr/>
          </p:nvSpPr>
          <p:spPr>
            <a:xfrm rot="-8420990" flipH="1">
              <a:off x="-2436929" y="2993462"/>
              <a:ext cx="6275282" cy="3367436"/>
            </a:xfrm>
            <a:custGeom>
              <a:avLst/>
              <a:gdLst/>
              <a:ahLst/>
              <a:cxnLst/>
              <a:rect l="l" t="t" r="r" b="b"/>
              <a:pathLst>
                <a:path w="44799" h="24040" extrusionOk="0">
                  <a:moveTo>
                    <a:pt x="44074" y="1"/>
                  </a:moveTo>
                  <a:cubicBezTo>
                    <a:pt x="31320" y="1"/>
                    <a:pt x="13647" y="23135"/>
                    <a:pt x="923" y="23135"/>
                  </a:cubicBezTo>
                  <a:cubicBezTo>
                    <a:pt x="680" y="23135"/>
                    <a:pt x="439" y="23127"/>
                    <a:pt x="200" y="23110"/>
                  </a:cubicBezTo>
                  <a:cubicBezTo>
                    <a:pt x="134" y="23376"/>
                    <a:pt x="67" y="23643"/>
                    <a:pt x="0" y="23944"/>
                  </a:cubicBezTo>
                  <a:cubicBezTo>
                    <a:pt x="466" y="24009"/>
                    <a:pt x="938" y="24040"/>
                    <a:pt x="1417" y="24040"/>
                  </a:cubicBezTo>
                  <a:cubicBezTo>
                    <a:pt x="13716" y="24040"/>
                    <a:pt x="30381" y="3399"/>
                    <a:pt x="42651" y="3399"/>
                  </a:cubicBezTo>
                  <a:cubicBezTo>
                    <a:pt x="43129" y="3399"/>
                    <a:pt x="43601" y="3430"/>
                    <a:pt x="44065" y="3496"/>
                  </a:cubicBezTo>
                  <a:lnTo>
                    <a:pt x="44799" y="26"/>
                  </a:lnTo>
                  <a:cubicBezTo>
                    <a:pt x="44559" y="9"/>
                    <a:pt x="44317" y="1"/>
                    <a:pt x="4407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2"/>
            <p:cNvSpPr/>
            <p:nvPr/>
          </p:nvSpPr>
          <p:spPr>
            <a:xfrm rot="-8420990" flipH="1">
              <a:off x="-2248483" y="2893653"/>
              <a:ext cx="6195859" cy="3021167"/>
            </a:xfrm>
            <a:custGeom>
              <a:avLst/>
              <a:gdLst/>
              <a:ahLst/>
              <a:cxnLst/>
              <a:rect l="l" t="t" r="r" b="b"/>
              <a:pathLst>
                <a:path w="44232" h="21568" extrusionOk="0">
                  <a:moveTo>
                    <a:pt x="42795" y="0"/>
                  </a:moveTo>
                  <a:cubicBezTo>
                    <a:pt x="30535" y="0"/>
                    <a:pt x="13896" y="20614"/>
                    <a:pt x="1608" y="20614"/>
                  </a:cubicBezTo>
                  <a:cubicBezTo>
                    <a:pt x="1121" y="20614"/>
                    <a:pt x="640" y="20582"/>
                    <a:pt x="167" y="20515"/>
                  </a:cubicBezTo>
                  <a:cubicBezTo>
                    <a:pt x="134" y="20781"/>
                    <a:pt x="67" y="21082"/>
                    <a:pt x="0" y="21348"/>
                  </a:cubicBezTo>
                  <a:cubicBezTo>
                    <a:pt x="701" y="21498"/>
                    <a:pt x="1417" y="21568"/>
                    <a:pt x="2149" y="21568"/>
                  </a:cubicBezTo>
                  <a:cubicBezTo>
                    <a:pt x="13941" y="21568"/>
                    <a:pt x="29589" y="3321"/>
                    <a:pt x="41375" y="3321"/>
                  </a:cubicBezTo>
                  <a:cubicBezTo>
                    <a:pt x="42098" y="3321"/>
                    <a:pt x="42806" y="3390"/>
                    <a:pt x="43498" y="3536"/>
                  </a:cubicBezTo>
                  <a:lnTo>
                    <a:pt x="44232" y="100"/>
                  </a:lnTo>
                  <a:cubicBezTo>
                    <a:pt x="43760" y="33"/>
                    <a:pt x="43281" y="0"/>
                    <a:pt x="427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2"/>
            <p:cNvSpPr/>
            <p:nvPr/>
          </p:nvSpPr>
          <p:spPr>
            <a:xfrm rot="-8420990" flipH="1">
              <a:off x="-2066441" y="2786527"/>
              <a:ext cx="6116435" cy="2692548"/>
            </a:xfrm>
            <a:custGeom>
              <a:avLst/>
              <a:gdLst/>
              <a:ahLst/>
              <a:cxnLst/>
              <a:rect l="l" t="t" r="r" b="b"/>
              <a:pathLst>
                <a:path w="43665" h="19222" extrusionOk="0">
                  <a:moveTo>
                    <a:pt x="41521" y="1"/>
                  </a:moveTo>
                  <a:cubicBezTo>
                    <a:pt x="29761" y="1"/>
                    <a:pt x="14102" y="18219"/>
                    <a:pt x="2316" y="18219"/>
                  </a:cubicBezTo>
                  <a:cubicBezTo>
                    <a:pt x="1584" y="18219"/>
                    <a:pt x="867" y="18149"/>
                    <a:pt x="167" y="17999"/>
                  </a:cubicBezTo>
                  <a:cubicBezTo>
                    <a:pt x="134" y="18266"/>
                    <a:pt x="67" y="18567"/>
                    <a:pt x="0" y="18833"/>
                  </a:cubicBezTo>
                  <a:cubicBezTo>
                    <a:pt x="932" y="19099"/>
                    <a:pt x="1894" y="19222"/>
                    <a:pt x="2882" y="19222"/>
                  </a:cubicBezTo>
                  <a:cubicBezTo>
                    <a:pt x="14169" y="19222"/>
                    <a:pt x="28826" y="3268"/>
                    <a:pt x="40089" y="3268"/>
                  </a:cubicBezTo>
                  <a:cubicBezTo>
                    <a:pt x="41075" y="3268"/>
                    <a:pt x="42035" y="3390"/>
                    <a:pt x="42964" y="3656"/>
                  </a:cubicBezTo>
                  <a:lnTo>
                    <a:pt x="43665" y="220"/>
                  </a:lnTo>
                  <a:cubicBezTo>
                    <a:pt x="42966" y="71"/>
                    <a:pt x="42251" y="1"/>
                    <a:pt x="4152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2"/>
            <p:cNvSpPr/>
            <p:nvPr/>
          </p:nvSpPr>
          <p:spPr>
            <a:xfrm rot="-8420990" flipH="1">
              <a:off x="-1883421" y="2670583"/>
              <a:ext cx="6041775" cy="2378917"/>
            </a:xfrm>
            <a:custGeom>
              <a:avLst/>
              <a:gdLst/>
              <a:ahLst/>
              <a:cxnLst/>
              <a:rect l="l" t="t" r="r" b="b"/>
              <a:pathLst>
                <a:path w="43132" h="16983" extrusionOk="0">
                  <a:moveTo>
                    <a:pt x="40250" y="0"/>
                  </a:moveTo>
                  <a:cubicBezTo>
                    <a:pt x="28975" y="0"/>
                    <a:pt x="14356" y="15927"/>
                    <a:pt x="3101" y="15927"/>
                  </a:cubicBezTo>
                  <a:cubicBezTo>
                    <a:pt x="2106" y="15927"/>
                    <a:pt x="1138" y="15803"/>
                    <a:pt x="201" y="15532"/>
                  </a:cubicBezTo>
                  <a:lnTo>
                    <a:pt x="0" y="16366"/>
                  </a:lnTo>
                  <a:cubicBezTo>
                    <a:pt x="1174" y="16792"/>
                    <a:pt x="2396" y="16983"/>
                    <a:pt x="3660" y="16983"/>
                  </a:cubicBezTo>
                  <a:cubicBezTo>
                    <a:pt x="14385" y="16983"/>
                    <a:pt x="28010" y="3241"/>
                    <a:pt x="38713" y="3241"/>
                  </a:cubicBezTo>
                  <a:cubicBezTo>
                    <a:pt x="39974" y="3241"/>
                    <a:pt x="41194" y="3431"/>
                    <a:pt x="42364" y="3857"/>
                  </a:cubicBezTo>
                  <a:cubicBezTo>
                    <a:pt x="42631" y="2690"/>
                    <a:pt x="42864" y="1522"/>
                    <a:pt x="43131" y="388"/>
                  </a:cubicBezTo>
                  <a:cubicBezTo>
                    <a:pt x="42199" y="122"/>
                    <a:pt x="41237" y="0"/>
                    <a:pt x="402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2"/>
            <p:cNvSpPr/>
            <p:nvPr/>
          </p:nvSpPr>
          <p:spPr>
            <a:xfrm rot="-8420990" flipH="1">
              <a:off x="-1702382" y="2545721"/>
              <a:ext cx="5957589" cy="2082796"/>
            </a:xfrm>
            <a:custGeom>
              <a:avLst/>
              <a:gdLst/>
              <a:ahLst/>
              <a:cxnLst/>
              <a:rect l="l" t="t" r="r" b="b"/>
              <a:pathLst>
                <a:path w="42531" h="14869" extrusionOk="0">
                  <a:moveTo>
                    <a:pt x="38901" y="1"/>
                  </a:moveTo>
                  <a:cubicBezTo>
                    <a:pt x="28187" y="1"/>
                    <a:pt x="14542" y="13760"/>
                    <a:pt x="3806" y="13760"/>
                  </a:cubicBezTo>
                  <a:cubicBezTo>
                    <a:pt x="2550" y="13760"/>
                    <a:pt x="1334" y="13572"/>
                    <a:pt x="167" y="13152"/>
                  </a:cubicBezTo>
                  <a:cubicBezTo>
                    <a:pt x="134" y="13419"/>
                    <a:pt x="67" y="13685"/>
                    <a:pt x="1" y="13986"/>
                  </a:cubicBezTo>
                  <a:cubicBezTo>
                    <a:pt x="1406" y="14601"/>
                    <a:pt x="2885" y="14869"/>
                    <a:pt x="4422" y="14869"/>
                  </a:cubicBezTo>
                  <a:cubicBezTo>
                    <a:pt x="14578" y="14869"/>
                    <a:pt x="27220" y="3185"/>
                    <a:pt x="37361" y="3185"/>
                  </a:cubicBezTo>
                  <a:cubicBezTo>
                    <a:pt x="38903" y="3185"/>
                    <a:pt x="40388" y="3456"/>
                    <a:pt x="41797" y="4079"/>
                  </a:cubicBezTo>
                  <a:lnTo>
                    <a:pt x="42531" y="609"/>
                  </a:lnTo>
                  <a:cubicBezTo>
                    <a:pt x="41367" y="189"/>
                    <a:pt x="40154" y="1"/>
                    <a:pt x="3890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32"/>
            <p:cNvSpPr/>
            <p:nvPr/>
          </p:nvSpPr>
          <p:spPr>
            <a:xfrm rot="-8312805" flipH="1">
              <a:off x="-2782181" y="3233710"/>
              <a:ext cx="6354894" cy="3723119"/>
            </a:xfrm>
            <a:custGeom>
              <a:avLst/>
              <a:gdLst/>
              <a:ahLst/>
              <a:cxnLst/>
              <a:rect l="l" t="t" r="r" b="b"/>
              <a:pathLst>
                <a:path w="45367" h="26579" extrusionOk="0">
                  <a:moveTo>
                    <a:pt x="45315" y="0"/>
                  </a:moveTo>
                  <a:cubicBezTo>
                    <a:pt x="32084" y="0"/>
                    <a:pt x="13418" y="25719"/>
                    <a:pt x="227" y="25719"/>
                  </a:cubicBezTo>
                  <a:cubicBezTo>
                    <a:pt x="218" y="25719"/>
                    <a:pt x="210" y="25719"/>
                    <a:pt x="201" y="25719"/>
                  </a:cubicBezTo>
                  <a:cubicBezTo>
                    <a:pt x="134" y="25986"/>
                    <a:pt x="68" y="26252"/>
                    <a:pt x="1" y="26553"/>
                  </a:cubicBezTo>
                  <a:cubicBezTo>
                    <a:pt x="241" y="26570"/>
                    <a:pt x="483" y="26578"/>
                    <a:pt x="727" y="26578"/>
                  </a:cubicBezTo>
                  <a:cubicBezTo>
                    <a:pt x="13512" y="26578"/>
                    <a:pt x="31155" y="3444"/>
                    <a:pt x="43908" y="3444"/>
                  </a:cubicBezTo>
                  <a:cubicBezTo>
                    <a:pt x="44151" y="3444"/>
                    <a:pt x="44393" y="3452"/>
                    <a:pt x="44633" y="3469"/>
                  </a:cubicBezTo>
                  <a:lnTo>
                    <a:pt x="45367" y="0"/>
                  </a:lnTo>
                  <a:cubicBezTo>
                    <a:pt x="45350" y="0"/>
                    <a:pt x="45332" y="0"/>
                    <a:pt x="453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  1">
  <p:cSld name="CUSTOM_12_1_1_1"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33"/>
          <p:cNvSpPr txBox="1">
            <a:spLocks noGrp="1"/>
          </p:cNvSpPr>
          <p:nvPr>
            <p:ph type="subTitle" idx="1"/>
          </p:nvPr>
        </p:nvSpPr>
        <p:spPr>
          <a:xfrm>
            <a:off x="916114" y="2811375"/>
            <a:ext cx="1886700" cy="36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6" name="Google Shape;526;p33"/>
          <p:cNvSpPr txBox="1">
            <a:spLocks noGrp="1"/>
          </p:cNvSpPr>
          <p:nvPr>
            <p:ph type="subTitle" idx="2"/>
          </p:nvPr>
        </p:nvSpPr>
        <p:spPr>
          <a:xfrm>
            <a:off x="984514" y="3201100"/>
            <a:ext cx="1749900" cy="76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527" name="Google Shape;527;p33"/>
          <p:cNvSpPr txBox="1">
            <a:spLocks noGrp="1"/>
          </p:cNvSpPr>
          <p:nvPr>
            <p:ph type="subTitle" idx="3"/>
          </p:nvPr>
        </p:nvSpPr>
        <p:spPr>
          <a:xfrm>
            <a:off x="6341186" y="3497175"/>
            <a:ext cx="1886700" cy="36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8" name="Google Shape;528;p33"/>
          <p:cNvSpPr txBox="1">
            <a:spLocks noGrp="1"/>
          </p:cNvSpPr>
          <p:nvPr>
            <p:ph type="subTitle" idx="4"/>
          </p:nvPr>
        </p:nvSpPr>
        <p:spPr>
          <a:xfrm>
            <a:off x="6409586" y="3886900"/>
            <a:ext cx="1749900" cy="76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529" name="Google Shape;529;p33"/>
          <p:cNvSpPr txBox="1">
            <a:spLocks noGrp="1"/>
          </p:cNvSpPr>
          <p:nvPr>
            <p:ph type="subTitle" idx="5"/>
          </p:nvPr>
        </p:nvSpPr>
        <p:spPr>
          <a:xfrm>
            <a:off x="2724471" y="3504675"/>
            <a:ext cx="1886700" cy="35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30" name="Google Shape;530;p33"/>
          <p:cNvSpPr txBox="1">
            <a:spLocks noGrp="1"/>
          </p:cNvSpPr>
          <p:nvPr>
            <p:ph type="subTitle" idx="6"/>
          </p:nvPr>
        </p:nvSpPr>
        <p:spPr>
          <a:xfrm>
            <a:off x="2792871" y="3886900"/>
            <a:ext cx="1749900" cy="76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531" name="Google Shape;531;p33"/>
          <p:cNvSpPr txBox="1">
            <a:spLocks noGrp="1"/>
          </p:cNvSpPr>
          <p:nvPr>
            <p:ph type="subTitle" idx="7"/>
          </p:nvPr>
        </p:nvSpPr>
        <p:spPr>
          <a:xfrm>
            <a:off x="4532829" y="2818875"/>
            <a:ext cx="1886700" cy="35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32" name="Google Shape;532;p33"/>
          <p:cNvSpPr txBox="1">
            <a:spLocks noGrp="1"/>
          </p:cNvSpPr>
          <p:nvPr>
            <p:ph type="subTitle" idx="8"/>
          </p:nvPr>
        </p:nvSpPr>
        <p:spPr>
          <a:xfrm>
            <a:off x="4601229" y="3201100"/>
            <a:ext cx="1749900" cy="76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533" name="Google Shape;533;p33"/>
          <p:cNvSpPr txBox="1">
            <a:spLocks noGrp="1"/>
          </p:cNvSpPr>
          <p:nvPr>
            <p:ph type="title"/>
          </p:nvPr>
        </p:nvSpPr>
        <p:spPr>
          <a:xfrm>
            <a:off x="972900" y="287175"/>
            <a:ext cx="71982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b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grpSp>
        <p:nvGrpSpPr>
          <p:cNvPr id="534" name="Google Shape;534;p33"/>
          <p:cNvGrpSpPr/>
          <p:nvPr/>
        </p:nvGrpSpPr>
        <p:grpSpPr>
          <a:xfrm>
            <a:off x="-157699" y="-46051"/>
            <a:ext cx="9114772" cy="5358557"/>
            <a:chOff x="-157699" y="-46051"/>
            <a:chExt cx="9114772" cy="5358557"/>
          </a:xfrm>
        </p:grpSpPr>
        <p:sp>
          <p:nvSpPr>
            <p:cNvPr id="535" name="Google Shape;535;p33"/>
            <p:cNvSpPr/>
            <p:nvPr/>
          </p:nvSpPr>
          <p:spPr>
            <a:xfrm rot="-636707">
              <a:off x="-109661" y="4686922"/>
              <a:ext cx="588260" cy="576347"/>
            </a:xfrm>
            <a:custGeom>
              <a:avLst/>
              <a:gdLst/>
              <a:ahLst/>
              <a:cxnLst/>
              <a:rect l="l" t="t" r="r" b="b"/>
              <a:pathLst>
                <a:path w="21035" h="20609" extrusionOk="0">
                  <a:moveTo>
                    <a:pt x="15928" y="0"/>
                  </a:moveTo>
                  <a:lnTo>
                    <a:pt x="9727" y="4013"/>
                  </a:lnTo>
                  <a:lnTo>
                    <a:pt x="2919" y="1156"/>
                  </a:lnTo>
                  <a:lnTo>
                    <a:pt x="4803" y="8298"/>
                  </a:lnTo>
                  <a:lnTo>
                    <a:pt x="1" y="13891"/>
                  </a:lnTo>
                  <a:lnTo>
                    <a:pt x="7356" y="14286"/>
                  </a:lnTo>
                  <a:lnTo>
                    <a:pt x="11186" y="20609"/>
                  </a:lnTo>
                  <a:lnTo>
                    <a:pt x="13861" y="13709"/>
                  </a:lnTo>
                  <a:lnTo>
                    <a:pt x="21034" y="12007"/>
                  </a:lnTo>
                  <a:lnTo>
                    <a:pt x="15320" y="7356"/>
                  </a:lnTo>
                  <a:lnTo>
                    <a:pt x="159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33"/>
            <p:cNvSpPr/>
            <p:nvPr/>
          </p:nvSpPr>
          <p:spPr>
            <a:xfrm>
              <a:off x="5928575" y="4971424"/>
              <a:ext cx="253464" cy="247982"/>
            </a:xfrm>
            <a:custGeom>
              <a:avLst/>
              <a:gdLst/>
              <a:ahLst/>
              <a:cxnLst/>
              <a:rect l="l" t="t" r="r" b="b"/>
              <a:pathLst>
                <a:path w="9849" h="9636" extrusionOk="0">
                  <a:moveTo>
                    <a:pt x="7447" y="1"/>
                  </a:moveTo>
                  <a:lnTo>
                    <a:pt x="4529" y="1855"/>
                  </a:lnTo>
                  <a:lnTo>
                    <a:pt x="1368" y="548"/>
                  </a:lnTo>
                  <a:lnTo>
                    <a:pt x="1368" y="548"/>
                  </a:lnTo>
                  <a:lnTo>
                    <a:pt x="2250" y="3861"/>
                  </a:lnTo>
                  <a:lnTo>
                    <a:pt x="0" y="6475"/>
                  </a:lnTo>
                  <a:lnTo>
                    <a:pt x="3435" y="6688"/>
                  </a:lnTo>
                  <a:lnTo>
                    <a:pt x="5229" y="9636"/>
                  </a:lnTo>
                  <a:lnTo>
                    <a:pt x="6475" y="6414"/>
                  </a:lnTo>
                  <a:lnTo>
                    <a:pt x="9849" y="5624"/>
                  </a:lnTo>
                  <a:lnTo>
                    <a:pt x="7174" y="3435"/>
                  </a:lnTo>
                  <a:lnTo>
                    <a:pt x="744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33"/>
            <p:cNvSpPr/>
            <p:nvPr/>
          </p:nvSpPr>
          <p:spPr>
            <a:xfrm>
              <a:off x="256513" y="287170"/>
              <a:ext cx="431017" cy="411997"/>
            </a:xfrm>
            <a:custGeom>
              <a:avLst/>
              <a:gdLst/>
              <a:ahLst/>
              <a:cxnLst/>
              <a:rect l="l" t="t" r="r" b="b"/>
              <a:pathLst>
                <a:path w="15138" h="14470" extrusionOk="0">
                  <a:moveTo>
                    <a:pt x="7508" y="1"/>
                  </a:moveTo>
                  <a:lnTo>
                    <a:pt x="5228" y="4773"/>
                  </a:lnTo>
                  <a:lnTo>
                    <a:pt x="0" y="5594"/>
                  </a:lnTo>
                  <a:lnTo>
                    <a:pt x="3830" y="9241"/>
                  </a:lnTo>
                  <a:lnTo>
                    <a:pt x="3010" y="14469"/>
                  </a:lnTo>
                  <a:lnTo>
                    <a:pt x="3010" y="14469"/>
                  </a:lnTo>
                  <a:lnTo>
                    <a:pt x="7660" y="11946"/>
                  </a:lnTo>
                  <a:lnTo>
                    <a:pt x="12371" y="14347"/>
                  </a:lnTo>
                  <a:lnTo>
                    <a:pt x="11399" y="9150"/>
                  </a:lnTo>
                  <a:lnTo>
                    <a:pt x="15137" y="5411"/>
                  </a:lnTo>
                  <a:lnTo>
                    <a:pt x="9909" y="4712"/>
                  </a:lnTo>
                  <a:lnTo>
                    <a:pt x="75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33"/>
            <p:cNvSpPr/>
            <p:nvPr/>
          </p:nvSpPr>
          <p:spPr>
            <a:xfrm>
              <a:off x="3134101" y="4724533"/>
              <a:ext cx="158289" cy="155310"/>
            </a:xfrm>
            <a:custGeom>
              <a:avLst/>
              <a:gdLst/>
              <a:ahLst/>
              <a:cxnLst/>
              <a:rect l="l" t="t" r="r" b="b"/>
              <a:pathLst>
                <a:path w="4834" h="4743" extrusionOk="0">
                  <a:moveTo>
                    <a:pt x="3648" y="1"/>
                  </a:moveTo>
                  <a:lnTo>
                    <a:pt x="2219" y="913"/>
                  </a:lnTo>
                  <a:lnTo>
                    <a:pt x="669" y="274"/>
                  </a:lnTo>
                  <a:lnTo>
                    <a:pt x="1095" y="1916"/>
                  </a:lnTo>
                  <a:lnTo>
                    <a:pt x="1" y="3192"/>
                  </a:lnTo>
                  <a:lnTo>
                    <a:pt x="1703" y="3283"/>
                  </a:lnTo>
                  <a:lnTo>
                    <a:pt x="2584" y="4742"/>
                  </a:lnTo>
                  <a:lnTo>
                    <a:pt x="3192" y="3162"/>
                  </a:lnTo>
                  <a:lnTo>
                    <a:pt x="4834" y="2767"/>
                  </a:lnTo>
                  <a:lnTo>
                    <a:pt x="3526" y="1703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33"/>
            <p:cNvSpPr/>
            <p:nvPr/>
          </p:nvSpPr>
          <p:spPr>
            <a:xfrm>
              <a:off x="21364" y="2169991"/>
              <a:ext cx="159272" cy="155310"/>
            </a:xfrm>
            <a:custGeom>
              <a:avLst/>
              <a:gdLst/>
              <a:ahLst/>
              <a:cxnLst/>
              <a:rect l="l" t="t" r="r" b="b"/>
              <a:pathLst>
                <a:path w="4864" h="4743" extrusionOk="0">
                  <a:moveTo>
                    <a:pt x="3679" y="0"/>
                  </a:moveTo>
                  <a:lnTo>
                    <a:pt x="2250" y="912"/>
                  </a:lnTo>
                  <a:lnTo>
                    <a:pt x="700" y="274"/>
                  </a:lnTo>
                  <a:lnTo>
                    <a:pt x="1125" y="1915"/>
                  </a:lnTo>
                  <a:lnTo>
                    <a:pt x="1" y="3192"/>
                  </a:lnTo>
                  <a:lnTo>
                    <a:pt x="1703" y="3283"/>
                  </a:lnTo>
                  <a:lnTo>
                    <a:pt x="2584" y="4742"/>
                  </a:lnTo>
                  <a:lnTo>
                    <a:pt x="3192" y="3162"/>
                  </a:lnTo>
                  <a:lnTo>
                    <a:pt x="4864" y="2766"/>
                  </a:lnTo>
                  <a:lnTo>
                    <a:pt x="3527" y="1703"/>
                  </a:lnTo>
                  <a:lnTo>
                    <a:pt x="36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33"/>
            <p:cNvSpPr/>
            <p:nvPr/>
          </p:nvSpPr>
          <p:spPr>
            <a:xfrm>
              <a:off x="8714203" y="2437587"/>
              <a:ext cx="242870" cy="237892"/>
            </a:xfrm>
            <a:custGeom>
              <a:avLst/>
              <a:gdLst/>
              <a:ahLst/>
              <a:cxnLst/>
              <a:rect l="l" t="t" r="r" b="b"/>
              <a:pathLst>
                <a:path w="7417" h="7265" extrusionOk="0">
                  <a:moveTo>
                    <a:pt x="5593" y="0"/>
                  </a:moveTo>
                  <a:lnTo>
                    <a:pt x="3405" y="1429"/>
                  </a:lnTo>
                  <a:lnTo>
                    <a:pt x="1003" y="426"/>
                  </a:lnTo>
                  <a:lnTo>
                    <a:pt x="1672" y="2948"/>
                  </a:lnTo>
                  <a:lnTo>
                    <a:pt x="0" y="4924"/>
                  </a:lnTo>
                  <a:lnTo>
                    <a:pt x="2584" y="5046"/>
                  </a:lnTo>
                  <a:lnTo>
                    <a:pt x="3952" y="7265"/>
                  </a:lnTo>
                  <a:lnTo>
                    <a:pt x="4864" y="4863"/>
                  </a:lnTo>
                  <a:lnTo>
                    <a:pt x="7417" y="4255"/>
                  </a:lnTo>
                  <a:lnTo>
                    <a:pt x="5380" y="2614"/>
                  </a:lnTo>
                  <a:lnTo>
                    <a:pt x="55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33"/>
            <p:cNvSpPr/>
            <p:nvPr/>
          </p:nvSpPr>
          <p:spPr>
            <a:xfrm rot="1358496">
              <a:off x="7991176" y="1008990"/>
              <a:ext cx="156868" cy="151161"/>
            </a:xfrm>
            <a:custGeom>
              <a:avLst/>
              <a:gdLst/>
              <a:ahLst/>
              <a:cxnLst/>
              <a:rect l="l" t="t" r="r" b="b"/>
              <a:pathLst>
                <a:path w="4834" h="4742" extrusionOk="0">
                  <a:moveTo>
                    <a:pt x="3648" y="0"/>
                  </a:moveTo>
                  <a:lnTo>
                    <a:pt x="2219" y="912"/>
                  </a:lnTo>
                  <a:lnTo>
                    <a:pt x="669" y="274"/>
                  </a:lnTo>
                  <a:lnTo>
                    <a:pt x="669" y="274"/>
                  </a:lnTo>
                  <a:lnTo>
                    <a:pt x="1094" y="191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42"/>
                  </a:lnTo>
                  <a:lnTo>
                    <a:pt x="3192" y="3161"/>
                  </a:lnTo>
                  <a:lnTo>
                    <a:pt x="4833" y="2766"/>
                  </a:lnTo>
                  <a:lnTo>
                    <a:pt x="3526" y="1702"/>
                  </a:lnTo>
                  <a:lnTo>
                    <a:pt x="36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33"/>
            <p:cNvSpPr/>
            <p:nvPr/>
          </p:nvSpPr>
          <p:spPr>
            <a:xfrm>
              <a:off x="6291206" y="46733"/>
              <a:ext cx="158289" cy="15429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33"/>
            <p:cNvSpPr/>
            <p:nvPr/>
          </p:nvSpPr>
          <p:spPr>
            <a:xfrm>
              <a:off x="8334626" y="4637671"/>
              <a:ext cx="430990" cy="421681"/>
            </a:xfrm>
            <a:custGeom>
              <a:avLst/>
              <a:gdLst/>
              <a:ahLst/>
              <a:cxnLst/>
              <a:rect l="l" t="t" r="r" b="b"/>
              <a:pathLst>
                <a:path w="21065" h="20610" extrusionOk="0">
                  <a:moveTo>
                    <a:pt x="15928" y="1"/>
                  </a:moveTo>
                  <a:lnTo>
                    <a:pt x="9727" y="4013"/>
                  </a:lnTo>
                  <a:lnTo>
                    <a:pt x="2918" y="1156"/>
                  </a:lnTo>
                  <a:lnTo>
                    <a:pt x="2918" y="1156"/>
                  </a:lnTo>
                  <a:lnTo>
                    <a:pt x="4803" y="8299"/>
                  </a:lnTo>
                  <a:lnTo>
                    <a:pt x="0" y="13892"/>
                  </a:lnTo>
                  <a:lnTo>
                    <a:pt x="7387" y="14287"/>
                  </a:lnTo>
                  <a:lnTo>
                    <a:pt x="11216" y="20609"/>
                  </a:lnTo>
                  <a:lnTo>
                    <a:pt x="13891" y="13709"/>
                  </a:lnTo>
                  <a:lnTo>
                    <a:pt x="21065" y="12007"/>
                  </a:lnTo>
                  <a:lnTo>
                    <a:pt x="15350" y="7357"/>
                  </a:lnTo>
                  <a:lnTo>
                    <a:pt x="159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33"/>
            <p:cNvSpPr/>
            <p:nvPr/>
          </p:nvSpPr>
          <p:spPr>
            <a:xfrm>
              <a:off x="8456484" y="159870"/>
              <a:ext cx="322506" cy="315531"/>
            </a:xfrm>
            <a:custGeom>
              <a:avLst/>
              <a:gdLst/>
              <a:ahLst/>
              <a:cxnLst/>
              <a:rect l="l" t="t" r="r" b="b"/>
              <a:pathLst>
                <a:path w="9849" h="9636" extrusionOk="0">
                  <a:moveTo>
                    <a:pt x="7447" y="0"/>
                  </a:moveTo>
                  <a:lnTo>
                    <a:pt x="4560" y="1854"/>
                  </a:lnTo>
                  <a:lnTo>
                    <a:pt x="1368" y="547"/>
                  </a:lnTo>
                  <a:lnTo>
                    <a:pt x="2250" y="3860"/>
                  </a:lnTo>
                  <a:lnTo>
                    <a:pt x="0" y="6505"/>
                  </a:lnTo>
                  <a:lnTo>
                    <a:pt x="3435" y="6687"/>
                  </a:lnTo>
                  <a:lnTo>
                    <a:pt x="5259" y="9636"/>
                  </a:lnTo>
                  <a:lnTo>
                    <a:pt x="6505" y="6414"/>
                  </a:lnTo>
                  <a:lnTo>
                    <a:pt x="9849" y="5623"/>
                  </a:lnTo>
                  <a:lnTo>
                    <a:pt x="7174" y="3435"/>
                  </a:lnTo>
                  <a:lnTo>
                    <a:pt x="74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33"/>
            <p:cNvSpPr/>
            <p:nvPr/>
          </p:nvSpPr>
          <p:spPr>
            <a:xfrm>
              <a:off x="2303878" y="-46051"/>
              <a:ext cx="253471" cy="24707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6" name="Google Shape;546;p33"/>
          <p:cNvGrpSpPr/>
          <p:nvPr/>
        </p:nvGrpSpPr>
        <p:grpSpPr>
          <a:xfrm rot="241404" flipH="1">
            <a:off x="-730933" y="-149519"/>
            <a:ext cx="1918870" cy="5442522"/>
            <a:chOff x="-514649" y="-178950"/>
            <a:chExt cx="3046054" cy="5442777"/>
          </a:xfrm>
        </p:grpSpPr>
        <p:sp>
          <p:nvSpPr>
            <p:cNvPr id="547" name="Google Shape;547;p33"/>
            <p:cNvSpPr/>
            <p:nvPr/>
          </p:nvSpPr>
          <p:spPr>
            <a:xfrm rot="-5400000" flipH="1">
              <a:off x="-2279192" y="2070392"/>
              <a:ext cx="5284395" cy="1017541"/>
            </a:xfrm>
            <a:custGeom>
              <a:avLst/>
              <a:gdLst/>
              <a:ahLst/>
              <a:cxnLst/>
              <a:rect l="l" t="t" r="r" b="b"/>
              <a:pathLst>
                <a:path w="42064" h="9892" extrusionOk="0">
                  <a:moveTo>
                    <a:pt x="42064" y="0"/>
                  </a:moveTo>
                  <a:cubicBezTo>
                    <a:pt x="38336" y="5162"/>
                    <a:pt x="34610" y="6811"/>
                    <a:pt x="30887" y="6811"/>
                  </a:cubicBezTo>
                  <a:cubicBezTo>
                    <a:pt x="24306" y="6811"/>
                    <a:pt x="17731" y="1662"/>
                    <a:pt x="11157" y="1662"/>
                  </a:cubicBezTo>
                  <a:cubicBezTo>
                    <a:pt x="7438" y="1662"/>
                    <a:pt x="3719" y="3311"/>
                    <a:pt x="0" y="8473"/>
                  </a:cubicBezTo>
                  <a:lnTo>
                    <a:pt x="0" y="9440"/>
                  </a:lnTo>
                  <a:cubicBezTo>
                    <a:pt x="3447" y="4886"/>
                    <a:pt x="6894" y="3351"/>
                    <a:pt x="10341" y="3351"/>
                  </a:cubicBezTo>
                  <a:cubicBezTo>
                    <a:pt x="17458" y="3351"/>
                    <a:pt x="24578" y="9892"/>
                    <a:pt x="31704" y="9892"/>
                  </a:cubicBezTo>
                  <a:cubicBezTo>
                    <a:pt x="35156" y="9892"/>
                    <a:pt x="38609" y="8358"/>
                    <a:pt x="42064" y="3803"/>
                  </a:cubicBezTo>
                  <a:lnTo>
                    <a:pt x="420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33"/>
            <p:cNvSpPr/>
            <p:nvPr/>
          </p:nvSpPr>
          <p:spPr>
            <a:xfrm rot="-5400000" flipH="1">
              <a:off x="-1945393" y="2081296"/>
              <a:ext cx="5284395" cy="995733"/>
            </a:xfrm>
            <a:custGeom>
              <a:avLst/>
              <a:gdLst/>
              <a:ahLst/>
              <a:cxnLst/>
              <a:rect l="l" t="t" r="r" b="b"/>
              <a:pathLst>
                <a:path w="42064" h="9680" extrusionOk="0">
                  <a:moveTo>
                    <a:pt x="10341" y="0"/>
                  </a:moveTo>
                  <a:cubicBezTo>
                    <a:pt x="6894" y="0"/>
                    <a:pt x="3447" y="1535"/>
                    <a:pt x="0" y="6089"/>
                  </a:cubicBezTo>
                  <a:lnTo>
                    <a:pt x="0" y="7090"/>
                  </a:lnTo>
                  <a:cubicBezTo>
                    <a:pt x="3198" y="3078"/>
                    <a:pt x="6395" y="1665"/>
                    <a:pt x="9593" y="1665"/>
                  </a:cubicBezTo>
                  <a:cubicBezTo>
                    <a:pt x="17209" y="1665"/>
                    <a:pt x="24827" y="9679"/>
                    <a:pt x="32453" y="9679"/>
                  </a:cubicBezTo>
                  <a:cubicBezTo>
                    <a:pt x="35655" y="9679"/>
                    <a:pt x="38859" y="8267"/>
                    <a:pt x="42064" y="4255"/>
                  </a:cubicBezTo>
                  <a:lnTo>
                    <a:pt x="42064" y="452"/>
                  </a:lnTo>
                  <a:cubicBezTo>
                    <a:pt x="38609" y="5007"/>
                    <a:pt x="35156" y="6541"/>
                    <a:pt x="31704" y="6541"/>
                  </a:cubicBezTo>
                  <a:cubicBezTo>
                    <a:pt x="24578" y="6541"/>
                    <a:pt x="17458" y="0"/>
                    <a:pt x="1034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33"/>
            <p:cNvSpPr/>
            <p:nvPr/>
          </p:nvSpPr>
          <p:spPr>
            <a:xfrm rot="-5400000" flipH="1">
              <a:off x="-1695842" y="2003015"/>
              <a:ext cx="5284395" cy="1152294"/>
            </a:xfrm>
            <a:custGeom>
              <a:avLst/>
              <a:gdLst/>
              <a:ahLst/>
              <a:cxnLst/>
              <a:rect l="l" t="t" r="r" b="b"/>
              <a:pathLst>
                <a:path w="42064" h="11202" extrusionOk="0">
                  <a:moveTo>
                    <a:pt x="9593" y="0"/>
                  </a:moveTo>
                  <a:cubicBezTo>
                    <a:pt x="6395" y="0"/>
                    <a:pt x="3198" y="1413"/>
                    <a:pt x="0" y="5425"/>
                  </a:cubicBezTo>
                  <a:lnTo>
                    <a:pt x="0" y="6392"/>
                  </a:lnTo>
                  <a:cubicBezTo>
                    <a:pt x="2958" y="2885"/>
                    <a:pt x="5917" y="1601"/>
                    <a:pt x="8875" y="1601"/>
                  </a:cubicBezTo>
                  <a:cubicBezTo>
                    <a:pt x="16965" y="1601"/>
                    <a:pt x="25057" y="11201"/>
                    <a:pt x="33157" y="11201"/>
                  </a:cubicBezTo>
                  <a:cubicBezTo>
                    <a:pt x="36125" y="11201"/>
                    <a:pt x="39093" y="9913"/>
                    <a:pt x="42064" y="6392"/>
                  </a:cubicBezTo>
                  <a:lnTo>
                    <a:pt x="42064" y="2590"/>
                  </a:lnTo>
                  <a:cubicBezTo>
                    <a:pt x="38859" y="6602"/>
                    <a:pt x="35655" y="8014"/>
                    <a:pt x="32453" y="8014"/>
                  </a:cubicBezTo>
                  <a:cubicBezTo>
                    <a:pt x="24827" y="8014"/>
                    <a:pt x="17209" y="0"/>
                    <a:pt x="959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33"/>
            <p:cNvSpPr/>
            <p:nvPr/>
          </p:nvSpPr>
          <p:spPr>
            <a:xfrm rot="-5400000" flipH="1">
              <a:off x="-1448810" y="1919232"/>
              <a:ext cx="5284395" cy="1319861"/>
            </a:xfrm>
            <a:custGeom>
              <a:avLst/>
              <a:gdLst/>
              <a:ahLst/>
              <a:cxnLst/>
              <a:rect l="l" t="t" r="r" b="b"/>
              <a:pathLst>
                <a:path w="42064" h="12831" extrusionOk="0">
                  <a:moveTo>
                    <a:pt x="8882" y="0"/>
                  </a:moveTo>
                  <a:cubicBezTo>
                    <a:pt x="5921" y="0"/>
                    <a:pt x="2961" y="1288"/>
                    <a:pt x="0" y="4805"/>
                  </a:cubicBezTo>
                  <a:lnTo>
                    <a:pt x="0" y="5773"/>
                  </a:lnTo>
                  <a:cubicBezTo>
                    <a:pt x="2737" y="2710"/>
                    <a:pt x="5474" y="1550"/>
                    <a:pt x="8211" y="1550"/>
                  </a:cubicBezTo>
                  <a:cubicBezTo>
                    <a:pt x="16748" y="1550"/>
                    <a:pt x="25287" y="12830"/>
                    <a:pt x="33837" y="12830"/>
                  </a:cubicBezTo>
                  <a:cubicBezTo>
                    <a:pt x="36578" y="12830"/>
                    <a:pt x="39320" y="11671"/>
                    <a:pt x="42064" y="8608"/>
                  </a:cubicBezTo>
                  <a:lnTo>
                    <a:pt x="42064" y="4805"/>
                  </a:lnTo>
                  <a:cubicBezTo>
                    <a:pt x="39096" y="8323"/>
                    <a:pt x="36130" y="9611"/>
                    <a:pt x="33165" y="9611"/>
                  </a:cubicBezTo>
                  <a:cubicBezTo>
                    <a:pt x="25064" y="9611"/>
                    <a:pt x="16972" y="0"/>
                    <a:pt x="888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33"/>
            <p:cNvSpPr/>
            <p:nvPr/>
          </p:nvSpPr>
          <p:spPr>
            <a:xfrm rot="-5400000" flipH="1">
              <a:off x="-1200596" y="1830459"/>
              <a:ext cx="5284395" cy="1497406"/>
            </a:xfrm>
            <a:custGeom>
              <a:avLst/>
              <a:gdLst/>
              <a:ahLst/>
              <a:cxnLst/>
              <a:rect l="l" t="t" r="r" b="b"/>
              <a:pathLst>
                <a:path w="42064" h="14557" extrusionOk="0">
                  <a:moveTo>
                    <a:pt x="8211" y="0"/>
                  </a:moveTo>
                  <a:cubicBezTo>
                    <a:pt x="5474" y="0"/>
                    <a:pt x="2737" y="1160"/>
                    <a:pt x="0" y="4223"/>
                  </a:cubicBezTo>
                  <a:lnTo>
                    <a:pt x="0" y="5224"/>
                  </a:lnTo>
                  <a:cubicBezTo>
                    <a:pt x="2527" y="2564"/>
                    <a:pt x="5054" y="1527"/>
                    <a:pt x="7581" y="1527"/>
                  </a:cubicBezTo>
                  <a:cubicBezTo>
                    <a:pt x="16538" y="1527"/>
                    <a:pt x="25497" y="14557"/>
                    <a:pt x="34468" y="14557"/>
                  </a:cubicBezTo>
                  <a:cubicBezTo>
                    <a:pt x="36999" y="14557"/>
                    <a:pt x="39531" y="13520"/>
                    <a:pt x="42064" y="10861"/>
                  </a:cubicBezTo>
                  <a:lnTo>
                    <a:pt x="42064" y="7058"/>
                  </a:lnTo>
                  <a:cubicBezTo>
                    <a:pt x="39320" y="10121"/>
                    <a:pt x="36578" y="11280"/>
                    <a:pt x="33837" y="11280"/>
                  </a:cubicBezTo>
                  <a:cubicBezTo>
                    <a:pt x="25287" y="11280"/>
                    <a:pt x="16748" y="0"/>
                    <a:pt x="8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33"/>
            <p:cNvSpPr/>
            <p:nvPr/>
          </p:nvSpPr>
          <p:spPr>
            <a:xfrm rot="-5400000" flipH="1">
              <a:off x="-951508" y="1738446"/>
              <a:ext cx="5284395" cy="1681431"/>
            </a:xfrm>
            <a:custGeom>
              <a:avLst/>
              <a:gdLst/>
              <a:ahLst/>
              <a:cxnLst/>
              <a:rect l="l" t="t" r="r" b="b"/>
              <a:pathLst>
                <a:path w="42064" h="16346" extrusionOk="0">
                  <a:moveTo>
                    <a:pt x="7581" y="0"/>
                  </a:moveTo>
                  <a:cubicBezTo>
                    <a:pt x="5054" y="0"/>
                    <a:pt x="2527" y="1037"/>
                    <a:pt x="0" y="3697"/>
                  </a:cubicBezTo>
                  <a:lnTo>
                    <a:pt x="0" y="4664"/>
                  </a:lnTo>
                  <a:cubicBezTo>
                    <a:pt x="2324" y="2373"/>
                    <a:pt x="4648" y="1455"/>
                    <a:pt x="6973" y="1455"/>
                  </a:cubicBezTo>
                  <a:cubicBezTo>
                    <a:pt x="16335" y="1455"/>
                    <a:pt x="25700" y="16345"/>
                    <a:pt x="35077" y="16345"/>
                  </a:cubicBezTo>
                  <a:cubicBezTo>
                    <a:pt x="37405" y="16345"/>
                    <a:pt x="39734" y="15428"/>
                    <a:pt x="42064" y="13137"/>
                  </a:cubicBezTo>
                  <a:lnTo>
                    <a:pt x="42064" y="9334"/>
                  </a:lnTo>
                  <a:cubicBezTo>
                    <a:pt x="39531" y="11993"/>
                    <a:pt x="36999" y="13030"/>
                    <a:pt x="34468" y="13030"/>
                  </a:cubicBezTo>
                  <a:cubicBezTo>
                    <a:pt x="25497" y="13030"/>
                    <a:pt x="16538" y="0"/>
                    <a:pt x="75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33"/>
            <p:cNvSpPr/>
            <p:nvPr/>
          </p:nvSpPr>
          <p:spPr>
            <a:xfrm rot="-5153672" flipH="1">
              <a:off x="-2525502" y="2051674"/>
              <a:ext cx="5386341" cy="981529"/>
            </a:xfrm>
            <a:custGeom>
              <a:avLst/>
              <a:gdLst/>
              <a:ahLst/>
              <a:cxnLst/>
              <a:rect l="l" t="t" r="r" b="b"/>
              <a:pathLst>
                <a:path w="42064" h="9892" extrusionOk="0">
                  <a:moveTo>
                    <a:pt x="42064" y="0"/>
                  </a:moveTo>
                  <a:cubicBezTo>
                    <a:pt x="38336" y="5162"/>
                    <a:pt x="34610" y="6811"/>
                    <a:pt x="30887" y="6811"/>
                  </a:cubicBezTo>
                  <a:cubicBezTo>
                    <a:pt x="24306" y="6811"/>
                    <a:pt x="17731" y="1662"/>
                    <a:pt x="11157" y="1662"/>
                  </a:cubicBezTo>
                  <a:cubicBezTo>
                    <a:pt x="7438" y="1662"/>
                    <a:pt x="3719" y="3311"/>
                    <a:pt x="0" y="8473"/>
                  </a:cubicBezTo>
                  <a:lnTo>
                    <a:pt x="0" y="9440"/>
                  </a:lnTo>
                  <a:cubicBezTo>
                    <a:pt x="3447" y="4886"/>
                    <a:pt x="6894" y="3351"/>
                    <a:pt x="10341" y="3351"/>
                  </a:cubicBezTo>
                  <a:cubicBezTo>
                    <a:pt x="17458" y="3351"/>
                    <a:pt x="24578" y="9892"/>
                    <a:pt x="31704" y="9892"/>
                  </a:cubicBezTo>
                  <a:cubicBezTo>
                    <a:pt x="35156" y="9892"/>
                    <a:pt x="38609" y="8358"/>
                    <a:pt x="42064" y="3803"/>
                  </a:cubicBezTo>
                  <a:lnTo>
                    <a:pt x="4206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4" name="Google Shape;554;p33"/>
          <p:cNvGrpSpPr/>
          <p:nvPr/>
        </p:nvGrpSpPr>
        <p:grpSpPr>
          <a:xfrm rot="-241404">
            <a:off x="7942267" y="-149519"/>
            <a:ext cx="1918870" cy="5442522"/>
            <a:chOff x="-514649" y="-178950"/>
            <a:chExt cx="3046054" cy="5442777"/>
          </a:xfrm>
        </p:grpSpPr>
        <p:sp>
          <p:nvSpPr>
            <p:cNvPr id="555" name="Google Shape;555;p33"/>
            <p:cNvSpPr/>
            <p:nvPr/>
          </p:nvSpPr>
          <p:spPr>
            <a:xfrm rot="-5400000" flipH="1">
              <a:off x="-2279192" y="2070392"/>
              <a:ext cx="5284395" cy="1017541"/>
            </a:xfrm>
            <a:custGeom>
              <a:avLst/>
              <a:gdLst/>
              <a:ahLst/>
              <a:cxnLst/>
              <a:rect l="l" t="t" r="r" b="b"/>
              <a:pathLst>
                <a:path w="42064" h="9892" extrusionOk="0">
                  <a:moveTo>
                    <a:pt x="42064" y="0"/>
                  </a:moveTo>
                  <a:cubicBezTo>
                    <a:pt x="38336" y="5162"/>
                    <a:pt x="34610" y="6811"/>
                    <a:pt x="30887" y="6811"/>
                  </a:cubicBezTo>
                  <a:cubicBezTo>
                    <a:pt x="24306" y="6811"/>
                    <a:pt x="17731" y="1662"/>
                    <a:pt x="11157" y="1662"/>
                  </a:cubicBezTo>
                  <a:cubicBezTo>
                    <a:pt x="7438" y="1662"/>
                    <a:pt x="3719" y="3311"/>
                    <a:pt x="0" y="8473"/>
                  </a:cubicBezTo>
                  <a:lnTo>
                    <a:pt x="0" y="9440"/>
                  </a:lnTo>
                  <a:cubicBezTo>
                    <a:pt x="3447" y="4886"/>
                    <a:pt x="6894" y="3351"/>
                    <a:pt x="10341" y="3351"/>
                  </a:cubicBezTo>
                  <a:cubicBezTo>
                    <a:pt x="17458" y="3351"/>
                    <a:pt x="24578" y="9892"/>
                    <a:pt x="31704" y="9892"/>
                  </a:cubicBezTo>
                  <a:cubicBezTo>
                    <a:pt x="35156" y="9892"/>
                    <a:pt x="38609" y="8358"/>
                    <a:pt x="42064" y="3803"/>
                  </a:cubicBezTo>
                  <a:lnTo>
                    <a:pt x="420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33"/>
            <p:cNvSpPr/>
            <p:nvPr/>
          </p:nvSpPr>
          <p:spPr>
            <a:xfrm rot="-5400000" flipH="1">
              <a:off x="-1945393" y="2081296"/>
              <a:ext cx="5284395" cy="995733"/>
            </a:xfrm>
            <a:custGeom>
              <a:avLst/>
              <a:gdLst/>
              <a:ahLst/>
              <a:cxnLst/>
              <a:rect l="l" t="t" r="r" b="b"/>
              <a:pathLst>
                <a:path w="42064" h="9680" extrusionOk="0">
                  <a:moveTo>
                    <a:pt x="10341" y="0"/>
                  </a:moveTo>
                  <a:cubicBezTo>
                    <a:pt x="6894" y="0"/>
                    <a:pt x="3447" y="1535"/>
                    <a:pt x="0" y="6089"/>
                  </a:cubicBezTo>
                  <a:lnTo>
                    <a:pt x="0" y="7090"/>
                  </a:lnTo>
                  <a:cubicBezTo>
                    <a:pt x="3198" y="3078"/>
                    <a:pt x="6395" y="1665"/>
                    <a:pt x="9593" y="1665"/>
                  </a:cubicBezTo>
                  <a:cubicBezTo>
                    <a:pt x="17209" y="1665"/>
                    <a:pt x="24827" y="9679"/>
                    <a:pt x="32453" y="9679"/>
                  </a:cubicBezTo>
                  <a:cubicBezTo>
                    <a:pt x="35655" y="9679"/>
                    <a:pt x="38859" y="8267"/>
                    <a:pt x="42064" y="4255"/>
                  </a:cubicBezTo>
                  <a:lnTo>
                    <a:pt x="42064" y="452"/>
                  </a:lnTo>
                  <a:cubicBezTo>
                    <a:pt x="38609" y="5007"/>
                    <a:pt x="35156" y="6541"/>
                    <a:pt x="31704" y="6541"/>
                  </a:cubicBezTo>
                  <a:cubicBezTo>
                    <a:pt x="24578" y="6541"/>
                    <a:pt x="17458" y="0"/>
                    <a:pt x="1034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33"/>
            <p:cNvSpPr/>
            <p:nvPr/>
          </p:nvSpPr>
          <p:spPr>
            <a:xfrm rot="-5400000" flipH="1">
              <a:off x="-1695842" y="2003015"/>
              <a:ext cx="5284395" cy="1152294"/>
            </a:xfrm>
            <a:custGeom>
              <a:avLst/>
              <a:gdLst/>
              <a:ahLst/>
              <a:cxnLst/>
              <a:rect l="l" t="t" r="r" b="b"/>
              <a:pathLst>
                <a:path w="42064" h="11202" extrusionOk="0">
                  <a:moveTo>
                    <a:pt x="9593" y="0"/>
                  </a:moveTo>
                  <a:cubicBezTo>
                    <a:pt x="6395" y="0"/>
                    <a:pt x="3198" y="1413"/>
                    <a:pt x="0" y="5425"/>
                  </a:cubicBezTo>
                  <a:lnTo>
                    <a:pt x="0" y="6392"/>
                  </a:lnTo>
                  <a:cubicBezTo>
                    <a:pt x="2958" y="2885"/>
                    <a:pt x="5917" y="1601"/>
                    <a:pt x="8875" y="1601"/>
                  </a:cubicBezTo>
                  <a:cubicBezTo>
                    <a:pt x="16965" y="1601"/>
                    <a:pt x="25057" y="11201"/>
                    <a:pt x="33157" y="11201"/>
                  </a:cubicBezTo>
                  <a:cubicBezTo>
                    <a:pt x="36125" y="11201"/>
                    <a:pt x="39093" y="9913"/>
                    <a:pt x="42064" y="6392"/>
                  </a:cubicBezTo>
                  <a:lnTo>
                    <a:pt x="42064" y="2590"/>
                  </a:lnTo>
                  <a:cubicBezTo>
                    <a:pt x="38859" y="6602"/>
                    <a:pt x="35655" y="8014"/>
                    <a:pt x="32453" y="8014"/>
                  </a:cubicBezTo>
                  <a:cubicBezTo>
                    <a:pt x="24827" y="8014"/>
                    <a:pt x="17209" y="0"/>
                    <a:pt x="959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33"/>
            <p:cNvSpPr/>
            <p:nvPr/>
          </p:nvSpPr>
          <p:spPr>
            <a:xfrm rot="-5400000" flipH="1">
              <a:off x="-1448810" y="1919232"/>
              <a:ext cx="5284395" cy="1319861"/>
            </a:xfrm>
            <a:custGeom>
              <a:avLst/>
              <a:gdLst/>
              <a:ahLst/>
              <a:cxnLst/>
              <a:rect l="l" t="t" r="r" b="b"/>
              <a:pathLst>
                <a:path w="42064" h="12831" extrusionOk="0">
                  <a:moveTo>
                    <a:pt x="8882" y="0"/>
                  </a:moveTo>
                  <a:cubicBezTo>
                    <a:pt x="5921" y="0"/>
                    <a:pt x="2961" y="1288"/>
                    <a:pt x="0" y="4805"/>
                  </a:cubicBezTo>
                  <a:lnTo>
                    <a:pt x="0" y="5773"/>
                  </a:lnTo>
                  <a:cubicBezTo>
                    <a:pt x="2737" y="2710"/>
                    <a:pt x="5474" y="1550"/>
                    <a:pt x="8211" y="1550"/>
                  </a:cubicBezTo>
                  <a:cubicBezTo>
                    <a:pt x="16748" y="1550"/>
                    <a:pt x="25287" y="12830"/>
                    <a:pt x="33837" y="12830"/>
                  </a:cubicBezTo>
                  <a:cubicBezTo>
                    <a:pt x="36578" y="12830"/>
                    <a:pt x="39320" y="11671"/>
                    <a:pt x="42064" y="8608"/>
                  </a:cubicBezTo>
                  <a:lnTo>
                    <a:pt x="42064" y="4805"/>
                  </a:lnTo>
                  <a:cubicBezTo>
                    <a:pt x="39096" y="8323"/>
                    <a:pt x="36130" y="9611"/>
                    <a:pt x="33165" y="9611"/>
                  </a:cubicBezTo>
                  <a:cubicBezTo>
                    <a:pt x="25064" y="9611"/>
                    <a:pt x="16972" y="0"/>
                    <a:pt x="888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33"/>
            <p:cNvSpPr/>
            <p:nvPr/>
          </p:nvSpPr>
          <p:spPr>
            <a:xfrm rot="-5400000" flipH="1">
              <a:off x="-1200596" y="1830459"/>
              <a:ext cx="5284395" cy="1497406"/>
            </a:xfrm>
            <a:custGeom>
              <a:avLst/>
              <a:gdLst/>
              <a:ahLst/>
              <a:cxnLst/>
              <a:rect l="l" t="t" r="r" b="b"/>
              <a:pathLst>
                <a:path w="42064" h="14557" extrusionOk="0">
                  <a:moveTo>
                    <a:pt x="8211" y="0"/>
                  </a:moveTo>
                  <a:cubicBezTo>
                    <a:pt x="5474" y="0"/>
                    <a:pt x="2737" y="1160"/>
                    <a:pt x="0" y="4223"/>
                  </a:cubicBezTo>
                  <a:lnTo>
                    <a:pt x="0" y="5224"/>
                  </a:lnTo>
                  <a:cubicBezTo>
                    <a:pt x="2527" y="2564"/>
                    <a:pt x="5054" y="1527"/>
                    <a:pt x="7581" y="1527"/>
                  </a:cubicBezTo>
                  <a:cubicBezTo>
                    <a:pt x="16538" y="1527"/>
                    <a:pt x="25497" y="14557"/>
                    <a:pt x="34468" y="14557"/>
                  </a:cubicBezTo>
                  <a:cubicBezTo>
                    <a:pt x="36999" y="14557"/>
                    <a:pt x="39531" y="13520"/>
                    <a:pt x="42064" y="10861"/>
                  </a:cubicBezTo>
                  <a:lnTo>
                    <a:pt x="42064" y="7058"/>
                  </a:lnTo>
                  <a:cubicBezTo>
                    <a:pt x="39320" y="10121"/>
                    <a:pt x="36578" y="11280"/>
                    <a:pt x="33837" y="11280"/>
                  </a:cubicBezTo>
                  <a:cubicBezTo>
                    <a:pt x="25287" y="11280"/>
                    <a:pt x="16748" y="0"/>
                    <a:pt x="8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33"/>
            <p:cNvSpPr/>
            <p:nvPr/>
          </p:nvSpPr>
          <p:spPr>
            <a:xfrm rot="-5400000" flipH="1">
              <a:off x="-951508" y="1738446"/>
              <a:ext cx="5284395" cy="1681431"/>
            </a:xfrm>
            <a:custGeom>
              <a:avLst/>
              <a:gdLst/>
              <a:ahLst/>
              <a:cxnLst/>
              <a:rect l="l" t="t" r="r" b="b"/>
              <a:pathLst>
                <a:path w="42064" h="16346" extrusionOk="0">
                  <a:moveTo>
                    <a:pt x="7581" y="0"/>
                  </a:moveTo>
                  <a:cubicBezTo>
                    <a:pt x="5054" y="0"/>
                    <a:pt x="2527" y="1037"/>
                    <a:pt x="0" y="3697"/>
                  </a:cubicBezTo>
                  <a:lnTo>
                    <a:pt x="0" y="4664"/>
                  </a:lnTo>
                  <a:cubicBezTo>
                    <a:pt x="2324" y="2373"/>
                    <a:pt x="4648" y="1455"/>
                    <a:pt x="6973" y="1455"/>
                  </a:cubicBezTo>
                  <a:cubicBezTo>
                    <a:pt x="16335" y="1455"/>
                    <a:pt x="25700" y="16345"/>
                    <a:pt x="35077" y="16345"/>
                  </a:cubicBezTo>
                  <a:cubicBezTo>
                    <a:pt x="37405" y="16345"/>
                    <a:pt x="39734" y="15428"/>
                    <a:pt x="42064" y="13137"/>
                  </a:cubicBezTo>
                  <a:lnTo>
                    <a:pt x="42064" y="9334"/>
                  </a:lnTo>
                  <a:cubicBezTo>
                    <a:pt x="39531" y="11993"/>
                    <a:pt x="36999" y="13030"/>
                    <a:pt x="34468" y="13030"/>
                  </a:cubicBezTo>
                  <a:cubicBezTo>
                    <a:pt x="25497" y="13030"/>
                    <a:pt x="16538" y="0"/>
                    <a:pt x="75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33"/>
            <p:cNvSpPr/>
            <p:nvPr/>
          </p:nvSpPr>
          <p:spPr>
            <a:xfrm rot="-5153672" flipH="1">
              <a:off x="-2525502" y="2051674"/>
              <a:ext cx="5386341" cy="981529"/>
            </a:xfrm>
            <a:custGeom>
              <a:avLst/>
              <a:gdLst/>
              <a:ahLst/>
              <a:cxnLst/>
              <a:rect l="l" t="t" r="r" b="b"/>
              <a:pathLst>
                <a:path w="42064" h="9892" extrusionOk="0">
                  <a:moveTo>
                    <a:pt x="42064" y="0"/>
                  </a:moveTo>
                  <a:cubicBezTo>
                    <a:pt x="38336" y="5162"/>
                    <a:pt x="34610" y="6811"/>
                    <a:pt x="30887" y="6811"/>
                  </a:cubicBezTo>
                  <a:cubicBezTo>
                    <a:pt x="24306" y="6811"/>
                    <a:pt x="17731" y="1662"/>
                    <a:pt x="11157" y="1662"/>
                  </a:cubicBezTo>
                  <a:cubicBezTo>
                    <a:pt x="7438" y="1662"/>
                    <a:pt x="3719" y="3311"/>
                    <a:pt x="0" y="8473"/>
                  </a:cubicBezTo>
                  <a:lnTo>
                    <a:pt x="0" y="9440"/>
                  </a:lnTo>
                  <a:cubicBezTo>
                    <a:pt x="3447" y="4886"/>
                    <a:pt x="6894" y="3351"/>
                    <a:pt x="10341" y="3351"/>
                  </a:cubicBezTo>
                  <a:cubicBezTo>
                    <a:pt x="17458" y="3351"/>
                    <a:pt x="24578" y="9892"/>
                    <a:pt x="31704" y="9892"/>
                  </a:cubicBezTo>
                  <a:cubicBezTo>
                    <a:pt x="35156" y="9892"/>
                    <a:pt x="38609" y="8358"/>
                    <a:pt x="42064" y="3803"/>
                  </a:cubicBezTo>
                  <a:lnTo>
                    <a:pt x="4206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MAIN_POINT_1"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34"/>
          <p:cNvSpPr txBox="1">
            <a:spLocks noGrp="1"/>
          </p:cNvSpPr>
          <p:nvPr>
            <p:ph type="subTitle" idx="1"/>
          </p:nvPr>
        </p:nvSpPr>
        <p:spPr>
          <a:xfrm>
            <a:off x="1915200" y="1915425"/>
            <a:ext cx="5313600" cy="812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64" name="Google Shape;564;p34"/>
          <p:cNvSpPr txBox="1">
            <a:spLocks noGrp="1"/>
          </p:cNvSpPr>
          <p:nvPr>
            <p:ph type="subTitle" idx="2"/>
          </p:nvPr>
        </p:nvSpPr>
        <p:spPr>
          <a:xfrm>
            <a:off x="2595125" y="2928475"/>
            <a:ext cx="3593100" cy="29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65" name="Google Shape;565;p34"/>
          <p:cNvSpPr/>
          <p:nvPr/>
        </p:nvSpPr>
        <p:spPr>
          <a:xfrm rot="-5400000">
            <a:off x="8082467" y="274055"/>
            <a:ext cx="367286" cy="383415"/>
          </a:xfrm>
          <a:custGeom>
            <a:avLst/>
            <a:gdLst/>
            <a:ahLst/>
            <a:cxnLst/>
            <a:rect l="l" t="t" r="r" b="b"/>
            <a:pathLst>
              <a:path w="13162" h="13740" extrusionOk="0">
                <a:moveTo>
                  <a:pt x="4894" y="1"/>
                </a:moveTo>
                <a:lnTo>
                  <a:pt x="4286" y="4742"/>
                </a:lnTo>
                <a:lnTo>
                  <a:pt x="1" y="6931"/>
                </a:lnTo>
                <a:lnTo>
                  <a:pt x="4347" y="8998"/>
                </a:lnTo>
                <a:lnTo>
                  <a:pt x="5107" y="13739"/>
                </a:lnTo>
                <a:lnTo>
                  <a:pt x="8390" y="10244"/>
                </a:lnTo>
                <a:lnTo>
                  <a:pt x="13162" y="10973"/>
                </a:lnTo>
                <a:lnTo>
                  <a:pt x="13162" y="10973"/>
                </a:lnTo>
                <a:lnTo>
                  <a:pt x="10852" y="6779"/>
                </a:lnTo>
                <a:lnTo>
                  <a:pt x="13010" y="2493"/>
                </a:lnTo>
                <a:lnTo>
                  <a:pt x="8299" y="337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6" name="Google Shape;566;p34"/>
          <p:cNvSpPr/>
          <p:nvPr/>
        </p:nvSpPr>
        <p:spPr>
          <a:xfrm rot="-5400000">
            <a:off x="3677465" y="533271"/>
            <a:ext cx="242870" cy="237892"/>
          </a:xfrm>
          <a:custGeom>
            <a:avLst/>
            <a:gdLst/>
            <a:ahLst/>
            <a:cxnLst/>
            <a:rect l="l" t="t" r="r" b="b"/>
            <a:pathLst>
              <a:path w="7417" h="7265" extrusionOk="0">
                <a:moveTo>
                  <a:pt x="5593" y="0"/>
                </a:moveTo>
                <a:lnTo>
                  <a:pt x="3405" y="1429"/>
                </a:lnTo>
                <a:lnTo>
                  <a:pt x="1003" y="426"/>
                </a:lnTo>
                <a:lnTo>
                  <a:pt x="1672" y="2948"/>
                </a:lnTo>
                <a:lnTo>
                  <a:pt x="0" y="4924"/>
                </a:lnTo>
                <a:lnTo>
                  <a:pt x="2584" y="5046"/>
                </a:lnTo>
                <a:lnTo>
                  <a:pt x="3952" y="7265"/>
                </a:lnTo>
                <a:lnTo>
                  <a:pt x="4864" y="4863"/>
                </a:lnTo>
                <a:lnTo>
                  <a:pt x="7417" y="4255"/>
                </a:lnTo>
                <a:lnTo>
                  <a:pt x="5380" y="2614"/>
                </a:lnTo>
                <a:lnTo>
                  <a:pt x="559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7" name="Google Shape;567;p34"/>
          <p:cNvSpPr/>
          <p:nvPr/>
        </p:nvSpPr>
        <p:spPr>
          <a:xfrm rot="-5400000">
            <a:off x="308894" y="4544500"/>
            <a:ext cx="367286" cy="384280"/>
          </a:xfrm>
          <a:custGeom>
            <a:avLst/>
            <a:gdLst/>
            <a:ahLst/>
            <a:cxnLst/>
            <a:rect l="l" t="t" r="r" b="b"/>
            <a:pathLst>
              <a:path w="13162" h="13771" extrusionOk="0">
                <a:moveTo>
                  <a:pt x="4894" y="1"/>
                </a:moveTo>
                <a:lnTo>
                  <a:pt x="4286" y="4773"/>
                </a:lnTo>
                <a:lnTo>
                  <a:pt x="0" y="6962"/>
                </a:lnTo>
                <a:lnTo>
                  <a:pt x="4347" y="9028"/>
                </a:lnTo>
                <a:lnTo>
                  <a:pt x="5107" y="13770"/>
                </a:lnTo>
                <a:lnTo>
                  <a:pt x="8420" y="10275"/>
                </a:lnTo>
                <a:lnTo>
                  <a:pt x="13162" y="11004"/>
                </a:lnTo>
                <a:lnTo>
                  <a:pt x="10852" y="6779"/>
                </a:lnTo>
                <a:lnTo>
                  <a:pt x="13010" y="2493"/>
                </a:lnTo>
                <a:lnTo>
                  <a:pt x="8298" y="340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8" name="Google Shape;568;p34"/>
          <p:cNvSpPr/>
          <p:nvPr/>
        </p:nvSpPr>
        <p:spPr>
          <a:xfrm rot="-5400000">
            <a:off x="331287" y="211766"/>
            <a:ext cx="322506" cy="315531"/>
          </a:xfrm>
          <a:custGeom>
            <a:avLst/>
            <a:gdLst/>
            <a:ahLst/>
            <a:cxnLst/>
            <a:rect l="l" t="t" r="r" b="b"/>
            <a:pathLst>
              <a:path w="9849" h="9636" extrusionOk="0">
                <a:moveTo>
                  <a:pt x="7447" y="0"/>
                </a:moveTo>
                <a:lnTo>
                  <a:pt x="4560" y="1854"/>
                </a:lnTo>
                <a:lnTo>
                  <a:pt x="1368" y="547"/>
                </a:lnTo>
                <a:lnTo>
                  <a:pt x="2250" y="3860"/>
                </a:lnTo>
                <a:lnTo>
                  <a:pt x="0" y="6505"/>
                </a:lnTo>
                <a:lnTo>
                  <a:pt x="3435" y="6687"/>
                </a:lnTo>
                <a:lnTo>
                  <a:pt x="5259" y="9636"/>
                </a:lnTo>
                <a:lnTo>
                  <a:pt x="6505" y="6414"/>
                </a:lnTo>
                <a:lnTo>
                  <a:pt x="9849" y="5623"/>
                </a:lnTo>
                <a:lnTo>
                  <a:pt x="7174" y="3435"/>
                </a:lnTo>
                <a:lnTo>
                  <a:pt x="744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9" name="Google Shape;569;p34"/>
          <p:cNvSpPr/>
          <p:nvPr/>
        </p:nvSpPr>
        <p:spPr>
          <a:xfrm rot="-5400000">
            <a:off x="5711619" y="4234461"/>
            <a:ext cx="322506" cy="314548"/>
          </a:xfrm>
          <a:custGeom>
            <a:avLst/>
            <a:gdLst/>
            <a:ahLst/>
            <a:cxnLst/>
            <a:rect l="l" t="t" r="r" b="b"/>
            <a:pathLst>
              <a:path w="9849" h="9606" extrusionOk="0">
                <a:moveTo>
                  <a:pt x="7448" y="1"/>
                </a:moveTo>
                <a:lnTo>
                  <a:pt x="4560" y="1855"/>
                </a:lnTo>
                <a:lnTo>
                  <a:pt x="1369" y="548"/>
                </a:lnTo>
                <a:lnTo>
                  <a:pt x="2250" y="3861"/>
                </a:lnTo>
                <a:lnTo>
                  <a:pt x="1" y="6475"/>
                </a:lnTo>
                <a:lnTo>
                  <a:pt x="3435" y="6688"/>
                </a:lnTo>
                <a:lnTo>
                  <a:pt x="5229" y="9606"/>
                </a:lnTo>
                <a:lnTo>
                  <a:pt x="6475" y="6414"/>
                </a:lnTo>
                <a:lnTo>
                  <a:pt x="9849" y="5593"/>
                </a:lnTo>
                <a:lnTo>
                  <a:pt x="7174" y="3435"/>
                </a:lnTo>
                <a:lnTo>
                  <a:pt x="74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0" name="Google Shape;570;p34"/>
          <p:cNvSpPr/>
          <p:nvPr/>
        </p:nvSpPr>
        <p:spPr>
          <a:xfrm rot="-5400000">
            <a:off x="8520320" y="4806942"/>
            <a:ext cx="159272" cy="155310"/>
          </a:xfrm>
          <a:custGeom>
            <a:avLst/>
            <a:gdLst/>
            <a:ahLst/>
            <a:cxnLst/>
            <a:rect l="l" t="t" r="r" b="b"/>
            <a:pathLst>
              <a:path w="4864" h="4743" extrusionOk="0">
                <a:moveTo>
                  <a:pt x="3679" y="0"/>
                </a:moveTo>
                <a:lnTo>
                  <a:pt x="2250" y="912"/>
                </a:lnTo>
                <a:lnTo>
                  <a:pt x="700" y="274"/>
                </a:lnTo>
                <a:lnTo>
                  <a:pt x="1125" y="1915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64" y="2766"/>
                </a:lnTo>
                <a:lnTo>
                  <a:pt x="3527" y="1703"/>
                </a:lnTo>
                <a:lnTo>
                  <a:pt x="36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1" name="Google Shape;571;p34"/>
          <p:cNvSpPr/>
          <p:nvPr/>
        </p:nvSpPr>
        <p:spPr>
          <a:xfrm rot="-5400000">
            <a:off x="2828720" y="4891217"/>
            <a:ext cx="159272" cy="155310"/>
          </a:xfrm>
          <a:custGeom>
            <a:avLst/>
            <a:gdLst/>
            <a:ahLst/>
            <a:cxnLst/>
            <a:rect l="l" t="t" r="r" b="b"/>
            <a:pathLst>
              <a:path w="4864" h="4743" extrusionOk="0">
                <a:moveTo>
                  <a:pt x="3679" y="0"/>
                </a:moveTo>
                <a:lnTo>
                  <a:pt x="2250" y="912"/>
                </a:lnTo>
                <a:lnTo>
                  <a:pt x="700" y="274"/>
                </a:lnTo>
                <a:lnTo>
                  <a:pt x="1125" y="1915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64" y="2766"/>
                </a:lnTo>
                <a:lnTo>
                  <a:pt x="3527" y="1703"/>
                </a:lnTo>
                <a:lnTo>
                  <a:pt x="36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72" name="Google Shape;572;p34"/>
          <p:cNvGrpSpPr/>
          <p:nvPr/>
        </p:nvGrpSpPr>
        <p:grpSpPr>
          <a:xfrm rot="-5399633" flipH="1">
            <a:off x="3616480" y="-47048"/>
            <a:ext cx="2049051" cy="9659467"/>
            <a:chOff x="7936330" y="-198069"/>
            <a:chExt cx="2187989" cy="5483037"/>
          </a:xfrm>
        </p:grpSpPr>
        <p:sp>
          <p:nvSpPr>
            <p:cNvPr id="573" name="Google Shape;573;p34"/>
            <p:cNvSpPr/>
            <p:nvPr/>
          </p:nvSpPr>
          <p:spPr>
            <a:xfrm rot="-5058270" flipH="1">
              <a:off x="5877738" y="2147352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9" y="4042"/>
                    <a:pt x="6837" y="2765"/>
                    <a:pt x="10253" y="2765"/>
                  </a:cubicBezTo>
                  <a:cubicBezTo>
                    <a:pt x="19587" y="2765"/>
                    <a:pt x="28915" y="12298"/>
                    <a:pt x="38249" y="12298"/>
                  </a:cubicBezTo>
                  <a:cubicBezTo>
                    <a:pt x="41666" y="12298"/>
                    <a:pt x="45083" y="1102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34"/>
            <p:cNvSpPr/>
            <p:nvPr/>
          </p:nvSpPr>
          <p:spPr>
            <a:xfrm rot="-5058270" flipH="1">
              <a:off x="6036836" y="2163581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53" y="0"/>
                  </a:moveTo>
                  <a:cubicBezTo>
                    <a:pt x="6837" y="0"/>
                    <a:pt x="3419" y="1277"/>
                    <a:pt x="0" y="4767"/>
                  </a:cubicBezTo>
                  <a:lnTo>
                    <a:pt x="0" y="7535"/>
                  </a:lnTo>
                  <a:cubicBezTo>
                    <a:pt x="3422" y="4036"/>
                    <a:pt x="6842" y="2756"/>
                    <a:pt x="10261" y="2756"/>
                  </a:cubicBezTo>
                  <a:cubicBezTo>
                    <a:pt x="19595" y="2756"/>
                    <a:pt x="28923" y="12299"/>
                    <a:pt x="38257" y="12299"/>
                  </a:cubicBezTo>
                  <a:cubicBezTo>
                    <a:pt x="41671" y="12299"/>
                    <a:pt x="45086" y="11022"/>
                    <a:pt x="48502" y="7535"/>
                  </a:cubicBezTo>
                  <a:lnTo>
                    <a:pt x="48502" y="4767"/>
                  </a:lnTo>
                  <a:cubicBezTo>
                    <a:pt x="45083" y="8256"/>
                    <a:pt x="41666" y="9533"/>
                    <a:pt x="38249" y="9533"/>
                  </a:cubicBezTo>
                  <a:cubicBezTo>
                    <a:pt x="28915" y="9533"/>
                    <a:pt x="19587" y="0"/>
                    <a:pt x="102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34"/>
            <p:cNvSpPr/>
            <p:nvPr/>
          </p:nvSpPr>
          <p:spPr>
            <a:xfrm rot="-5058270" flipH="1">
              <a:off x="6194812" y="2179319"/>
              <a:ext cx="5356449" cy="712109"/>
            </a:xfrm>
            <a:custGeom>
              <a:avLst/>
              <a:gdLst/>
              <a:ahLst/>
              <a:cxnLst/>
              <a:rect l="l" t="t" r="r" b="b"/>
              <a:pathLst>
                <a:path w="48502" h="12312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7" y="4045"/>
                    <a:pt x="6831" y="2769"/>
                    <a:pt x="10245" y="2769"/>
                  </a:cubicBezTo>
                  <a:cubicBezTo>
                    <a:pt x="19579" y="2769"/>
                    <a:pt x="28907" y="12311"/>
                    <a:pt x="38241" y="12311"/>
                  </a:cubicBezTo>
                  <a:cubicBezTo>
                    <a:pt x="41660" y="12311"/>
                    <a:pt x="45080" y="1103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34"/>
            <p:cNvSpPr/>
            <p:nvPr/>
          </p:nvSpPr>
          <p:spPr>
            <a:xfrm rot="-5058270" flipH="1">
              <a:off x="6353622" y="2195980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34"/>
            <p:cNvSpPr/>
            <p:nvPr/>
          </p:nvSpPr>
          <p:spPr>
            <a:xfrm rot="-5058270" flipH="1">
              <a:off x="6511972" y="221213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61" y="1"/>
                  </a:moveTo>
                  <a:cubicBezTo>
                    <a:pt x="6842" y="1"/>
                    <a:pt x="3422" y="1281"/>
                    <a:pt x="0" y="4780"/>
                  </a:cubicBezTo>
                  <a:lnTo>
                    <a:pt x="0" y="7516"/>
                  </a:lnTo>
                  <a:cubicBezTo>
                    <a:pt x="3417" y="4029"/>
                    <a:pt x="6831" y="2753"/>
                    <a:pt x="10245" y="2753"/>
                  </a:cubicBezTo>
                  <a:cubicBezTo>
                    <a:pt x="19579" y="2753"/>
                    <a:pt x="28907" y="12295"/>
                    <a:pt x="38241" y="12295"/>
                  </a:cubicBezTo>
                  <a:cubicBezTo>
                    <a:pt x="41660" y="12295"/>
                    <a:pt x="45080" y="11015"/>
                    <a:pt x="48502" y="7516"/>
                  </a:cubicBezTo>
                  <a:lnTo>
                    <a:pt x="48502" y="4780"/>
                  </a:lnTo>
                  <a:cubicBezTo>
                    <a:pt x="45086" y="8267"/>
                    <a:pt x="41671" y="9543"/>
                    <a:pt x="38257" y="9543"/>
                  </a:cubicBezTo>
                  <a:cubicBezTo>
                    <a:pt x="28923" y="9543"/>
                    <a:pt x="19595" y="1"/>
                    <a:pt x="102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34"/>
            <p:cNvSpPr/>
            <p:nvPr/>
          </p:nvSpPr>
          <p:spPr>
            <a:xfrm rot="-5058270" flipH="1">
              <a:off x="6670322" y="2228284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34"/>
            <p:cNvSpPr/>
            <p:nvPr/>
          </p:nvSpPr>
          <p:spPr>
            <a:xfrm rot="-5058270" flipH="1">
              <a:off x="6826547" y="222827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0" name="Google Shape;580;p34"/>
          <p:cNvGrpSpPr/>
          <p:nvPr/>
        </p:nvGrpSpPr>
        <p:grpSpPr>
          <a:xfrm rot="5400367" flipH="1">
            <a:off x="3547480" y="-4440160"/>
            <a:ext cx="2049051" cy="9659467"/>
            <a:chOff x="7936330" y="-198069"/>
            <a:chExt cx="2187989" cy="5483037"/>
          </a:xfrm>
        </p:grpSpPr>
        <p:sp>
          <p:nvSpPr>
            <p:cNvPr id="581" name="Google Shape;581;p34"/>
            <p:cNvSpPr/>
            <p:nvPr/>
          </p:nvSpPr>
          <p:spPr>
            <a:xfrm rot="-5058270" flipH="1">
              <a:off x="5877738" y="2147352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9" y="4042"/>
                    <a:pt x="6837" y="2765"/>
                    <a:pt x="10253" y="2765"/>
                  </a:cubicBezTo>
                  <a:cubicBezTo>
                    <a:pt x="19587" y="2765"/>
                    <a:pt x="28915" y="12298"/>
                    <a:pt x="38249" y="12298"/>
                  </a:cubicBezTo>
                  <a:cubicBezTo>
                    <a:pt x="41666" y="12298"/>
                    <a:pt x="45083" y="1102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34"/>
            <p:cNvSpPr/>
            <p:nvPr/>
          </p:nvSpPr>
          <p:spPr>
            <a:xfrm rot="-5058270" flipH="1">
              <a:off x="6036836" y="2163581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53" y="0"/>
                  </a:moveTo>
                  <a:cubicBezTo>
                    <a:pt x="6837" y="0"/>
                    <a:pt x="3419" y="1277"/>
                    <a:pt x="0" y="4767"/>
                  </a:cubicBezTo>
                  <a:lnTo>
                    <a:pt x="0" y="7535"/>
                  </a:lnTo>
                  <a:cubicBezTo>
                    <a:pt x="3422" y="4036"/>
                    <a:pt x="6842" y="2756"/>
                    <a:pt x="10261" y="2756"/>
                  </a:cubicBezTo>
                  <a:cubicBezTo>
                    <a:pt x="19595" y="2756"/>
                    <a:pt x="28923" y="12299"/>
                    <a:pt x="38257" y="12299"/>
                  </a:cubicBezTo>
                  <a:cubicBezTo>
                    <a:pt x="41671" y="12299"/>
                    <a:pt x="45086" y="11022"/>
                    <a:pt x="48502" y="7535"/>
                  </a:cubicBezTo>
                  <a:lnTo>
                    <a:pt x="48502" y="4767"/>
                  </a:lnTo>
                  <a:cubicBezTo>
                    <a:pt x="45083" y="8256"/>
                    <a:pt x="41666" y="9533"/>
                    <a:pt x="38249" y="9533"/>
                  </a:cubicBezTo>
                  <a:cubicBezTo>
                    <a:pt x="28915" y="9533"/>
                    <a:pt x="19587" y="0"/>
                    <a:pt x="102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34"/>
            <p:cNvSpPr/>
            <p:nvPr/>
          </p:nvSpPr>
          <p:spPr>
            <a:xfrm rot="-5058270" flipH="1">
              <a:off x="6194812" y="2179319"/>
              <a:ext cx="5356449" cy="712109"/>
            </a:xfrm>
            <a:custGeom>
              <a:avLst/>
              <a:gdLst/>
              <a:ahLst/>
              <a:cxnLst/>
              <a:rect l="l" t="t" r="r" b="b"/>
              <a:pathLst>
                <a:path w="48502" h="12312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7" y="4045"/>
                    <a:pt x="6831" y="2769"/>
                    <a:pt x="10245" y="2769"/>
                  </a:cubicBezTo>
                  <a:cubicBezTo>
                    <a:pt x="19579" y="2769"/>
                    <a:pt x="28907" y="12311"/>
                    <a:pt x="38241" y="12311"/>
                  </a:cubicBezTo>
                  <a:cubicBezTo>
                    <a:pt x="41660" y="12311"/>
                    <a:pt x="45080" y="1103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34"/>
            <p:cNvSpPr/>
            <p:nvPr/>
          </p:nvSpPr>
          <p:spPr>
            <a:xfrm rot="-5058270" flipH="1">
              <a:off x="6353622" y="2195980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34"/>
            <p:cNvSpPr/>
            <p:nvPr/>
          </p:nvSpPr>
          <p:spPr>
            <a:xfrm rot="-5058270" flipH="1">
              <a:off x="6511972" y="221213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61" y="1"/>
                  </a:moveTo>
                  <a:cubicBezTo>
                    <a:pt x="6842" y="1"/>
                    <a:pt x="3422" y="1281"/>
                    <a:pt x="0" y="4780"/>
                  </a:cubicBezTo>
                  <a:lnTo>
                    <a:pt x="0" y="7516"/>
                  </a:lnTo>
                  <a:cubicBezTo>
                    <a:pt x="3417" y="4029"/>
                    <a:pt x="6831" y="2753"/>
                    <a:pt x="10245" y="2753"/>
                  </a:cubicBezTo>
                  <a:cubicBezTo>
                    <a:pt x="19579" y="2753"/>
                    <a:pt x="28907" y="12295"/>
                    <a:pt x="38241" y="12295"/>
                  </a:cubicBezTo>
                  <a:cubicBezTo>
                    <a:pt x="41660" y="12295"/>
                    <a:pt x="45080" y="11015"/>
                    <a:pt x="48502" y="7516"/>
                  </a:cubicBezTo>
                  <a:lnTo>
                    <a:pt x="48502" y="4780"/>
                  </a:lnTo>
                  <a:cubicBezTo>
                    <a:pt x="45086" y="8267"/>
                    <a:pt x="41671" y="9543"/>
                    <a:pt x="38257" y="9543"/>
                  </a:cubicBezTo>
                  <a:cubicBezTo>
                    <a:pt x="28923" y="9543"/>
                    <a:pt x="19595" y="1"/>
                    <a:pt x="102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34"/>
            <p:cNvSpPr/>
            <p:nvPr/>
          </p:nvSpPr>
          <p:spPr>
            <a:xfrm rot="-5058270" flipH="1">
              <a:off x="6670322" y="2228284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34"/>
            <p:cNvSpPr/>
            <p:nvPr/>
          </p:nvSpPr>
          <p:spPr>
            <a:xfrm rot="-5058270" flipH="1">
              <a:off x="6826547" y="222827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 ">
  <p:cSld name="BLANK_1_1_1_1_2"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9" name="Google Shape;589;p35"/>
          <p:cNvGrpSpPr/>
          <p:nvPr/>
        </p:nvGrpSpPr>
        <p:grpSpPr>
          <a:xfrm rot="241404" flipH="1">
            <a:off x="-730933" y="-149519"/>
            <a:ext cx="1918870" cy="5442522"/>
            <a:chOff x="-514649" y="-178950"/>
            <a:chExt cx="3046054" cy="5442777"/>
          </a:xfrm>
        </p:grpSpPr>
        <p:sp>
          <p:nvSpPr>
            <p:cNvPr id="590" name="Google Shape;590;p35"/>
            <p:cNvSpPr/>
            <p:nvPr/>
          </p:nvSpPr>
          <p:spPr>
            <a:xfrm rot="-5400000" flipH="1">
              <a:off x="-2279192" y="2070392"/>
              <a:ext cx="5284395" cy="1017541"/>
            </a:xfrm>
            <a:custGeom>
              <a:avLst/>
              <a:gdLst/>
              <a:ahLst/>
              <a:cxnLst/>
              <a:rect l="l" t="t" r="r" b="b"/>
              <a:pathLst>
                <a:path w="42064" h="9892" extrusionOk="0">
                  <a:moveTo>
                    <a:pt x="42064" y="0"/>
                  </a:moveTo>
                  <a:cubicBezTo>
                    <a:pt x="38336" y="5162"/>
                    <a:pt x="34610" y="6811"/>
                    <a:pt x="30887" y="6811"/>
                  </a:cubicBezTo>
                  <a:cubicBezTo>
                    <a:pt x="24306" y="6811"/>
                    <a:pt x="17731" y="1662"/>
                    <a:pt x="11157" y="1662"/>
                  </a:cubicBezTo>
                  <a:cubicBezTo>
                    <a:pt x="7438" y="1662"/>
                    <a:pt x="3719" y="3311"/>
                    <a:pt x="0" y="8473"/>
                  </a:cubicBezTo>
                  <a:lnTo>
                    <a:pt x="0" y="9440"/>
                  </a:lnTo>
                  <a:cubicBezTo>
                    <a:pt x="3447" y="4886"/>
                    <a:pt x="6894" y="3351"/>
                    <a:pt x="10341" y="3351"/>
                  </a:cubicBezTo>
                  <a:cubicBezTo>
                    <a:pt x="17458" y="3351"/>
                    <a:pt x="24578" y="9892"/>
                    <a:pt x="31704" y="9892"/>
                  </a:cubicBezTo>
                  <a:cubicBezTo>
                    <a:pt x="35156" y="9892"/>
                    <a:pt x="38609" y="8358"/>
                    <a:pt x="42064" y="3803"/>
                  </a:cubicBezTo>
                  <a:lnTo>
                    <a:pt x="420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35"/>
            <p:cNvSpPr/>
            <p:nvPr/>
          </p:nvSpPr>
          <p:spPr>
            <a:xfrm rot="-5400000" flipH="1">
              <a:off x="-1945393" y="2081296"/>
              <a:ext cx="5284395" cy="995733"/>
            </a:xfrm>
            <a:custGeom>
              <a:avLst/>
              <a:gdLst/>
              <a:ahLst/>
              <a:cxnLst/>
              <a:rect l="l" t="t" r="r" b="b"/>
              <a:pathLst>
                <a:path w="42064" h="9680" extrusionOk="0">
                  <a:moveTo>
                    <a:pt x="10341" y="0"/>
                  </a:moveTo>
                  <a:cubicBezTo>
                    <a:pt x="6894" y="0"/>
                    <a:pt x="3447" y="1535"/>
                    <a:pt x="0" y="6089"/>
                  </a:cubicBezTo>
                  <a:lnTo>
                    <a:pt x="0" y="7090"/>
                  </a:lnTo>
                  <a:cubicBezTo>
                    <a:pt x="3198" y="3078"/>
                    <a:pt x="6395" y="1665"/>
                    <a:pt x="9593" y="1665"/>
                  </a:cubicBezTo>
                  <a:cubicBezTo>
                    <a:pt x="17209" y="1665"/>
                    <a:pt x="24827" y="9679"/>
                    <a:pt x="32453" y="9679"/>
                  </a:cubicBezTo>
                  <a:cubicBezTo>
                    <a:pt x="35655" y="9679"/>
                    <a:pt x="38859" y="8267"/>
                    <a:pt x="42064" y="4255"/>
                  </a:cubicBezTo>
                  <a:lnTo>
                    <a:pt x="42064" y="452"/>
                  </a:lnTo>
                  <a:cubicBezTo>
                    <a:pt x="38609" y="5007"/>
                    <a:pt x="35156" y="6541"/>
                    <a:pt x="31704" y="6541"/>
                  </a:cubicBezTo>
                  <a:cubicBezTo>
                    <a:pt x="24578" y="6541"/>
                    <a:pt x="17458" y="0"/>
                    <a:pt x="1034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35"/>
            <p:cNvSpPr/>
            <p:nvPr/>
          </p:nvSpPr>
          <p:spPr>
            <a:xfrm rot="-5400000" flipH="1">
              <a:off x="-1695842" y="2003015"/>
              <a:ext cx="5284395" cy="1152294"/>
            </a:xfrm>
            <a:custGeom>
              <a:avLst/>
              <a:gdLst/>
              <a:ahLst/>
              <a:cxnLst/>
              <a:rect l="l" t="t" r="r" b="b"/>
              <a:pathLst>
                <a:path w="42064" h="11202" extrusionOk="0">
                  <a:moveTo>
                    <a:pt x="9593" y="0"/>
                  </a:moveTo>
                  <a:cubicBezTo>
                    <a:pt x="6395" y="0"/>
                    <a:pt x="3198" y="1413"/>
                    <a:pt x="0" y="5425"/>
                  </a:cubicBezTo>
                  <a:lnTo>
                    <a:pt x="0" y="6392"/>
                  </a:lnTo>
                  <a:cubicBezTo>
                    <a:pt x="2958" y="2885"/>
                    <a:pt x="5917" y="1601"/>
                    <a:pt x="8875" y="1601"/>
                  </a:cubicBezTo>
                  <a:cubicBezTo>
                    <a:pt x="16965" y="1601"/>
                    <a:pt x="25057" y="11201"/>
                    <a:pt x="33157" y="11201"/>
                  </a:cubicBezTo>
                  <a:cubicBezTo>
                    <a:pt x="36125" y="11201"/>
                    <a:pt x="39093" y="9913"/>
                    <a:pt x="42064" y="6392"/>
                  </a:cubicBezTo>
                  <a:lnTo>
                    <a:pt x="42064" y="2590"/>
                  </a:lnTo>
                  <a:cubicBezTo>
                    <a:pt x="38859" y="6602"/>
                    <a:pt x="35655" y="8014"/>
                    <a:pt x="32453" y="8014"/>
                  </a:cubicBezTo>
                  <a:cubicBezTo>
                    <a:pt x="24827" y="8014"/>
                    <a:pt x="17209" y="0"/>
                    <a:pt x="959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35"/>
            <p:cNvSpPr/>
            <p:nvPr/>
          </p:nvSpPr>
          <p:spPr>
            <a:xfrm rot="-5400000" flipH="1">
              <a:off x="-1448810" y="1919232"/>
              <a:ext cx="5284395" cy="1319861"/>
            </a:xfrm>
            <a:custGeom>
              <a:avLst/>
              <a:gdLst/>
              <a:ahLst/>
              <a:cxnLst/>
              <a:rect l="l" t="t" r="r" b="b"/>
              <a:pathLst>
                <a:path w="42064" h="12831" extrusionOk="0">
                  <a:moveTo>
                    <a:pt x="8882" y="0"/>
                  </a:moveTo>
                  <a:cubicBezTo>
                    <a:pt x="5921" y="0"/>
                    <a:pt x="2961" y="1288"/>
                    <a:pt x="0" y="4805"/>
                  </a:cubicBezTo>
                  <a:lnTo>
                    <a:pt x="0" y="5773"/>
                  </a:lnTo>
                  <a:cubicBezTo>
                    <a:pt x="2737" y="2710"/>
                    <a:pt x="5474" y="1550"/>
                    <a:pt x="8211" y="1550"/>
                  </a:cubicBezTo>
                  <a:cubicBezTo>
                    <a:pt x="16748" y="1550"/>
                    <a:pt x="25287" y="12830"/>
                    <a:pt x="33837" y="12830"/>
                  </a:cubicBezTo>
                  <a:cubicBezTo>
                    <a:pt x="36578" y="12830"/>
                    <a:pt x="39320" y="11671"/>
                    <a:pt x="42064" y="8608"/>
                  </a:cubicBezTo>
                  <a:lnTo>
                    <a:pt x="42064" y="4805"/>
                  </a:lnTo>
                  <a:cubicBezTo>
                    <a:pt x="39096" y="8323"/>
                    <a:pt x="36130" y="9611"/>
                    <a:pt x="33165" y="9611"/>
                  </a:cubicBezTo>
                  <a:cubicBezTo>
                    <a:pt x="25064" y="9611"/>
                    <a:pt x="16972" y="0"/>
                    <a:pt x="888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35"/>
            <p:cNvSpPr/>
            <p:nvPr/>
          </p:nvSpPr>
          <p:spPr>
            <a:xfrm rot="-5400000" flipH="1">
              <a:off x="-1200596" y="1830459"/>
              <a:ext cx="5284395" cy="1497406"/>
            </a:xfrm>
            <a:custGeom>
              <a:avLst/>
              <a:gdLst/>
              <a:ahLst/>
              <a:cxnLst/>
              <a:rect l="l" t="t" r="r" b="b"/>
              <a:pathLst>
                <a:path w="42064" h="14557" extrusionOk="0">
                  <a:moveTo>
                    <a:pt x="8211" y="0"/>
                  </a:moveTo>
                  <a:cubicBezTo>
                    <a:pt x="5474" y="0"/>
                    <a:pt x="2737" y="1160"/>
                    <a:pt x="0" y="4223"/>
                  </a:cubicBezTo>
                  <a:lnTo>
                    <a:pt x="0" y="5224"/>
                  </a:lnTo>
                  <a:cubicBezTo>
                    <a:pt x="2527" y="2564"/>
                    <a:pt x="5054" y="1527"/>
                    <a:pt x="7581" y="1527"/>
                  </a:cubicBezTo>
                  <a:cubicBezTo>
                    <a:pt x="16538" y="1527"/>
                    <a:pt x="25497" y="14557"/>
                    <a:pt x="34468" y="14557"/>
                  </a:cubicBezTo>
                  <a:cubicBezTo>
                    <a:pt x="36999" y="14557"/>
                    <a:pt x="39531" y="13520"/>
                    <a:pt x="42064" y="10861"/>
                  </a:cubicBezTo>
                  <a:lnTo>
                    <a:pt x="42064" y="7058"/>
                  </a:lnTo>
                  <a:cubicBezTo>
                    <a:pt x="39320" y="10121"/>
                    <a:pt x="36578" y="11280"/>
                    <a:pt x="33837" y="11280"/>
                  </a:cubicBezTo>
                  <a:cubicBezTo>
                    <a:pt x="25287" y="11280"/>
                    <a:pt x="16748" y="0"/>
                    <a:pt x="8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35"/>
            <p:cNvSpPr/>
            <p:nvPr/>
          </p:nvSpPr>
          <p:spPr>
            <a:xfrm rot="-5400000" flipH="1">
              <a:off x="-951508" y="1738446"/>
              <a:ext cx="5284395" cy="1681431"/>
            </a:xfrm>
            <a:custGeom>
              <a:avLst/>
              <a:gdLst/>
              <a:ahLst/>
              <a:cxnLst/>
              <a:rect l="l" t="t" r="r" b="b"/>
              <a:pathLst>
                <a:path w="42064" h="16346" extrusionOk="0">
                  <a:moveTo>
                    <a:pt x="7581" y="0"/>
                  </a:moveTo>
                  <a:cubicBezTo>
                    <a:pt x="5054" y="0"/>
                    <a:pt x="2527" y="1037"/>
                    <a:pt x="0" y="3697"/>
                  </a:cubicBezTo>
                  <a:lnTo>
                    <a:pt x="0" y="4664"/>
                  </a:lnTo>
                  <a:cubicBezTo>
                    <a:pt x="2324" y="2373"/>
                    <a:pt x="4648" y="1455"/>
                    <a:pt x="6973" y="1455"/>
                  </a:cubicBezTo>
                  <a:cubicBezTo>
                    <a:pt x="16335" y="1455"/>
                    <a:pt x="25700" y="16345"/>
                    <a:pt x="35077" y="16345"/>
                  </a:cubicBezTo>
                  <a:cubicBezTo>
                    <a:pt x="37405" y="16345"/>
                    <a:pt x="39734" y="15428"/>
                    <a:pt x="42064" y="13137"/>
                  </a:cubicBezTo>
                  <a:lnTo>
                    <a:pt x="42064" y="9334"/>
                  </a:lnTo>
                  <a:cubicBezTo>
                    <a:pt x="39531" y="11993"/>
                    <a:pt x="36999" y="13030"/>
                    <a:pt x="34468" y="13030"/>
                  </a:cubicBezTo>
                  <a:cubicBezTo>
                    <a:pt x="25497" y="13030"/>
                    <a:pt x="16538" y="0"/>
                    <a:pt x="75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35"/>
            <p:cNvSpPr/>
            <p:nvPr/>
          </p:nvSpPr>
          <p:spPr>
            <a:xfrm rot="-5153672" flipH="1">
              <a:off x="-2525502" y="2051674"/>
              <a:ext cx="5386341" cy="981529"/>
            </a:xfrm>
            <a:custGeom>
              <a:avLst/>
              <a:gdLst/>
              <a:ahLst/>
              <a:cxnLst/>
              <a:rect l="l" t="t" r="r" b="b"/>
              <a:pathLst>
                <a:path w="42064" h="9892" extrusionOk="0">
                  <a:moveTo>
                    <a:pt x="42064" y="0"/>
                  </a:moveTo>
                  <a:cubicBezTo>
                    <a:pt x="38336" y="5162"/>
                    <a:pt x="34610" y="6811"/>
                    <a:pt x="30887" y="6811"/>
                  </a:cubicBezTo>
                  <a:cubicBezTo>
                    <a:pt x="24306" y="6811"/>
                    <a:pt x="17731" y="1662"/>
                    <a:pt x="11157" y="1662"/>
                  </a:cubicBezTo>
                  <a:cubicBezTo>
                    <a:pt x="7438" y="1662"/>
                    <a:pt x="3719" y="3311"/>
                    <a:pt x="0" y="8473"/>
                  </a:cubicBezTo>
                  <a:lnTo>
                    <a:pt x="0" y="9440"/>
                  </a:lnTo>
                  <a:cubicBezTo>
                    <a:pt x="3447" y="4886"/>
                    <a:pt x="6894" y="3351"/>
                    <a:pt x="10341" y="3351"/>
                  </a:cubicBezTo>
                  <a:cubicBezTo>
                    <a:pt x="17458" y="3351"/>
                    <a:pt x="24578" y="9892"/>
                    <a:pt x="31704" y="9892"/>
                  </a:cubicBezTo>
                  <a:cubicBezTo>
                    <a:pt x="35156" y="9892"/>
                    <a:pt x="38609" y="8358"/>
                    <a:pt x="42064" y="3803"/>
                  </a:cubicBezTo>
                  <a:lnTo>
                    <a:pt x="4206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7" name="Google Shape;597;p35"/>
          <p:cNvSpPr txBox="1">
            <a:spLocks noGrp="1"/>
          </p:cNvSpPr>
          <p:nvPr>
            <p:ph type="ctrTitle"/>
          </p:nvPr>
        </p:nvSpPr>
        <p:spPr>
          <a:xfrm>
            <a:off x="2538892" y="1635575"/>
            <a:ext cx="1576800" cy="36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598" name="Google Shape;598;p35"/>
          <p:cNvSpPr txBox="1">
            <a:spLocks noGrp="1"/>
          </p:cNvSpPr>
          <p:nvPr>
            <p:ph type="subTitle" idx="1"/>
          </p:nvPr>
        </p:nvSpPr>
        <p:spPr>
          <a:xfrm>
            <a:off x="2538894" y="2029100"/>
            <a:ext cx="1814400" cy="5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99" name="Google Shape;599;p35"/>
          <p:cNvSpPr txBox="1">
            <a:spLocks noGrp="1"/>
          </p:cNvSpPr>
          <p:nvPr>
            <p:ph type="ctrTitle" idx="2"/>
          </p:nvPr>
        </p:nvSpPr>
        <p:spPr>
          <a:xfrm>
            <a:off x="2538892" y="2676628"/>
            <a:ext cx="1576800" cy="36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00" name="Google Shape;600;p35"/>
          <p:cNvSpPr txBox="1">
            <a:spLocks noGrp="1"/>
          </p:cNvSpPr>
          <p:nvPr>
            <p:ph type="subTitle" idx="3"/>
          </p:nvPr>
        </p:nvSpPr>
        <p:spPr>
          <a:xfrm>
            <a:off x="2538894" y="3063702"/>
            <a:ext cx="1814400" cy="5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01" name="Google Shape;601;p35"/>
          <p:cNvSpPr txBox="1">
            <a:spLocks noGrp="1"/>
          </p:cNvSpPr>
          <p:nvPr>
            <p:ph type="ctrTitle" idx="4"/>
          </p:nvPr>
        </p:nvSpPr>
        <p:spPr>
          <a:xfrm>
            <a:off x="2538892" y="3730550"/>
            <a:ext cx="1576800" cy="36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02" name="Google Shape;602;p35"/>
          <p:cNvSpPr txBox="1">
            <a:spLocks noGrp="1"/>
          </p:cNvSpPr>
          <p:nvPr>
            <p:ph type="subTitle" idx="5"/>
          </p:nvPr>
        </p:nvSpPr>
        <p:spPr>
          <a:xfrm>
            <a:off x="2538894" y="4119150"/>
            <a:ext cx="1814400" cy="5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03" name="Google Shape;603;p35"/>
          <p:cNvSpPr txBox="1">
            <a:spLocks noGrp="1"/>
          </p:cNvSpPr>
          <p:nvPr>
            <p:ph type="ctrTitle" idx="6"/>
          </p:nvPr>
        </p:nvSpPr>
        <p:spPr>
          <a:xfrm>
            <a:off x="6090266" y="1635575"/>
            <a:ext cx="1576800" cy="36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04" name="Google Shape;604;p35"/>
          <p:cNvSpPr txBox="1">
            <a:spLocks noGrp="1"/>
          </p:cNvSpPr>
          <p:nvPr>
            <p:ph type="subTitle" idx="7"/>
          </p:nvPr>
        </p:nvSpPr>
        <p:spPr>
          <a:xfrm>
            <a:off x="6090266" y="2029100"/>
            <a:ext cx="1814400" cy="5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05" name="Google Shape;605;p35"/>
          <p:cNvSpPr txBox="1">
            <a:spLocks noGrp="1"/>
          </p:cNvSpPr>
          <p:nvPr>
            <p:ph type="ctrTitle" idx="8"/>
          </p:nvPr>
        </p:nvSpPr>
        <p:spPr>
          <a:xfrm>
            <a:off x="6090266" y="2676625"/>
            <a:ext cx="1576800" cy="36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06" name="Google Shape;606;p35"/>
          <p:cNvSpPr txBox="1">
            <a:spLocks noGrp="1"/>
          </p:cNvSpPr>
          <p:nvPr>
            <p:ph type="subTitle" idx="9"/>
          </p:nvPr>
        </p:nvSpPr>
        <p:spPr>
          <a:xfrm>
            <a:off x="6090266" y="3063712"/>
            <a:ext cx="1814400" cy="5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07" name="Google Shape;607;p35"/>
          <p:cNvSpPr txBox="1">
            <a:spLocks noGrp="1"/>
          </p:cNvSpPr>
          <p:nvPr>
            <p:ph type="ctrTitle" idx="13"/>
          </p:nvPr>
        </p:nvSpPr>
        <p:spPr>
          <a:xfrm>
            <a:off x="6090266" y="3730551"/>
            <a:ext cx="1576800" cy="36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08" name="Google Shape;608;p35"/>
          <p:cNvSpPr txBox="1">
            <a:spLocks noGrp="1"/>
          </p:cNvSpPr>
          <p:nvPr>
            <p:ph type="subTitle" idx="14"/>
          </p:nvPr>
        </p:nvSpPr>
        <p:spPr>
          <a:xfrm>
            <a:off x="6090266" y="4119150"/>
            <a:ext cx="1814400" cy="5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 sz="14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09" name="Google Shape;609;p35"/>
          <p:cNvSpPr txBox="1">
            <a:spLocks noGrp="1"/>
          </p:cNvSpPr>
          <p:nvPr>
            <p:ph type="title" idx="15"/>
          </p:nvPr>
        </p:nvSpPr>
        <p:spPr>
          <a:xfrm>
            <a:off x="972900" y="287175"/>
            <a:ext cx="71982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b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610" name="Google Shape;610;p35"/>
          <p:cNvSpPr/>
          <p:nvPr/>
        </p:nvSpPr>
        <p:spPr>
          <a:xfrm rot="10800000">
            <a:off x="458137" y="654556"/>
            <a:ext cx="143795" cy="140686"/>
          </a:xfrm>
          <a:custGeom>
            <a:avLst/>
            <a:gdLst/>
            <a:ahLst/>
            <a:cxnLst/>
            <a:rect l="l" t="t" r="r" b="b"/>
            <a:pathLst>
              <a:path w="9849" h="9636" extrusionOk="0">
                <a:moveTo>
                  <a:pt x="7447" y="1"/>
                </a:moveTo>
                <a:lnTo>
                  <a:pt x="4529" y="1855"/>
                </a:lnTo>
                <a:lnTo>
                  <a:pt x="1368" y="548"/>
                </a:lnTo>
                <a:lnTo>
                  <a:pt x="1368" y="548"/>
                </a:lnTo>
                <a:lnTo>
                  <a:pt x="2250" y="3861"/>
                </a:lnTo>
                <a:lnTo>
                  <a:pt x="0" y="6475"/>
                </a:lnTo>
                <a:lnTo>
                  <a:pt x="3435" y="6688"/>
                </a:lnTo>
                <a:lnTo>
                  <a:pt x="5229" y="9636"/>
                </a:lnTo>
                <a:lnTo>
                  <a:pt x="6475" y="6414"/>
                </a:lnTo>
                <a:lnTo>
                  <a:pt x="9849" y="5624"/>
                </a:lnTo>
                <a:lnTo>
                  <a:pt x="7174" y="3435"/>
                </a:lnTo>
                <a:lnTo>
                  <a:pt x="744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1" name="Google Shape;611;p35"/>
          <p:cNvSpPr/>
          <p:nvPr/>
        </p:nvSpPr>
        <p:spPr>
          <a:xfrm rot="10800000">
            <a:off x="493002" y="2731398"/>
            <a:ext cx="244517" cy="255255"/>
          </a:xfrm>
          <a:custGeom>
            <a:avLst/>
            <a:gdLst/>
            <a:ahLst/>
            <a:cxnLst/>
            <a:rect l="l" t="t" r="r" b="b"/>
            <a:pathLst>
              <a:path w="13162" h="13740" extrusionOk="0">
                <a:moveTo>
                  <a:pt x="4894" y="1"/>
                </a:moveTo>
                <a:lnTo>
                  <a:pt x="4286" y="4742"/>
                </a:lnTo>
                <a:lnTo>
                  <a:pt x="1" y="6931"/>
                </a:lnTo>
                <a:lnTo>
                  <a:pt x="4347" y="8998"/>
                </a:lnTo>
                <a:lnTo>
                  <a:pt x="5107" y="13739"/>
                </a:lnTo>
                <a:lnTo>
                  <a:pt x="8390" y="10244"/>
                </a:lnTo>
                <a:lnTo>
                  <a:pt x="13162" y="10973"/>
                </a:lnTo>
                <a:lnTo>
                  <a:pt x="13162" y="10973"/>
                </a:lnTo>
                <a:lnTo>
                  <a:pt x="10852" y="6779"/>
                </a:lnTo>
                <a:lnTo>
                  <a:pt x="13010" y="2493"/>
                </a:lnTo>
                <a:lnTo>
                  <a:pt x="8299" y="337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2" name="Google Shape;612;p35"/>
          <p:cNvSpPr/>
          <p:nvPr/>
        </p:nvSpPr>
        <p:spPr>
          <a:xfrm rot="10800000">
            <a:off x="5231" y="4596793"/>
            <a:ext cx="182970" cy="179013"/>
          </a:xfrm>
          <a:custGeom>
            <a:avLst/>
            <a:gdLst/>
            <a:ahLst/>
            <a:cxnLst/>
            <a:rect l="l" t="t" r="r" b="b"/>
            <a:pathLst>
              <a:path w="9849" h="9636" extrusionOk="0">
                <a:moveTo>
                  <a:pt x="7447" y="0"/>
                </a:moveTo>
                <a:lnTo>
                  <a:pt x="4560" y="1854"/>
                </a:lnTo>
                <a:lnTo>
                  <a:pt x="1368" y="547"/>
                </a:lnTo>
                <a:lnTo>
                  <a:pt x="2250" y="3860"/>
                </a:lnTo>
                <a:lnTo>
                  <a:pt x="0" y="6505"/>
                </a:lnTo>
                <a:lnTo>
                  <a:pt x="3435" y="6687"/>
                </a:lnTo>
                <a:lnTo>
                  <a:pt x="5259" y="9636"/>
                </a:lnTo>
                <a:lnTo>
                  <a:pt x="6505" y="6414"/>
                </a:lnTo>
                <a:lnTo>
                  <a:pt x="9849" y="5623"/>
                </a:lnTo>
                <a:lnTo>
                  <a:pt x="7174" y="3435"/>
                </a:lnTo>
                <a:lnTo>
                  <a:pt x="744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3" name="Google Shape;613;p35"/>
          <p:cNvSpPr/>
          <p:nvPr/>
        </p:nvSpPr>
        <p:spPr>
          <a:xfrm>
            <a:off x="8689426" y="4253251"/>
            <a:ext cx="337836" cy="352671"/>
          </a:xfrm>
          <a:custGeom>
            <a:avLst/>
            <a:gdLst/>
            <a:ahLst/>
            <a:cxnLst/>
            <a:rect l="l" t="t" r="r" b="b"/>
            <a:pathLst>
              <a:path w="13162" h="13740" extrusionOk="0">
                <a:moveTo>
                  <a:pt x="4894" y="1"/>
                </a:moveTo>
                <a:lnTo>
                  <a:pt x="4286" y="4742"/>
                </a:lnTo>
                <a:lnTo>
                  <a:pt x="1" y="6931"/>
                </a:lnTo>
                <a:lnTo>
                  <a:pt x="4347" y="8998"/>
                </a:lnTo>
                <a:lnTo>
                  <a:pt x="5107" y="13739"/>
                </a:lnTo>
                <a:lnTo>
                  <a:pt x="8390" y="10244"/>
                </a:lnTo>
                <a:lnTo>
                  <a:pt x="13162" y="10973"/>
                </a:lnTo>
                <a:lnTo>
                  <a:pt x="13162" y="10973"/>
                </a:lnTo>
                <a:lnTo>
                  <a:pt x="10852" y="6779"/>
                </a:lnTo>
                <a:lnTo>
                  <a:pt x="13010" y="2493"/>
                </a:lnTo>
                <a:lnTo>
                  <a:pt x="8299" y="337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4" name="Google Shape;614;p35"/>
          <p:cNvSpPr/>
          <p:nvPr/>
        </p:nvSpPr>
        <p:spPr>
          <a:xfrm rot="2254481">
            <a:off x="4326790" y="5009945"/>
            <a:ext cx="242871" cy="238309"/>
          </a:xfrm>
          <a:custGeom>
            <a:avLst/>
            <a:gdLst/>
            <a:ahLst/>
            <a:cxnLst/>
            <a:rect l="l" t="t" r="r" b="b"/>
            <a:pathLst>
              <a:path w="4834" h="4743" extrusionOk="0">
                <a:moveTo>
                  <a:pt x="3648" y="1"/>
                </a:moveTo>
                <a:lnTo>
                  <a:pt x="2219" y="913"/>
                </a:lnTo>
                <a:lnTo>
                  <a:pt x="669" y="274"/>
                </a:lnTo>
                <a:lnTo>
                  <a:pt x="1095" y="1916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34" y="2767"/>
                </a:lnTo>
                <a:lnTo>
                  <a:pt x="3526" y="1703"/>
                </a:lnTo>
                <a:lnTo>
                  <a:pt x="36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5" name="Google Shape;615;p35"/>
          <p:cNvSpPr/>
          <p:nvPr/>
        </p:nvSpPr>
        <p:spPr>
          <a:xfrm>
            <a:off x="7219412" y="4680882"/>
            <a:ext cx="158289" cy="155310"/>
          </a:xfrm>
          <a:custGeom>
            <a:avLst/>
            <a:gdLst/>
            <a:ahLst/>
            <a:cxnLst/>
            <a:rect l="l" t="t" r="r" b="b"/>
            <a:pathLst>
              <a:path w="4834" h="4743" extrusionOk="0">
                <a:moveTo>
                  <a:pt x="3648" y="1"/>
                </a:moveTo>
                <a:lnTo>
                  <a:pt x="2219" y="943"/>
                </a:lnTo>
                <a:lnTo>
                  <a:pt x="669" y="274"/>
                </a:lnTo>
                <a:lnTo>
                  <a:pt x="1095" y="1916"/>
                </a:lnTo>
                <a:lnTo>
                  <a:pt x="0" y="3192"/>
                </a:lnTo>
                <a:lnTo>
                  <a:pt x="1672" y="3284"/>
                </a:lnTo>
                <a:lnTo>
                  <a:pt x="2554" y="4743"/>
                </a:lnTo>
                <a:lnTo>
                  <a:pt x="3192" y="3162"/>
                </a:lnTo>
                <a:lnTo>
                  <a:pt x="4833" y="2767"/>
                </a:lnTo>
                <a:lnTo>
                  <a:pt x="3526" y="1703"/>
                </a:lnTo>
                <a:lnTo>
                  <a:pt x="36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6" name="Google Shape;616;p35"/>
          <p:cNvSpPr/>
          <p:nvPr/>
        </p:nvSpPr>
        <p:spPr>
          <a:xfrm>
            <a:off x="1925001" y="4805279"/>
            <a:ext cx="159272" cy="155310"/>
          </a:xfrm>
          <a:custGeom>
            <a:avLst/>
            <a:gdLst/>
            <a:ahLst/>
            <a:cxnLst/>
            <a:rect l="l" t="t" r="r" b="b"/>
            <a:pathLst>
              <a:path w="4864" h="4743" extrusionOk="0">
                <a:moveTo>
                  <a:pt x="3679" y="0"/>
                </a:moveTo>
                <a:lnTo>
                  <a:pt x="2250" y="912"/>
                </a:lnTo>
                <a:lnTo>
                  <a:pt x="700" y="274"/>
                </a:lnTo>
                <a:lnTo>
                  <a:pt x="1125" y="1915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64" y="2766"/>
                </a:lnTo>
                <a:lnTo>
                  <a:pt x="3527" y="1703"/>
                </a:lnTo>
                <a:lnTo>
                  <a:pt x="36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7" name="Google Shape;617;p35"/>
          <p:cNvSpPr/>
          <p:nvPr/>
        </p:nvSpPr>
        <p:spPr>
          <a:xfrm>
            <a:off x="8982528" y="2103824"/>
            <a:ext cx="242870" cy="237892"/>
          </a:xfrm>
          <a:custGeom>
            <a:avLst/>
            <a:gdLst/>
            <a:ahLst/>
            <a:cxnLst/>
            <a:rect l="l" t="t" r="r" b="b"/>
            <a:pathLst>
              <a:path w="7417" h="7265" extrusionOk="0">
                <a:moveTo>
                  <a:pt x="5593" y="0"/>
                </a:moveTo>
                <a:lnTo>
                  <a:pt x="3405" y="1429"/>
                </a:lnTo>
                <a:lnTo>
                  <a:pt x="1003" y="426"/>
                </a:lnTo>
                <a:lnTo>
                  <a:pt x="1672" y="2948"/>
                </a:lnTo>
                <a:lnTo>
                  <a:pt x="0" y="4924"/>
                </a:lnTo>
                <a:lnTo>
                  <a:pt x="2584" y="5046"/>
                </a:lnTo>
                <a:lnTo>
                  <a:pt x="3952" y="7265"/>
                </a:lnTo>
                <a:lnTo>
                  <a:pt x="4864" y="4863"/>
                </a:lnTo>
                <a:lnTo>
                  <a:pt x="7417" y="4255"/>
                </a:lnTo>
                <a:lnTo>
                  <a:pt x="5380" y="2614"/>
                </a:lnTo>
                <a:lnTo>
                  <a:pt x="559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8" name="Google Shape;618;p35"/>
          <p:cNvSpPr/>
          <p:nvPr/>
        </p:nvSpPr>
        <p:spPr>
          <a:xfrm>
            <a:off x="3271006" y="57933"/>
            <a:ext cx="158289" cy="154294"/>
          </a:xfrm>
          <a:custGeom>
            <a:avLst/>
            <a:gdLst/>
            <a:ahLst/>
            <a:cxnLst/>
            <a:rect l="l" t="t" r="r" b="b"/>
            <a:pathLst>
              <a:path w="4834" h="4712" extrusionOk="0">
                <a:moveTo>
                  <a:pt x="3648" y="1"/>
                </a:moveTo>
                <a:lnTo>
                  <a:pt x="2219" y="912"/>
                </a:lnTo>
                <a:lnTo>
                  <a:pt x="669" y="244"/>
                </a:lnTo>
                <a:lnTo>
                  <a:pt x="669" y="244"/>
                </a:lnTo>
                <a:lnTo>
                  <a:pt x="1094" y="1885"/>
                </a:lnTo>
                <a:lnTo>
                  <a:pt x="0" y="3192"/>
                </a:lnTo>
                <a:lnTo>
                  <a:pt x="1672" y="3283"/>
                </a:lnTo>
                <a:lnTo>
                  <a:pt x="2553" y="4712"/>
                </a:lnTo>
                <a:lnTo>
                  <a:pt x="3161" y="3131"/>
                </a:lnTo>
                <a:lnTo>
                  <a:pt x="4833" y="2736"/>
                </a:lnTo>
                <a:lnTo>
                  <a:pt x="3496" y="1672"/>
                </a:lnTo>
                <a:lnTo>
                  <a:pt x="36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9" name="Google Shape;619;p35"/>
          <p:cNvSpPr/>
          <p:nvPr/>
        </p:nvSpPr>
        <p:spPr>
          <a:xfrm>
            <a:off x="8366909" y="342595"/>
            <a:ext cx="322506" cy="315531"/>
          </a:xfrm>
          <a:custGeom>
            <a:avLst/>
            <a:gdLst/>
            <a:ahLst/>
            <a:cxnLst/>
            <a:rect l="l" t="t" r="r" b="b"/>
            <a:pathLst>
              <a:path w="9849" h="9636" extrusionOk="0">
                <a:moveTo>
                  <a:pt x="7447" y="0"/>
                </a:moveTo>
                <a:lnTo>
                  <a:pt x="4560" y="1854"/>
                </a:lnTo>
                <a:lnTo>
                  <a:pt x="1368" y="547"/>
                </a:lnTo>
                <a:lnTo>
                  <a:pt x="2250" y="3860"/>
                </a:lnTo>
                <a:lnTo>
                  <a:pt x="0" y="6505"/>
                </a:lnTo>
                <a:lnTo>
                  <a:pt x="3435" y="6687"/>
                </a:lnTo>
                <a:lnTo>
                  <a:pt x="5259" y="9636"/>
                </a:lnTo>
                <a:lnTo>
                  <a:pt x="6505" y="6414"/>
                </a:lnTo>
                <a:lnTo>
                  <a:pt x="9849" y="5623"/>
                </a:lnTo>
                <a:lnTo>
                  <a:pt x="7174" y="3435"/>
                </a:lnTo>
                <a:lnTo>
                  <a:pt x="744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0" name="Google Shape;620;p35"/>
          <p:cNvSpPr/>
          <p:nvPr/>
        </p:nvSpPr>
        <p:spPr>
          <a:xfrm>
            <a:off x="6905895" y="-137175"/>
            <a:ext cx="322506" cy="314548"/>
          </a:xfrm>
          <a:custGeom>
            <a:avLst/>
            <a:gdLst/>
            <a:ahLst/>
            <a:cxnLst/>
            <a:rect l="l" t="t" r="r" b="b"/>
            <a:pathLst>
              <a:path w="9849" h="9606" extrusionOk="0">
                <a:moveTo>
                  <a:pt x="7448" y="1"/>
                </a:moveTo>
                <a:lnTo>
                  <a:pt x="4560" y="1855"/>
                </a:lnTo>
                <a:lnTo>
                  <a:pt x="1369" y="548"/>
                </a:lnTo>
                <a:lnTo>
                  <a:pt x="2250" y="3861"/>
                </a:lnTo>
                <a:lnTo>
                  <a:pt x="1" y="6475"/>
                </a:lnTo>
                <a:lnTo>
                  <a:pt x="3435" y="6688"/>
                </a:lnTo>
                <a:lnTo>
                  <a:pt x="5229" y="9606"/>
                </a:lnTo>
                <a:lnTo>
                  <a:pt x="6475" y="6414"/>
                </a:lnTo>
                <a:lnTo>
                  <a:pt x="9849" y="5593"/>
                </a:lnTo>
                <a:lnTo>
                  <a:pt x="7174" y="3435"/>
                </a:lnTo>
                <a:lnTo>
                  <a:pt x="74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Title Slide_1_1_1"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2" name="Google Shape;622;p36"/>
          <p:cNvGrpSpPr/>
          <p:nvPr/>
        </p:nvGrpSpPr>
        <p:grpSpPr>
          <a:xfrm rot="-5399674" flipH="1">
            <a:off x="1784721" y="1519158"/>
            <a:ext cx="2310735" cy="6269853"/>
            <a:chOff x="7936330" y="-198069"/>
            <a:chExt cx="2187989" cy="5483037"/>
          </a:xfrm>
        </p:grpSpPr>
        <p:sp>
          <p:nvSpPr>
            <p:cNvPr id="623" name="Google Shape;623;p36"/>
            <p:cNvSpPr/>
            <p:nvPr/>
          </p:nvSpPr>
          <p:spPr>
            <a:xfrm rot="-5058270" flipH="1">
              <a:off x="5877738" y="2147352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9" y="4042"/>
                    <a:pt x="6837" y="2765"/>
                    <a:pt x="10253" y="2765"/>
                  </a:cubicBezTo>
                  <a:cubicBezTo>
                    <a:pt x="19587" y="2765"/>
                    <a:pt x="28915" y="12298"/>
                    <a:pt x="38249" y="12298"/>
                  </a:cubicBezTo>
                  <a:cubicBezTo>
                    <a:pt x="41666" y="12298"/>
                    <a:pt x="45083" y="1102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6"/>
            <p:cNvSpPr/>
            <p:nvPr/>
          </p:nvSpPr>
          <p:spPr>
            <a:xfrm rot="-5058270" flipH="1">
              <a:off x="6036836" y="2163581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53" y="0"/>
                  </a:moveTo>
                  <a:cubicBezTo>
                    <a:pt x="6837" y="0"/>
                    <a:pt x="3419" y="1277"/>
                    <a:pt x="0" y="4767"/>
                  </a:cubicBezTo>
                  <a:lnTo>
                    <a:pt x="0" y="7535"/>
                  </a:lnTo>
                  <a:cubicBezTo>
                    <a:pt x="3422" y="4036"/>
                    <a:pt x="6842" y="2756"/>
                    <a:pt x="10261" y="2756"/>
                  </a:cubicBezTo>
                  <a:cubicBezTo>
                    <a:pt x="19595" y="2756"/>
                    <a:pt x="28923" y="12299"/>
                    <a:pt x="38257" y="12299"/>
                  </a:cubicBezTo>
                  <a:cubicBezTo>
                    <a:pt x="41671" y="12299"/>
                    <a:pt x="45086" y="11022"/>
                    <a:pt x="48502" y="7535"/>
                  </a:cubicBezTo>
                  <a:lnTo>
                    <a:pt x="48502" y="4767"/>
                  </a:lnTo>
                  <a:cubicBezTo>
                    <a:pt x="45083" y="8256"/>
                    <a:pt x="41666" y="9533"/>
                    <a:pt x="38249" y="9533"/>
                  </a:cubicBezTo>
                  <a:cubicBezTo>
                    <a:pt x="28915" y="9533"/>
                    <a:pt x="19587" y="0"/>
                    <a:pt x="102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6"/>
            <p:cNvSpPr/>
            <p:nvPr/>
          </p:nvSpPr>
          <p:spPr>
            <a:xfrm rot="-5058270" flipH="1">
              <a:off x="6194812" y="2179319"/>
              <a:ext cx="5356449" cy="712109"/>
            </a:xfrm>
            <a:custGeom>
              <a:avLst/>
              <a:gdLst/>
              <a:ahLst/>
              <a:cxnLst/>
              <a:rect l="l" t="t" r="r" b="b"/>
              <a:pathLst>
                <a:path w="48502" h="12312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7" y="4045"/>
                    <a:pt x="6831" y="2769"/>
                    <a:pt x="10245" y="2769"/>
                  </a:cubicBezTo>
                  <a:cubicBezTo>
                    <a:pt x="19579" y="2769"/>
                    <a:pt x="28907" y="12311"/>
                    <a:pt x="38241" y="12311"/>
                  </a:cubicBezTo>
                  <a:cubicBezTo>
                    <a:pt x="41660" y="12311"/>
                    <a:pt x="45080" y="1103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6"/>
            <p:cNvSpPr/>
            <p:nvPr/>
          </p:nvSpPr>
          <p:spPr>
            <a:xfrm rot="-5058270" flipH="1">
              <a:off x="6353622" y="2195980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6"/>
            <p:cNvSpPr/>
            <p:nvPr/>
          </p:nvSpPr>
          <p:spPr>
            <a:xfrm rot="-5058270" flipH="1">
              <a:off x="6511972" y="221213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61" y="1"/>
                  </a:moveTo>
                  <a:cubicBezTo>
                    <a:pt x="6842" y="1"/>
                    <a:pt x="3422" y="1281"/>
                    <a:pt x="0" y="4780"/>
                  </a:cubicBezTo>
                  <a:lnTo>
                    <a:pt x="0" y="7516"/>
                  </a:lnTo>
                  <a:cubicBezTo>
                    <a:pt x="3417" y="4029"/>
                    <a:pt x="6831" y="2753"/>
                    <a:pt x="10245" y="2753"/>
                  </a:cubicBezTo>
                  <a:cubicBezTo>
                    <a:pt x="19579" y="2753"/>
                    <a:pt x="28907" y="12295"/>
                    <a:pt x="38241" y="12295"/>
                  </a:cubicBezTo>
                  <a:cubicBezTo>
                    <a:pt x="41660" y="12295"/>
                    <a:pt x="45080" y="11015"/>
                    <a:pt x="48502" y="7516"/>
                  </a:cubicBezTo>
                  <a:lnTo>
                    <a:pt x="48502" y="4780"/>
                  </a:lnTo>
                  <a:cubicBezTo>
                    <a:pt x="45086" y="8267"/>
                    <a:pt x="41671" y="9543"/>
                    <a:pt x="38257" y="9543"/>
                  </a:cubicBezTo>
                  <a:cubicBezTo>
                    <a:pt x="28923" y="9543"/>
                    <a:pt x="19595" y="1"/>
                    <a:pt x="102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36"/>
            <p:cNvSpPr/>
            <p:nvPr/>
          </p:nvSpPr>
          <p:spPr>
            <a:xfrm rot="-5058270" flipH="1">
              <a:off x="6670322" y="2228284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36"/>
            <p:cNvSpPr/>
            <p:nvPr/>
          </p:nvSpPr>
          <p:spPr>
            <a:xfrm rot="-5058270" flipH="1">
              <a:off x="6826547" y="222827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0" name="Google Shape;630;p36"/>
          <p:cNvSpPr txBox="1">
            <a:spLocks noGrp="1"/>
          </p:cNvSpPr>
          <p:nvPr>
            <p:ph type="title"/>
          </p:nvPr>
        </p:nvSpPr>
        <p:spPr>
          <a:xfrm>
            <a:off x="761475" y="1011200"/>
            <a:ext cx="5048700" cy="10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i="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631" name="Google Shape;631;p36"/>
          <p:cNvSpPr txBox="1">
            <a:spLocks noGrp="1"/>
          </p:cNvSpPr>
          <p:nvPr>
            <p:ph type="subTitle" idx="1"/>
          </p:nvPr>
        </p:nvSpPr>
        <p:spPr>
          <a:xfrm>
            <a:off x="761475" y="2135175"/>
            <a:ext cx="4446300" cy="8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632" name="Google Shape;632;p36"/>
          <p:cNvSpPr/>
          <p:nvPr/>
        </p:nvSpPr>
        <p:spPr>
          <a:xfrm>
            <a:off x="426912" y="3660082"/>
            <a:ext cx="158289" cy="155310"/>
          </a:xfrm>
          <a:custGeom>
            <a:avLst/>
            <a:gdLst/>
            <a:ahLst/>
            <a:cxnLst/>
            <a:rect l="l" t="t" r="r" b="b"/>
            <a:pathLst>
              <a:path w="4834" h="4743" extrusionOk="0">
                <a:moveTo>
                  <a:pt x="3648" y="1"/>
                </a:moveTo>
                <a:lnTo>
                  <a:pt x="2219" y="943"/>
                </a:lnTo>
                <a:lnTo>
                  <a:pt x="669" y="274"/>
                </a:lnTo>
                <a:lnTo>
                  <a:pt x="1095" y="1916"/>
                </a:lnTo>
                <a:lnTo>
                  <a:pt x="0" y="3192"/>
                </a:lnTo>
                <a:lnTo>
                  <a:pt x="1672" y="3284"/>
                </a:lnTo>
                <a:lnTo>
                  <a:pt x="2554" y="4743"/>
                </a:lnTo>
                <a:lnTo>
                  <a:pt x="3192" y="3162"/>
                </a:lnTo>
                <a:lnTo>
                  <a:pt x="4833" y="2767"/>
                </a:lnTo>
                <a:lnTo>
                  <a:pt x="3526" y="1703"/>
                </a:lnTo>
                <a:lnTo>
                  <a:pt x="36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3" name="Google Shape;633;p36"/>
          <p:cNvSpPr/>
          <p:nvPr/>
        </p:nvSpPr>
        <p:spPr>
          <a:xfrm>
            <a:off x="2120476" y="4868229"/>
            <a:ext cx="159272" cy="155310"/>
          </a:xfrm>
          <a:custGeom>
            <a:avLst/>
            <a:gdLst/>
            <a:ahLst/>
            <a:cxnLst/>
            <a:rect l="l" t="t" r="r" b="b"/>
            <a:pathLst>
              <a:path w="4864" h="4743" extrusionOk="0">
                <a:moveTo>
                  <a:pt x="3679" y="0"/>
                </a:moveTo>
                <a:lnTo>
                  <a:pt x="2250" y="912"/>
                </a:lnTo>
                <a:lnTo>
                  <a:pt x="700" y="274"/>
                </a:lnTo>
                <a:lnTo>
                  <a:pt x="1125" y="1915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64" y="2766"/>
                </a:lnTo>
                <a:lnTo>
                  <a:pt x="3527" y="1703"/>
                </a:lnTo>
                <a:lnTo>
                  <a:pt x="36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4" name="Google Shape;634;p36"/>
          <p:cNvSpPr/>
          <p:nvPr/>
        </p:nvSpPr>
        <p:spPr>
          <a:xfrm>
            <a:off x="140207" y="4742322"/>
            <a:ext cx="286680" cy="281236"/>
          </a:xfrm>
          <a:custGeom>
            <a:avLst/>
            <a:gdLst/>
            <a:ahLst/>
            <a:cxnLst/>
            <a:rect l="l" t="t" r="r" b="b"/>
            <a:pathLst>
              <a:path w="4834" h="4742" extrusionOk="0">
                <a:moveTo>
                  <a:pt x="3648" y="0"/>
                </a:moveTo>
                <a:lnTo>
                  <a:pt x="2219" y="912"/>
                </a:lnTo>
                <a:lnTo>
                  <a:pt x="669" y="274"/>
                </a:lnTo>
                <a:lnTo>
                  <a:pt x="669" y="274"/>
                </a:lnTo>
                <a:lnTo>
                  <a:pt x="1094" y="1915"/>
                </a:lnTo>
                <a:lnTo>
                  <a:pt x="0" y="3192"/>
                </a:lnTo>
                <a:lnTo>
                  <a:pt x="1672" y="3283"/>
                </a:lnTo>
                <a:lnTo>
                  <a:pt x="2553" y="4742"/>
                </a:lnTo>
                <a:lnTo>
                  <a:pt x="3192" y="3161"/>
                </a:lnTo>
                <a:lnTo>
                  <a:pt x="4833" y="2766"/>
                </a:lnTo>
                <a:lnTo>
                  <a:pt x="3526" y="1702"/>
                </a:lnTo>
                <a:lnTo>
                  <a:pt x="364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5" name="Google Shape;635;p36"/>
          <p:cNvSpPr/>
          <p:nvPr/>
        </p:nvSpPr>
        <p:spPr>
          <a:xfrm>
            <a:off x="3271006" y="57933"/>
            <a:ext cx="158289" cy="154294"/>
          </a:xfrm>
          <a:custGeom>
            <a:avLst/>
            <a:gdLst/>
            <a:ahLst/>
            <a:cxnLst/>
            <a:rect l="l" t="t" r="r" b="b"/>
            <a:pathLst>
              <a:path w="4834" h="4712" extrusionOk="0">
                <a:moveTo>
                  <a:pt x="3648" y="1"/>
                </a:moveTo>
                <a:lnTo>
                  <a:pt x="2219" y="912"/>
                </a:lnTo>
                <a:lnTo>
                  <a:pt x="669" y="244"/>
                </a:lnTo>
                <a:lnTo>
                  <a:pt x="669" y="244"/>
                </a:lnTo>
                <a:lnTo>
                  <a:pt x="1094" y="1885"/>
                </a:lnTo>
                <a:lnTo>
                  <a:pt x="0" y="3192"/>
                </a:lnTo>
                <a:lnTo>
                  <a:pt x="1672" y="3283"/>
                </a:lnTo>
                <a:lnTo>
                  <a:pt x="2553" y="4712"/>
                </a:lnTo>
                <a:lnTo>
                  <a:pt x="3161" y="3131"/>
                </a:lnTo>
                <a:lnTo>
                  <a:pt x="4833" y="2736"/>
                </a:lnTo>
                <a:lnTo>
                  <a:pt x="3496" y="1672"/>
                </a:lnTo>
                <a:lnTo>
                  <a:pt x="36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6" name="Google Shape;636;p36"/>
          <p:cNvSpPr/>
          <p:nvPr/>
        </p:nvSpPr>
        <p:spPr>
          <a:xfrm>
            <a:off x="605614" y="-172051"/>
            <a:ext cx="367286" cy="384280"/>
          </a:xfrm>
          <a:custGeom>
            <a:avLst/>
            <a:gdLst/>
            <a:ahLst/>
            <a:cxnLst/>
            <a:rect l="l" t="t" r="r" b="b"/>
            <a:pathLst>
              <a:path w="13162" h="13771" extrusionOk="0">
                <a:moveTo>
                  <a:pt x="4894" y="1"/>
                </a:moveTo>
                <a:lnTo>
                  <a:pt x="4286" y="4773"/>
                </a:lnTo>
                <a:lnTo>
                  <a:pt x="0" y="6962"/>
                </a:lnTo>
                <a:lnTo>
                  <a:pt x="4347" y="9028"/>
                </a:lnTo>
                <a:lnTo>
                  <a:pt x="5107" y="13770"/>
                </a:lnTo>
                <a:lnTo>
                  <a:pt x="8420" y="10275"/>
                </a:lnTo>
                <a:lnTo>
                  <a:pt x="13162" y="11004"/>
                </a:lnTo>
                <a:lnTo>
                  <a:pt x="10852" y="6779"/>
                </a:lnTo>
                <a:lnTo>
                  <a:pt x="13010" y="2493"/>
                </a:lnTo>
                <a:lnTo>
                  <a:pt x="8298" y="340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7" name="Google Shape;637;p36"/>
          <p:cNvSpPr/>
          <p:nvPr/>
        </p:nvSpPr>
        <p:spPr>
          <a:xfrm>
            <a:off x="3990970" y="4350362"/>
            <a:ext cx="322506" cy="314548"/>
          </a:xfrm>
          <a:custGeom>
            <a:avLst/>
            <a:gdLst/>
            <a:ahLst/>
            <a:cxnLst/>
            <a:rect l="l" t="t" r="r" b="b"/>
            <a:pathLst>
              <a:path w="9849" h="9606" extrusionOk="0">
                <a:moveTo>
                  <a:pt x="7448" y="1"/>
                </a:moveTo>
                <a:lnTo>
                  <a:pt x="4560" y="1855"/>
                </a:lnTo>
                <a:lnTo>
                  <a:pt x="1369" y="548"/>
                </a:lnTo>
                <a:lnTo>
                  <a:pt x="2250" y="3861"/>
                </a:lnTo>
                <a:lnTo>
                  <a:pt x="1" y="6475"/>
                </a:lnTo>
                <a:lnTo>
                  <a:pt x="3435" y="6688"/>
                </a:lnTo>
                <a:lnTo>
                  <a:pt x="5229" y="9606"/>
                </a:lnTo>
                <a:lnTo>
                  <a:pt x="6475" y="6414"/>
                </a:lnTo>
                <a:lnTo>
                  <a:pt x="9849" y="5593"/>
                </a:lnTo>
                <a:lnTo>
                  <a:pt x="7174" y="3435"/>
                </a:lnTo>
                <a:lnTo>
                  <a:pt x="74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8" name="Google Shape;638;p36"/>
          <p:cNvSpPr/>
          <p:nvPr/>
        </p:nvSpPr>
        <p:spPr>
          <a:xfrm>
            <a:off x="140203" y="1463724"/>
            <a:ext cx="253471" cy="247074"/>
          </a:xfrm>
          <a:custGeom>
            <a:avLst/>
            <a:gdLst/>
            <a:ahLst/>
            <a:cxnLst/>
            <a:rect l="l" t="t" r="r" b="b"/>
            <a:pathLst>
              <a:path w="4834" h="4712" extrusionOk="0">
                <a:moveTo>
                  <a:pt x="3648" y="1"/>
                </a:moveTo>
                <a:lnTo>
                  <a:pt x="2219" y="912"/>
                </a:lnTo>
                <a:lnTo>
                  <a:pt x="669" y="244"/>
                </a:lnTo>
                <a:lnTo>
                  <a:pt x="669" y="244"/>
                </a:lnTo>
                <a:lnTo>
                  <a:pt x="1094" y="1885"/>
                </a:lnTo>
                <a:lnTo>
                  <a:pt x="0" y="3192"/>
                </a:lnTo>
                <a:lnTo>
                  <a:pt x="1672" y="3283"/>
                </a:lnTo>
                <a:lnTo>
                  <a:pt x="2553" y="4712"/>
                </a:lnTo>
                <a:lnTo>
                  <a:pt x="3161" y="3131"/>
                </a:lnTo>
                <a:lnTo>
                  <a:pt x="4833" y="2736"/>
                </a:lnTo>
                <a:lnTo>
                  <a:pt x="3496" y="1672"/>
                </a:lnTo>
                <a:lnTo>
                  <a:pt x="36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0_1_1">
    <p:spTree>
      <p:nvGrpSpPr>
        <p:cNvPr id="1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0" name="Google Shape;640;p37"/>
          <p:cNvGrpSpPr/>
          <p:nvPr/>
        </p:nvGrpSpPr>
        <p:grpSpPr>
          <a:xfrm flipH="1">
            <a:off x="4879263" y="1494113"/>
            <a:ext cx="7453051" cy="7709473"/>
            <a:chOff x="-3218587" y="884526"/>
            <a:chExt cx="7453051" cy="7709473"/>
          </a:xfrm>
        </p:grpSpPr>
        <p:sp>
          <p:nvSpPr>
            <p:cNvPr id="641" name="Google Shape;641;p37"/>
            <p:cNvSpPr/>
            <p:nvPr/>
          </p:nvSpPr>
          <p:spPr>
            <a:xfrm rot="-8420990" flipH="1">
              <a:off x="-2620856" y="3088982"/>
              <a:ext cx="6354845" cy="3723090"/>
            </a:xfrm>
            <a:custGeom>
              <a:avLst/>
              <a:gdLst/>
              <a:ahLst/>
              <a:cxnLst/>
              <a:rect l="l" t="t" r="r" b="b"/>
              <a:pathLst>
                <a:path w="45367" h="26579" extrusionOk="0">
                  <a:moveTo>
                    <a:pt x="45315" y="0"/>
                  </a:moveTo>
                  <a:cubicBezTo>
                    <a:pt x="32084" y="0"/>
                    <a:pt x="13418" y="25719"/>
                    <a:pt x="227" y="25719"/>
                  </a:cubicBezTo>
                  <a:cubicBezTo>
                    <a:pt x="218" y="25719"/>
                    <a:pt x="210" y="25719"/>
                    <a:pt x="201" y="25719"/>
                  </a:cubicBezTo>
                  <a:cubicBezTo>
                    <a:pt x="134" y="25986"/>
                    <a:pt x="68" y="26252"/>
                    <a:pt x="1" y="26553"/>
                  </a:cubicBezTo>
                  <a:cubicBezTo>
                    <a:pt x="241" y="26570"/>
                    <a:pt x="483" y="26578"/>
                    <a:pt x="727" y="26578"/>
                  </a:cubicBezTo>
                  <a:cubicBezTo>
                    <a:pt x="13512" y="26578"/>
                    <a:pt x="31155" y="3444"/>
                    <a:pt x="43908" y="3444"/>
                  </a:cubicBezTo>
                  <a:cubicBezTo>
                    <a:pt x="44151" y="3444"/>
                    <a:pt x="44393" y="3452"/>
                    <a:pt x="44633" y="3469"/>
                  </a:cubicBezTo>
                  <a:lnTo>
                    <a:pt x="45367" y="0"/>
                  </a:lnTo>
                  <a:cubicBezTo>
                    <a:pt x="45350" y="0"/>
                    <a:pt x="45332" y="0"/>
                    <a:pt x="453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7"/>
            <p:cNvSpPr/>
            <p:nvPr/>
          </p:nvSpPr>
          <p:spPr>
            <a:xfrm rot="-8420990" flipH="1">
              <a:off x="-2436929" y="2993462"/>
              <a:ext cx="6275282" cy="3367436"/>
            </a:xfrm>
            <a:custGeom>
              <a:avLst/>
              <a:gdLst/>
              <a:ahLst/>
              <a:cxnLst/>
              <a:rect l="l" t="t" r="r" b="b"/>
              <a:pathLst>
                <a:path w="44799" h="24040" extrusionOk="0">
                  <a:moveTo>
                    <a:pt x="44074" y="1"/>
                  </a:moveTo>
                  <a:cubicBezTo>
                    <a:pt x="31320" y="1"/>
                    <a:pt x="13647" y="23135"/>
                    <a:pt x="923" y="23135"/>
                  </a:cubicBezTo>
                  <a:cubicBezTo>
                    <a:pt x="680" y="23135"/>
                    <a:pt x="439" y="23127"/>
                    <a:pt x="200" y="23110"/>
                  </a:cubicBezTo>
                  <a:cubicBezTo>
                    <a:pt x="134" y="23376"/>
                    <a:pt x="67" y="23643"/>
                    <a:pt x="0" y="23944"/>
                  </a:cubicBezTo>
                  <a:cubicBezTo>
                    <a:pt x="466" y="24009"/>
                    <a:pt x="938" y="24040"/>
                    <a:pt x="1417" y="24040"/>
                  </a:cubicBezTo>
                  <a:cubicBezTo>
                    <a:pt x="13716" y="24040"/>
                    <a:pt x="30381" y="3399"/>
                    <a:pt x="42651" y="3399"/>
                  </a:cubicBezTo>
                  <a:cubicBezTo>
                    <a:pt x="43129" y="3399"/>
                    <a:pt x="43601" y="3430"/>
                    <a:pt x="44065" y="3496"/>
                  </a:cubicBezTo>
                  <a:lnTo>
                    <a:pt x="44799" y="26"/>
                  </a:lnTo>
                  <a:cubicBezTo>
                    <a:pt x="44559" y="9"/>
                    <a:pt x="44317" y="1"/>
                    <a:pt x="4407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7"/>
            <p:cNvSpPr/>
            <p:nvPr/>
          </p:nvSpPr>
          <p:spPr>
            <a:xfrm rot="-8420990" flipH="1">
              <a:off x="-2248483" y="2893653"/>
              <a:ext cx="6195859" cy="3021167"/>
            </a:xfrm>
            <a:custGeom>
              <a:avLst/>
              <a:gdLst/>
              <a:ahLst/>
              <a:cxnLst/>
              <a:rect l="l" t="t" r="r" b="b"/>
              <a:pathLst>
                <a:path w="44232" h="21568" extrusionOk="0">
                  <a:moveTo>
                    <a:pt x="42795" y="0"/>
                  </a:moveTo>
                  <a:cubicBezTo>
                    <a:pt x="30535" y="0"/>
                    <a:pt x="13896" y="20614"/>
                    <a:pt x="1608" y="20614"/>
                  </a:cubicBezTo>
                  <a:cubicBezTo>
                    <a:pt x="1121" y="20614"/>
                    <a:pt x="640" y="20582"/>
                    <a:pt x="167" y="20515"/>
                  </a:cubicBezTo>
                  <a:cubicBezTo>
                    <a:pt x="134" y="20781"/>
                    <a:pt x="67" y="21082"/>
                    <a:pt x="0" y="21348"/>
                  </a:cubicBezTo>
                  <a:cubicBezTo>
                    <a:pt x="701" y="21498"/>
                    <a:pt x="1417" y="21568"/>
                    <a:pt x="2149" y="21568"/>
                  </a:cubicBezTo>
                  <a:cubicBezTo>
                    <a:pt x="13941" y="21568"/>
                    <a:pt x="29589" y="3321"/>
                    <a:pt x="41375" y="3321"/>
                  </a:cubicBezTo>
                  <a:cubicBezTo>
                    <a:pt x="42098" y="3321"/>
                    <a:pt x="42806" y="3390"/>
                    <a:pt x="43498" y="3536"/>
                  </a:cubicBezTo>
                  <a:lnTo>
                    <a:pt x="44232" y="100"/>
                  </a:lnTo>
                  <a:cubicBezTo>
                    <a:pt x="43760" y="33"/>
                    <a:pt x="43281" y="0"/>
                    <a:pt x="427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7"/>
            <p:cNvSpPr/>
            <p:nvPr/>
          </p:nvSpPr>
          <p:spPr>
            <a:xfrm rot="-8420990" flipH="1">
              <a:off x="-2066441" y="2786527"/>
              <a:ext cx="6116435" cy="2692548"/>
            </a:xfrm>
            <a:custGeom>
              <a:avLst/>
              <a:gdLst/>
              <a:ahLst/>
              <a:cxnLst/>
              <a:rect l="l" t="t" r="r" b="b"/>
              <a:pathLst>
                <a:path w="43665" h="19222" extrusionOk="0">
                  <a:moveTo>
                    <a:pt x="41521" y="1"/>
                  </a:moveTo>
                  <a:cubicBezTo>
                    <a:pt x="29761" y="1"/>
                    <a:pt x="14102" y="18219"/>
                    <a:pt x="2316" y="18219"/>
                  </a:cubicBezTo>
                  <a:cubicBezTo>
                    <a:pt x="1584" y="18219"/>
                    <a:pt x="867" y="18149"/>
                    <a:pt x="167" y="17999"/>
                  </a:cubicBezTo>
                  <a:cubicBezTo>
                    <a:pt x="134" y="18266"/>
                    <a:pt x="67" y="18567"/>
                    <a:pt x="0" y="18833"/>
                  </a:cubicBezTo>
                  <a:cubicBezTo>
                    <a:pt x="932" y="19099"/>
                    <a:pt x="1894" y="19222"/>
                    <a:pt x="2882" y="19222"/>
                  </a:cubicBezTo>
                  <a:cubicBezTo>
                    <a:pt x="14169" y="19222"/>
                    <a:pt x="28826" y="3268"/>
                    <a:pt x="40089" y="3268"/>
                  </a:cubicBezTo>
                  <a:cubicBezTo>
                    <a:pt x="41075" y="3268"/>
                    <a:pt x="42035" y="3390"/>
                    <a:pt x="42964" y="3656"/>
                  </a:cubicBezTo>
                  <a:lnTo>
                    <a:pt x="43665" y="220"/>
                  </a:lnTo>
                  <a:cubicBezTo>
                    <a:pt x="42966" y="71"/>
                    <a:pt x="42251" y="1"/>
                    <a:pt x="4152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7"/>
            <p:cNvSpPr/>
            <p:nvPr/>
          </p:nvSpPr>
          <p:spPr>
            <a:xfrm rot="-8420990" flipH="1">
              <a:off x="-1883421" y="2670583"/>
              <a:ext cx="6041775" cy="2378917"/>
            </a:xfrm>
            <a:custGeom>
              <a:avLst/>
              <a:gdLst/>
              <a:ahLst/>
              <a:cxnLst/>
              <a:rect l="l" t="t" r="r" b="b"/>
              <a:pathLst>
                <a:path w="43132" h="16983" extrusionOk="0">
                  <a:moveTo>
                    <a:pt x="40250" y="0"/>
                  </a:moveTo>
                  <a:cubicBezTo>
                    <a:pt x="28975" y="0"/>
                    <a:pt x="14356" y="15927"/>
                    <a:pt x="3101" y="15927"/>
                  </a:cubicBezTo>
                  <a:cubicBezTo>
                    <a:pt x="2106" y="15927"/>
                    <a:pt x="1138" y="15803"/>
                    <a:pt x="201" y="15532"/>
                  </a:cubicBezTo>
                  <a:lnTo>
                    <a:pt x="0" y="16366"/>
                  </a:lnTo>
                  <a:cubicBezTo>
                    <a:pt x="1174" y="16792"/>
                    <a:pt x="2396" y="16983"/>
                    <a:pt x="3660" y="16983"/>
                  </a:cubicBezTo>
                  <a:cubicBezTo>
                    <a:pt x="14385" y="16983"/>
                    <a:pt x="28010" y="3241"/>
                    <a:pt x="38713" y="3241"/>
                  </a:cubicBezTo>
                  <a:cubicBezTo>
                    <a:pt x="39974" y="3241"/>
                    <a:pt x="41194" y="3431"/>
                    <a:pt x="42364" y="3857"/>
                  </a:cubicBezTo>
                  <a:cubicBezTo>
                    <a:pt x="42631" y="2690"/>
                    <a:pt x="42864" y="1522"/>
                    <a:pt x="43131" y="388"/>
                  </a:cubicBezTo>
                  <a:cubicBezTo>
                    <a:pt x="42199" y="122"/>
                    <a:pt x="41237" y="0"/>
                    <a:pt x="402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7"/>
            <p:cNvSpPr/>
            <p:nvPr/>
          </p:nvSpPr>
          <p:spPr>
            <a:xfrm rot="-8420990" flipH="1">
              <a:off x="-1702382" y="2545721"/>
              <a:ext cx="5957589" cy="2082796"/>
            </a:xfrm>
            <a:custGeom>
              <a:avLst/>
              <a:gdLst/>
              <a:ahLst/>
              <a:cxnLst/>
              <a:rect l="l" t="t" r="r" b="b"/>
              <a:pathLst>
                <a:path w="42531" h="14869" extrusionOk="0">
                  <a:moveTo>
                    <a:pt x="38901" y="1"/>
                  </a:moveTo>
                  <a:cubicBezTo>
                    <a:pt x="28187" y="1"/>
                    <a:pt x="14542" y="13760"/>
                    <a:pt x="3806" y="13760"/>
                  </a:cubicBezTo>
                  <a:cubicBezTo>
                    <a:pt x="2550" y="13760"/>
                    <a:pt x="1334" y="13572"/>
                    <a:pt x="167" y="13152"/>
                  </a:cubicBezTo>
                  <a:cubicBezTo>
                    <a:pt x="134" y="13419"/>
                    <a:pt x="67" y="13685"/>
                    <a:pt x="1" y="13986"/>
                  </a:cubicBezTo>
                  <a:cubicBezTo>
                    <a:pt x="1406" y="14601"/>
                    <a:pt x="2885" y="14869"/>
                    <a:pt x="4422" y="14869"/>
                  </a:cubicBezTo>
                  <a:cubicBezTo>
                    <a:pt x="14578" y="14869"/>
                    <a:pt x="27220" y="3185"/>
                    <a:pt x="37361" y="3185"/>
                  </a:cubicBezTo>
                  <a:cubicBezTo>
                    <a:pt x="38903" y="3185"/>
                    <a:pt x="40388" y="3456"/>
                    <a:pt x="41797" y="4079"/>
                  </a:cubicBezTo>
                  <a:lnTo>
                    <a:pt x="42531" y="609"/>
                  </a:lnTo>
                  <a:cubicBezTo>
                    <a:pt x="41367" y="189"/>
                    <a:pt x="40154" y="1"/>
                    <a:pt x="3890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7"/>
            <p:cNvSpPr/>
            <p:nvPr/>
          </p:nvSpPr>
          <p:spPr>
            <a:xfrm rot="-8312805" flipH="1">
              <a:off x="-2782181" y="3233710"/>
              <a:ext cx="6354894" cy="3723119"/>
            </a:xfrm>
            <a:custGeom>
              <a:avLst/>
              <a:gdLst/>
              <a:ahLst/>
              <a:cxnLst/>
              <a:rect l="l" t="t" r="r" b="b"/>
              <a:pathLst>
                <a:path w="45367" h="26579" extrusionOk="0">
                  <a:moveTo>
                    <a:pt x="45315" y="0"/>
                  </a:moveTo>
                  <a:cubicBezTo>
                    <a:pt x="32084" y="0"/>
                    <a:pt x="13418" y="25719"/>
                    <a:pt x="227" y="25719"/>
                  </a:cubicBezTo>
                  <a:cubicBezTo>
                    <a:pt x="218" y="25719"/>
                    <a:pt x="210" y="25719"/>
                    <a:pt x="201" y="25719"/>
                  </a:cubicBezTo>
                  <a:cubicBezTo>
                    <a:pt x="134" y="25986"/>
                    <a:pt x="68" y="26252"/>
                    <a:pt x="1" y="26553"/>
                  </a:cubicBezTo>
                  <a:cubicBezTo>
                    <a:pt x="241" y="26570"/>
                    <a:pt x="483" y="26578"/>
                    <a:pt x="727" y="26578"/>
                  </a:cubicBezTo>
                  <a:cubicBezTo>
                    <a:pt x="13512" y="26578"/>
                    <a:pt x="31155" y="3444"/>
                    <a:pt x="43908" y="3444"/>
                  </a:cubicBezTo>
                  <a:cubicBezTo>
                    <a:pt x="44151" y="3444"/>
                    <a:pt x="44393" y="3452"/>
                    <a:pt x="44633" y="3469"/>
                  </a:cubicBezTo>
                  <a:lnTo>
                    <a:pt x="45367" y="0"/>
                  </a:lnTo>
                  <a:cubicBezTo>
                    <a:pt x="45350" y="0"/>
                    <a:pt x="45332" y="0"/>
                    <a:pt x="453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8" name="Google Shape;648;p37"/>
          <p:cNvGrpSpPr/>
          <p:nvPr/>
        </p:nvGrpSpPr>
        <p:grpSpPr>
          <a:xfrm>
            <a:off x="-3218587" y="1494126"/>
            <a:ext cx="7453051" cy="7709473"/>
            <a:chOff x="-3218587" y="884526"/>
            <a:chExt cx="7453051" cy="7709473"/>
          </a:xfrm>
        </p:grpSpPr>
        <p:sp>
          <p:nvSpPr>
            <p:cNvPr id="649" name="Google Shape;649;p37"/>
            <p:cNvSpPr/>
            <p:nvPr/>
          </p:nvSpPr>
          <p:spPr>
            <a:xfrm rot="-8420990" flipH="1">
              <a:off x="-2620856" y="3088982"/>
              <a:ext cx="6354845" cy="3723090"/>
            </a:xfrm>
            <a:custGeom>
              <a:avLst/>
              <a:gdLst/>
              <a:ahLst/>
              <a:cxnLst/>
              <a:rect l="l" t="t" r="r" b="b"/>
              <a:pathLst>
                <a:path w="45367" h="26579" extrusionOk="0">
                  <a:moveTo>
                    <a:pt x="45315" y="0"/>
                  </a:moveTo>
                  <a:cubicBezTo>
                    <a:pt x="32084" y="0"/>
                    <a:pt x="13418" y="25719"/>
                    <a:pt x="227" y="25719"/>
                  </a:cubicBezTo>
                  <a:cubicBezTo>
                    <a:pt x="218" y="25719"/>
                    <a:pt x="210" y="25719"/>
                    <a:pt x="201" y="25719"/>
                  </a:cubicBezTo>
                  <a:cubicBezTo>
                    <a:pt x="134" y="25986"/>
                    <a:pt x="68" y="26252"/>
                    <a:pt x="1" y="26553"/>
                  </a:cubicBezTo>
                  <a:cubicBezTo>
                    <a:pt x="241" y="26570"/>
                    <a:pt x="483" y="26578"/>
                    <a:pt x="727" y="26578"/>
                  </a:cubicBezTo>
                  <a:cubicBezTo>
                    <a:pt x="13512" y="26578"/>
                    <a:pt x="31155" y="3444"/>
                    <a:pt x="43908" y="3444"/>
                  </a:cubicBezTo>
                  <a:cubicBezTo>
                    <a:pt x="44151" y="3444"/>
                    <a:pt x="44393" y="3452"/>
                    <a:pt x="44633" y="3469"/>
                  </a:cubicBezTo>
                  <a:lnTo>
                    <a:pt x="45367" y="0"/>
                  </a:lnTo>
                  <a:cubicBezTo>
                    <a:pt x="45350" y="0"/>
                    <a:pt x="45332" y="0"/>
                    <a:pt x="453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7"/>
            <p:cNvSpPr/>
            <p:nvPr/>
          </p:nvSpPr>
          <p:spPr>
            <a:xfrm rot="-8420990" flipH="1">
              <a:off x="-2436929" y="2993462"/>
              <a:ext cx="6275282" cy="3367436"/>
            </a:xfrm>
            <a:custGeom>
              <a:avLst/>
              <a:gdLst/>
              <a:ahLst/>
              <a:cxnLst/>
              <a:rect l="l" t="t" r="r" b="b"/>
              <a:pathLst>
                <a:path w="44799" h="24040" extrusionOk="0">
                  <a:moveTo>
                    <a:pt x="44074" y="1"/>
                  </a:moveTo>
                  <a:cubicBezTo>
                    <a:pt x="31320" y="1"/>
                    <a:pt x="13647" y="23135"/>
                    <a:pt x="923" y="23135"/>
                  </a:cubicBezTo>
                  <a:cubicBezTo>
                    <a:pt x="680" y="23135"/>
                    <a:pt x="439" y="23127"/>
                    <a:pt x="200" y="23110"/>
                  </a:cubicBezTo>
                  <a:cubicBezTo>
                    <a:pt x="134" y="23376"/>
                    <a:pt x="67" y="23643"/>
                    <a:pt x="0" y="23944"/>
                  </a:cubicBezTo>
                  <a:cubicBezTo>
                    <a:pt x="466" y="24009"/>
                    <a:pt x="938" y="24040"/>
                    <a:pt x="1417" y="24040"/>
                  </a:cubicBezTo>
                  <a:cubicBezTo>
                    <a:pt x="13716" y="24040"/>
                    <a:pt x="30381" y="3399"/>
                    <a:pt x="42651" y="3399"/>
                  </a:cubicBezTo>
                  <a:cubicBezTo>
                    <a:pt x="43129" y="3399"/>
                    <a:pt x="43601" y="3430"/>
                    <a:pt x="44065" y="3496"/>
                  </a:cubicBezTo>
                  <a:lnTo>
                    <a:pt x="44799" y="26"/>
                  </a:lnTo>
                  <a:cubicBezTo>
                    <a:pt x="44559" y="9"/>
                    <a:pt x="44317" y="1"/>
                    <a:pt x="4407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37"/>
            <p:cNvSpPr/>
            <p:nvPr/>
          </p:nvSpPr>
          <p:spPr>
            <a:xfrm rot="-8420990" flipH="1">
              <a:off x="-2248483" y="2893653"/>
              <a:ext cx="6195859" cy="3021167"/>
            </a:xfrm>
            <a:custGeom>
              <a:avLst/>
              <a:gdLst/>
              <a:ahLst/>
              <a:cxnLst/>
              <a:rect l="l" t="t" r="r" b="b"/>
              <a:pathLst>
                <a:path w="44232" h="21568" extrusionOk="0">
                  <a:moveTo>
                    <a:pt x="42795" y="0"/>
                  </a:moveTo>
                  <a:cubicBezTo>
                    <a:pt x="30535" y="0"/>
                    <a:pt x="13896" y="20614"/>
                    <a:pt x="1608" y="20614"/>
                  </a:cubicBezTo>
                  <a:cubicBezTo>
                    <a:pt x="1121" y="20614"/>
                    <a:pt x="640" y="20582"/>
                    <a:pt x="167" y="20515"/>
                  </a:cubicBezTo>
                  <a:cubicBezTo>
                    <a:pt x="134" y="20781"/>
                    <a:pt x="67" y="21082"/>
                    <a:pt x="0" y="21348"/>
                  </a:cubicBezTo>
                  <a:cubicBezTo>
                    <a:pt x="701" y="21498"/>
                    <a:pt x="1417" y="21568"/>
                    <a:pt x="2149" y="21568"/>
                  </a:cubicBezTo>
                  <a:cubicBezTo>
                    <a:pt x="13941" y="21568"/>
                    <a:pt x="29589" y="3321"/>
                    <a:pt x="41375" y="3321"/>
                  </a:cubicBezTo>
                  <a:cubicBezTo>
                    <a:pt x="42098" y="3321"/>
                    <a:pt x="42806" y="3390"/>
                    <a:pt x="43498" y="3536"/>
                  </a:cubicBezTo>
                  <a:lnTo>
                    <a:pt x="44232" y="100"/>
                  </a:lnTo>
                  <a:cubicBezTo>
                    <a:pt x="43760" y="33"/>
                    <a:pt x="43281" y="0"/>
                    <a:pt x="427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7"/>
            <p:cNvSpPr/>
            <p:nvPr/>
          </p:nvSpPr>
          <p:spPr>
            <a:xfrm rot="-8420990" flipH="1">
              <a:off x="-2066441" y="2786527"/>
              <a:ext cx="6116435" cy="2692548"/>
            </a:xfrm>
            <a:custGeom>
              <a:avLst/>
              <a:gdLst/>
              <a:ahLst/>
              <a:cxnLst/>
              <a:rect l="l" t="t" r="r" b="b"/>
              <a:pathLst>
                <a:path w="43665" h="19222" extrusionOk="0">
                  <a:moveTo>
                    <a:pt x="41521" y="1"/>
                  </a:moveTo>
                  <a:cubicBezTo>
                    <a:pt x="29761" y="1"/>
                    <a:pt x="14102" y="18219"/>
                    <a:pt x="2316" y="18219"/>
                  </a:cubicBezTo>
                  <a:cubicBezTo>
                    <a:pt x="1584" y="18219"/>
                    <a:pt x="867" y="18149"/>
                    <a:pt x="167" y="17999"/>
                  </a:cubicBezTo>
                  <a:cubicBezTo>
                    <a:pt x="134" y="18266"/>
                    <a:pt x="67" y="18567"/>
                    <a:pt x="0" y="18833"/>
                  </a:cubicBezTo>
                  <a:cubicBezTo>
                    <a:pt x="932" y="19099"/>
                    <a:pt x="1894" y="19222"/>
                    <a:pt x="2882" y="19222"/>
                  </a:cubicBezTo>
                  <a:cubicBezTo>
                    <a:pt x="14169" y="19222"/>
                    <a:pt x="28826" y="3268"/>
                    <a:pt x="40089" y="3268"/>
                  </a:cubicBezTo>
                  <a:cubicBezTo>
                    <a:pt x="41075" y="3268"/>
                    <a:pt x="42035" y="3390"/>
                    <a:pt x="42964" y="3656"/>
                  </a:cubicBezTo>
                  <a:lnTo>
                    <a:pt x="43665" y="220"/>
                  </a:lnTo>
                  <a:cubicBezTo>
                    <a:pt x="42966" y="71"/>
                    <a:pt x="42251" y="1"/>
                    <a:pt x="4152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7"/>
            <p:cNvSpPr/>
            <p:nvPr/>
          </p:nvSpPr>
          <p:spPr>
            <a:xfrm rot="-8420990" flipH="1">
              <a:off x="-1883421" y="2670583"/>
              <a:ext cx="6041775" cy="2378917"/>
            </a:xfrm>
            <a:custGeom>
              <a:avLst/>
              <a:gdLst/>
              <a:ahLst/>
              <a:cxnLst/>
              <a:rect l="l" t="t" r="r" b="b"/>
              <a:pathLst>
                <a:path w="43132" h="16983" extrusionOk="0">
                  <a:moveTo>
                    <a:pt x="40250" y="0"/>
                  </a:moveTo>
                  <a:cubicBezTo>
                    <a:pt x="28975" y="0"/>
                    <a:pt x="14356" y="15927"/>
                    <a:pt x="3101" y="15927"/>
                  </a:cubicBezTo>
                  <a:cubicBezTo>
                    <a:pt x="2106" y="15927"/>
                    <a:pt x="1138" y="15803"/>
                    <a:pt x="201" y="15532"/>
                  </a:cubicBezTo>
                  <a:lnTo>
                    <a:pt x="0" y="16366"/>
                  </a:lnTo>
                  <a:cubicBezTo>
                    <a:pt x="1174" y="16792"/>
                    <a:pt x="2396" y="16983"/>
                    <a:pt x="3660" y="16983"/>
                  </a:cubicBezTo>
                  <a:cubicBezTo>
                    <a:pt x="14385" y="16983"/>
                    <a:pt x="28010" y="3241"/>
                    <a:pt x="38713" y="3241"/>
                  </a:cubicBezTo>
                  <a:cubicBezTo>
                    <a:pt x="39974" y="3241"/>
                    <a:pt x="41194" y="3431"/>
                    <a:pt x="42364" y="3857"/>
                  </a:cubicBezTo>
                  <a:cubicBezTo>
                    <a:pt x="42631" y="2690"/>
                    <a:pt x="42864" y="1522"/>
                    <a:pt x="43131" y="388"/>
                  </a:cubicBezTo>
                  <a:cubicBezTo>
                    <a:pt x="42199" y="122"/>
                    <a:pt x="41237" y="0"/>
                    <a:pt x="402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7"/>
            <p:cNvSpPr/>
            <p:nvPr/>
          </p:nvSpPr>
          <p:spPr>
            <a:xfrm rot="-8420990" flipH="1">
              <a:off x="-1702382" y="2545721"/>
              <a:ext cx="5957589" cy="2082796"/>
            </a:xfrm>
            <a:custGeom>
              <a:avLst/>
              <a:gdLst/>
              <a:ahLst/>
              <a:cxnLst/>
              <a:rect l="l" t="t" r="r" b="b"/>
              <a:pathLst>
                <a:path w="42531" h="14869" extrusionOk="0">
                  <a:moveTo>
                    <a:pt x="38901" y="1"/>
                  </a:moveTo>
                  <a:cubicBezTo>
                    <a:pt x="28187" y="1"/>
                    <a:pt x="14542" y="13760"/>
                    <a:pt x="3806" y="13760"/>
                  </a:cubicBezTo>
                  <a:cubicBezTo>
                    <a:pt x="2550" y="13760"/>
                    <a:pt x="1334" y="13572"/>
                    <a:pt x="167" y="13152"/>
                  </a:cubicBezTo>
                  <a:cubicBezTo>
                    <a:pt x="134" y="13419"/>
                    <a:pt x="67" y="13685"/>
                    <a:pt x="1" y="13986"/>
                  </a:cubicBezTo>
                  <a:cubicBezTo>
                    <a:pt x="1406" y="14601"/>
                    <a:pt x="2885" y="14869"/>
                    <a:pt x="4422" y="14869"/>
                  </a:cubicBezTo>
                  <a:cubicBezTo>
                    <a:pt x="14578" y="14869"/>
                    <a:pt x="27220" y="3185"/>
                    <a:pt x="37361" y="3185"/>
                  </a:cubicBezTo>
                  <a:cubicBezTo>
                    <a:pt x="38903" y="3185"/>
                    <a:pt x="40388" y="3456"/>
                    <a:pt x="41797" y="4079"/>
                  </a:cubicBezTo>
                  <a:lnTo>
                    <a:pt x="42531" y="609"/>
                  </a:lnTo>
                  <a:cubicBezTo>
                    <a:pt x="41367" y="189"/>
                    <a:pt x="40154" y="1"/>
                    <a:pt x="3890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7"/>
            <p:cNvSpPr/>
            <p:nvPr/>
          </p:nvSpPr>
          <p:spPr>
            <a:xfrm rot="-8312805" flipH="1">
              <a:off x="-2782181" y="3233710"/>
              <a:ext cx="6354894" cy="3723119"/>
            </a:xfrm>
            <a:custGeom>
              <a:avLst/>
              <a:gdLst/>
              <a:ahLst/>
              <a:cxnLst/>
              <a:rect l="l" t="t" r="r" b="b"/>
              <a:pathLst>
                <a:path w="45367" h="26579" extrusionOk="0">
                  <a:moveTo>
                    <a:pt x="45315" y="0"/>
                  </a:moveTo>
                  <a:cubicBezTo>
                    <a:pt x="32084" y="0"/>
                    <a:pt x="13418" y="25719"/>
                    <a:pt x="227" y="25719"/>
                  </a:cubicBezTo>
                  <a:cubicBezTo>
                    <a:pt x="218" y="25719"/>
                    <a:pt x="210" y="25719"/>
                    <a:pt x="201" y="25719"/>
                  </a:cubicBezTo>
                  <a:cubicBezTo>
                    <a:pt x="134" y="25986"/>
                    <a:pt x="68" y="26252"/>
                    <a:pt x="1" y="26553"/>
                  </a:cubicBezTo>
                  <a:cubicBezTo>
                    <a:pt x="241" y="26570"/>
                    <a:pt x="483" y="26578"/>
                    <a:pt x="727" y="26578"/>
                  </a:cubicBezTo>
                  <a:cubicBezTo>
                    <a:pt x="13512" y="26578"/>
                    <a:pt x="31155" y="3444"/>
                    <a:pt x="43908" y="3444"/>
                  </a:cubicBezTo>
                  <a:cubicBezTo>
                    <a:pt x="44151" y="3444"/>
                    <a:pt x="44393" y="3452"/>
                    <a:pt x="44633" y="3469"/>
                  </a:cubicBezTo>
                  <a:lnTo>
                    <a:pt x="45367" y="0"/>
                  </a:lnTo>
                  <a:cubicBezTo>
                    <a:pt x="45350" y="0"/>
                    <a:pt x="45332" y="0"/>
                    <a:pt x="453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6" name="Google Shape;656;p37"/>
          <p:cNvSpPr txBox="1">
            <a:spLocks noGrp="1"/>
          </p:cNvSpPr>
          <p:nvPr>
            <p:ph type="title"/>
          </p:nvPr>
        </p:nvSpPr>
        <p:spPr>
          <a:xfrm>
            <a:off x="2570700" y="403550"/>
            <a:ext cx="4002600" cy="5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i="0">
                <a:solidFill>
                  <a:schemeClr val="dk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57" name="Google Shape;657;p37"/>
          <p:cNvSpPr txBox="1">
            <a:spLocks noGrp="1"/>
          </p:cNvSpPr>
          <p:nvPr>
            <p:ph type="subTitle" idx="1"/>
          </p:nvPr>
        </p:nvSpPr>
        <p:spPr>
          <a:xfrm>
            <a:off x="1959900" y="1001675"/>
            <a:ext cx="5224200" cy="53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grpSp>
        <p:nvGrpSpPr>
          <p:cNvPr id="658" name="Google Shape;658;p37"/>
          <p:cNvGrpSpPr/>
          <p:nvPr/>
        </p:nvGrpSpPr>
        <p:grpSpPr>
          <a:xfrm>
            <a:off x="-114512" y="-46051"/>
            <a:ext cx="9123010" cy="5105403"/>
            <a:chOff x="-114512" y="-46051"/>
            <a:chExt cx="9123010" cy="5105403"/>
          </a:xfrm>
        </p:grpSpPr>
        <p:sp>
          <p:nvSpPr>
            <p:cNvPr id="659" name="Google Shape;659;p37"/>
            <p:cNvSpPr/>
            <p:nvPr/>
          </p:nvSpPr>
          <p:spPr>
            <a:xfrm rot="-636707">
              <a:off x="703039" y="4398122"/>
              <a:ext cx="588260" cy="576347"/>
            </a:xfrm>
            <a:custGeom>
              <a:avLst/>
              <a:gdLst/>
              <a:ahLst/>
              <a:cxnLst/>
              <a:rect l="l" t="t" r="r" b="b"/>
              <a:pathLst>
                <a:path w="21035" h="20609" extrusionOk="0">
                  <a:moveTo>
                    <a:pt x="15928" y="0"/>
                  </a:moveTo>
                  <a:lnTo>
                    <a:pt x="9727" y="4013"/>
                  </a:lnTo>
                  <a:lnTo>
                    <a:pt x="2919" y="1156"/>
                  </a:lnTo>
                  <a:lnTo>
                    <a:pt x="4803" y="8298"/>
                  </a:lnTo>
                  <a:lnTo>
                    <a:pt x="1" y="13891"/>
                  </a:lnTo>
                  <a:lnTo>
                    <a:pt x="7356" y="14286"/>
                  </a:lnTo>
                  <a:lnTo>
                    <a:pt x="11186" y="20609"/>
                  </a:lnTo>
                  <a:lnTo>
                    <a:pt x="13861" y="13709"/>
                  </a:lnTo>
                  <a:lnTo>
                    <a:pt x="21034" y="12007"/>
                  </a:lnTo>
                  <a:lnTo>
                    <a:pt x="15320" y="7356"/>
                  </a:lnTo>
                  <a:lnTo>
                    <a:pt x="159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7"/>
            <p:cNvSpPr/>
            <p:nvPr/>
          </p:nvSpPr>
          <p:spPr>
            <a:xfrm>
              <a:off x="6196025" y="4724524"/>
              <a:ext cx="253464" cy="247982"/>
            </a:xfrm>
            <a:custGeom>
              <a:avLst/>
              <a:gdLst/>
              <a:ahLst/>
              <a:cxnLst/>
              <a:rect l="l" t="t" r="r" b="b"/>
              <a:pathLst>
                <a:path w="9849" h="9636" extrusionOk="0">
                  <a:moveTo>
                    <a:pt x="7447" y="1"/>
                  </a:moveTo>
                  <a:lnTo>
                    <a:pt x="4529" y="1855"/>
                  </a:lnTo>
                  <a:lnTo>
                    <a:pt x="1368" y="548"/>
                  </a:lnTo>
                  <a:lnTo>
                    <a:pt x="1368" y="548"/>
                  </a:lnTo>
                  <a:lnTo>
                    <a:pt x="2250" y="3861"/>
                  </a:lnTo>
                  <a:lnTo>
                    <a:pt x="0" y="6475"/>
                  </a:lnTo>
                  <a:lnTo>
                    <a:pt x="3435" y="6688"/>
                  </a:lnTo>
                  <a:lnTo>
                    <a:pt x="5229" y="9636"/>
                  </a:lnTo>
                  <a:lnTo>
                    <a:pt x="6475" y="6414"/>
                  </a:lnTo>
                  <a:lnTo>
                    <a:pt x="9849" y="5624"/>
                  </a:lnTo>
                  <a:lnTo>
                    <a:pt x="7174" y="3435"/>
                  </a:lnTo>
                  <a:lnTo>
                    <a:pt x="744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7"/>
            <p:cNvSpPr/>
            <p:nvPr/>
          </p:nvSpPr>
          <p:spPr>
            <a:xfrm>
              <a:off x="-114512" y="387470"/>
              <a:ext cx="431017" cy="411997"/>
            </a:xfrm>
            <a:custGeom>
              <a:avLst/>
              <a:gdLst/>
              <a:ahLst/>
              <a:cxnLst/>
              <a:rect l="l" t="t" r="r" b="b"/>
              <a:pathLst>
                <a:path w="15138" h="14470" extrusionOk="0">
                  <a:moveTo>
                    <a:pt x="7508" y="1"/>
                  </a:moveTo>
                  <a:lnTo>
                    <a:pt x="5228" y="4773"/>
                  </a:lnTo>
                  <a:lnTo>
                    <a:pt x="0" y="5594"/>
                  </a:lnTo>
                  <a:lnTo>
                    <a:pt x="3830" y="9241"/>
                  </a:lnTo>
                  <a:lnTo>
                    <a:pt x="3010" y="14469"/>
                  </a:lnTo>
                  <a:lnTo>
                    <a:pt x="3010" y="14469"/>
                  </a:lnTo>
                  <a:lnTo>
                    <a:pt x="7660" y="11946"/>
                  </a:lnTo>
                  <a:lnTo>
                    <a:pt x="12371" y="14347"/>
                  </a:lnTo>
                  <a:lnTo>
                    <a:pt x="11399" y="9150"/>
                  </a:lnTo>
                  <a:lnTo>
                    <a:pt x="15137" y="5411"/>
                  </a:lnTo>
                  <a:lnTo>
                    <a:pt x="9909" y="4712"/>
                  </a:lnTo>
                  <a:lnTo>
                    <a:pt x="75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37"/>
            <p:cNvSpPr/>
            <p:nvPr/>
          </p:nvSpPr>
          <p:spPr>
            <a:xfrm>
              <a:off x="3134101" y="4724533"/>
              <a:ext cx="158289" cy="155310"/>
            </a:xfrm>
            <a:custGeom>
              <a:avLst/>
              <a:gdLst/>
              <a:ahLst/>
              <a:cxnLst/>
              <a:rect l="l" t="t" r="r" b="b"/>
              <a:pathLst>
                <a:path w="4834" h="4743" extrusionOk="0">
                  <a:moveTo>
                    <a:pt x="3648" y="1"/>
                  </a:moveTo>
                  <a:lnTo>
                    <a:pt x="2219" y="913"/>
                  </a:lnTo>
                  <a:lnTo>
                    <a:pt x="669" y="274"/>
                  </a:lnTo>
                  <a:lnTo>
                    <a:pt x="1095" y="1916"/>
                  </a:lnTo>
                  <a:lnTo>
                    <a:pt x="1" y="3192"/>
                  </a:lnTo>
                  <a:lnTo>
                    <a:pt x="1703" y="3283"/>
                  </a:lnTo>
                  <a:lnTo>
                    <a:pt x="2584" y="4742"/>
                  </a:lnTo>
                  <a:lnTo>
                    <a:pt x="3192" y="3162"/>
                  </a:lnTo>
                  <a:lnTo>
                    <a:pt x="4834" y="2767"/>
                  </a:lnTo>
                  <a:lnTo>
                    <a:pt x="3526" y="1703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7"/>
            <p:cNvSpPr/>
            <p:nvPr/>
          </p:nvSpPr>
          <p:spPr>
            <a:xfrm>
              <a:off x="284651" y="2684341"/>
              <a:ext cx="159272" cy="155310"/>
            </a:xfrm>
            <a:custGeom>
              <a:avLst/>
              <a:gdLst/>
              <a:ahLst/>
              <a:cxnLst/>
              <a:rect l="l" t="t" r="r" b="b"/>
              <a:pathLst>
                <a:path w="4864" h="4743" extrusionOk="0">
                  <a:moveTo>
                    <a:pt x="3679" y="0"/>
                  </a:moveTo>
                  <a:lnTo>
                    <a:pt x="2250" y="912"/>
                  </a:lnTo>
                  <a:lnTo>
                    <a:pt x="700" y="274"/>
                  </a:lnTo>
                  <a:lnTo>
                    <a:pt x="1125" y="1915"/>
                  </a:lnTo>
                  <a:lnTo>
                    <a:pt x="1" y="3192"/>
                  </a:lnTo>
                  <a:lnTo>
                    <a:pt x="1703" y="3283"/>
                  </a:lnTo>
                  <a:lnTo>
                    <a:pt x="2584" y="4742"/>
                  </a:lnTo>
                  <a:lnTo>
                    <a:pt x="3192" y="3162"/>
                  </a:lnTo>
                  <a:lnTo>
                    <a:pt x="4864" y="2766"/>
                  </a:lnTo>
                  <a:lnTo>
                    <a:pt x="3527" y="1703"/>
                  </a:lnTo>
                  <a:lnTo>
                    <a:pt x="36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7"/>
            <p:cNvSpPr/>
            <p:nvPr/>
          </p:nvSpPr>
          <p:spPr>
            <a:xfrm>
              <a:off x="8765628" y="2643049"/>
              <a:ext cx="242870" cy="237892"/>
            </a:xfrm>
            <a:custGeom>
              <a:avLst/>
              <a:gdLst/>
              <a:ahLst/>
              <a:cxnLst/>
              <a:rect l="l" t="t" r="r" b="b"/>
              <a:pathLst>
                <a:path w="7417" h="7265" extrusionOk="0">
                  <a:moveTo>
                    <a:pt x="5593" y="0"/>
                  </a:moveTo>
                  <a:lnTo>
                    <a:pt x="3405" y="1429"/>
                  </a:lnTo>
                  <a:lnTo>
                    <a:pt x="1003" y="426"/>
                  </a:lnTo>
                  <a:lnTo>
                    <a:pt x="1672" y="2948"/>
                  </a:lnTo>
                  <a:lnTo>
                    <a:pt x="0" y="4924"/>
                  </a:lnTo>
                  <a:lnTo>
                    <a:pt x="2584" y="5046"/>
                  </a:lnTo>
                  <a:lnTo>
                    <a:pt x="3952" y="7265"/>
                  </a:lnTo>
                  <a:lnTo>
                    <a:pt x="4864" y="4863"/>
                  </a:lnTo>
                  <a:lnTo>
                    <a:pt x="7417" y="4255"/>
                  </a:lnTo>
                  <a:lnTo>
                    <a:pt x="5380" y="2614"/>
                  </a:lnTo>
                  <a:lnTo>
                    <a:pt x="55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37"/>
            <p:cNvSpPr/>
            <p:nvPr/>
          </p:nvSpPr>
          <p:spPr>
            <a:xfrm rot="1358496">
              <a:off x="8045776" y="3677340"/>
              <a:ext cx="156868" cy="151161"/>
            </a:xfrm>
            <a:custGeom>
              <a:avLst/>
              <a:gdLst/>
              <a:ahLst/>
              <a:cxnLst/>
              <a:rect l="l" t="t" r="r" b="b"/>
              <a:pathLst>
                <a:path w="4834" h="4742" extrusionOk="0">
                  <a:moveTo>
                    <a:pt x="3648" y="0"/>
                  </a:moveTo>
                  <a:lnTo>
                    <a:pt x="2219" y="912"/>
                  </a:lnTo>
                  <a:lnTo>
                    <a:pt x="669" y="274"/>
                  </a:lnTo>
                  <a:lnTo>
                    <a:pt x="669" y="274"/>
                  </a:lnTo>
                  <a:lnTo>
                    <a:pt x="1094" y="191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42"/>
                  </a:lnTo>
                  <a:lnTo>
                    <a:pt x="3192" y="3161"/>
                  </a:lnTo>
                  <a:lnTo>
                    <a:pt x="4833" y="2766"/>
                  </a:lnTo>
                  <a:lnTo>
                    <a:pt x="3526" y="1702"/>
                  </a:lnTo>
                  <a:lnTo>
                    <a:pt x="36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37"/>
            <p:cNvSpPr/>
            <p:nvPr/>
          </p:nvSpPr>
          <p:spPr>
            <a:xfrm>
              <a:off x="6291206" y="46733"/>
              <a:ext cx="158289" cy="15429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37"/>
            <p:cNvSpPr/>
            <p:nvPr/>
          </p:nvSpPr>
          <p:spPr>
            <a:xfrm>
              <a:off x="8334626" y="4637671"/>
              <a:ext cx="430990" cy="421681"/>
            </a:xfrm>
            <a:custGeom>
              <a:avLst/>
              <a:gdLst/>
              <a:ahLst/>
              <a:cxnLst/>
              <a:rect l="l" t="t" r="r" b="b"/>
              <a:pathLst>
                <a:path w="21065" h="20610" extrusionOk="0">
                  <a:moveTo>
                    <a:pt x="15928" y="1"/>
                  </a:moveTo>
                  <a:lnTo>
                    <a:pt x="9727" y="4013"/>
                  </a:lnTo>
                  <a:lnTo>
                    <a:pt x="2918" y="1156"/>
                  </a:lnTo>
                  <a:lnTo>
                    <a:pt x="2918" y="1156"/>
                  </a:lnTo>
                  <a:lnTo>
                    <a:pt x="4803" y="8299"/>
                  </a:lnTo>
                  <a:lnTo>
                    <a:pt x="0" y="13892"/>
                  </a:lnTo>
                  <a:lnTo>
                    <a:pt x="7387" y="14287"/>
                  </a:lnTo>
                  <a:lnTo>
                    <a:pt x="11216" y="20609"/>
                  </a:lnTo>
                  <a:lnTo>
                    <a:pt x="13891" y="13709"/>
                  </a:lnTo>
                  <a:lnTo>
                    <a:pt x="21065" y="12007"/>
                  </a:lnTo>
                  <a:lnTo>
                    <a:pt x="15350" y="7357"/>
                  </a:lnTo>
                  <a:lnTo>
                    <a:pt x="159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37"/>
            <p:cNvSpPr/>
            <p:nvPr/>
          </p:nvSpPr>
          <p:spPr>
            <a:xfrm>
              <a:off x="8597734" y="201020"/>
              <a:ext cx="322506" cy="315531"/>
            </a:xfrm>
            <a:custGeom>
              <a:avLst/>
              <a:gdLst/>
              <a:ahLst/>
              <a:cxnLst/>
              <a:rect l="l" t="t" r="r" b="b"/>
              <a:pathLst>
                <a:path w="9849" h="9636" extrusionOk="0">
                  <a:moveTo>
                    <a:pt x="7447" y="0"/>
                  </a:moveTo>
                  <a:lnTo>
                    <a:pt x="4560" y="1854"/>
                  </a:lnTo>
                  <a:lnTo>
                    <a:pt x="1368" y="547"/>
                  </a:lnTo>
                  <a:lnTo>
                    <a:pt x="2250" y="3860"/>
                  </a:lnTo>
                  <a:lnTo>
                    <a:pt x="0" y="6505"/>
                  </a:lnTo>
                  <a:lnTo>
                    <a:pt x="3435" y="6687"/>
                  </a:lnTo>
                  <a:lnTo>
                    <a:pt x="5259" y="9636"/>
                  </a:lnTo>
                  <a:lnTo>
                    <a:pt x="6505" y="6414"/>
                  </a:lnTo>
                  <a:lnTo>
                    <a:pt x="9849" y="5623"/>
                  </a:lnTo>
                  <a:lnTo>
                    <a:pt x="7174" y="3435"/>
                  </a:lnTo>
                  <a:lnTo>
                    <a:pt x="74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37"/>
            <p:cNvSpPr/>
            <p:nvPr/>
          </p:nvSpPr>
          <p:spPr>
            <a:xfrm>
              <a:off x="2303878" y="-46051"/>
              <a:ext cx="253471" cy="24707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11_1_1_1">
    <p:spTree>
      <p:nvGrpSpPr>
        <p:cNvPr id="1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1" name="Google Shape;671;p38"/>
          <p:cNvGrpSpPr/>
          <p:nvPr/>
        </p:nvGrpSpPr>
        <p:grpSpPr>
          <a:xfrm rot="431" flipH="1">
            <a:off x="-1047760" y="-1028628"/>
            <a:ext cx="2431665" cy="6895999"/>
            <a:chOff x="-514649" y="-178950"/>
            <a:chExt cx="3046054" cy="5442777"/>
          </a:xfrm>
        </p:grpSpPr>
        <p:sp>
          <p:nvSpPr>
            <p:cNvPr id="672" name="Google Shape;672;p38"/>
            <p:cNvSpPr/>
            <p:nvPr/>
          </p:nvSpPr>
          <p:spPr>
            <a:xfrm rot="-5400000" flipH="1">
              <a:off x="-2279192" y="2070392"/>
              <a:ext cx="5284395" cy="1017541"/>
            </a:xfrm>
            <a:custGeom>
              <a:avLst/>
              <a:gdLst/>
              <a:ahLst/>
              <a:cxnLst/>
              <a:rect l="l" t="t" r="r" b="b"/>
              <a:pathLst>
                <a:path w="42064" h="9892" extrusionOk="0">
                  <a:moveTo>
                    <a:pt x="42064" y="0"/>
                  </a:moveTo>
                  <a:cubicBezTo>
                    <a:pt x="38336" y="5162"/>
                    <a:pt x="34610" y="6811"/>
                    <a:pt x="30887" y="6811"/>
                  </a:cubicBezTo>
                  <a:cubicBezTo>
                    <a:pt x="24306" y="6811"/>
                    <a:pt x="17731" y="1662"/>
                    <a:pt x="11157" y="1662"/>
                  </a:cubicBezTo>
                  <a:cubicBezTo>
                    <a:pt x="7438" y="1662"/>
                    <a:pt x="3719" y="3311"/>
                    <a:pt x="0" y="8473"/>
                  </a:cubicBezTo>
                  <a:lnTo>
                    <a:pt x="0" y="9440"/>
                  </a:lnTo>
                  <a:cubicBezTo>
                    <a:pt x="3447" y="4886"/>
                    <a:pt x="6894" y="3351"/>
                    <a:pt x="10341" y="3351"/>
                  </a:cubicBezTo>
                  <a:cubicBezTo>
                    <a:pt x="17458" y="3351"/>
                    <a:pt x="24578" y="9892"/>
                    <a:pt x="31704" y="9892"/>
                  </a:cubicBezTo>
                  <a:cubicBezTo>
                    <a:pt x="35156" y="9892"/>
                    <a:pt x="38609" y="8358"/>
                    <a:pt x="42064" y="3803"/>
                  </a:cubicBezTo>
                  <a:lnTo>
                    <a:pt x="420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8"/>
            <p:cNvSpPr/>
            <p:nvPr/>
          </p:nvSpPr>
          <p:spPr>
            <a:xfrm rot="-5400000" flipH="1">
              <a:off x="-1945393" y="2081296"/>
              <a:ext cx="5284395" cy="995733"/>
            </a:xfrm>
            <a:custGeom>
              <a:avLst/>
              <a:gdLst/>
              <a:ahLst/>
              <a:cxnLst/>
              <a:rect l="l" t="t" r="r" b="b"/>
              <a:pathLst>
                <a:path w="42064" h="9680" extrusionOk="0">
                  <a:moveTo>
                    <a:pt x="10341" y="0"/>
                  </a:moveTo>
                  <a:cubicBezTo>
                    <a:pt x="6894" y="0"/>
                    <a:pt x="3447" y="1535"/>
                    <a:pt x="0" y="6089"/>
                  </a:cubicBezTo>
                  <a:lnTo>
                    <a:pt x="0" y="7090"/>
                  </a:lnTo>
                  <a:cubicBezTo>
                    <a:pt x="3198" y="3078"/>
                    <a:pt x="6395" y="1665"/>
                    <a:pt x="9593" y="1665"/>
                  </a:cubicBezTo>
                  <a:cubicBezTo>
                    <a:pt x="17209" y="1665"/>
                    <a:pt x="24827" y="9679"/>
                    <a:pt x="32453" y="9679"/>
                  </a:cubicBezTo>
                  <a:cubicBezTo>
                    <a:pt x="35655" y="9679"/>
                    <a:pt x="38859" y="8267"/>
                    <a:pt x="42064" y="4255"/>
                  </a:cubicBezTo>
                  <a:lnTo>
                    <a:pt x="42064" y="452"/>
                  </a:lnTo>
                  <a:cubicBezTo>
                    <a:pt x="38609" y="5007"/>
                    <a:pt x="35156" y="6541"/>
                    <a:pt x="31704" y="6541"/>
                  </a:cubicBezTo>
                  <a:cubicBezTo>
                    <a:pt x="24578" y="6541"/>
                    <a:pt x="17458" y="0"/>
                    <a:pt x="1034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38"/>
            <p:cNvSpPr/>
            <p:nvPr/>
          </p:nvSpPr>
          <p:spPr>
            <a:xfrm rot="-5400000" flipH="1">
              <a:off x="-1695842" y="2003015"/>
              <a:ext cx="5284395" cy="1152294"/>
            </a:xfrm>
            <a:custGeom>
              <a:avLst/>
              <a:gdLst/>
              <a:ahLst/>
              <a:cxnLst/>
              <a:rect l="l" t="t" r="r" b="b"/>
              <a:pathLst>
                <a:path w="42064" h="11202" extrusionOk="0">
                  <a:moveTo>
                    <a:pt x="9593" y="0"/>
                  </a:moveTo>
                  <a:cubicBezTo>
                    <a:pt x="6395" y="0"/>
                    <a:pt x="3198" y="1413"/>
                    <a:pt x="0" y="5425"/>
                  </a:cubicBezTo>
                  <a:lnTo>
                    <a:pt x="0" y="6392"/>
                  </a:lnTo>
                  <a:cubicBezTo>
                    <a:pt x="2958" y="2885"/>
                    <a:pt x="5917" y="1601"/>
                    <a:pt x="8875" y="1601"/>
                  </a:cubicBezTo>
                  <a:cubicBezTo>
                    <a:pt x="16965" y="1601"/>
                    <a:pt x="25057" y="11201"/>
                    <a:pt x="33157" y="11201"/>
                  </a:cubicBezTo>
                  <a:cubicBezTo>
                    <a:pt x="36125" y="11201"/>
                    <a:pt x="39093" y="9913"/>
                    <a:pt x="42064" y="6392"/>
                  </a:cubicBezTo>
                  <a:lnTo>
                    <a:pt x="42064" y="2590"/>
                  </a:lnTo>
                  <a:cubicBezTo>
                    <a:pt x="38859" y="6602"/>
                    <a:pt x="35655" y="8014"/>
                    <a:pt x="32453" y="8014"/>
                  </a:cubicBezTo>
                  <a:cubicBezTo>
                    <a:pt x="24827" y="8014"/>
                    <a:pt x="17209" y="0"/>
                    <a:pt x="959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38"/>
            <p:cNvSpPr/>
            <p:nvPr/>
          </p:nvSpPr>
          <p:spPr>
            <a:xfrm rot="-5400000" flipH="1">
              <a:off x="-1448810" y="1919232"/>
              <a:ext cx="5284395" cy="1319861"/>
            </a:xfrm>
            <a:custGeom>
              <a:avLst/>
              <a:gdLst/>
              <a:ahLst/>
              <a:cxnLst/>
              <a:rect l="l" t="t" r="r" b="b"/>
              <a:pathLst>
                <a:path w="42064" h="12831" extrusionOk="0">
                  <a:moveTo>
                    <a:pt x="8882" y="0"/>
                  </a:moveTo>
                  <a:cubicBezTo>
                    <a:pt x="5921" y="0"/>
                    <a:pt x="2961" y="1288"/>
                    <a:pt x="0" y="4805"/>
                  </a:cubicBezTo>
                  <a:lnTo>
                    <a:pt x="0" y="5773"/>
                  </a:lnTo>
                  <a:cubicBezTo>
                    <a:pt x="2737" y="2710"/>
                    <a:pt x="5474" y="1550"/>
                    <a:pt x="8211" y="1550"/>
                  </a:cubicBezTo>
                  <a:cubicBezTo>
                    <a:pt x="16748" y="1550"/>
                    <a:pt x="25287" y="12830"/>
                    <a:pt x="33837" y="12830"/>
                  </a:cubicBezTo>
                  <a:cubicBezTo>
                    <a:pt x="36578" y="12830"/>
                    <a:pt x="39320" y="11671"/>
                    <a:pt x="42064" y="8608"/>
                  </a:cubicBezTo>
                  <a:lnTo>
                    <a:pt x="42064" y="4805"/>
                  </a:lnTo>
                  <a:cubicBezTo>
                    <a:pt x="39096" y="8323"/>
                    <a:pt x="36130" y="9611"/>
                    <a:pt x="33165" y="9611"/>
                  </a:cubicBezTo>
                  <a:cubicBezTo>
                    <a:pt x="25064" y="9611"/>
                    <a:pt x="16972" y="0"/>
                    <a:pt x="888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38"/>
            <p:cNvSpPr/>
            <p:nvPr/>
          </p:nvSpPr>
          <p:spPr>
            <a:xfrm rot="-5400000" flipH="1">
              <a:off x="-1200596" y="1830459"/>
              <a:ext cx="5284395" cy="1497406"/>
            </a:xfrm>
            <a:custGeom>
              <a:avLst/>
              <a:gdLst/>
              <a:ahLst/>
              <a:cxnLst/>
              <a:rect l="l" t="t" r="r" b="b"/>
              <a:pathLst>
                <a:path w="42064" h="14557" extrusionOk="0">
                  <a:moveTo>
                    <a:pt x="8211" y="0"/>
                  </a:moveTo>
                  <a:cubicBezTo>
                    <a:pt x="5474" y="0"/>
                    <a:pt x="2737" y="1160"/>
                    <a:pt x="0" y="4223"/>
                  </a:cubicBezTo>
                  <a:lnTo>
                    <a:pt x="0" y="5224"/>
                  </a:lnTo>
                  <a:cubicBezTo>
                    <a:pt x="2527" y="2564"/>
                    <a:pt x="5054" y="1527"/>
                    <a:pt x="7581" y="1527"/>
                  </a:cubicBezTo>
                  <a:cubicBezTo>
                    <a:pt x="16538" y="1527"/>
                    <a:pt x="25497" y="14557"/>
                    <a:pt x="34468" y="14557"/>
                  </a:cubicBezTo>
                  <a:cubicBezTo>
                    <a:pt x="36999" y="14557"/>
                    <a:pt x="39531" y="13520"/>
                    <a:pt x="42064" y="10861"/>
                  </a:cubicBezTo>
                  <a:lnTo>
                    <a:pt x="42064" y="7058"/>
                  </a:lnTo>
                  <a:cubicBezTo>
                    <a:pt x="39320" y="10121"/>
                    <a:pt x="36578" y="11280"/>
                    <a:pt x="33837" y="11280"/>
                  </a:cubicBezTo>
                  <a:cubicBezTo>
                    <a:pt x="25287" y="11280"/>
                    <a:pt x="16748" y="0"/>
                    <a:pt x="8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38"/>
            <p:cNvSpPr/>
            <p:nvPr/>
          </p:nvSpPr>
          <p:spPr>
            <a:xfrm rot="-5400000" flipH="1">
              <a:off x="-951508" y="1738446"/>
              <a:ext cx="5284395" cy="1681431"/>
            </a:xfrm>
            <a:custGeom>
              <a:avLst/>
              <a:gdLst/>
              <a:ahLst/>
              <a:cxnLst/>
              <a:rect l="l" t="t" r="r" b="b"/>
              <a:pathLst>
                <a:path w="42064" h="16346" extrusionOk="0">
                  <a:moveTo>
                    <a:pt x="7581" y="0"/>
                  </a:moveTo>
                  <a:cubicBezTo>
                    <a:pt x="5054" y="0"/>
                    <a:pt x="2527" y="1037"/>
                    <a:pt x="0" y="3697"/>
                  </a:cubicBezTo>
                  <a:lnTo>
                    <a:pt x="0" y="4664"/>
                  </a:lnTo>
                  <a:cubicBezTo>
                    <a:pt x="2324" y="2373"/>
                    <a:pt x="4648" y="1455"/>
                    <a:pt x="6973" y="1455"/>
                  </a:cubicBezTo>
                  <a:cubicBezTo>
                    <a:pt x="16335" y="1455"/>
                    <a:pt x="25700" y="16345"/>
                    <a:pt x="35077" y="16345"/>
                  </a:cubicBezTo>
                  <a:cubicBezTo>
                    <a:pt x="37405" y="16345"/>
                    <a:pt x="39734" y="15428"/>
                    <a:pt x="42064" y="13137"/>
                  </a:cubicBezTo>
                  <a:lnTo>
                    <a:pt x="42064" y="9334"/>
                  </a:lnTo>
                  <a:cubicBezTo>
                    <a:pt x="39531" y="11993"/>
                    <a:pt x="36999" y="13030"/>
                    <a:pt x="34468" y="13030"/>
                  </a:cubicBezTo>
                  <a:cubicBezTo>
                    <a:pt x="25497" y="13030"/>
                    <a:pt x="16538" y="0"/>
                    <a:pt x="75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38"/>
            <p:cNvSpPr/>
            <p:nvPr/>
          </p:nvSpPr>
          <p:spPr>
            <a:xfrm rot="-5153672" flipH="1">
              <a:off x="-2525502" y="2051674"/>
              <a:ext cx="5386341" cy="981529"/>
            </a:xfrm>
            <a:custGeom>
              <a:avLst/>
              <a:gdLst/>
              <a:ahLst/>
              <a:cxnLst/>
              <a:rect l="l" t="t" r="r" b="b"/>
              <a:pathLst>
                <a:path w="42064" h="9892" extrusionOk="0">
                  <a:moveTo>
                    <a:pt x="42064" y="0"/>
                  </a:moveTo>
                  <a:cubicBezTo>
                    <a:pt x="38336" y="5162"/>
                    <a:pt x="34610" y="6811"/>
                    <a:pt x="30887" y="6811"/>
                  </a:cubicBezTo>
                  <a:cubicBezTo>
                    <a:pt x="24306" y="6811"/>
                    <a:pt x="17731" y="1662"/>
                    <a:pt x="11157" y="1662"/>
                  </a:cubicBezTo>
                  <a:cubicBezTo>
                    <a:pt x="7438" y="1662"/>
                    <a:pt x="3719" y="3311"/>
                    <a:pt x="0" y="8473"/>
                  </a:cubicBezTo>
                  <a:lnTo>
                    <a:pt x="0" y="9440"/>
                  </a:lnTo>
                  <a:cubicBezTo>
                    <a:pt x="3447" y="4886"/>
                    <a:pt x="6894" y="3351"/>
                    <a:pt x="10341" y="3351"/>
                  </a:cubicBezTo>
                  <a:cubicBezTo>
                    <a:pt x="17458" y="3351"/>
                    <a:pt x="24578" y="9892"/>
                    <a:pt x="31704" y="9892"/>
                  </a:cubicBezTo>
                  <a:cubicBezTo>
                    <a:pt x="35156" y="9892"/>
                    <a:pt x="38609" y="8358"/>
                    <a:pt x="42064" y="3803"/>
                  </a:cubicBezTo>
                  <a:lnTo>
                    <a:pt x="4206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79" name="Google Shape;679;p38"/>
          <p:cNvSpPr txBox="1">
            <a:spLocks noGrp="1"/>
          </p:cNvSpPr>
          <p:nvPr>
            <p:ph type="title"/>
          </p:nvPr>
        </p:nvSpPr>
        <p:spPr>
          <a:xfrm>
            <a:off x="1885375" y="2020663"/>
            <a:ext cx="29082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200"/>
              <a:buNone/>
              <a:defRPr i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80" name="Google Shape;680;p38"/>
          <p:cNvSpPr txBox="1">
            <a:spLocks noGrp="1"/>
          </p:cNvSpPr>
          <p:nvPr>
            <p:ph type="subTitle" idx="1"/>
          </p:nvPr>
        </p:nvSpPr>
        <p:spPr>
          <a:xfrm>
            <a:off x="1885375" y="2428875"/>
            <a:ext cx="2964000" cy="117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681" name="Google Shape;681;p38"/>
          <p:cNvSpPr/>
          <p:nvPr/>
        </p:nvSpPr>
        <p:spPr>
          <a:xfrm rot="10800000">
            <a:off x="229537" y="654556"/>
            <a:ext cx="143795" cy="140686"/>
          </a:xfrm>
          <a:custGeom>
            <a:avLst/>
            <a:gdLst/>
            <a:ahLst/>
            <a:cxnLst/>
            <a:rect l="l" t="t" r="r" b="b"/>
            <a:pathLst>
              <a:path w="9849" h="9636" extrusionOk="0">
                <a:moveTo>
                  <a:pt x="7447" y="1"/>
                </a:moveTo>
                <a:lnTo>
                  <a:pt x="4529" y="1855"/>
                </a:lnTo>
                <a:lnTo>
                  <a:pt x="1368" y="548"/>
                </a:lnTo>
                <a:lnTo>
                  <a:pt x="1368" y="548"/>
                </a:lnTo>
                <a:lnTo>
                  <a:pt x="2250" y="3861"/>
                </a:lnTo>
                <a:lnTo>
                  <a:pt x="0" y="6475"/>
                </a:lnTo>
                <a:lnTo>
                  <a:pt x="3435" y="6688"/>
                </a:lnTo>
                <a:lnTo>
                  <a:pt x="5229" y="9636"/>
                </a:lnTo>
                <a:lnTo>
                  <a:pt x="6475" y="6414"/>
                </a:lnTo>
                <a:lnTo>
                  <a:pt x="9849" y="5624"/>
                </a:lnTo>
                <a:lnTo>
                  <a:pt x="7174" y="3435"/>
                </a:lnTo>
                <a:lnTo>
                  <a:pt x="744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2" name="Google Shape;682;p38"/>
          <p:cNvSpPr/>
          <p:nvPr/>
        </p:nvSpPr>
        <p:spPr>
          <a:xfrm rot="10800000">
            <a:off x="493002" y="2731398"/>
            <a:ext cx="244517" cy="255255"/>
          </a:xfrm>
          <a:custGeom>
            <a:avLst/>
            <a:gdLst/>
            <a:ahLst/>
            <a:cxnLst/>
            <a:rect l="l" t="t" r="r" b="b"/>
            <a:pathLst>
              <a:path w="13162" h="13740" extrusionOk="0">
                <a:moveTo>
                  <a:pt x="4894" y="1"/>
                </a:moveTo>
                <a:lnTo>
                  <a:pt x="4286" y="4742"/>
                </a:lnTo>
                <a:lnTo>
                  <a:pt x="1" y="6931"/>
                </a:lnTo>
                <a:lnTo>
                  <a:pt x="4347" y="8998"/>
                </a:lnTo>
                <a:lnTo>
                  <a:pt x="5107" y="13739"/>
                </a:lnTo>
                <a:lnTo>
                  <a:pt x="8390" y="10244"/>
                </a:lnTo>
                <a:lnTo>
                  <a:pt x="13162" y="10973"/>
                </a:lnTo>
                <a:lnTo>
                  <a:pt x="13162" y="10973"/>
                </a:lnTo>
                <a:lnTo>
                  <a:pt x="10852" y="6779"/>
                </a:lnTo>
                <a:lnTo>
                  <a:pt x="13010" y="2493"/>
                </a:lnTo>
                <a:lnTo>
                  <a:pt x="8299" y="337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3" name="Google Shape;683;p38"/>
          <p:cNvSpPr/>
          <p:nvPr/>
        </p:nvSpPr>
        <p:spPr>
          <a:xfrm rot="10800000">
            <a:off x="310031" y="4596793"/>
            <a:ext cx="182970" cy="179013"/>
          </a:xfrm>
          <a:custGeom>
            <a:avLst/>
            <a:gdLst/>
            <a:ahLst/>
            <a:cxnLst/>
            <a:rect l="l" t="t" r="r" b="b"/>
            <a:pathLst>
              <a:path w="9849" h="9636" extrusionOk="0">
                <a:moveTo>
                  <a:pt x="7447" y="0"/>
                </a:moveTo>
                <a:lnTo>
                  <a:pt x="4560" y="1854"/>
                </a:lnTo>
                <a:lnTo>
                  <a:pt x="1368" y="547"/>
                </a:lnTo>
                <a:lnTo>
                  <a:pt x="2250" y="3860"/>
                </a:lnTo>
                <a:lnTo>
                  <a:pt x="0" y="6505"/>
                </a:lnTo>
                <a:lnTo>
                  <a:pt x="3435" y="6687"/>
                </a:lnTo>
                <a:lnTo>
                  <a:pt x="5259" y="9636"/>
                </a:lnTo>
                <a:lnTo>
                  <a:pt x="6505" y="6414"/>
                </a:lnTo>
                <a:lnTo>
                  <a:pt x="9849" y="5623"/>
                </a:lnTo>
                <a:lnTo>
                  <a:pt x="7174" y="3435"/>
                </a:lnTo>
                <a:lnTo>
                  <a:pt x="744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84" name="Google Shape;684;p38"/>
          <p:cNvGrpSpPr/>
          <p:nvPr/>
        </p:nvGrpSpPr>
        <p:grpSpPr>
          <a:xfrm>
            <a:off x="1925001" y="-137175"/>
            <a:ext cx="7300397" cy="5434765"/>
            <a:chOff x="1925001" y="-137175"/>
            <a:chExt cx="7300397" cy="5434765"/>
          </a:xfrm>
        </p:grpSpPr>
        <p:sp>
          <p:nvSpPr>
            <p:cNvPr id="685" name="Google Shape;685;p38"/>
            <p:cNvSpPr/>
            <p:nvPr/>
          </p:nvSpPr>
          <p:spPr>
            <a:xfrm>
              <a:off x="8689426" y="4253251"/>
              <a:ext cx="337836" cy="352671"/>
            </a:xfrm>
            <a:custGeom>
              <a:avLst/>
              <a:gdLst/>
              <a:ahLst/>
              <a:cxnLst/>
              <a:rect l="l" t="t" r="r" b="b"/>
              <a:pathLst>
                <a:path w="13162" h="13740" extrusionOk="0">
                  <a:moveTo>
                    <a:pt x="4894" y="1"/>
                  </a:moveTo>
                  <a:lnTo>
                    <a:pt x="4286" y="4742"/>
                  </a:lnTo>
                  <a:lnTo>
                    <a:pt x="1" y="6931"/>
                  </a:lnTo>
                  <a:lnTo>
                    <a:pt x="4347" y="8998"/>
                  </a:lnTo>
                  <a:lnTo>
                    <a:pt x="5107" y="13739"/>
                  </a:lnTo>
                  <a:lnTo>
                    <a:pt x="8390" y="10244"/>
                  </a:lnTo>
                  <a:lnTo>
                    <a:pt x="13162" y="10973"/>
                  </a:lnTo>
                  <a:lnTo>
                    <a:pt x="13162" y="10973"/>
                  </a:lnTo>
                  <a:lnTo>
                    <a:pt x="10852" y="6779"/>
                  </a:lnTo>
                  <a:lnTo>
                    <a:pt x="13010" y="2493"/>
                  </a:lnTo>
                  <a:lnTo>
                    <a:pt x="8299" y="3375"/>
                  </a:lnTo>
                  <a:lnTo>
                    <a:pt x="489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38"/>
            <p:cNvSpPr/>
            <p:nvPr/>
          </p:nvSpPr>
          <p:spPr>
            <a:xfrm rot="2254481">
              <a:off x="4326790" y="5009945"/>
              <a:ext cx="242871" cy="238309"/>
            </a:xfrm>
            <a:custGeom>
              <a:avLst/>
              <a:gdLst/>
              <a:ahLst/>
              <a:cxnLst/>
              <a:rect l="l" t="t" r="r" b="b"/>
              <a:pathLst>
                <a:path w="4834" h="4743" extrusionOk="0">
                  <a:moveTo>
                    <a:pt x="3648" y="1"/>
                  </a:moveTo>
                  <a:lnTo>
                    <a:pt x="2219" y="913"/>
                  </a:lnTo>
                  <a:lnTo>
                    <a:pt x="669" y="274"/>
                  </a:lnTo>
                  <a:lnTo>
                    <a:pt x="1095" y="1916"/>
                  </a:lnTo>
                  <a:lnTo>
                    <a:pt x="1" y="3192"/>
                  </a:lnTo>
                  <a:lnTo>
                    <a:pt x="1703" y="3283"/>
                  </a:lnTo>
                  <a:lnTo>
                    <a:pt x="2584" y="4742"/>
                  </a:lnTo>
                  <a:lnTo>
                    <a:pt x="3192" y="3162"/>
                  </a:lnTo>
                  <a:lnTo>
                    <a:pt x="4834" y="2767"/>
                  </a:lnTo>
                  <a:lnTo>
                    <a:pt x="3526" y="1703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38"/>
            <p:cNvSpPr/>
            <p:nvPr/>
          </p:nvSpPr>
          <p:spPr>
            <a:xfrm>
              <a:off x="7219412" y="4680882"/>
              <a:ext cx="158289" cy="155310"/>
            </a:xfrm>
            <a:custGeom>
              <a:avLst/>
              <a:gdLst/>
              <a:ahLst/>
              <a:cxnLst/>
              <a:rect l="l" t="t" r="r" b="b"/>
              <a:pathLst>
                <a:path w="4834" h="4743" extrusionOk="0">
                  <a:moveTo>
                    <a:pt x="3648" y="1"/>
                  </a:moveTo>
                  <a:lnTo>
                    <a:pt x="2219" y="943"/>
                  </a:lnTo>
                  <a:lnTo>
                    <a:pt x="669" y="274"/>
                  </a:lnTo>
                  <a:lnTo>
                    <a:pt x="1095" y="1916"/>
                  </a:lnTo>
                  <a:lnTo>
                    <a:pt x="0" y="3192"/>
                  </a:lnTo>
                  <a:lnTo>
                    <a:pt x="1672" y="3284"/>
                  </a:lnTo>
                  <a:lnTo>
                    <a:pt x="2554" y="4743"/>
                  </a:lnTo>
                  <a:lnTo>
                    <a:pt x="3192" y="3162"/>
                  </a:lnTo>
                  <a:lnTo>
                    <a:pt x="4833" y="2767"/>
                  </a:lnTo>
                  <a:lnTo>
                    <a:pt x="3526" y="1703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38"/>
            <p:cNvSpPr/>
            <p:nvPr/>
          </p:nvSpPr>
          <p:spPr>
            <a:xfrm>
              <a:off x="1925001" y="4805279"/>
              <a:ext cx="159272" cy="155310"/>
            </a:xfrm>
            <a:custGeom>
              <a:avLst/>
              <a:gdLst/>
              <a:ahLst/>
              <a:cxnLst/>
              <a:rect l="l" t="t" r="r" b="b"/>
              <a:pathLst>
                <a:path w="4864" h="4743" extrusionOk="0">
                  <a:moveTo>
                    <a:pt x="3679" y="0"/>
                  </a:moveTo>
                  <a:lnTo>
                    <a:pt x="2250" y="912"/>
                  </a:lnTo>
                  <a:lnTo>
                    <a:pt x="700" y="274"/>
                  </a:lnTo>
                  <a:lnTo>
                    <a:pt x="1125" y="1915"/>
                  </a:lnTo>
                  <a:lnTo>
                    <a:pt x="1" y="3192"/>
                  </a:lnTo>
                  <a:lnTo>
                    <a:pt x="1703" y="3283"/>
                  </a:lnTo>
                  <a:lnTo>
                    <a:pt x="2584" y="4742"/>
                  </a:lnTo>
                  <a:lnTo>
                    <a:pt x="3192" y="3162"/>
                  </a:lnTo>
                  <a:lnTo>
                    <a:pt x="4864" y="2766"/>
                  </a:lnTo>
                  <a:lnTo>
                    <a:pt x="3527" y="1703"/>
                  </a:lnTo>
                  <a:lnTo>
                    <a:pt x="36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38"/>
            <p:cNvSpPr/>
            <p:nvPr/>
          </p:nvSpPr>
          <p:spPr>
            <a:xfrm>
              <a:off x="8982528" y="2103824"/>
              <a:ext cx="242870" cy="237892"/>
            </a:xfrm>
            <a:custGeom>
              <a:avLst/>
              <a:gdLst/>
              <a:ahLst/>
              <a:cxnLst/>
              <a:rect l="l" t="t" r="r" b="b"/>
              <a:pathLst>
                <a:path w="7417" h="7265" extrusionOk="0">
                  <a:moveTo>
                    <a:pt x="5593" y="0"/>
                  </a:moveTo>
                  <a:lnTo>
                    <a:pt x="3405" y="1429"/>
                  </a:lnTo>
                  <a:lnTo>
                    <a:pt x="1003" y="426"/>
                  </a:lnTo>
                  <a:lnTo>
                    <a:pt x="1672" y="2948"/>
                  </a:lnTo>
                  <a:lnTo>
                    <a:pt x="0" y="4924"/>
                  </a:lnTo>
                  <a:lnTo>
                    <a:pt x="2584" y="5046"/>
                  </a:lnTo>
                  <a:lnTo>
                    <a:pt x="3952" y="7265"/>
                  </a:lnTo>
                  <a:lnTo>
                    <a:pt x="4864" y="4863"/>
                  </a:lnTo>
                  <a:lnTo>
                    <a:pt x="7417" y="4255"/>
                  </a:lnTo>
                  <a:lnTo>
                    <a:pt x="5380" y="2614"/>
                  </a:lnTo>
                  <a:lnTo>
                    <a:pt x="55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38"/>
            <p:cNvSpPr/>
            <p:nvPr/>
          </p:nvSpPr>
          <p:spPr>
            <a:xfrm>
              <a:off x="3271006" y="57933"/>
              <a:ext cx="158289" cy="15429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38"/>
            <p:cNvSpPr/>
            <p:nvPr/>
          </p:nvSpPr>
          <p:spPr>
            <a:xfrm>
              <a:off x="8366909" y="342595"/>
              <a:ext cx="322506" cy="315531"/>
            </a:xfrm>
            <a:custGeom>
              <a:avLst/>
              <a:gdLst/>
              <a:ahLst/>
              <a:cxnLst/>
              <a:rect l="l" t="t" r="r" b="b"/>
              <a:pathLst>
                <a:path w="9849" h="9636" extrusionOk="0">
                  <a:moveTo>
                    <a:pt x="7447" y="0"/>
                  </a:moveTo>
                  <a:lnTo>
                    <a:pt x="4560" y="1854"/>
                  </a:lnTo>
                  <a:lnTo>
                    <a:pt x="1368" y="547"/>
                  </a:lnTo>
                  <a:lnTo>
                    <a:pt x="2250" y="3860"/>
                  </a:lnTo>
                  <a:lnTo>
                    <a:pt x="0" y="6505"/>
                  </a:lnTo>
                  <a:lnTo>
                    <a:pt x="3435" y="6687"/>
                  </a:lnTo>
                  <a:lnTo>
                    <a:pt x="5259" y="9636"/>
                  </a:lnTo>
                  <a:lnTo>
                    <a:pt x="6505" y="6414"/>
                  </a:lnTo>
                  <a:lnTo>
                    <a:pt x="9849" y="5623"/>
                  </a:lnTo>
                  <a:lnTo>
                    <a:pt x="7174" y="3435"/>
                  </a:lnTo>
                  <a:lnTo>
                    <a:pt x="74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38"/>
            <p:cNvSpPr/>
            <p:nvPr/>
          </p:nvSpPr>
          <p:spPr>
            <a:xfrm>
              <a:off x="6905895" y="-137175"/>
              <a:ext cx="322506" cy="314548"/>
            </a:xfrm>
            <a:custGeom>
              <a:avLst/>
              <a:gdLst/>
              <a:ahLst/>
              <a:cxnLst/>
              <a:rect l="l" t="t" r="r" b="b"/>
              <a:pathLst>
                <a:path w="9849" h="9606" extrusionOk="0">
                  <a:moveTo>
                    <a:pt x="7448" y="1"/>
                  </a:moveTo>
                  <a:lnTo>
                    <a:pt x="4560" y="1855"/>
                  </a:lnTo>
                  <a:lnTo>
                    <a:pt x="1369" y="548"/>
                  </a:lnTo>
                  <a:lnTo>
                    <a:pt x="2250" y="3861"/>
                  </a:lnTo>
                  <a:lnTo>
                    <a:pt x="1" y="6475"/>
                  </a:lnTo>
                  <a:lnTo>
                    <a:pt x="3435" y="6688"/>
                  </a:lnTo>
                  <a:lnTo>
                    <a:pt x="5229" y="9606"/>
                  </a:lnTo>
                  <a:lnTo>
                    <a:pt x="6475" y="6414"/>
                  </a:lnTo>
                  <a:lnTo>
                    <a:pt x="9849" y="5593"/>
                  </a:lnTo>
                  <a:lnTo>
                    <a:pt x="7174" y="3435"/>
                  </a:lnTo>
                  <a:lnTo>
                    <a:pt x="74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11_1_1_1_1"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39"/>
          <p:cNvSpPr txBox="1">
            <a:spLocks noGrp="1"/>
          </p:cNvSpPr>
          <p:nvPr>
            <p:ph type="body" idx="1"/>
          </p:nvPr>
        </p:nvSpPr>
        <p:spPr>
          <a:xfrm>
            <a:off x="2567700" y="1019825"/>
            <a:ext cx="4008600" cy="83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solidFill>
                  <a:schemeClr val="dk1"/>
                </a:solidFill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95" name="Google Shape;695;p39"/>
          <p:cNvSpPr txBox="1">
            <a:spLocks noGrp="1"/>
          </p:cNvSpPr>
          <p:nvPr>
            <p:ph type="title"/>
          </p:nvPr>
        </p:nvSpPr>
        <p:spPr>
          <a:xfrm>
            <a:off x="972900" y="287175"/>
            <a:ext cx="71982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b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grpSp>
        <p:nvGrpSpPr>
          <p:cNvPr id="696" name="Google Shape;696;p39"/>
          <p:cNvGrpSpPr/>
          <p:nvPr/>
        </p:nvGrpSpPr>
        <p:grpSpPr>
          <a:xfrm flipH="1">
            <a:off x="5587750" y="2282348"/>
            <a:ext cx="6239694" cy="6454370"/>
            <a:chOff x="-3218587" y="884526"/>
            <a:chExt cx="7453051" cy="7709473"/>
          </a:xfrm>
        </p:grpSpPr>
        <p:sp>
          <p:nvSpPr>
            <p:cNvPr id="697" name="Google Shape;697;p39"/>
            <p:cNvSpPr/>
            <p:nvPr/>
          </p:nvSpPr>
          <p:spPr>
            <a:xfrm rot="-8420990" flipH="1">
              <a:off x="-2620856" y="3088982"/>
              <a:ext cx="6354845" cy="3723090"/>
            </a:xfrm>
            <a:custGeom>
              <a:avLst/>
              <a:gdLst/>
              <a:ahLst/>
              <a:cxnLst/>
              <a:rect l="l" t="t" r="r" b="b"/>
              <a:pathLst>
                <a:path w="45367" h="26579" extrusionOk="0">
                  <a:moveTo>
                    <a:pt x="45315" y="0"/>
                  </a:moveTo>
                  <a:cubicBezTo>
                    <a:pt x="32084" y="0"/>
                    <a:pt x="13418" y="25719"/>
                    <a:pt x="227" y="25719"/>
                  </a:cubicBezTo>
                  <a:cubicBezTo>
                    <a:pt x="218" y="25719"/>
                    <a:pt x="210" y="25719"/>
                    <a:pt x="201" y="25719"/>
                  </a:cubicBezTo>
                  <a:cubicBezTo>
                    <a:pt x="134" y="25986"/>
                    <a:pt x="68" y="26252"/>
                    <a:pt x="1" y="26553"/>
                  </a:cubicBezTo>
                  <a:cubicBezTo>
                    <a:pt x="241" y="26570"/>
                    <a:pt x="483" y="26578"/>
                    <a:pt x="727" y="26578"/>
                  </a:cubicBezTo>
                  <a:cubicBezTo>
                    <a:pt x="13512" y="26578"/>
                    <a:pt x="31155" y="3444"/>
                    <a:pt x="43908" y="3444"/>
                  </a:cubicBezTo>
                  <a:cubicBezTo>
                    <a:pt x="44151" y="3444"/>
                    <a:pt x="44393" y="3452"/>
                    <a:pt x="44633" y="3469"/>
                  </a:cubicBezTo>
                  <a:lnTo>
                    <a:pt x="45367" y="0"/>
                  </a:lnTo>
                  <a:cubicBezTo>
                    <a:pt x="45350" y="0"/>
                    <a:pt x="45332" y="0"/>
                    <a:pt x="453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9"/>
            <p:cNvSpPr/>
            <p:nvPr/>
          </p:nvSpPr>
          <p:spPr>
            <a:xfrm rot="-8420990" flipH="1">
              <a:off x="-2436929" y="2993462"/>
              <a:ext cx="6275282" cy="3367436"/>
            </a:xfrm>
            <a:custGeom>
              <a:avLst/>
              <a:gdLst/>
              <a:ahLst/>
              <a:cxnLst/>
              <a:rect l="l" t="t" r="r" b="b"/>
              <a:pathLst>
                <a:path w="44799" h="24040" extrusionOk="0">
                  <a:moveTo>
                    <a:pt x="44074" y="1"/>
                  </a:moveTo>
                  <a:cubicBezTo>
                    <a:pt x="31320" y="1"/>
                    <a:pt x="13647" y="23135"/>
                    <a:pt x="923" y="23135"/>
                  </a:cubicBezTo>
                  <a:cubicBezTo>
                    <a:pt x="680" y="23135"/>
                    <a:pt x="439" y="23127"/>
                    <a:pt x="200" y="23110"/>
                  </a:cubicBezTo>
                  <a:cubicBezTo>
                    <a:pt x="134" y="23376"/>
                    <a:pt x="67" y="23643"/>
                    <a:pt x="0" y="23944"/>
                  </a:cubicBezTo>
                  <a:cubicBezTo>
                    <a:pt x="466" y="24009"/>
                    <a:pt x="938" y="24040"/>
                    <a:pt x="1417" y="24040"/>
                  </a:cubicBezTo>
                  <a:cubicBezTo>
                    <a:pt x="13716" y="24040"/>
                    <a:pt x="30381" y="3399"/>
                    <a:pt x="42651" y="3399"/>
                  </a:cubicBezTo>
                  <a:cubicBezTo>
                    <a:pt x="43129" y="3399"/>
                    <a:pt x="43601" y="3430"/>
                    <a:pt x="44065" y="3496"/>
                  </a:cubicBezTo>
                  <a:lnTo>
                    <a:pt x="44799" y="26"/>
                  </a:lnTo>
                  <a:cubicBezTo>
                    <a:pt x="44559" y="9"/>
                    <a:pt x="44317" y="1"/>
                    <a:pt x="4407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9"/>
            <p:cNvSpPr/>
            <p:nvPr/>
          </p:nvSpPr>
          <p:spPr>
            <a:xfrm rot="-8420990" flipH="1">
              <a:off x="-2248483" y="2893653"/>
              <a:ext cx="6195859" cy="3021167"/>
            </a:xfrm>
            <a:custGeom>
              <a:avLst/>
              <a:gdLst/>
              <a:ahLst/>
              <a:cxnLst/>
              <a:rect l="l" t="t" r="r" b="b"/>
              <a:pathLst>
                <a:path w="44232" h="21568" extrusionOk="0">
                  <a:moveTo>
                    <a:pt x="42795" y="0"/>
                  </a:moveTo>
                  <a:cubicBezTo>
                    <a:pt x="30535" y="0"/>
                    <a:pt x="13896" y="20614"/>
                    <a:pt x="1608" y="20614"/>
                  </a:cubicBezTo>
                  <a:cubicBezTo>
                    <a:pt x="1121" y="20614"/>
                    <a:pt x="640" y="20582"/>
                    <a:pt x="167" y="20515"/>
                  </a:cubicBezTo>
                  <a:cubicBezTo>
                    <a:pt x="134" y="20781"/>
                    <a:pt x="67" y="21082"/>
                    <a:pt x="0" y="21348"/>
                  </a:cubicBezTo>
                  <a:cubicBezTo>
                    <a:pt x="701" y="21498"/>
                    <a:pt x="1417" y="21568"/>
                    <a:pt x="2149" y="21568"/>
                  </a:cubicBezTo>
                  <a:cubicBezTo>
                    <a:pt x="13941" y="21568"/>
                    <a:pt x="29589" y="3321"/>
                    <a:pt x="41375" y="3321"/>
                  </a:cubicBezTo>
                  <a:cubicBezTo>
                    <a:pt x="42098" y="3321"/>
                    <a:pt x="42806" y="3390"/>
                    <a:pt x="43498" y="3536"/>
                  </a:cubicBezTo>
                  <a:lnTo>
                    <a:pt x="44232" y="100"/>
                  </a:lnTo>
                  <a:cubicBezTo>
                    <a:pt x="43760" y="33"/>
                    <a:pt x="43281" y="0"/>
                    <a:pt x="427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9"/>
            <p:cNvSpPr/>
            <p:nvPr/>
          </p:nvSpPr>
          <p:spPr>
            <a:xfrm rot="-8420990" flipH="1">
              <a:off x="-2066441" y="2786527"/>
              <a:ext cx="6116435" cy="2692548"/>
            </a:xfrm>
            <a:custGeom>
              <a:avLst/>
              <a:gdLst/>
              <a:ahLst/>
              <a:cxnLst/>
              <a:rect l="l" t="t" r="r" b="b"/>
              <a:pathLst>
                <a:path w="43665" h="19222" extrusionOk="0">
                  <a:moveTo>
                    <a:pt x="41521" y="1"/>
                  </a:moveTo>
                  <a:cubicBezTo>
                    <a:pt x="29761" y="1"/>
                    <a:pt x="14102" y="18219"/>
                    <a:pt x="2316" y="18219"/>
                  </a:cubicBezTo>
                  <a:cubicBezTo>
                    <a:pt x="1584" y="18219"/>
                    <a:pt x="867" y="18149"/>
                    <a:pt x="167" y="17999"/>
                  </a:cubicBezTo>
                  <a:cubicBezTo>
                    <a:pt x="134" y="18266"/>
                    <a:pt x="67" y="18567"/>
                    <a:pt x="0" y="18833"/>
                  </a:cubicBezTo>
                  <a:cubicBezTo>
                    <a:pt x="932" y="19099"/>
                    <a:pt x="1894" y="19222"/>
                    <a:pt x="2882" y="19222"/>
                  </a:cubicBezTo>
                  <a:cubicBezTo>
                    <a:pt x="14169" y="19222"/>
                    <a:pt x="28826" y="3268"/>
                    <a:pt x="40089" y="3268"/>
                  </a:cubicBezTo>
                  <a:cubicBezTo>
                    <a:pt x="41075" y="3268"/>
                    <a:pt x="42035" y="3390"/>
                    <a:pt x="42964" y="3656"/>
                  </a:cubicBezTo>
                  <a:lnTo>
                    <a:pt x="43665" y="220"/>
                  </a:lnTo>
                  <a:cubicBezTo>
                    <a:pt x="42966" y="71"/>
                    <a:pt x="42251" y="1"/>
                    <a:pt x="4152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9"/>
            <p:cNvSpPr/>
            <p:nvPr/>
          </p:nvSpPr>
          <p:spPr>
            <a:xfrm rot="-8420990" flipH="1">
              <a:off x="-1883421" y="2670583"/>
              <a:ext cx="6041775" cy="2378917"/>
            </a:xfrm>
            <a:custGeom>
              <a:avLst/>
              <a:gdLst/>
              <a:ahLst/>
              <a:cxnLst/>
              <a:rect l="l" t="t" r="r" b="b"/>
              <a:pathLst>
                <a:path w="43132" h="16983" extrusionOk="0">
                  <a:moveTo>
                    <a:pt x="40250" y="0"/>
                  </a:moveTo>
                  <a:cubicBezTo>
                    <a:pt x="28975" y="0"/>
                    <a:pt x="14356" y="15927"/>
                    <a:pt x="3101" y="15927"/>
                  </a:cubicBezTo>
                  <a:cubicBezTo>
                    <a:pt x="2106" y="15927"/>
                    <a:pt x="1138" y="15803"/>
                    <a:pt x="201" y="15532"/>
                  </a:cubicBezTo>
                  <a:lnTo>
                    <a:pt x="0" y="16366"/>
                  </a:lnTo>
                  <a:cubicBezTo>
                    <a:pt x="1174" y="16792"/>
                    <a:pt x="2396" y="16983"/>
                    <a:pt x="3660" y="16983"/>
                  </a:cubicBezTo>
                  <a:cubicBezTo>
                    <a:pt x="14385" y="16983"/>
                    <a:pt x="28010" y="3241"/>
                    <a:pt x="38713" y="3241"/>
                  </a:cubicBezTo>
                  <a:cubicBezTo>
                    <a:pt x="39974" y="3241"/>
                    <a:pt x="41194" y="3431"/>
                    <a:pt x="42364" y="3857"/>
                  </a:cubicBezTo>
                  <a:cubicBezTo>
                    <a:pt x="42631" y="2690"/>
                    <a:pt x="42864" y="1522"/>
                    <a:pt x="43131" y="388"/>
                  </a:cubicBezTo>
                  <a:cubicBezTo>
                    <a:pt x="42199" y="122"/>
                    <a:pt x="41237" y="0"/>
                    <a:pt x="402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9"/>
            <p:cNvSpPr/>
            <p:nvPr/>
          </p:nvSpPr>
          <p:spPr>
            <a:xfrm rot="-8420990" flipH="1">
              <a:off x="-1702382" y="2545721"/>
              <a:ext cx="5957589" cy="2082796"/>
            </a:xfrm>
            <a:custGeom>
              <a:avLst/>
              <a:gdLst/>
              <a:ahLst/>
              <a:cxnLst/>
              <a:rect l="l" t="t" r="r" b="b"/>
              <a:pathLst>
                <a:path w="42531" h="14869" extrusionOk="0">
                  <a:moveTo>
                    <a:pt x="38901" y="1"/>
                  </a:moveTo>
                  <a:cubicBezTo>
                    <a:pt x="28187" y="1"/>
                    <a:pt x="14542" y="13760"/>
                    <a:pt x="3806" y="13760"/>
                  </a:cubicBezTo>
                  <a:cubicBezTo>
                    <a:pt x="2550" y="13760"/>
                    <a:pt x="1334" y="13572"/>
                    <a:pt x="167" y="13152"/>
                  </a:cubicBezTo>
                  <a:cubicBezTo>
                    <a:pt x="134" y="13419"/>
                    <a:pt x="67" y="13685"/>
                    <a:pt x="1" y="13986"/>
                  </a:cubicBezTo>
                  <a:cubicBezTo>
                    <a:pt x="1406" y="14601"/>
                    <a:pt x="2885" y="14869"/>
                    <a:pt x="4422" y="14869"/>
                  </a:cubicBezTo>
                  <a:cubicBezTo>
                    <a:pt x="14578" y="14869"/>
                    <a:pt x="27220" y="3185"/>
                    <a:pt x="37361" y="3185"/>
                  </a:cubicBezTo>
                  <a:cubicBezTo>
                    <a:pt x="38903" y="3185"/>
                    <a:pt x="40388" y="3456"/>
                    <a:pt x="41797" y="4079"/>
                  </a:cubicBezTo>
                  <a:lnTo>
                    <a:pt x="42531" y="609"/>
                  </a:lnTo>
                  <a:cubicBezTo>
                    <a:pt x="41367" y="189"/>
                    <a:pt x="40154" y="1"/>
                    <a:pt x="3890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9"/>
            <p:cNvSpPr/>
            <p:nvPr/>
          </p:nvSpPr>
          <p:spPr>
            <a:xfrm rot="-8312805" flipH="1">
              <a:off x="-2782181" y="3233710"/>
              <a:ext cx="6354894" cy="3723119"/>
            </a:xfrm>
            <a:custGeom>
              <a:avLst/>
              <a:gdLst/>
              <a:ahLst/>
              <a:cxnLst/>
              <a:rect l="l" t="t" r="r" b="b"/>
              <a:pathLst>
                <a:path w="45367" h="26579" extrusionOk="0">
                  <a:moveTo>
                    <a:pt x="45315" y="0"/>
                  </a:moveTo>
                  <a:cubicBezTo>
                    <a:pt x="32084" y="0"/>
                    <a:pt x="13418" y="25719"/>
                    <a:pt x="227" y="25719"/>
                  </a:cubicBezTo>
                  <a:cubicBezTo>
                    <a:pt x="218" y="25719"/>
                    <a:pt x="210" y="25719"/>
                    <a:pt x="201" y="25719"/>
                  </a:cubicBezTo>
                  <a:cubicBezTo>
                    <a:pt x="134" y="25986"/>
                    <a:pt x="68" y="26252"/>
                    <a:pt x="1" y="26553"/>
                  </a:cubicBezTo>
                  <a:cubicBezTo>
                    <a:pt x="241" y="26570"/>
                    <a:pt x="483" y="26578"/>
                    <a:pt x="727" y="26578"/>
                  </a:cubicBezTo>
                  <a:cubicBezTo>
                    <a:pt x="13512" y="26578"/>
                    <a:pt x="31155" y="3444"/>
                    <a:pt x="43908" y="3444"/>
                  </a:cubicBezTo>
                  <a:cubicBezTo>
                    <a:pt x="44151" y="3444"/>
                    <a:pt x="44393" y="3452"/>
                    <a:pt x="44633" y="3469"/>
                  </a:cubicBezTo>
                  <a:lnTo>
                    <a:pt x="45367" y="0"/>
                  </a:lnTo>
                  <a:cubicBezTo>
                    <a:pt x="45350" y="0"/>
                    <a:pt x="45332" y="0"/>
                    <a:pt x="453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4" name="Google Shape;704;p39"/>
          <p:cNvGrpSpPr/>
          <p:nvPr/>
        </p:nvGrpSpPr>
        <p:grpSpPr>
          <a:xfrm>
            <a:off x="-2677793" y="2282359"/>
            <a:ext cx="6239694" cy="6454370"/>
            <a:chOff x="-3218587" y="884526"/>
            <a:chExt cx="7453051" cy="7709473"/>
          </a:xfrm>
        </p:grpSpPr>
        <p:sp>
          <p:nvSpPr>
            <p:cNvPr id="705" name="Google Shape;705;p39"/>
            <p:cNvSpPr/>
            <p:nvPr/>
          </p:nvSpPr>
          <p:spPr>
            <a:xfrm rot="-8420990" flipH="1">
              <a:off x="-2620856" y="3088982"/>
              <a:ext cx="6354845" cy="3723090"/>
            </a:xfrm>
            <a:custGeom>
              <a:avLst/>
              <a:gdLst/>
              <a:ahLst/>
              <a:cxnLst/>
              <a:rect l="l" t="t" r="r" b="b"/>
              <a:pathLst>
                <a:path w="45367" h="26579" extrusionOk="0">
                  <a:moveTo>
                    <a:pt x="45315" y="0"/>
                  </a:moveTo>
                  <a:cubicBezTo>
                    <a:pt x="32084" y="0"/>
                    <a:pt x="13418" y="25719"/>
                    <a:pt x="227" y="25719"/>
                  </a:cubicBezTo>
                  <a:cubicBezTo>
                    <a:pt x="218" y="25719"/>
                    <a:pt x="210" y="25719"/>
                    <a:pt x="201" y="25719"/>
                  </a:cubicBezTo>
                  <a:cubicBezTo>
                    <a:pt x="134" y="25986"/>
                    <a:pt x="68" y="26252"/>
                    <a:pt x="1" y="26553"/>
                  </a:cubicBezTo>
                  <a:cubicBezTo>
                    <a:pt x="241" y="26570"/>
                    <a:pt x="483" y="26578"/>
                    <a:pt x="727" y="26578"/>
                  </a:cubicBezTo>
                  <a:cubicBezTo>
                    <a:pt x="13512" y="26578"/>
                    <a:pt x="31155" y="3444"/>
                    <a:pt x="43908" y="3444"/>
                  </a:cubicBezTo>
                  <a:cubicBezTo>
                    <a:pt x="44151" y="3444"/>
                    <a:pt x="44393" y="3452"/>
                    <a:pt x="44633" y="3469"/>
                  </a:cubicBezTo>
                  <a:lnTo>
                    <a:pt x="45367" y="0"/>
                  </a:lnTo>
                  <a:cubicBezTo>
                    <a:pt x="45350" y="0"/>
                    <a:pt x="45332" y="0"/>
                    <a:pt x="453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9"/>
            <p:cNvSpPr/>
            <p:nvPr/>
          </p:nvSpPr>
          <p:spPr>
            <a:xfrm rot="-8420990" flipH="1">
              <a:off x="-2436929" y="2993462"/>
              <a:ext cx="6275282" cy="3367436"/>
            </a:xfrm>
            <a:custGeom>
              <a:avLst/>
              <a:gdLst/>
              <a:ahLst/>
              <a:cxnLst/>
              <a:rect l="l" t="t" r="r" b="b"/>
              <a:pathLst>
                <a:path w="44799" h="24040" extrusionOk="0">
                  <a:moveTo>
                    <a:pt x="44074" y="1"/>
                  </a:moveTo>
                  <a:cubicBezTo>
                    <a:pt x="31320" y="1"/>
                    <a:pt x="13647" y="23135"/>
                    <a:pt x="923" y="23135"/>
                  </a:cubicBezTo>
                  <a:cubicBezTo>
                    <a:pt x="680" y="23135"/>
                    <a:pt x="439" y="23127"/>
                    <a:pt x="200" y="23110"/>
                  </a:cubicBezTo>
                  <a:cubicBezTo>
                    <a:pt x="134" y="23376"/>
                    <a:pt x="67" y="23643"/>
                    <a:pt x="0" y="23944"/>
                  </a:cubicBezTo>
                  <a:cubicBezTo>
                    <a:pt x="466" y="24009"/>
                    <a:pt x="938" y="24040"/>
                    <a:pt x="1417" y="24040"/>
                  </a:cubicBezTo>
                  <a:cubicBezTo>
                    <a:pt x="13716" y="24040"/>
                    <a:pt x="30381" y="3399"/>
                    <a:pt x="42651" y="3399"/>
                  </a:cubicBezTo>
                  <a:cubicBezTo>
                    <a:pt x="43129" y="3399"/>
                    <a:pt x="43601" y="3430"/>
                    <a:pt x="44065" y="3496"/>
                  </a:cubicBezTo>
                  <a:lnTo>
                    <a:pt x="44799" y="26"/>
                  </a:lnTo>
                  <a:cubicBezTo>
                    <a:pt x="44559" y="9"/>
                    <a:pt x="44317" y="1"/>
                    <a:pt x="4407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9"/>
            <p:cNvSpPr/>
            <p:nvPr/>
          </p:nvSpPr>
          <p:spPr>
            <a:xfrm rot="-8420990" flipH="1">
              <a:off x="-2248483" y="2893653"/>
              <a:ext cx="6195859" cy="3021167"/>
            </a:xfrm>
            <a:custGeom>
              <a:avLst/>
              <a:gdLst/>
              <a:ahLst/>
              <a:cxnLst/>
              <a:rect l="l" t="t" r="r" b="b"/>
              <a:pathLst>
                <a:path w="44232" h="21568" extrusionOk="0">
                  <a:moveTo>
                    <a:pt x="42795" y="0"/>
                  </a:moveTo>
                  <a:cubicBezTo>
                    <a:pt x="30535" y="0"/>
                    <a:pt x="13896" y="20614"/>
                    <a:pt x="1608" y="20614"/>
                  </a:cubicBezTo>
                  <a:cubicBezTo>
                    <a:pt x="1121" y="20614"/>
                    <a:pt x="640" y="20582"/>
                    <a:pt x="167" y="20515"/>
                  </a:cubicBezTo>
                  <a:cubicBezTo>
                    <a:pt x="134" y="20781"/>
                    <a:pt x="67" y="21082"/>
                    <a:pt x="0" y="21348"/>
                  </a:cubicBezTo>
                  <a:cubicBezTo>
                    <a:pt x="701" y="21498"/>
                    <a:pt x="1417" y="21568"/>
                    <a:pt x="2149" y="21568"/>
                  </a:cubicBezTo>
                  <a:cubicBezTo>
                    <a:pt x="13941" y="21568"/>
                    <a:pt x="29589" y="3321"/>
                    <a:pt x="41375" y="3321"/>
                  </a:cubicBezTo>
                  <a:cubicBezTo>
                    <a:pt x="42098" y="3321"/>
                    <a:pt x="42806" y="3390"/>
                    <a:pt x="43498" y="3536"/>
                  </a:cubicBezTo>
                  <a:lnTo>
                    <a:pt x="44232" y="100"/>
                  </a:lnTo>
                  <a:cubicBezTo>
                    <a:pt x="43760" y="33"/>
                    <a:pt x="43281" y="0"/>
                    <a:pt x="4279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9"/>
            <p:cNvSpPr/>
            <p:nvPr/>
          </p:nvSpPr>
          <p:spPr>
            <a:xfrm rot="-8420990" flipH="1">
              <a:off x="-2066441" y="2786527"/>
              <a:ext cx="6116435" cy="2692548"/>
            </a:xfrm>
            <a:custGeom>
              <a:avLst/>
              <a:gdLst/>
              <a:ahLst/>
              <a:cxnLst/>
              <a:rect l="l" t="t" r="r" b="b"/>
              <a:pathLst>
                <a:path w="43665" h="19222" extrusionOk="0">
                  <a:moveTo>
                    <a:pt x="41521" y="1"/>
                  </a:moveTo>
                  <a:cubicBezTo>
                    <a:pt x="29761" y="1"/>
                    <a:pt x="14102" y="18219"/>
                    <a:pt x="2316" y="18219"/>
                  </a:cubicBezTo>
                  <a:cubicBezTo>
                    <a:pt x="1584" y="18219"/>
                    <a:pt x="867" y="18149"/>
                    <a:pt x="167" y="17999"/>
                  </a:cubicBezTo>
                  <a:cubicBezTo>
                    <a:pt x="134" y="18266"/>
                    <a:pt x="67" y="18567"/>
                    <a:pt x="0" y="18833"/>
                  </a:cubicBezTo>
                  <a:cubicBezTo>
                    <a:pt x="932" y="19099"/>
                    <a:pt x="1894" y="19222"/>
                    <a:pt x="2882" y="19222"/>
                  </a:cubicBezTo>
                  <a:cubicBezTo>
                    <a:pt x="14169" y="19222"/>
                    <a:pt x="28826" y="3268"/>
                    <a:pt x="40089" y="3268"/>
                  </a:cubicBezTo>
                  <a:cubicBezTo>
                    <a:pt x="41075" y="3268"/>
                    <a:pt x="42035" y="3390"/>
                    <a:pt x="42964" y="3656"/>
                  </a:cubicBezTo>
                  <a:lnTo>
                    <a:pt x="43665" y="220"/>
                  </a:lnTo>
                  <a:cubicBezTo>
                    <a:pt x="42966" y="71"/>
                    <a:pt x="42251" y="1"/>
                    <a:pt x="4152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9"/>
            <p:cNvSpPr/>
            <p:nvPr/>
          </p:nvSpPr>
          <p:spPr>
            <a:xfrm rot="-8420990" flipH="1">
              <a:off x="-1883421" y="2670583"/>
              <a:ext cx="6041775" cy="2378917"/>
            </a:xfrm>
            <a:custGeom>
              <a:avLst/>
              <a:gdLst/>
              <a:ahLst/>
              <a:cxnLst/>
              <a:rect l="l" t="t" r="r" b="b"/>
              <a:pathLst>
                <a:path w="43132" h="16983" extrusionOk="0">
                  <a:moveTo>
                    <a:pt x="40250" y="0"/>
                  </a:moveTo>
                  <a:cubicBezTo>
                    <a:pt x="28975" y="0"/>
                    <a:pt x="14356" y="15927"/>
                    <a:pt x="3101" y="15927"/>
                  </a:cubicBezTo>
                  <a:cubicBezTo>
                    <a:pt x="2106" y="15927"/>
                    <a:pt x="1138" y="15803"/>
                    <a:pt x="201" y="15532"/>
                  </a:cubicBezTo>
                  <a:lnTo>
                    <a:pt x="0" y="16366"/>
                  </a:lnTo>
                  <a:cubicBezTo>
                    <a:pt x="1174" y="16792"/>
                    <a:pt x="2396" y="16983"/>
                    <a:pt x="3660" y="16983"/>
                  </a:cubicBezTo>
                  <a:cubicBezTo>
                    <a:pt x="14385" y="16983"/>
                    <a:pt x="28010" y="3241"/>
                    <a:pt x="38713" y="3241"/>
                  </a:cubicBezTo>
                  <a:cubicBezTo>
                    <a:pt x="39974" y="3241"/>
                    <a:pt x="41194" y="3431"/>
                    <a:pt x="42364" y="3857"/>
                  </a:cubicBezTo>
                  <a:cubicBezTo>
                    <a:pt x="42631" y="2690"/>
                    <a:pt x="42864" y="1522"/>
                    <a:pt x="43131" y="388"/>
                  </a:cubicBezTo>
                  <a:cubicBezTo>
                    <a:pt x="42199" y="122"/>
                    <a:pt x="41237" y="0"/>
                    <a:pt x="402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39"/>
            <p:cNvSpPr/>
            <p:nvPr/>
          </p:nvSpPr>
          <p:spPr>
            <a:xfrm rot="-8420990" flipH="1">
              <a:off x="-1702382" y="2545721"/>
              <a:ext cx="5957589" cy="2082796"/>
            </a:xfrm>
            <a:custGeom>
              <a:avLst/>
              <a:gdLst/>
              <a:ahLst/>
              <a:cxnLst/>
              <a:rect l="l" t="t" r="r" b="b"/>
              <a:pathLst>
                <a:path w="42531" h="14869" extrusionOk="0">
                  <a:moveTo>
                    <a:pt x="38901" y="1"/>
                  </a:moveTo>
                  <a:cubicBezTo>
                    <a:pt x="28187" y="1"/>
                    <a:pt x="14542" y="13760"/>
                    <a:pt x="3806" y="13760"/>
                  </a:cubicBezTo>
                  <a:cubicBezTo>
                    <a:pt x="2550" y="13760"/>
                    <a:pt x="1334" y="13572"/>
                    <a:pt x="167" y="13152"/>
                  </a:cubicBezTo>
                  <a:cubicBezTo>
                    <a:pt x="134" y="13419"/>
                    <a:pt x="67" y="13685"/>
                    <a:pt x="1" y="13986"/>
                  </a:cubicBezTo>
                  <a:cubicBezTo>
                    <a:pt x="1406" y="14601"/>
                    <a:pt x="2885" y="14869"/>
                    <a:pt x="4422" y="14869"/>
                  </a:cubicBezTo>
                  <a:cubicBezTo>
                    <a:pt x="14578" y="14869"/>
                    <a:pt x="27220" y="3185"/>
                    <a:pt x="37361" y="3185"/>
                  </a:cubicBezTo>
                  <a:cubicBezTo>
                    <a:pt x="38903" y="3185"/>
                    <a:pt x="40388" y="3456"/>
                    <a:pt x="41797" y="4079"/>
                  </a:cubicBezTo>
                  <a:lnTo>
                    <a:pt x="42531" y="609"/>
                  </a:lnTo>
                  <a:cubicBezTo>
                    <a:pt x="41367" y="189"/>
                    <a:pt x="40154" y="1"/>
                    <a:pt x="3890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39"/>
            <p:cNvSpPr/>
            <p:nvPr/>
          </p:nvSpPr>
          <p:spPr>
            <a:xfrm rot="-8312805" flipH="1">
              <a:off x="-2782181" y="3233710"/>
              <a:ext cx="6354894" cy="3723119"/>
            </a:xfrm>
            <a:custGeom>
              <a:avLst/>
              <a:gdLst/>
              <a:ahLst/>
              <a:cxnLst/>
              <a:rect l="l" t="t" r="r" b="b"/>
              <a:pathLst>
                <a:path w="45367" h="26579" extrusionOk="0">
                  <a:moveTo>
                    <a:pt x="45315" y="0"/>
                  </a:moveTo>
                  <a:cubicBezTo>
                    <a:pt x="32084" y="0"/>
                    <a:pt x="13418" y="25719"/>
                    <a:pt x="227" y="25719"/>
                  </a:cubicBezTo>
                  <a:cubicBezTo>
                    <a:pt x="218" y="25719"/>
                    <a:pt x="210" y="25719"/>
                    <a:pt x="201" y="25719"/>
                  </a:cubicBezTo>
                  <a:cubicBezTo>
                    <a:pt x="134" y="25986"/>
                    <a:pt x="68" y="26252"/>
                    <a:pt x="1" y="26553"/>
                  </a:cubicBezTo>
                  <a:cubicBezTo>
                    <a:pt x="241" y="26570"/>
                    <a:pt x="483" y="26578"/>
                    <a:pt x="727" y="26578"/>
                  </a:cubicBezTo>
                  <a:cubicBezTo>
                    <a:pt x="13512" y="26578"/>
                    <a:pt x="31155" y="3444"/>
                    <a:pt x="43908" y="3444"/>
                  </a:cubicBezTo>
                  <a:cubicBezTo>
                    <a:pt x="44151" y="3444"/>
                    <a:pt x="44393" y="3452"/>
                    <a:pt x="44633" y="3469"/>
                  </a:cubicBezTo>
                  <a:lnTo>
                    <a:pt x="45367" y="0"/>
                  </a:lnTo>
                  <a:cubicBezTo>
                    <a:pt x="45350" y="0"/>
                    <a:pt x="45332" y="0"/>
                    <a:pt x="453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2" name="Google Shape;712;p39"/>
          <p:cNvGrpSpPr/>
          <p:nvPr/>
        </p:nvGrpSpPr>
        <p:grpSpPr>
          <a:xfrm>
            <a:off x="-114512" y="-46051"/>
            <a:ext cx="9277635" cy="5358557"/>
            <a:chOff x="-114512" y="-46051"/>
            <a:chExt cx="9277635" cy="5358557"/>
          </a:xfrm>
        </p:grpSpPr>
        <p:sp>
          <p:nvSpPr>
            <p:cNvPr id="713" name="Google Shape;713;p39"/>
            <p:cNvSpPr/>
            <p:nvPr/>
          </p:nvSpPr>
          <p:spPr>
            <a:xfrm rot="-636707">
              <a:off x="283939" y="4686922"/>
              <a:ext cx="588260" cy="576347"/>
            </a:xfrm>
            <a:custGeom>
              <a:avLst/>
              <a:gdLst/>
              <a:ahLst/>
              <a:cxnLst/>
              <a:rect l="l" t="t" r="r" b="b"/>
              <a:pathLst>
                <a:path w="21035" h="20609" extrusionOk="0">
                  <a:moveTo>
                    <a:pt x="15928" y="0"/>
                  </a:moveTo>
                  <a:lnTo>
                    <a:pt x="9727" y="4013"/>
                  </a:lnTo>
                  <a:lnTo>
                    <a:pt x="2919" y="1156"/>
                  </a:lnTo>
                  <a:lnTo>
                    <a:pt x="4803" y="8298"/>
                  </a:lnTo>
                  <a:lnTo>
                    <a:pt x="1" y="13891"/>
                  </a:lnTo>
                  <a:lnTo>
                    <a:pt x="7356" y="14286"/>
                  </a:lnTo>
                  <a:lnTo>
                    <a:pt x="11186" y="20609"/>
                  </a:lnTo>
                  <a:lnTo>
                    <a:pt x="13861" y="13709"/>
                  </a:lnTo>
                  <a:lnTo>
                    <a:pt x="21034" y="12007"/>
                  </a:lnTo>
                  <a:lnTo>
                    <a:pt x="15320" y="7356"/>
                  </a:lnTo>
                  <a:lnTo>
                    <a:pt x="159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9"/>
            <p:cNvSpPr/>
            <p:nvPr/>
          </p:nvSpPr>
          <p:spPr>
            <a:xfrm>
              <a:off x="6196025" y="4724524"/>
              <a:ext cx="253464" cy="247982"/>
            </a:xfrm>
            <a:custGeom>
              <a:avLst/>
              <a:gdLst/>
              <a:ahLst/>
              <a:cxnLst/>
              <a:rect l="l" t="t" r="r" b="b"/>
              <a:pathLst>
                <a:path w="9849" h="9636" extrusionOk="0">
                  <a:moveTo>
                    <a:pt x="7447" y="1"/>
                  </a:moveTo>
                  <a:lnTo>
                    <a:pt x="4529" y="1855"/>
                  </a:lnTo>
                  <a:lnTo>
                    <a:pt x="1368" y="548"/>
                  </a:lnTo>
                  <a:lnTo>
                    <a:pt x="1368" y="548"/>
                  </a:lnTo>
                  <a:lnTo>
                    <a:pt x="2250" y="3861"/>
                  </a:lnTo>
                  <a:lnTo>
                    <a:pt x="0" y="6475"/>
                  </a:lnTo>
                  <a:lnTo>
                    <a:pt x="3435" y="6688"/>
                  </a:lnTo>
                  <a:lnTo>
                    <a:pt x="5229" y="9636"/>
                  </a:lnTo>
                  <a:lnTo>
                    <a:pt x="6475" y="6414"/>
                  </a:lnTo>
                  <a:lnTo>
                    <a:pt x="9849" y="5624"/>
                  </a:lnTo>
                  <a:lnTo>
                    <a:pt x="7174" y="3435"/>
                  </a:lnTo>
                  <a:lnTo>
                    <a:pt x="744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9"/>
            <p:cNvSpPr/>
            <p:nvPr/>
          </p:nvSpPr>
          <p:spPr>
            <a:xfrm>
              <a:off x="-114512" y="387470"/>
              <a:ext cx="431017" cy="411997"/>
            </a:xfrm>
            <a:custGeom>
              <a:avLst/>
              <a:gdLst/>
              <a:ahLst/>
              <a:cxnLst/>
              <a:rect l="l" t="t" r="r" b="b"/>
              <a:pathLst>
                <a:path w="15138" h="14470" extrusionOk="0">
                  <a:moveTo>
                    <a:pt x="7508" y="1"/>
                  </a:moveTo>
                  <a:lnTo>
                    <a:pt x="5228" y="4773"/>
                  </a:lnTo>
                  <a:lnTo>
                    <a:pt x="0" y="5594"/>
                  </a:lnTo>
                  <a:lnTo>
                    <a:pt x="3830" y="9241"/>
                  </a:lnTo>
                  <a:lnTo>
                    <a:pt x="3010" y="14469"/>
                  </a:lnTo>
                  <a:lnTo>
                    <a:pt x="3010" y="14469"/>
                  </a:lnTo>
                  <a:lnTo>
                    <a:pt x="7660" y="11946"/>
                  </a:lnTo>
                  <a:lnTo>
                    <a:pt x="12371" y="14347"/>
                  </a:lnTo>
                  <a:lnTo>
                    <a:pt x="11399" y="9150"/>
                  </a:lnTo>
                  <a:lnTo>
                    <a:pt x="15137" y="5411"/>
                  </a:lnTo>
                  <a:lnTo>
                    <a:pt x="9909" y="4712"/>
                  </a:lnTo>
                  <a:lnTo>
                    <a:pt x="75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9"/>
            <p:cNvSpPr/>
            <p:nvPr/>
          </p:nvSpPr>
          <p:spPr>
            <a:xfrm>
              <a:off x="3134101" y="4724533"/>
              <a:ext cx="158289" cy="155310"/>
            </a:xfrm>
            <a:custGeom>
              <a:avLst/>
              <a:gdLst/>
              <a:ahLst/>
              <a:cxnLst/>
              <a:rect l="l" t="t" r="r" b="b"/>
              <a:pathLst>
                <a:path w="4834" h="4743" extrusionOk="0">
                  <a:moveTo>
                    <a:pt x="3648" y="1"/>
                  </a:moveTo>
                  <a:lnTo>
                    <a:pt x="2219" y="913"/>
                  </a:lnTo>
                  <a:lnTo>
                    <a:pt x="669" y="274"/>
                  </a:lnTo>
                  <a:lnTo>
                    <a:pt x="1095" y="1916"/>
                  </a:lnTo>
                  <a:lnTo>
                    <a:pt x="1" y="3192"/>
                  </a:lnTo>
                  <a:lnTo>
                    <a:pt x="1703" y="3283"/>
                  </a:lnTo>
                  <a:lnTo>
                    <a:pt x="2584" y="4742"/>
                  </a:lnTo>
                  <a:lnTo>
                    <a:pt x="3192" y="3162"/>
                  </a:lnTo>
                  <a:lnTo>
                    <a:pt x="4834" y="2767"/>
                  </a:lnTo>
                  <a:lnTo>
                    <a:pt x="3526" y="1703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9"/>
            <p:cNvSpPr/>
            <p:nvPr/>
          </p:nvSpPr>
          <p:spPr>
            <a:xfrm>
              <a:off x="157226" y="2922466"/>
              <a:ext cx="159272" cy="155310"/>
            </a:xfrm>
            <a:custGeom>
              <a:avLst/>
              <a:gdLst/>
              <a:ahLst/>
              <a:cxnLst/>
              <a:rect l="l" t="t" r="r" b="b"/>
              <a:pathLst>
                <a:path w="4864" h="4743" extrusionOk="0">
                  <a:moveTo>
                    <a:pt x="3679" y="0"/>
                  </a:moveTo>
                  <a:lnTo>
                    <a:pt x="2250" y="912"/>
                  </a:lnTo>
                  <a:lnTo>
                    <a:pt x="700" y="274"/>
                  </a:lnTo>
                  <a:lnTo>
                    <a:pt x="1125" y="1915"/>
                  </a:lnTo>
                  <a:lnTo>
                    <a:pt x="1" y="3192"/>
                  </a:lnTo>
                  <a:lnTo>
                    <a:pt x="1703" y="3283"/>
                  </a:lnTo>
                  <a:lnTo>
                    <a:pt x="2584" y="4742"/>
                  </a:lnTo>
                  <a:lnTo>
                    <a:pt x="3192" y="3162"/>
                  </a:lnTo>
                  <a:lnTo>
                    <a:pt x="4864" y="2766"/>
                  </a:lnTo>
                  <a:lnTo>
                    <a:pt x="3527" y="1703"/>
                  </a:lnTo>
                  <a:lnTo>
                    <a:pt x="36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39"/>
            <p:cNvSpPr/>
            <p:nvPr/>
          </p:nvSpPr>
          <p:spPr>
            <a:xfrm>
              <a:off x="8920253" y="2881174"/>
              <a:ext cx="242870" cy="237892"/>
            </a:xfrm>
            <a:custGeom>
              <a:avLst/>
              <a:gdLst/>
              <a:ahLst/>
              <a:cxnLst/>
              <a:rect l="l" t="t" r="r" b="b"/>
              <a:pathLst>
                <a:path w="7417" h="7265" extrusionOk="0">
                  <a:moveTo>
                    <a:pt x="5593" y="0"/>
                  </a:moveTo>
                  <a:lnTo>
                    <a:pt x="3405" y="1429"/>
                  </a:lnTo>
                  <a:lnTo>
                    <a:pt x="1003" y="426"/>
                  </a:lnTo>
                  <a:lnTo>
                    <a:pt x="1672" y="2948"/>
                  </a:lnTo>
                  <a:lnTo>
                    <a:pt x="0" y="4924"/>
                  </a:lnTo>
                  <a:lnTo>
                    <a:pt x="2584" y="5046"/>
                  </a:lnTo>
                  <a:lnTo>
                    <a:pt x="3952" y="7265"/>
                  </a:lnTo>
                  <a:lnTo>
                    <a:pt x="4864" y="4863"/>
                  </a:lnTo>
                  <a:lnTo>
                    <a:pt x="7417" y="4255"/>
                  </a:lnTo>
                  <a:lnTo>
                    <a:pt x="5380" y="2614"/>
                  </a:lnTo>
                  <a:lnTo>
                    <a:pt x="55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39"/>
            <p:cNvSpPr/>
            <p:nvPr/>
          </p:nvSpPr>
          <p:spPr>
            <a:xfrm rot="1358496">
              <a:off x="8357676" y="3867840"/>
              <a:ext cx="156868" cy="151161"/>
            </a:xfrm>
            <a:custGeom>
              <a:avLst/>
              <a:gdLst/>
              <a:ahLst/>
              <a:cxnLst/>
              <a:rect l="l" t="t" r="r" b="b"/>
              <a:pathLst>
                <a:path w="4834" h="4742" extrusionOk="0">
                  <a:moveTo>
                    <a:pt x="3648" y="0"/>
                  </a:moveTo>
                  <a:lnTo>
                    <a:pt x="2219" y="912"/>
                  </a:lnTo>
                  <a:lnTo>
                    <a:pt x="669" y="274"/>
                  </a:lnTo>
                  <a:lnTo>
                    <a:pt x="669" y="274"/>
                  </a:lnTo>
                  <a:lnTo>
                    <a:pt x="1094" y="191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42"/>
                  </a:lnTo>
                  <a:lnTo>
                    <a:pt x="3192" y="3161"/>
                  </a:lnTo>
                  <a:lnTo>
                    <a:pt x="4833" y="2766"/>
                  </a:lnTo>
                  <a:lnTo>
                    <a:pt x="3526" y="1702"/>
                  </a:lnTo>
                  <a:lnTo>
                    <a:pt x="36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39"/>
            <p:cNvSpPr/>
            <p:nvPr/>
          </p:nvSpPr>
          <p:spPr>
            <a:xfrm>
              <a:off x="6291206" y="46733"/>
              <a:ext cx="158289" cy="15429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39"/>
            <p:cNvSpPr/>
            <p:nvPr/>
          </p:nvSpPr>
          <p:spPr>
            <a:xfrm>
              <a:off x="8334626" y="4637671"/>
              <a:ext cx="430990" cy="421681"/>
            </a:xfrm>
            <a:custGeom>
              <a:avLst/>
              <a:gdLst/>
              <a:ahLst/>
              <a:cxnLst/>
              <a:rect l="l" t="t" r="r" b="b"/>
              <a:pathLst>
                <a:path w="21065" h="20610" extrusionOk="0">
                  <a:moveTo>
                    <a:pt x="15928" y="1"/>
                  </a:moveTo>
                  <a:lnTo>
                    <a:pt x="9727" y="4013"/>
                  </a:lnTo>
                  <a:lnTo>
                    <a:pt x="2918" y="1156"/>
                  </a:lnTo>
                  <a:lnTo>
                    <a:pt x="2918" y="1156"/>
                  </a:lnTo>
                  <a:lnTo>
                    <a:pt x="4803" y="8299"/>
                  </a:lnTo>
                  <a:lnTo>
                    <a:pt x="0" y="13892"/>
                  </a:lnTo>
                  <a:lnTo>
                    <a:pt x="7387" y="14287"/>
                  </a:lnTo>
                  <a:lnTo>
                    <a:pt x="11216" y="20609"/>
                  </a:lnTo>
                  <a:lnTo>
                    <a:pt x="13891" y="13709"/>
                  </a:lnTo>
                  <a:lnTo>
                    <a:pt x="21065" y="12007"/>
                  </a:lnTo>
                  <a:lnTo>
                    <a:pt x="15350" y="7357"/>
                  </a:lnTo>
                  <a:lnTo>
                    <a:pt x="159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39"/>
            <p:cNvSpPr/>
            <p:nvPr/>
          </p:nvSpPr>
          <p:spPr>
            <a:xfrm>
              <a:off x="8597734" y="201020"/>
              <a:ext cx="322506" cy="315531"/>
            </a:xfrm>
            <a:custGeom>
              <a:avLst/>
              <a:gdLst/>
              <a:ahLst/>
              <a:cxnLst/>
              <a:rect l="l" t="t" r="r" b="b"/>
              <a:pathLst>
                <a:path w="9849" h="9636" extrusionOk="0">
                  <a:moveTo>
                    <a:pt x="7447" y="0"/>
                  </a:moveTo>
                  <a:lnTo>
                    <a:pt x="4560" y="1854"/>
                  </a:lnTo>
                  <a:lnTo>
                    <a:pt x="1368" y="547"/>
                  </a:lnTo>
                  <a:lnTo>
                    <a:pt x="2250" y="3860"/>
                  </a:lnTo>
                  <a:lnTo>
                    <a:pt x="0" y="6505"/>
                  </a:lnTo>
                  <a:lnTo>
                    <a:pt x="3435" y="6687"/>
                  </a:lnTo>
                  <a:lnTo>
                    <a:pt x="5259" y="9636"/>
                  </a:lnTo>
                  <a:lnTo>
                    <a:pt x="6505" y="6414"/>
                  </a:lnTo>
                  <a:lnTo>
                    <a:pt x="9849" y="5623"/>
                  </a:lnTo>
                  <a:lnTo>
                    <a:pt x="7174" y="3435"/>
                  </a:lnTo>
                  <a:lnTo>
                    <a:pt x="74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39"/>
            <p:cNvSpPr/>
            <p:nvPr/>
          </p:nvSpPr>
          <p:spPr>
            <a:xfrm>
              <a:off x="2303878" y="-46051"/>
              <a:ext cx="253471" cy="24707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CUSTOM_11_1_1_1_1_1">
    <p:spTree>
      <p:nvGrpSpPr>
        <p:cNvPr id="1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5" name="Google Shape;725;p40"/>
          <p:cNvGrpSpPr/>
          <p:nvPr/>
        </p:nvGrpSpPr>
        <p:grpSpPr>
          <a:xfrm rot="-250396">
            <a:off x="7878957" y="-110425"/>
            <a:ext cx="1885137" cy="5483290"/>
            <a:chOff x="7936330" y="-198069"/>
            <a:chExt cx="2187989" cy="5483037"/>
          </a:xfrm>
        </p:grpSpPr>
        <p:sp>
          <p:nvSpPr>
            <p:cNvPr id="726" name="Google Shape;726;p40"/>
            <p:cNvSpPr/>
            <p:nvPr/>
          </p:nvSpPr>
          <p:spPr>
            <a:xfrm rot="-5058270" flipH="1">
              <a:off x="5877738" y="2147352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9" y="4042"/>
                    <a:pt x="6837" y="2765"/>
                    <a:pt x="10253" y="2765"/>
                  </a:cubicBezTo>
                  <a:cubicBezTo>
                    <a:pt x="19587" y="2765"/>
                    <a:pt x="28915" y="12298"/>
                    <a:pt x="38249" y="12298"/>
                  </a:cubicBezTo>
                  <a:cubicBezTo>
                    <a:pt x="41666" y="12298"/>
                    <a:pt x="45083" y="1102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40"/>
            <p:cNvSpPr/>
            <p:nvPr/>
          </p:nvSpPr>
          <p:spPr>
            <a:xfrm rot="-5058270" flipH="1">
              <a:off x="6036836" y="2163581"/>
              <a:ext cx="5356449" cy="711357"/>
            </a:xfrm>
            <a:custGeom>
              <a:avLst/>
              <a:gdLst/>
              <a:ahLst/>
              <a:cxnLst/>
              <a:rect l="l" t="t" r="r" b="b"/>
              <a:pathLst>
                <a:path w="48502" h="12299" extrusionOk="0">
                  <a:moveTo>
                    <a:pt x="10253" y="0"/>
                  </a:moveTo>
                  <a:cubicBezTo>
                    <a:pt x="6837" y="0"/>
                    <a:pt x="3419" y="1277"/>
                    <a:pt x="0" y="4767"/>
                  </a:cubicBezTo>
                  <a:lnTo>
                    <a:pt x="0" y="7535"/>
                  </a:lnTo>
                  <a:cubicBezTo>
                    <a:pt x="3422" y="4036"/>
                    <a:pt x="6842" y="2756"/>
                    <a:pt x="10261" y="2756"/>
                  </a:cubicBezTo>
                  <a:cubicBezTo>
                    <a:pt x="19595" y="2756"/>
                    <a:pt x="28923" y="12299"/>
                    <a:pt x="38257" y="12299"/>
                  </a:cubicBezTo>
                  <a:cubicBezTo>
                    <a:pt x="41671" y="12299"/>
                    <a:pt x="45086" y="11022"/>
                    <a:pt x="48502" y="7535"/>
                  </a:cubicBezTo>
                  <a:lnTo>
                    <a:pt x="48502" y="4767"/>
                  </a:lnTo>
                  <a:cubicBezTo>
                    <a:pt x="45083" y="8256"/>
                    <a:pt x="41666" y="9533"/>
                    <a:pt x="38249" y="9533"/>
                  </a:cubicBezTo>
                  <a:cubicBezTo>
                    <a:pt x="28915" y="9533"/>
                    <a:pt x="19587" y="0"/>
                    <a:pt x="102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40"/>
            <p:cNvSpPr/>
            <p:nvPr/>
          </p:nvSpPr>
          <p:spPr>
            <a:xfrm rot="-5058270" flipH="1">
              <a:off x="6194812" y="2179319"/>
              <a:ext cx="5356449" cy="712109"/>
            </a:xfrm>
            <a:custGeom>
              <a:avLst/>
              <a:gdLst/>
              <a:ahLst/>
              <a:cxnLst/>
              <a:rect l="l" t="t" r="r" b="b"/>
              <a:pathLst>
                <a:path w="48502" h="12312" extrusionOk="0">
                  <a:moveTo>
                    <a:pt x="10245" y="0"/>
                  </a:moveTo>
                  <a:cubicBezTo>
                    <a:pt x="6831" y="0"/>
                    <a:pt x="3417" y="1277"/>
                    <a:pt x="0" y="4763"/>
                  </a:cubicBezTo>
                  <a:lnTo>
                    <a:pt x="0" y="7532"/>
                  </a:lnTo>
                  <a:cubicBezTo>
                    <a:pt x="3417" y="4045"/>
                    <a:pt x="6831" y="2769"/>
                    <a:pt x="10245" y="2769"/>
                  </a:cubicBezTo>
                  <a:cubicBezTo>
                    <a:pt x="19579" y="2769"/>
                    <a:pt x="28907" y="12311"/>
                    <a:pt x="38241" y="12311"/>
                  </a:cubicBezTo>
                  <a:cubicBezTo>
                    <a:pt x="41660" y="12311"/>
                    <a:pt x="45080" y="11031"/>
                    <a:pt x="48502" y="7532"/>
                  </a:cubicBezTo>
                  <a:lnTo>
                    <a:pt x="48502" y="4763"/>
                  </a:lnTo>
                  <a:cubicBezTo>
                    <a:pt x="45080" y="8262"/>
                    <a:pt x="41660" y="9543"/>
                    <a:pt x="38241" y="9543"/>
                  </a:cubicBezTo>
                  <a:cubicBezTo>
                    <a:pt x="28907" y="9543"/>
                    <a:pt x="19579" y="0"/>
                    <a:pt x="10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40"/>
            <p:cNvSpPr/>
            <p:nvPr/>
          </p:nvSpPr>
          <p:spPr>
            <a:xfrm rot="-5058270" flipH="1">
              <a:off x="6353622" y="2195980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40"/>
            <p:cNvSpPr/>
            <p:nvPr/>
          </p:nvSpPr>
          <p:spPr>
            <a:xfrm rot="-5058270" flipH="1">
              <a:off x="6511972" y="221213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61" y="1"/>
                  </a:moveTo>
                  <a:cubicBezTo>
                    <a:pt x="6842" y="1"/>
                    <a:pt x="3422" y="1281"/>
                    <a:pt x="0" y="4780"/>
                  </a:cubicBezTo>
                  <a:lnTo>
                    <a:pt x="0" y="7516"/>
                  </a:lnTo>
                  <a:cubicBezTo>
                    <a:pt x="3417" y="4029"/>
                    <a:pt x="6831" y="2753"/>
                    <a:pt x="10245" y="2753"/>
                  </a:cubicBezTo>
                  <a:cubicBezTo>
                    <a:pt x="19579" y="2753"/>
                    <a:pt x="28907" y="12295"/>
                    <a:pt x="38241" y="12295"/>
                  </a:cubicBezTo>
                  <a:cubicBezTo>
                    <a:pt x="41660" y="12295"/>
                    <a:pt x="45080" y="11015"/>
                    <a:pt x="48502" y="7516"/>
                  </a:cubicBezTo>
                  <a:lnTo>
                    <a:pt x="48502" y="4780"/>
                  </a:lnTo>
                  <a:cubicBezTo>
                    <a:pt x="45086" y="8267"/>
                    <a:pt x="41671" y="9543"/>
                    <a:pt x="38257" y="9543"/>
                  </a:cubicBezTo>
                  <a:cubicBezTo>
                    <a:pt x="28923" y="9543"/>
                    <a:pt x="19595" y="1"/>
                    <a:pt x="102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40"/>
            <p:cNvSpPr/>
            <p:nvPr/>
          </p:nvSpPr>
          <p:spPr>
            <a:xfrm rot="-5058270" flipH="1">
              <a:off x="6670322" y="2228284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40"/>
            <p:cNvSpPr/>
            <p:nvPr/>
          </p:nvSpPr>
          <p:spPr>
            <a:xfrm rot="-5058270" flipH="1">
              <a:off x="6826547" y="2228272"/>
              <a:ext cx="5356449" cy="711184"/>
            </a:xfrm>
            <a:custGeom>
              <a:avLst/>
              <a:gdLst/>
              <a:ahLst/>
              <a:cxnLst/>
              <a:rect l="l" t="t" r="r" b="b"/>
              <a:pathLst>
                <a:path w="48502" h="12296" extrusionOk="0">
                  <a:moveTo>
                    <a:pt x="10245" y="1"/>
                  </a:moveTo>
                  <a:cubicBezTo>
                    <a:pt x="6831" y="1"/>
                    <a:pt x="3417" y="1277"/>
                    <a:pt x="0" y="4764"/>
                  </a:cubicBezTo>
                  <a:lnTo>
                    <a:pt x="0" y="7532"/>
                  </a:lnTo>
                  <a:cubicBezTo>
                    <a:pt x="3422" y="4033"/>
                    <a:pt x="6842" y="2753"/>
                    <a:pt x="10261" y="2753"/>
                  </a:cubicBezTo>
                  <a:cubicBezTo>
                    <a:pt x="19595" y="2753"/>
                    <a:pt x="28923" y="12295"/>
                    <a:pt x="38257" y="12295"/>
                  </a:cubicBezTo>
                  <a:cubicBezTo>
                    <a:pt x="41671" y="12295"/>
                    <a:pt x="45086" y="11019"/>
                    <a:pt x="48502" y="7532"/>
                  </a:cubicBezTo>
                  <a:lnTo>
                    <a:pt x="48502" y="4764"/>
                  </a:lnTo>
                  <a:cubicBezTo>
                    <a:pt x="45080" y="8263"/>
                    <a:pt x="41660" y="9543"/>
                    <a:pt x="38241" y="9543"/>
                  </a:cubicBezTo>
                  <a:cubicBezTo>
                    <a:pt x="28907" y="9543"/>
                    <a:pt x="19579" y="1"/>
                    <a:pt x="10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33" name="Google Shape;733;p40"/>
          <p:cNvSpPr txBox="1">
            <a:spLocks noGrp="1"/>
          </p:cNvSpPr>
          <p:nvPr>
            <p:ph type="body" idx="1"/>
          </p:nvPr>
        </p:nvSpPr>
        <p:spPr>
          <a:xfrm>
            <a:off x="2268300" y="1019825"/>
            <a:ext cx="4607400" cy="83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34" name="Google Shape;734;p40"/>
          <p:cNvSpPr txBox="1">
            <a:spLocks noGrp="1"/>
          </p:cNvSpPr>
          <p:nvPr>
            <p:ph type="title"/>
          </p:nvPr>
        </p:nvSpPr>
        <p:spPr>
          <a:xfrm>
            <a:off x="972900" y="287175"/>
            <a:ext cx="71982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b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735" name="Google Shape;735;p40"/>
          <p:cNvSpPr/>
          <p:nvPr/>
        </p:nvSpPr>
        <p:spPr>
          <a:xfrm flipH="1">
            <a:off x="-9" y="4452614"/>
            <a:ext cx="337836" cy="352671"/>
          </a:xfrm>
          <a:custGeom>
            <a:avLst/>
            <a:gdLst/>
            <a:ahLst/>
            <a:cxnLst/>
            <a:rect l="l" t="t" r="r" b="b"/>
            <a:pathLst>
              <a:path w="13162" h="13740" extrusionOk="0">
                <a:moveTo>
                  <a:pt x="4894" y="1"/>
                </a:moveTo>
                <a:lnTo>
                  <a:pt x="4286" y="4742"/>
                </a:lnTo>
                <a:lnTo>
                  <a:pt x="1" y="6931"/>
                </a:lnTo>
                <a:lnTo>
                  <a:pt x="4347" y="8998"/>
                </a:lnTo>
                <a:lnTo>
                  <a:pt x="5107" y="13739"/>
                </a:lnTo>
                <a:lnTo>
                  <a:pt x="8390" y="10244"/>
                </a:lnTo>
                <a:lnTo>
                  <a:pt x="13162" y="10973"/>
                </a:lnTo>
                <a:lnTo>
                  <a:pt x="13162" y="10973"/>
                </a:lnTo>
                <a:lnTo>
                  <a:pt x="10852" y="6779"/>
                </a:lnTo>
                <a:lnTo>
                  <a:pt x="13010" y="2493"/>
                </a:lnTo>
                <a:lnTo>
                  <a:pt x="8299" y="337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6" name="Google Shape;736;p40"/>
          <p:cNvSpPr/>
          <p:nvPr/>
        </p:nvSpPr>
        <p:spPr>
          <a:xfrm rot="-2254481" flipH="1">
            <a:off x="4298542" y="4854620"/>
            <a:ext cx="242871" cy="238309"/>
          </a:xfrm>
          <a:custGeom>
            <a:avLst/>
            <a:gdLst/>
            <a:ahLst/>
            <a:cxnLst/>
            <a:rect l="l" t="t" r="r" b="b"/>
            <a:pathLst>
              <a:path w="4834" h="4743" extrusionOk="0">
                <a:moveTo>
                  <a:pt x="3648" y="1"/>
                </a:moveTo>
                <a:lnTo>
                  <a:pt x="2219" y="913"/>
                </a:lnTo>
                <a:lnTo>
                  <a:pt x="669" y="274"/>
                </a:lnTo>
                <a:lnTo>
                  <a:pt x="1095" y="1916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34" y="2767"/>
                </a:lnTo>
                <a:lnTo>
                  <a:pt x="3526" y="1703"/>
                </a:lnTo>
                <a:lnTo>
                  <a:pt x="36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7" name="Google Shape;737;p40"/>
          <p:cNvSpPr/>
          <p:nvPr/>
        </p:nvSpPr>
        <p:spPr>
          <a:xfrm flipH="1">
            <a:off x="1598652" y="4934857"/>
            <a:ext cx="158289" cy="155310"/>
          </a:xfrm>
          <a:custGeom>
            <a:avLst/>
            <a:gdLst/>
            <a:ahLst/>
            <a:cxnLst/>
            <a:rect l="l" t="t" r="r" b="b"/>
            <a:pathLst>
              <a:path w="4834" h="4743" extrusionOk="0">
                <a:moveTo>
                  <a:pt x="3648" y="1"/>
                </a:moveTo>
                <a:lnTo>
                  <a:pt x="2219" y="943"/>
                </a:lnTo>
                <a:lnTo>
                  <a:pt x="669" y="274"/>
                </a:lnTo>
                <a:lnTo>
                  <a:pt x="1095" y="1916"/>
                </a:lnTo>
                <a:lnTo>
                  <a:pt x="0" y="3192"/>
                </a:lnTo>
                <a:lnTo>
                  <a:pt x="1672" y="3284"/>
                </a:lnTo>
                <a:lnTo>
                  <a:pt x="2554" y="4743"/>
                </a:lnTo>
                <a:lnTo>
                  <a:pt x="3192" y="3162"/>
                </a:lnTo>
                <a:lnTo>
                  <a:pt x="4833" y="2767"/>
                </a:lnTo>
                <a:lnTo>
                  <a:pt x="3526" y="1703"/>
                </a:lnTo>
                <a:lnTo>
                  <a:pt x="36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8" name="Google Shape;738;p40"/>
          <p:cNvSpPr/>
          <p:nvPr/>
        </p:nvSpPr>
        <p:spPr>
          <a:xfrm flipH="1">
            <a:off x="6742780" y="4805279"/>
            <a:ext cx="159272" cy="155310"/>
          </a:xfrm>
          <a:custGeom>
            <a:avLst/>
            <a:gdLst/>
            <a:ahLst/>
            <a:cxnLst/>
            <a:rect l="l" t="t" r="r" b="b"/>
            <a:pathLst>
              <a:path w="4864" h="4743" extrusionOk="0">
                <a:moveTo>
                  <a:pt x="3679" y="0"/>
                </a:moveTo>
                <a:lnTo>
                  <a:pt x="2250" y="912"/>
                </a:lnTo>
                <a:lnTo>
                  <a:pt x="700" y="274"/>
                </a:lnTo>
                <a:lnTo>
                  <a:pt x="1125" y="1915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64" y="2766"/>
                </a:lnTo>
                <a:lnTo>
                  <a:pt x="3527" y="1703"/>
                </a:lnTo>
                <a:lnTo>
                  <a:pt x="36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9" name="Google Shape;739;p40"/>
          <p:cNvSpPr/>
          <p:nvPr/>
        </p:nvSpPr>
        <p:spPr>
          <a:xfrm flipH="1">
            <a:off x="217280" y="2258124"/>
            <a:ext cx="242870" cy="237892"/>
          </a:xfrm>
          <a:custGeom>
            <a:avLst/>
            <a:gdLst/>
            <a:ahLst/>
            <a:cxnLst/>
            <a:rect l="l" t="t" r="r" b="b"/>
            <a:pathLst>
              <a:path w="7417" h="7265" extrusionOk="0">
                <a:moveTo>
                  <a:pt x="5593" y="0"/>
                </a:moveTo>
                <a:lnTo>
                  <a:pt x="3405" y="1429"/>
                </a:lnTo>
                <a:lnTo>
                  <a:pt x="1003" y="426"/>
                </a:lnTo>
                <a:lnTo>
                  <a:pt x="1672" y="2948"/>
                </a:lnTo>
                <a:lnTo>
                  <a:pt x="0" y="4924"/>
                </a:lnTo>
                <a:lnTo>
                  <a:pt x="2584" y="5046"/>
                </a:lnTo>
                <a:lnTo>
                  <a:pt x="3952" y="7265"/>
                </a:lnTo>
                <a:lnTo>
                  <a:pt x="4864" y="4863"/>
                </a:lnTo>
                <a:lnTo>
                  <a:pt x="7417" y="4255"/>
                </a:lnTo>
                <a:lnTo>
                  <a:pt x="5380" y="2614"/>
                </a:lnTo>
                <a:lnTo>
                  <a:pt x="559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0" name="Google Shape;740;p40"/>
          <p:cNvSpPr/>
          <p:nvPr/>
        </p:nvSpPr>
        <p:spPr>
          <a:xfrm flipH="1">
            <a:off x="8283547" y="4519807"/>
            <a:ext cx="486699" cy="477448"/>
          </a:xfrm>
          <a:custGeom>
            <a:avLst/>
            <a:gdLst/>
            <a:ahLst/>
            <a:cxnLst/>
            <a:rect l="l" t="t" r="r" b="b"/>
            <a:pathLst>
              <a:path w="4834" h="4742" extrusionOk="0">
                <a:moveTo>
                  <a:pt x="3648" y="0"/>
                </a:moveTo>
                <a:lnTo>
                  <a:pt x="2219" y="912"/>
                </a:lnTo>
                <a:lnTo>
                  <a:pt x="669" y="274"/>
                </a:lnTo>
                <a:lnTo>
                  <a:pt x="669" y="274"/>
                </a:lnTo>
                <a:lnTo>
                  <a:pt x="1094" y="1915"/>
                </a:lnTo>
                <a:lnTo>
                  <a:pt x="0" y="3192"/>
                </a:lnTo>
                <a:lnTo>
                  <a:pt x="1672" y="3283"/>
                </a:lnTo>
                <a:lnTo>
                  <a:pt x="2553" y="4742"/>
                </a:lnTo>
                <a:lnTo>
                  <a:pt x="3192" y="3161"/>
                </a:lnTo>
                <a:lnTo>
                  <a:pt x="4833" y="2766"/>
                </a:lnTo>
                <a:lnTo>
                  <a:pt x="3526" y="1702"/>
                </a:lnTo>
                <a:lnTo>
                  <a:pt x="364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1" name="Google Shape;741;p40"/>
          <p:cNvSpPr/>
          <p:nvPr/>
        </p:nvSpPr>
        <p:spPr>
          <a:xfrm flipH="1">
            <a:off x="5397757" y="57933"/>
            <a:ext cx="158289" cy="154294"/>
          </a:xfrm>
          <a:custGeom>
            <a:avLst/>
            <a:gdLst/>
            <a:ahLst/>
            <a:cxnLst/>
            <a:rect l="l" t="t" r="r" b="b"/>
            <a:pathLst>
              <a:path w="4834" h="4712" extrusionOk="0">
                <a:moveTo>
                  <a:pt x="3648" y="1"/>
                </a:moveTo>
                <a:lnTo>
                  <a:pt x="2219" y="912"/>
                </a:lnTo>
                <a:lnTo>
                  <a:pt x="669" y="244"/>
                </a:lnTo>
                <a:lnTo>
                  <a:pt x="669" y="244"/>
                </a:lnTo>
                <a:lnTo>
                  <a:pt x="1094" y="1885"/>
                </a:lnTo>
                <a:lnTo>
                  <a:pt x="0" y="3192"/>
                </a:lnTo>
                <a:lnTo>
                  <a:pt x="1672" y="3283"/>
                </a:lnTo>
                <a:lnTo>
                  <a:pt x="2553" y="4712"/>
                </a:lnTo>
                <a:lnTo>
                  <a:pt x="3161" y="3131"/>
                </a:lnTo>
                <a:lnTo>
                  <a:pt x="4833" y="2736"/>
                </a:lnTo>
                <a:lnTo>
                  <a:pt x="3496" y="1672"/>
                </a:lnTo>
                <a:lnTo>
                  <a:pt x="36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2" name="Google Shape;742;p40"/>
          <p:cNvSpPr/>
          <p:nvPr/>
        </p:nvSpPr>
        <p:spPr>
          <a:xfrm flipH="1">
            <a:off x="8032879" y="-137176"/>
            <a:ext cx="367286" cy="384280"/>
          </a:xfrm>
          <a:custGeom>
            <a:avLst/>
            <a:gdLst/>
            <a:ahLst/>
            <a:cxnLst/>
            <a:rect l="l" t="t" r="r" b="b"/>
            <a:pathLst>
              <a:path w="13162" h="13771" extrusionOk="0">
                <a:moveTo>
                  <a:pt x="4894" y="1"/>
                </a:moveTo>
                <a:lnTo>
                  <a:pt x="4286" y="4773"/>
                </a:lnTo>
                <a:lnTo>
                  <a:pt x="0" y="6962"/>
                </a:lnTo>
                <a:lnTo>
                  <a:pt x="4347" y="9028"/>
                </a:lnTo>
                <a:lnTo>
                  <a:pt x="5107" y="13770"/>
                </a:lnTo>
                <a:lnTo>
                  <a:pt x="8420" y="10275"/>
                </a:lnTo>
                <a:lnTo>
                  <a:pt x="13162" y="11004"/>
                </a:lnTo>
                <a:lnTo>
                  <a:pt x="10852" y="6779"/>
                </a:lnTo>
                <a:lnTo>
                  <a:pt x="13010" y="2493"/>
                </a:lnTo>
                <a:lnTo>
                  <a:pt x="8298" y="340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3" name="Google Shape;743;p40"/>
          <p:cNvSpPr/>
          <p:nvPr/>
        </p:nvSpPr>
        <p:spPr>
          <a:xfrm flipH="1">
            <a:off x="137639" y="342595"/>
            <a:ext cx="322506" cy="315531"/>
          </a:xfrm>
          <a:custGeom>
            <a:avLst/>
            <a:gdLst/>
            <a:ahLst/>
            <a:cxnLst/>
            <a:rect l="l" t="t" r="r" b="b"/>
            <a:pathLst>
              <a:path w="9849" h="9636" extrusionOk="0">
                <a:moveTo>
                  <a:pt x="7447" y="0"/>
                </a:moveTo>
                <a:lnTo>
                  <a:pt x="4560" y="1854"/>
                </a:lnTo>
                <a:lnTo>
                  <a:pt x="1368" y="547"/>
                </a:lnTo>
                <a:lnTo>
                  <a:pt x="2250" y="3860"/>
                </a:lnTo>
                <a:lnTo>
                  <a:pt x="0" y="6505"/>
                </a:lnTo>
                <a:lnTo>
                  <a:pt x="3435" y="6687"/>
                </a:lnTo>
                <a:lnTo>
                  <a:pt x="5259" y="9636"/>
                </a:lnTo>
                <a:lnTo>
                  <a:pt x="6505" y="6414"/>
                </a:lnTo>
                <a:lnTo>
                  <a:pt x="9849" y="5623"/>
                </a:lnTo>
                <a:lnTo>
                  <a:pt x="7174" y="3435"/>
                </a:lnTo>
                <a:lnTo>
                  <a:pt x="744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4" name="Google Shape;744;p40"/>
          <p:cNvSpPr/>
          <p:nvPr/>
        </p:nvSpPr>
        <p:spPr>
          <a:xfrm flipH="1">
            <a:off x="1598652" y="-137175"/>
            <a:ext cx="322506" cy="314548"/>
          </a:xfrm>
          <a:custGeom>
            <a:avLst/>
            <a:gdLst/>
            <a:ahLst/>
            <a:cxnLst/>
            <a:rect l="l" t="t" r="r" b="b"/>
            <a:pathLst>
              <a:path w="9849" h="9606" extrusionOk="0">
                <a:moveTo>
                  <a:pt x="7448" y="1"/>
                </a:moveTo>
                <a:lnTo>
                  <a:pt x="4560" y="1855"/>
                </a:lnTo>
                <a:lnTo>
                  <a:pt x="1369" y="548"/>
                </a:lnTo>
                <a:lnTo>
                  <a:pt x="2250" y="3861"/>
                </a:lnTo>
                <a:lnTo>
                  <a:pt x="1" y="6475"/>
                </a:lnTo>
                <a:lnTo>
                  <a:pt x="3435" y="6688"/>
                </a:lnTo>
                <a:lnTo>
                  <a:pt x="5229" y="9606"/>
                </a:lnTo>
                <a:lnTo>
                  <a:pt x="6475" y="6414"/>
                </a:lnTo>
                <a:lnTo>
                  <a:pt x="9849" y="5593"/>
                </a:lnTo>
                <a:lnTo>
                  <a:pt x="7174" y="3435"/>
                </a:lnTo>
                <a:lnTo>
                  <a:pt x="74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5" name="Google Shape;745;p40"/>
          <p:cNvSpPr/>
          <p:nvPr/>
        </p:nvSpPr>
        <p:spPr>
          <a:xfrm flipH="1">
            <a:off x="8400155" y="1710624"/>
            <a:ext cx="253471" cy="247074"/>
          </a:xfrm>
          <a:custGeom>
            <a:avLst/>
            <a:gdLst/>
            <a:ahLst/>
            <a:cxnLst/>
            <a:rect l="l" t="t" r="r" b="b"/>
            <a:pathLst>
              <a:path w="4834" h="4712" extrusionOk="0">
                <a:moveTo>
                  <a:pt x="3648" y="1"/>
                </a:moveTo>
                <a:lnTo>
                  <a:pt x="2219" y="912"/>
                </a:lnTo>
                <a:lnTo>
                  <a:pt x="669" y="244"/>
                </a:lnTo>
                <a:lnTo>
                  <a:pt x="669" y="244"/>
                </a:lnTo>
                <a:lnTo>
                  <a:pt x="1094" y="1885"/>
                </a:lnTo>
                <a:lnTo>
                  <a:pt x="0" y="3192"/>
                </a:lnTo>
                <a:lnTo>
                  <a:pt x="1672" y="3283"/>
                </a:lnTo>
                <a:lnTo>
                  <a:pt x="2553" y="4712"/>
                </a:lnTo>
                <a:lnTo>
                  <a:pt x="3161" y="3131"/>
                </a:lnTo>
                <a:lnTo>
                  <a:pt x="4833" y="2736"/>
                </a:lnTo>
                <a:lnTo>
                  <a:pt x="3496" y="1672"/>
                </a:lnTo>
                <a:lnTo>
                  <a:pt x="36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">
  <p:cSld name="CUSTOM_5_1_1_1">
    <p:spTree>
      <p:nvGrpSpPr>
        <p:cNvPr id="1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p41"/>
          <p:cNvSpPr txBox="1">
            <a:spLocks noGrp="1"/>
          </p:cNvSpPr>
          <p:nvPr>
            <p:ph type="subTitle" idx="1"/>
          </p:nvPr>
        </p:nvSpPr>
        <p:spPr>
          <a:xfrm>
            <a:off x="937250" y="938287"/>
            <a:ext cx="2283600" cy="83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748" name="Google Shape;748;p41"/>
          <p:cNvSpPr txBox="1">
            <a:spLocks noGrp="1"/>
          </p:cNvSpPr>
          <p:nvPr>
            <p:ph type="subTitle" idx="2"/>
          </p:nvPr>
        </p:nvSpPr>
        <p:spPr>
          <a:xfrm>
            <a:off x="3430196" y="938287"/>
            <a:ext cx="2283600" cy="83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595959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595959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595959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595959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595959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595959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595959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595959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595959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749" name="Google Shape;749;p41"/>
          <p:cNvSpPr txBox="1">
            <a:spLocks noGrp="1"/>
          </p:cNvSpPr>
          <p:nvPr>
            <p:ph type="subTitle" idx="3"/>
          </p:nvPr>
        </p:nvSpPr>
        <p:spPr>
          <a:xfrm>
            <a:off x="5923142" y="938287"/>
            <a:ext cx="2283600" cy="83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750" name="Google Shape;750;p41"/>
          <p:cNvSpPr txBox="1">
            <a:spLocks noGrp="1"/>
          </p:cNvSpPr>
          <p:nvPr>
            <p:ph type="title" hasCustomPrompt="1"/>
          </p:nvPr>
        </p:nvSpPr>
        <p:spPr>
          <a:xfrm>
            <a:off x="913562" y="454750"/>
            <a:ext cx="2331000" cy="46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751" name="Google Shape;751;p41"/>
          <p:cNvSpPr txBox="1">
            <a:spLocks noGrp="1"/>
          </p:cNvSpPr>
          <p:nvPr>
            <p:ph type="title" idx="4" hasCustomPrompt="1"/>
          </p:nvPr>
        </p:nvSpPr>
        <p:spPr>
          <a:xfrm>
            <a:off x="3406500" y="454750"/>
            <a:ext cx="2331000" cy="46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752" name="Google Shape;752;p41"/>
          <p:cNvSpPr txBox="1">
            <a:spLocks noGrp="1"/>
          </p:cNvSpPr>
          <p:nvPr>
            <p:ph type="title" idx="5" hasCustomPrompt="1"/>
          </p:nvPr>
        </p:nvSpPr>
        <p:spPr>
          <a:xfrm>
            <a:off x="5899438" y="454750"/>
            <a:ext cx="2331000" cy="46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grpSp>
        <p:nvGrpSpPr>
          <p:cNvPr id="753" name="Google Shape;753;p41"/>
          <p:cNvGrpSpPr/>
          <p:nvPr/>
        </p:nvGrpSpPr>
        <p:grpSpPr>
          <a:xfrm>
            <a:off x="-218468" y="-211577"/>
            <a:ext cx="9450419" cy="5355082"/>
            <a:chOff x="-218468" y="-287777"/>
            <a:chExt cx="9450419" cy="5355082"/>
          </a:xfrm>
        </p:grpSpPr>
        <p:sp>
          <p:nvSpPr>
            <p:cNvPr id="754" name="Google Shape;754;p41"/>
            <p:cNvSpPr/>
            <p:nvPr/>
          </p:nvSpPr>
          <p:spPr>
            <a:xfrm rot="-636707">
              <a:off x="7082639" y="-238540"/>
              <a:ext cx="588260" cy="576347"/>
            </a:xfrm>
            <a:custGeom>
              <a:avLst/>
              <a:gdLst/>
              <a:ahLst/>
              <a:cxnLst/>
              <a:rect l="l" t="t" r="r" b="b"/>
              <a:pathLst>
                <a:path w="21035" h="20609" extrusionOk="0">
                  <a:moveTo>
                    <a:pt x="15928" y="0"/>
                  </a:moveTo>
                  <a:lnTo>
                    <a:pt x="9727" y="4013"/>
                  </a:lnTo>
                  <a:lnTo>
                    <a:pt x="2919" y="1156"/>
                  </a:lnTo>
                  <a:lnTo>
                    <a:pt x="4803" y="8298"/>
                  </a:lnTo>
                  <a:lnTo>
                    <a:pt x="1" y="13891"/>
                  </a:lnTo>
                  <a:lnTo>
                    <a:pt x="7356" y="14286"/>
                  </a:lnTo>
                  <a:lnTo>
                    <a:pt x="11186" y="20609"/>
                  </a:lnTo>
                  <a:lnTo>
                    <a:pt x="13861" y="13709"/>
                  </a:lnTo>
                  <a:lnTo>
                    <a:pt x="21034" y="12007"/>
                  </a:lnTo>
                  <a:lnTo>
                    <a:pt x="15320" y="7356"/>
                  </a:lnTo>
                  <a:lnTo>
                    <a:pt x="159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41"/>
            <p:cNvSpPr/>
            <p:nvPr/>
          </p:nvSpPr>
          <p:spPr>
            <a:xfrm>
              <a:off x="5451075" y="4751750"/>
              <a:ext cx="322530" cy="315555"/>
            </a:xfrm>
            <a:custGeom>
              <a:avLst/>
              <a:gdLst/>
              <a:ahLst/>
              <a:cxnLst/>
              <a:rect l="l" t="t" r="r" b="b"/>
              <a:pathLst>
                <a:path w="9849" h="9636" extrusionOk="0">
                  <a:moveTo>
                    <a:pt x="7447" y="1"/>
                  </a:moveTo>
                  <a:lnTo>
                    <a:pt x="4529" y="1855"/>
                  </a:lnTo>
                  <a:lnTo>
                    <a:pt x="1368" y="548"/>
                  </a:lnTo>
                  <a:lnTo>
                    <a:pt x="1368" y="548"/>
                  </a:lnTo>
                  <a:lnTo>
                    <a:pt x="2250" y="3861"/>
                  </a:lnTo>
                  <a:lnTo>
                    <a:pt x="0" y="6475"/>
                  </a:lnTo>
                  <a:lnTo>
                    <a:pt x="3435" y="6688"/>
                  </a:lnTo>
                  <a:lnTo>
                    <a:pt x="5229" y="9636"/>
                  </a:lnTo>
                  <a:lnTo>
                    <a:pt x="6475" y="6414"/>
                  </a:lnTo>
                  <a:lnTo>
                    <a:pt x="9849" y="5624"/>
                  </a:lnTo>
                  <a:lnTo>
                    <a:pt x="7174" y="3435"/>
                  </a:lnTo>
                  <a:lnTo>
                    <a:pt x="744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41"/>
            <p:cNvSpPr/>
            <p:nvPr/>
          </p:nvSpPr>
          <p:spPr>
            <a:xfrm>
              <a:off x="-218468" y="2823193"/>
              <a:ext cx="597838" cy="584914"/>
            </a:xfrm>
            <a:custGeom>
              <a:avLst/>
              <a:gdLst/>
              <a:ahLst/>
              <a:cxnLst/>
              <a:rect l="l" t="t" r="r" b="b"/>
              <a:pathLst>
                <a:path w="11217" h="10974" extrusionOk="0">
                  <a:moveTo>
                    <a:pt x="8481" y="1"/>
                  </a:moveTo>
                  <a:lnTo>
                    <a:pt x="5168" y="2129"/>
                  </a:lnTo>
                  <a:lnTo>
                    <a:pt x="1551" y="639"/>
                  </a:lnTo>
                  <a:lnTo>
                    <a:pt x="2554" y="4439"/>
                  </a:lnTo>
                  <a:lnTo>
                    <a:pt x="1" y="7417"/>
                  </a:lnTo>
                  <a:lnTo>
                    <a:pt x="3922" y="7630"/>
                  </a:lnTo>
                  <a:lnTo>
                    <a:pt x="5958" y="10974"/>
                  </a:lnTo>
                  <a:lnTo>
                    <a:pt x="7387" y="7326"/>
                  </a:lnTo>
                  <a:lnTo>
                    <a:pt x="11217" y="6414"/>
                  </a:lnTo>
                  <a:lnTo>
                    <a:pt x="8177" y="3922"/>
                  </a:lnTo>
                  <a:lnTo>
                    <a:pt x="848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41"/>
            <p:cNvSpPr/>
            <p:nvPr/>
          </p:nvSpPr>
          <p:spPr>
            <a:xfrm>
              <a:off x="7444387" y="3615757"/>
              <a:ext cx="158289" cy="155310"/>
            </a:xfrm>
            <a:custGeom>
              <a:avLst/>
              <a:gdLst/>
              <a:ahLst/>
              <a:cxnLst/>
              <a:rect l="l" t="t" r="r" b="b"/>
              <a:pathLst>
                <a:path w="4834" h="4743" extrusionOk="0">
                  <a:moveTo>
                    <a:pt x="3648" y="1"/>
                  </a:moveTo>
                  <a:lnTo>
                    <a:pt x="2219" y="943"/>
                  </a:lnTo>
                  <a:lnTo>
                    <a:pt x="669" y="274"/>
                  </a:lnTo>
                  <a:lnTo>
                    <a:pt x="1095" y="1916"/>
                  </a:lnTo>
                  <a:lnTo>
                    <a:pt x="0" y="3192"/>
                  </a:lnTo>
                  <a:lnTo>
                    <a:pt x="1672" y="3284"/>
                  </a:lnTo>
                  <a:lnTo>
                    <a:pt x="2554" y="4743"/>
                  </a:lnTo>
                  <a:lnTo>
                    <a:pt x="3192" y="3162"/>
                  </a:lnTo>
                  <a:lnTo>
                    <a:pt x="4833" y="2767"/>
                  </a:lnTo>
                  <a:lnTo>
                    <a:pt x="3526" y="1703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41"/>
            <p:cNvSpPr/>
            <p:nvPr/>
          </p:nvSpPr>
          <p:spPr>
            <a:xfrm>
              <a:off x="8765628" y="1839437"/>
              <a:ext cx="242870" cy="237892"/>
            </a:xfrm>
            <a:custGeom>
              <a:avLst/>
              <a:gdLst/>
              <a:ahLst/>
              <a:cxnLst/>
              <a:rect l="l" t="t" r="r" b="b"/>
              <a:pathLst>
                <a:path w="7417" h="7265" extrusionOk="0">
                  <a:moveTo>
                    <a:pt x="5593" y="0"/>
                  </a:moveTo>
                  <a:lnTo>
                    <a:pt x="3405" y="1429"/>
                  </a:lnTo>
                  <a:lnTo>
                    <a:pt x="1003" y="426"/>
                  </a:lnTo>
                  <a:lnTo>
                    <a:pt x="1672" y="2948"/>
                  </a:lnTo>
                  <a:lnTo>
                    <a:pt x="0" y="4924"/>
                  </a:lnTo>
                  <a:lnTo>
                    <a:pt x="2584" y="5046"/>
                  </a:lnTo>
                  <a:lnTo>
                    <a:pt x="3952" y="7265"/>
                  </a:lnTo>
                  <a:lnTo>
                    <a:pt x="4864" y="4863"/>
                  </a:lnTo>
                  <a:lnTo>
                    <a:pt x="7417" y="4255"/>
                  </a:lnTo>
                  <a:lnTo>
                    <a:pt x="5380" y="2614"/>
                  </a:lnTo>
                  <a:lnTo>
                    <a:pt x="55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41"/>
            <p:cNvSpPr/>
            <p:nvPr/>
          </p:nvSpPr>
          <p:spPr>
            <a:xfrm>
              <a:off x="1687827" y="3346274"/>
              <a:ext cx="159280" cy="155348"/>
            </a:xfrm>
            <a:custGeom>
              <a:avLst/>
              <a:gdLst/>
              <a:ahLst/>
              <a:cxnLst/>
              <a:rect l="l" t="t" r="r" b="b"/>
              <a:pathLst>
                <a:path w="4834" h="4742" extrusionOk="0">
                  <a:moveTo>
                    <a:pt x="3648" y="0"/>
                  </a:moveTo>
                  <a:lnTo>
                    <a:pt x="2219" y="912"/>
                  </a:lnTo>
                  <a:lnTo>
                    <a:pt x="669" y="274"/>
                  </a:lnTo>
                  <a:lnTo>
                    <a:pt x="669" y="274"/>
                  </a:lnTo>
                  <a:lnTo>
                    <a:pt x="1094" y="191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42"/>
                  </a:lnTo>
                  <a:lnTo>
                    <a:pt x="3192" y="3161"/>
                  </a:lnTo>
                  <a:lnTo>
                    <a:pt x="4833" y="2766"/>
                  </a:lnTo>
                  <a:lnTo>
                    <a:pt x="3526" y="1702"/>
                  </a:lnTo>
                  <a:lnTo>
                    <a:pt x="36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41"/>
            <p:cNvSpPr/>
            <p:nvPr/>
          </p:nvSpPr>
          <p:spPr>
            <a:xfrm>
              <a:off x="3271006" y="84733"/>
              <a:ext cx="158289" cy="15429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41"/>
            <p:cNvSpPr/>
            <p:nvPr/>
          </p:nvSpPr>
          <p:spPr>
            <a:xfrm>
              <a:off x="450676" y="197649"/>
              <a:ext cx="367286" cy="384280"/>
            </a:xfrm>
            <a:custGeom>
              <a:avLst/>
              <a:gdLst/>
              <a:ahLst/>
              <a:cxnLst/>
              <a:rect l="l" t="t" r="r" b="b"/>
              <a:pathLst>
                <a:path w="13162" h="13771" extrusionOk="0">
                  <a:moveTo>
                    <a:pt x="4894" y="1"/>
                  </a:moveTo>
                  <a:lnTo>
                    <a:pt x="4286" y="4773"/>
                  </a:lnTo>
                  <a:lnTo>
                    <a:pt x="0" y="6962"/>
                  </a:lnTo>
                  <a:lnTo>
                    <a:pt x="4347" y="9028"/>
                  </a:lnTo>
                  <a:lnTo>
                    <a:pt x="5107" y="13770"/>
                  </a:lnTo>
                  <a:lnTo>
                    <a:pt x="8420" y="10275"/>
                  </a:lnTo>
                  <a:lnTo>
                    <a:pt x="13162" y="11004"/>
                  </a:lnTo>
                  <a:lnTo>
                    <a:pt x="10852" y="6779"/>
                  </a:lnTo>
                  <a:lnTo>
                    <a:pt x="13010" y="2493"/>
                  </a:lnTo>
                  <a:lnTo>
                    <a:pt x="8298" y="3405"/>
                  </a:lnTo>
                  <a:lnTo>
                    <a:pt x="489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41"/>
            <p:cNvSpPr/>
            <p:nvPr/>
          </p:nvSpPr>
          <p:spPr>
            <a:xfrm>
              <a:off x="8542177" y="4025348"/>
              <a:ext cx="689773" cy="674874"/>
            </a:xfrm>
            <a:custGeom>
              <a:avLst/>
              <a:gdLst/>
              <a:ahLst/>
              <a:cxnLst/>
              <a:rect l="l" t="t" r="r" b="b"/>
              <a:pathLst>
                <a:path w="21065" h="20610" extrusionOk="0">
                  <a:moveTo>
                    <a:pt x="15928" y="1"/>
                  </a:moveTo>
                  <a:lnTo>
                    <a:pt x="9727" y="4013"/>
                  </a:lnTo>
                  <a:lnTo>
                    <a:pt x="2918" y="1156"/>
                  </a:lnTo>
                  <a:lnTo>
                    <a:pt x="2918" y="1156"/>
                  </a:lnTo>
                  <a:lnTo>
                    <a:pt x="4803" y="8299"/>
                  </a:lnTo>
                  <a:lnTo>
                    <a:pt x="0" y="13892"/>
                  </a:lnTo>
                  <a:lnTo>
                    <a:pt x="7387" y="14287"/>
                  </a:lnTo>
                  <a:lnTo>
                    <a:pt x="11216" y="20609"/>
                  </a:lnTo>
                  <a:lnTo>
                    <a:pt x="13891" y="13709"/>
                  </a:lnTo>
                  <a:lnTo>
                    <a:pt x="21065" y="12007"/>
                  </a:lnTo>
                  <a:lnTo>
                    <a:pt x="15350" y="7357"/>
                  </a:lnTo>
                  <a:lnTo>
                    <a:pt x="159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41"/>
            <p:cNvSpPr/>
            <p:nvPr/>
          </p:nvSpPr>
          <p:spPr>
            <a:xfrm>
              <a:off x="220098" y="4364706"/>
              <a:ext cx="159283" cy="155353"/>
            </a:xfrm>
            <a:custGeom>
              <a:avLst/>
              <a:gdLst/>
              <a:ahLst/>
              <a:cxnLst/>
              <a:rect l="l" t="t" r="r" b="b"/>
              <a:pathLst>
                <a:path w="9849" h="9606" extrusionOk="0">
                  <a:moveTo>
                    <a:pt x="7448" y="1"/>
                  </a:moveTo>
                  <a:lnTo>
                    <a:pt x="4560" y="1855"/>
                  </a:lnTo>
                  <a:lnTo>
                    <a:pt x="1369" y="548"/>
                  </a:lnTo>
                  <a:lnTo>
                    <a:pt x="2250" y="3861"/>
                  </a:lnTo>
                  <a:lnTo>
                    <a:pt x="1" y="6475"/>
                  </a:lnTo>
                  <a:lnTo>
                    <a:pt x="3435" y="6688"/>
                  </a:lnTo>
                  <a:lnTo>
                    <a:pt x="5229" y="9606"/>
                  </a:lnTo>
                  <a:lnTo>
                    <a:pt x="6475" y="6414"/>
                  </a:lnTo>
                  <a:lnTo>
                    <a:pt x="9849" y="5593"/>
                  </a:lnTo>
                  <a:lnTo>
                    <a:pt x="7174" y="3435"/>
                  </a:lnTo>
                  <a:lnTo>
                    <a:pt x="74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41"/>
            <p:cNvSpPr/>
            <p:nvPr/>
          </p:nvSpPr>
          <p:spPr>
            <a:xfrm>
              <a:off x="1434353" y="1834849"/>
              <a:ext cx="253471" cy="24707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5" name="Google Shape;765;p41"/>
          <p:cNvGrpSpPr/>
          <p:nvPr/>
        </p:nvGrpSpPr>
        <p:grpSpPr>
          <a:xfrm>
            <a:off x="745697" y="1919172"/>
            <a:ext cx="7522089" cy="3442508"/>
            <a:chOff x="1311908" y="280885"/>
            <a:chExt cx="6408868" cy="2933039"/>
          </a:xfrm>
        </p:grpSpPr>
        <p:sp>
          <p:nvSpPr>
            <p:cNvPr id="766" name="Google Shape;766;p41"/>
            <p:cNvSpPr/>
            <p:nvPr/>
          </p:nvSpPr>
          <p:spPr>
            <a:xfrm>
              <a:off x="1584371" y="450435"/>
              <a:ext cx="5863949" cy="2758867"/>
            </a:xfrm>
            <a:custGeom>
              <a:avLst/>
              <a:gdLst/>
              <a:ahLst/>
              <a:cxnLst/>
              <a:rect l="l" t="t" r="r" b="b"/>
              <a:pathLst>
                <a:path w="50233" h="28671" extrusionOk="0">
                  <a:moveTo>
                    <a:pt x="25194" y="0"/>
                  </a:moveTo>
                  <a:cubicBezTo>
                    <a:pt x="15502" y="0"/>
                    <a:pt x="8061" y="5001"/>
                    <a:pt x="3680" y="14478"/>
                  </a:cubicBezTo>
                  <a:cubicBezTo>
                    <a:pt x="465" y="21444"/>
                    <a:pt x="12" y="28302"/>
                    <a:pt x="0" y="28587"/>
                  </a:cubicBezTo>
                  <a:lnTo>
                    <a:pt x="2537" y="28671"/>
                  </a:lnTo>
                  <a:cubicBezTo>
                    <a:pt x="2548" y="28397"/>
                    <a:pt x="4442" y="1774"/>
                    <a:pt x="25194" y="1774"/>
                  </a:cubicBezTo>
                  <a:cubicBezTo>
                    <a:pt x="45947" y="1774"/>
                    <a:pt x="47685" y="28397"/>
                    <a:pt x="47697" y="28659"/>
                  </a:cubicBezTo>
                  <a:lnTo>
                    <a:pt x="50233" y="28587"/>
                  </a:lnTo>
                  <a:cubicBezTo>
                    <a:pt x="50221" y="28302"/>
                    <a:pt x="49804" y="21455"/>
                    <a:pt x="46625" y="14490"/>
                  </a:cubicBezTo>
                  <a:cubicBezTo>
                    <a:pt x="42303" y="5001"/>
                    <a:pt x="34886" y="0"/>
                    <a:pt x="251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41"/>
            <p:cNvSpPr/>
            <p:nvPr/>
          </p:nvSpPr>
          <p:spPr>
            <a:xfrm>
              <a:off x="1311908" y="280885"/>
              <a:ext cx="6408868" cy="2916965"/>
            </a:xfrm>
            <a:custGeom>
              <a:avLst/>
              <a:gdLst/>
              <a:ahLst/>
              <a:cxnLst/>
              <a:rect l="l" t="t" r="r" b="b"/>
              <a:pathLst>
                <a:path w="54901" h="30314" extrusionOk="0">
                  <a:moveTo>
                    <a:pt x="27540" y="0"/>
                  </a:moveTo>
                  <a:cubicBezTo>
                    <a:pt x="16955" y="0"/>
                    <a:pt x="8835" y="5287"/>
                    <a:pt x="4049" y="15300"/>
                  </a:cubicBezTo>
                  <a:cubicBezTo>
                    <a:pt x="513" y="22670"/>
                    <a:pt x="13" y="29921"/>
                    <a:pt x="1" y="30230"/>
                  </a:cubicBezTo>
                  <a:lnTo>
                    <a:pt x="2537" y="30314"/>
                  </a:lnTo>
                  <a:cubicBezTo>
                    <a:pt x="2537" y="30242"/>
                    <a:pt x="3037" y="22979"/>
                    <a:pt x="6466" y="15836"/>
                  </a:cubicBezTo>
                  <a:cubicBezTo>
                    <a:pt x="10943" y="6513"/>
                    <a:pt x="18027" y="1786"/>
                    <a:pt x="27528" y="1786"/>
                  </a:cubicBezTo>
                  <a:cubicBezTo>
                    <a:pt x="37029" y="1786"/>
                    <a:pt x="44090" y="6513"/>
                    <a:pt x="48519" y="15836"/>
                  </a:cubicBezTo>
                  <a:cubicBezTo>
                    <a:pt x="51900" y="22979"/>
                    <a:pt x="52365" y="30242"/>
                    <a:pt x="52365" y="30314"/>
                  </a:cubicBezTo>
                  <a:lnTo>
                    <a:pt x="54901" y="30242"/>
                  </a:lnTo>
                  <a:cubicBezTo>
                    <a:pt x="54889" y="29933"/>
                    <a:pt x="54436" y="22682"/>
                    <a:pt x="50936" y="15300"/>
                  </a:cubicBezTo>
                  <a:cubicBezTo>
                    <a:pt x="46209" y="5287"/>
                    <a:pt x="38113" y="0"/>
                    <a:pt x="275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41"/>
            <p:cNvSpPr/>
            <p:nvPr/>
          </p:nvSpPr>
          <p:spPr>
            <a:xfrm>
              <a:off x="1876213" y="583323"/>
              <a:ext cx="5280274" cy="2625980"/>
            </a:xfrm>
            <a:custGeom>
              <a:avLst/>
              <a:gdLst/>
              <a:ahLst/>
              <a:cxnLst/>
              <a:rect l="l" t="t" r="r" b="b"/>
              <a:pathLst>
                <a:path w="45233" h="27290" extrusionOk="0">
                  <a:moveTo>
                    <a:pt x="22682" y="1"/>
                  </a:moveTo>
                  <a:cubicBezTo>
                    <a:pt x="14038" y="1"/>
                    <a:pt x="7359" y="4775"/>
                    <a:pt x="3394" y="13812"/>
                  </a:cubicBezTo>
                  <a:cubicBezTo>
                    <a:pt x="477" y="20432"/>
                    <a:pt x="25" y="26932"/>
                    <a:pt x="1" y="27206"/>
                  </a:cubicBezTo>
                  <a:lnTo>
                    <a:pt x="2537" y="27290"/>
                  </a:lnTo>
                  <a:cubicBezTo>
                    <a:pt x="2561" y="27040"/>
                    <a:pt x="4466" y="1787"/>
                    <a:pt x="22682" y="1787"/>
                  </a:cubicBezTo>
                  <a:cubicBezTo>
                    <a:pt x="40899" y="1787"/>
                    <a:pt x="42673" y="27028"/>
                    <a:pt x="42685" y="27278"/>
                  </a:cubicBezTo>
                  <a:lnTo>
                    <a:pt x="45233" y="27206"/>
                  </a:lnTo>
                  <a:cubicBezTo>
                    <a:pt x="45209" y="26932"/>
                    <a:pt x="44780" y="20432"/>
                    <a:pt x="41911" y="13812"/>
                  </a:cubicBezTo>
                  <a:cubicBezTo>
                    <a:pt x="37982" y="4775"/>
                    <a:pt x="31338" y="1"/>
                    <a:pt x="226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41"/>
            <p:cNvSpPr/>
            <p:nvPr/>
          </p:nvSpPr>
          <p:spPr>
            <a:xfrm>
              <a:off x="2070813" y="741422"/>
              <a:ext cx="4891080" cy="2472501"/>
            </a:xfrm>
            <a:custGeom>
              <a:avLst/>
              <a:gdLst/>
              <a:ahLst/>
              <a:cxnLst/>
              <a:rect l="l" t="t" r="r" b="b"/>
              <a:pathLst>
                <a:path w="41899" h="25695" extrusionOk="0">
                  <a:moveTo>
                    <a:pt x="21003" y="1"/>
                  </a:moveTo>
                  <a:cubicBezTo>
                    <a:pt x="12978" y="1"/>
                    <a:pt x="6799" y="4501"/>
                    <a:pt x="3120" y="13014"/>
                  </a:cubicBezTo>
                  <a:cubicBezTo>
                    <a:pt x="441" y="19229"/>
                    <a:pt x="13" y="25349"/>
                    <a:pt x="1" y="25611"/>
                  </a:cubicBezTo>
                  <a:lnTo>
                    <a:pt x="2537" y="25694"/>
                  </a:lnTo>
                  <a:cubicBezTo>
                    <a:pt x="2549" y="25456"/>
                    <a:pt x="4311" y="1787"/>
                    <a:pt x="21003" y="1787"/>
                  </a:cubicBezTo>
                  <a:cubicBezTo>
                    <a:pt x="37708" y="1787"/>
                    <a:pt x="39339" y="25444"/>
                    <a:pt x="39363" y="25682"/>
                  </a:cubicBezTo>
                  <a:lnTo>
                    <a:pt x="41899" y="25611"/>
                  </a:lnTo>
                  <a:cubicBezTo>
                    <a:pt x="41887" y="25349"/>
                    <a:pt x="41494" y="19241"/>
                    <a:pt x="38839" y="13014"/>
                  </a:cubicBezTo>
                  <a:cubicBezTo>
                    <a:pt x="35207" y="4501"/>
                    <a:pt x="29040" y="1"/>
                    <a:pt x="210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41"/>
            <p:cNvSpPr/>
            <p:nvPr/>
          </p:nvSpPr>
          <p:spPr>
            <a:xfrm>
              <a:off x="2261210" y="893844"/>
              <a:ext cx="4510290" cy="2307476"/>
            </a:xfrm>
            <a:custGeom>
              <a:avLst/>
              <a:gdLst/>
              <a:ahLst/>
              <a:cxnLst/>
              <a:rect l="l" t="t" r="r" b="b"/>
              <a:pathLst>
                <a:path w="38637" h="23980" extrusionOk="0">
                  <a:moveTo>
                    <a:pt x="19372" y="0"/>
                  </a:moveTo>
                  <a:cubicBezTo>
                    <a:pt x="1739" y="0"/>
                    <a:pt x="60" y="22920"/>
                    <a:pt x="1" y="23896"/>
                  </a:cubicBezTo>
                  <a:lnTo>
                    <a:pt x="2537" y="23967"/>
                  </a:lnTo>
                  <a:cubicBezTo>
                    <a:pt x="2537" y="23920"/>
                    <a:pt x="2930" y="18229"/>
                    <a:pt x="5311" y="12645"/>
                  </a:cubicBezTo>
                  <a:cubicBezTo>
                    <a:pt x="8383" y="5441"/>
                    <a:pt x="13110" y="1786"/>
                    <a:pt x="19372" y="1786"/>
                  </a:cubicBezTo>
                  <a:cubicBezTo>
                    <a:pt x="25635" y="1786"/>
                    <a:pt x="30338" y="5441"/>
                    <a:pt x="33374" y="12645"/>
                  </a:cubicBezTo>
                  <a:cubicBezTo>
                    <a:pt x="35731" y="18229"/>
                    <a:pt x="36101" y="23920"/>
                    <a:pt x="36101" y="23979"/>
                  </a:cubicBezTo>
                  <a:lnTo>
                    <a:pt x="38637" y="23896"/>
                  </a:lnTo>
                  <a:cubicBezTo>
                    <a:pt x="38625" y="23658"/>
                    <a:pt x="38268" y="17967"/>
                    <a:pt x="35827" y="12168"/>
                  </a:cubicBezTo>
                  <a:cubicBezTo>
                    <a:pt x="32481" y="4203"/>
                    <a:pt x="26790" y="0"/>
                    <a:pt x="1937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41"/>
            <p:cNvSpPr/>
            <p:nvPr/>
          </p:nvSpPr>
          <p:spPr>
            <a:xfrm>
              <a:off x="2508839" y="1066899"/>
              <a:ext cx="4015060" cy="2054127"/>
            </a:xfrm>
            <a:custGeom>
              <a:avLst/>
              <a:gdLst/>
              <a:ahLst/>
              <a:cxnLst/>
              <a:rect l="l" t="t" r="r" b="b"/>
              <a:pathLst>
                <a:path w="38637" h="23980" extrusionOk="0">
                  <a:moveTo>
                    <a:pt x="19372" y="0"/>
                  </a:moveTo>
                  <a:cubicBezTo>
                    <a:pt x="1739" y="0"/>
                    <a:pt x="60" y="22920"/>
                    <a:pt x="1" y="23896"/>
                  </a:cubicBezTo>
                  <a:lnTo>
                    <a:pt x="2537" y="23967"/>
                  </a:lnTo>
                  <a:cubicBezTo>
                    <a:pt x="2537" y="23920"/>
                    <a:pt x="2930" y="18229"/>
                    <a:pt x="5311" y="12645"/>
                  </a:cubicBezTo>
                  <a:cubicBezTo>
                    <a:pt x="8383" y="5441"/>
                    <a:pt x="13110" y="1786"/>
                    <a:pt x="19372" y="1786"/>
                  </a:cubicBezTo>
                  <a:cubicBezTo>
                    <a:pt x="25635" y="1786"/>
                    <a:pt x="30338" y="5441"/>
                    <a:pt x="33374" y="12645"/>
                  </a:cubicBezTo>
                  <a:cubicBezTo>
                    <a:pt x="35731" y="18229"/>
                    <a:pt x="36101" y="23920"/>
                    <a:pt x="36101" y="23979"/>
                  </a:cubicBezTo>
                  <a:lnTo>
                    <a:pt x="38637" y="23896"/>
                  </a:lnTo>
                  <a:cubicBezTo>
                    <a:pt x="38625" y="23658"/>
                    <a:pt x="38268" y="17967"/>
                    <a:pt x="35827" y="12168"/>
                  </a:cubicBezTo>
                  <a:cubicBezTo>
                    <a:pt x="32481" y="4203"/>
                    <a:pt x="26790" y="0"/>
                    <a:pt x="193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41"/>
            <p:cNvSpPr/>
            <p:nvPr/>
          </p:nvSpPr>
          <p:spPr>
            <a:xfrm>
              <a:off x="2706712" y="1211475"/>
              <a:ext cx="3619321" cy="1851676"/>
            </a:xfrm>
            <a:custGeom>
              <a:avLst/>
              <a:gdLst/>
              <a:ahLst/>
              <a:cxnLst/>
              <a:rect l="l" t="t" r="r" b="b"/>
              <a:pathLst>
                <a:path w="38637" h="23980" extrusionOk="0">
                  <a:moveTo>
                    <a:pt x="19372" y="0"/>
                  </a:moveTo>
                  <a:cubicBezTo>
                    <a:pt x="1739" y="0"/>
                    <a:pt x="60" y="22920"/>
                    <a:pt x="1" y="23896"/>
                  </a:cubicBezTo>
                  <a:lnTo>
                    <a:pt x="2537" y="23967"/>
                  </a:lnTo>
                  <a:cubicBezTo>
                    <a:pt x="2537" y="23920"/>
                    <a:pt x="2930" y="18229"/>
                    <a:pt x="5311" y="12645"/>
                  </a:cubicBezTo>
                  <a:cubicBezTo>
                    <a:pt x="8383" y="5441"/>
                    <a:pt x="13110" y="1786"/>
                    <a:pt x="19372" y="1786"/>
                  </a:cubicBezTo>
                  <a:cubicBezTo>
                    <a:pt x="25635" y="1786"/>
                    <a:pt x="30338" y="5441"/>
                    <a:pt x="33374" y="12645"/>
                  </a:cubicBezTo>
                  <a:cubicBezTo>
                    <a:pt x="35731" y="18229"/>
                    <a:pt x="36101" y="23920"/>
                    <a:pt x="36101" y="23979"/>
                  </a:cubicBezTo>
                  <a:lnTo>
                    <a:pt x="38637" y="23896"/>
                  </a:lnTo>
                  <a:cubicBezTo>
                    <a:pt x="38625" y="23658"/>
                    <a:pt x="38268" y="17967"/>
                    <a:pt x="35827" y="12168"/>
                  </a:cubicBezTo>
                  <a:cubicBezTo>
                    <a:pt x="32481" y="4203"/>
                    <a:pt x="26790" y="0"/>
                    <a:pt x="193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OBJECT_1_1_1">
    <p:spTree>
      <p:nvGrpSpPr>
        <p:cNvPr id="1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774;p42"/>
          <p:cNvSpPr/>
          <p:nvPr/>
        </p:nvSpPr>
        <p:spPr>
          <a:xfrm>
            <a:off x="1607681" y="3175403"/>
            <a:ext cx="2754268" cy="1712603"/>
          </a:xfrm>
          <a:custGeom>
            <a:avLst/>
            <a:gdLst/>
            <a:ahLst/>
            <a:cxnLst/>
            <a:rect l="l" t="t" r="r" b="b"/>
            <a:pathLst>
              <a:path w="25156" h="15642" extrusionOk="0">
                <a:moveTo>
                  <a:pt x="13364" y="0"/>
                </a:moveTo>
                <a:lnTo>
                  <a:pt x="1" y="7588"/>
                </a:lnTo>
                <a:lnTo>
                  <a:pt x="13112" y="15641"/>
                </a:lnTo>
                <a:lnTo>
                  <a:pt x="23751" y="10108"/>
                </a:lnTo>
                <a:cubicBezTo>
                  <a:pt x="25071" y="9429"/>
                  <a:pt x="25155" y="7579"/>
                  <a:pt x="23909" y="6779"/>
                </a:cubicBezTo>
                <a:lnTo>
                  <a:pt x="13364" y="0"/>
                </a:lnTo>
                <a:close/>
              </a:path>
            </a:pathLst>
          </a:custGeom>
          <a:solidFill>
            <a:srgbClr val="00E8ED">
              <a:alpha val="187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5" name="Google Shape;775;p42"/>
          <p:cNvSpPr/>
          <p:nvPr/>
        </p:nvSpPr>
        <p:spPr>
          <a:xfrm>
            <a:off x="2475155" y="1942127"/>
            <a:ext cx="1618006" cy="823018"/>
          </a:xfrm>
          <a:custGeom>
            <a:avLst/>
            <a:gdLst/>
            <a:ahLst/>
            <a:cxnLst/>
            <a:rect l="l" t="t" r="r" b="b"/>
            <a:pathLst>
              <a:path w="14778" h="7517" extrusionOk="0">
                <a:moveTo>
                  <a:pt x="1162" y="0"/>
                </a:moveTo>
                <a:cubicBezTo>
                  <a:pt x="743" y="0"/>
                  <a:pt x="333" y="104"/>
                  <a:pt x="19" y="282"/>
                </a:cubicBezTo>
                <a:lnTo>
                  <a:pt x="0" y="291"/>
                </a:lnTo>
                <a:lnTo>
                  <a:pt x="0" y="7507"/>
                </a:lnTo>
                <a:cubicBezTo>
                  <a:pt x="1116" y="6838"/>
                  <a:pt x="3153" y="5359"/>
                  <a:pt x="3162" y="2114"/>
                </a:cubicBezTo>
                <a:lnTo>
                  <a:pt x="12536" y="7516"/>
                </a:lnTo>
                <a:lnTo>
                  <a:pt x="14777" y="7516"/>
                </a:lnTo>
                <a:cubicBezTo>
                  <a:pt x="14777" y="7516"/>
                  <a:pt x="3311" y="895"/>
                  <a:pt x="2428" y="375"/>
                </a:cubicBezTo>
                <a:lnTo>
                  <a:pt x="2409" y="375"/>
                </a:lnTo>
                <a:cubicBezTo>
                  <a:pt x="2048" y="113"/>
                  <a:pt x="1600" y="0"/>
                  <a:pt x="1162" y="0"/>
                </a:cubicBezTo>
                <a:close/>
              </a:path>
            </a:pathLst>
          </a:custGeom>
          <a:solidFill>
            <a:srgbClr val="885C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6" name="Google Shape;776;p42"/>
          <p:cNvSpPr/>
          <p:nvPr/>
        </p:nvSpPr>
        <p:spPr>
          <a:xfrm>
            <a:off x="3847588" y="2733508"/>
            <a:ext cx="345324" cy="820718"/>
          </a:xfrm>
          <a:custGeom>
            <a:avLst/>
            <a:gdLst/>
            <a:ahLst/>
            <a:cxnLst/>
            <a:rect l="l" t="t" r="r" b="b"/>
            <a:pathLst>
              <a:path w="3154" h="7496" extrusionOk="0">
                <a:moveTo>
                  <a:pt x="1133" y="0"/>
                </a:moveTo>
                <a:cubicBezTo>
                  <a:pt x="725" y="0"/>
                  <a:pt x="328" y="102"/>
                  <a:pt x="20" y="279"/>
                </a:cubicBezTo>
                <a:lnTo>
                  <a:pt x="1" y="288"/>
                </a:lnTo>
                <a:lnTo>
                  <a:pt x="1" y="7495"/>
                </a:lnTo>
                <a:cubicBezTo>
                  <a:pt x="1117" y="6826"/>
                  <a:pt x="3153" y="5366"/>
                  <a:pt x="3153" y="2111"/>
                </a:cubicBezTo>
                <a:cubicBezTo>
                  <a:pt x="3153" y="587"/>
                  <a:pt x="2114" y="0"/>
                  <a:pt x="1133" y="0"/>
                </a:cubicBezTo>
                <a:close/>
              </a:path>
            </a:pathLst>
          </a:custGeom>
          <a:solidFill>
            <a:srgbClr val="885C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7" name="Google Shape;777;p42"/>
          <p:cNvSpPr/>
          <p:nvPr/>
        </p:nvSpPr>
        <p:spPr>
          <a:xfrm>
            <a:off x="3847588" y="2733508"/>
            <a:ext cx="345324" cy="820718"/>
          </a:xfrm>
          <a:custGeom>
            <a:avLst/>
            <a:gdLst/>
            <a:ahLst/>
            <a:cxnLst/>
            <a:rect l="l" t="t" r="r" b="b"/>
            <a:pathLst>
              <a:path w="3154" h="7496" extrusionOk="0">
                <a:moveTo>
                  <a:pt x="1133" y="0"/>
                </a:moveTo>
                <a:cubicBezTo>
                  <a:pt x="725" y="0"/>
                  <a:pt x="328" y="102"/>
                  <a:pt x="20" y="279"/>
                </a:cubicBezTo>
                <a:lnTo>
                  <a:pt x="1" y="288"/>
                </a:lnTo>
                <a:lnTo>
                  <a:pt x="1" y="7495"/>
                </a:lnTo>
                <a:cubicBezTo>
                  <a:pt x="1117" y="6826"/>
                  <a:pt x="3153" y="5366"/>
                  <a:pt x="3153" y="2111"/>
                </a:cubicBezTo>
                <a:cubicBezTo>
                  <a:pt x="3153" y="587"/>
                  <a:pt x="2114" y="0"/>
                  <a:pt x="1133" y="0"/>
                </a:cubicBezTo>
                <a:close/>
              </a:path>
            </a:pathLst>
          </a:custGeom>
          <a:solidFill>
            <a:srgbClr val="885C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8" name="Google Shape;778;p42"/>
          <p:cNvSpPr/>
          <p:nvPr/>
        </p:nvSpPr>
        <p:spPr>
          <a:xfrm>
            <a:off x="3847588" y="2733508"/>
            <a:ext cx="345324" cy="820718"/>
          </a:xfrm>
          <a:custGeom>
            <a:avLst/>
            <a:gdLst/>
            <a:ahLst/>
            <a:cxnLst/>
            <a:rect l="l" t="t" r="r" b="b"/>
            <a:pathLst>
              <a:path w="3154" h="7496" extrusionOk="0">
                <a:moveTo>
                  <a:pt x="1133" y="0"/>
                </a:moveTo>
                <a:cubicBezTo>
                  <a:pt x="725" y="0"/>
                  <a:pt x="328" y="102"/>
                  <a:pt x="20" y="279"/>
                </a:cubicBezTo>
                <a:lnTo>
                  <a:pt x="1" y="288"/>
                </a:lnTo>
                <a:lnTo>
                  <a:pt x="1" y="7495"/>
                </a:lnTo>
                <a:cubicBezTo>
                  <a:pt x="1117" y="6826"/>
                  <a:pt x="3153" y="5366"/>
                  <a:pt x="3153" y="2111"/>
                </a:cubicBezTo>
                <a:cubicBezTo>
                  <a:pt x="3153" y="587"/>
                  <a:pt x="2114" y="0"/>
                  <a:pt x="1133" y="0"/>
                </a:cubicBezTo>
                <a:close/>
              </a:path>
            </a:pathLst>
          </a:custGeom>
          <a:solidFill>
            <a:srgbClr val="885C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9" name="Google Shape;779;p42"/>
          <p:cNvSpPr/>
          <p:nvPr/>
        </p:nvSpPr>
        <p:spPr>
          <a:xfrm>
            <a:off x="3847588" y="2733508"/>
            <a:ext cx="345324" cy="820718"/>
          </a:xfrm>
          <a:custGeom>
            <a:avLst/>
            <a:gdLst/>
            <a:ahLst/>
            <a:cxnLst/>
            <a:rect l="l" t="t" r="r" b="b"/>
            <a:pathLst>
              <a:path w="3154" h="7496" extrusionOk="0">
                <a:moveTo>
                  <a:pt x="1133" y="0"/>
                </a:moveTo>
                <a:cubicBezTo>
                  <a:pt x="725" y="0"/>
                  <a:pt x="328" y="102"/>
                  <a:pt x="20" y="279"/>
                </a:cubicBezTo>
                <a:lnTo>
                  <a:pt x="1" y="288"/>
                </a:lnTo>
                <a:lnTo>
                  <a:pt x="1" y="7495"/>
                </a:lnTo>
                <a:cubicBezTo>
                  <a:pt x="1117" y="6826"/>
                  <a:pt x="3153" y="5366"/>
                  <a:pt x="3153" y="2111"/>
                </a:cubicBezTo>
                <a:cubicBezTo>
                  <a:pt x="3153" y="587"/>
                  <a:pt x="2114" y="0"/>
                  <a:pt x="1133" y="0"/>
                </a:cubicBezTo>
                <a:close/>
              </a:path>
            </a:pathLst>
          </a:custGeom>
          <a:solidFill>
            <a:srgbClr val="885C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0" name="Google Shape;780;p42"/>
          <p:cNvSpPr/>
          <p:nvPr/>
        </p:nvSpPr>
        <p:spPr>
          <a:xfrm>
            <a:off x="3847588" y="2733508"/>
            <a:ext cx="345324" cy="820718"/>
          </a:xfrm>
          <a:custGeom>
            <a:avLst/>
            <a:gdLst/>
            <a:ahLst/>
            <a:cxnLst/>
            <a:rect l="l" t="t" r="r" b="b"/>
            <a:pathLst>
              <a:path w="3154" h="7496" extrusionOk="0">
                <a:moveTo>
                  <a:pt x="1133" y="0"/>
                </a:moveTo>
                <a:cubicBezTo>
                  <a:pt x="725" y="0"/>
                  <a:pt x="328" y="102"/>
                  <a:pt x="20" y="279"/>
                </a:cubicBezTo>
                <a:lnTo>
                  <a:pt x="1" y="288"/>
                </a:lnTo>
                <a:lnTo>
                  <a:pt x="1" y="7495"/>
                </a:lnTo>
                <a:cubicBezTo>
                  <a:pt x="1117" y="6826"/>
                  <a:pt x="3153" y="5366"/>
                  <a:pt x="3153" y="2111"/>
                </a:cubicBezTo>
                <a:cubicBezTo>
                  <a:pt x="3153" y="587"/>
                  <a:pt x="2114" y="0"/>
                  <a:pt x="1133" y="0"/>
                </a:cubicBezTo>
                <a:close/>
              </a:path>
            </a:pathLst>
          </a:custGeom>
          <a:solidFill>
            <a:srgbClr val="653F2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1" name="Google Shape;781;p42"/>
          <p:cNvSpPr/>
          <p:nvPr/>
        </p:nvSpPr>
        <p:spPr>
          <a:xfrm>
            <a:off x="3847588" y="2733508"/>
            <a:ext cx="345324" cy="820718"/>
          </a:xfrm>
          <a:custGeom>
            <a:avLst/>
            <a:gdLst/>
            <a:ahLst/>
            <a:cxnLst/>
            <a:rect l="l" t="t" r="r" b="b"/>
            <a:pathLst>
              <a:path w="3154" h="7496" extrusionOk="0">
                <a:moveTo>
                  <a:pt x="1133" y="0"/>
                </a:moveTo>
                <a:cubicBezTo>
                  <a:pt x="725" y="0"/>
                  <a:pt x="328" y="102"/>
                  <a:pt x="20" y="279"/>
                </a:cubicBezTo>
                <a:lnTo>
                  <a:pt x="1" y="288"/>
                </a:lnTo>
                <a:lnTo>
                  <a:pt x="1" y="7495"/>
                </a:lnTo>
                <a:cubicBezTo>
                  <a:pt x="1117" y="6826"/>
                  <a:pt x="3153" y="5366"/>
                  <a:pt x="3153" y="2111"/>
                </a:cubicBezTo>
                <a:cubicBezTo>
                  <a:pt x="3153" y="587"/>
                  <a:pt x="2114" y="0"/>
                  <a:pt x="1133" y="0"/>
                </a:cubicBezTo>
                <a:close/>
              </a:path>
            </a:pathLst>
          </a:custGeom>
          <a:solidFill>
            <a:srgbClr val="5C3B2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2" name="Google Shape;782;p42"/>
          <p:cNvSpPr/>
          <p:nvPr/>
        </p:nvSpPr>
        <p:spPr>
          <a:xfrm>
            <a:off x="3546277" y="4794186"/>
            <a:ext cx="295397" cy="155910"/>
          </a:xfrm>
          <a:custGeom>
            <a:avLst/>
            <a:gdLst/>
            <a:ahLst/>
            <a:cxnLst/>
            <a:rect l="l" t="t" r="r" b="b"/>
            <a:pathLst>
              <a:path w="2698" h="1424" extrusionOk="0">
                <a:moveTo>
                  <a:pt x="1339" y="1"/>
                </a:moveTo>
                <a:cubicBezTo>
                  <a:pt x="744" y="1"/>
                  <a:pt x="0" y="215"/>
                  <a:pt x="0" y="698"/>
                </a:cubicBezTo>
                <a:cubicBezTo>
                  <a:pt x="0" y="1191"/>
                  <a:pt x="707" y="1424"/>
                  <a:pt x="1339" y="1424"/>
                </a:cubicBezTo>
                <a:cubicBezTo>
                  <a:pt x="1981" y="1424"/>
                  <a:pt x="2697" y="1200"/>
                  <a:pt x="2697" y="708"/>
                </a:cubicBezTo>
                <a:cubicBezTo>
                  <a:pt x="2697" y="205"/>
                  <a:pt x="1944" y="1"/>
                  <a:pt x="1339" y="1"/>
                </a:cubicBezTo>
                <a:close/>
              </a:path>
            </a:pathLst>
          </a:custGeom>
          <a:solidFill>
            <a:srgbClr val="00E8ED">
              <a:alpha val="187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3" name="Google Shape;783;p42"/>
          <p:cNvSpPr/>
          <p:nvPr/>
        </p:nvSpPr>
        <p:spPr>
          <a:xfrm>
            <a:off x="3845617" y="4689406"/>
            <a:ext cx="296383" cy="156896"/>
          </a:xfrm>
          <a:custGeom>
            <a:avLst/>
            <a:gdLst/>
            <a:ahLst/>
            <a:cxnLst/>
            <a:rect l="l" t="t" r="r" b="b"/>
            <a:pathLst>
              <a:path w="2707" h="1433" extrusionOk="0">
                <a:moveTo>
                  <a:pt x="1339" y="0"/>
                </a:moveTo>
                <a:cubicBezTo>
                  <a:pt x="754" y="0"/>
                  <a:pt x="0" y="214"/>
                  <a:pt x="0" y="707"/>
                </a:cubicBezTo>
                <a:cubicBezTo>
                  <a:pt x="0" y="1209"/>
                  <a:pt x="716" y="1432"/>
                  <a:pt x="1349" y="1432"/>
                </a:cubicBezTo>
                <a:cubicBezTo>
                  <a:pt x="1981" y="1432"/>
                  <a:pt x="2706" y="1209"/>
                  <a:pt x="2706" y="716"/>
                </a:cubicBezTo>
                <a:cubicBezTo>
                  <a:pt x="2706" y="214"/>
                  <a:pt x="1953" y="0"/>
                  <a:pt x="1339" y="0"/>
                </a:cubicBezTo>
                <a:close/>
              </a:path>
            </a:pathLst>
          </a:custGeom>
          <a:solidFill>
            <a:srgbClr val="00E8ED">
              <a:alpha val="187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4" name="Google Shape;784;p42"/>
          <p:cNvSpPr/>
          <p:nvPr/>
        </p:nvSpPr>
        <p:spPr>
          <a:xfrm>
            <a:off x="3688830" y="4703639"/>
            <a:ext cx="296383" cy="156896"/>
          </a:xfrm>
          <a:custGeom>
            <a:avLst/>
            <a:gdLst/>
            <a:ahLst/>
            <a:cxnLst/>
            <a:rect l="l" t="t" r="r" b="b"/>
            <a:pathLst>
              <a:path w="2707" h="1433" extrusionOk="0">
                <a:moveTo>
                  <a:pt x="1339" y="0"/>
                </a:moveTo>
                <a:cubicBezTo>
                  <a:pt x="753" y="0"/>
                  <a:pt x="0" y="214"/>
                  <a:pt x="0" y="707"/>
                </a:cubicBezTo>
                <a:cubicBezTo>
                  <a:pt x="0" y="1200"/>
                  <a:pt x="716" y="1432"/>
                  <a:pt x="1349" y="1432"/>
                </a:cubicBezTo>
                <a:cubicBezTo>
                  <a:pt x="1981" y="1432"/>
                  <a:pt x="2706" y="1200"/>
                  <a:pt x="2706" y="707"/>
                </a:cubicBezTo>
                <a:cubicBezTo>
                  <a:pt x="2706" y="214"/>
                  <a:pt x="1953" y="0"/>
                  <a:pt x="1339" y="0"/>
                </a:cubicBezTo>
                <a:close/>
              </a:path>
            </a:pathLst>
          </a:custGeom>
          <a:solidFill>
            <a:srgbClr val="00E8ED">
              <a:alpha val="187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5" name="Google Shape;785;p42"/>
          <p:cNvSpPr/>
          <p:nvPr/>
        </p:nvSpPr>
        <p:spPr>
          <a:xfrm>
            <a:off x="1649396" y="2845515"/>
            <a:ext cx="2059898" cy="1185202"/>
          </a:xfrm>
          <a:custGeom>
            <a:avLst/>
            <a:gdLst/>
            <a:ahLst/>
            <a:cxnLst/>
            <a:rect l="l" t="t" r="r" b="b"/>
            <a:pathLst>
              <a:path w="18814" h="10825" extrusionOk="0">
                <a:moveTo>
                  <a:pt x="6268" y="0"/>
                </a:moveTo>
                <a:lnTo>
                  <a:pt x="1" y="3608"/>
                </a:lnTo>
                <a:lnTo>
                  <a:pt x="12536" y="10824"/>
                </a:lnTo>
                <a:lnTo>
                  <a:pt x="18813" y="7244"/>
                </a:lnTo>
                <a:lnTo>
                  <a:pt x="6268" y="0"/>
                </a:lnTo>
                <a:close/>
              </a:path>
            </a:pathLst>
          </a:custGeom>
          <a:solidFill>
            <a:srgbClr val="A0753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6" name="Google Shape;786;p42"/>
          <p:cNvSpPr/>
          <p:nvPr/>
        </p:nvSpPr>
        <p:spPr>
          <a:xfrm>
            <a:off x="1710490" y="2885149"/>
            <a:ext cx="1929498" cy="1108889"/>
          </a:xfrm>
          <a:custGeom>
            <a:avLst/>
            <a:gdLst/>
            <a:ahLst/>
            <a:cxnLst/>
            <a:rect l="l" t="t" r="r" b="b"/>
            <a:pathLst>
              <a:path w="17623" h="10128" extrusionOk="0">
                <a:moveTo>
                  <a:pt x="5710" y="1"/>
                </a:moveTo>
                <a:lnTo>
                  <a:pt x="1" y="3265"/>
                </a:lnTo>
                <a:lnTo>
                  <a:pt x="11978" y="10128"/>
                </a:lnTo>
                <a:lnTo>
                  <a:pt x="17623" y="6892"/>
                </a:lnTo>
                <a:lnTo>
                  <a:pt x="5710" y="1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7" name="Google Shape;787;p42"/>
          <p:cNvSpPr/>
          <p:nvPr/>
        </p:nvSpPr>
        <p:spPr>
          <a:xfrm>
            <a:off x="1653447" y="3240548"/>
            <a:ext cx="1371659" cy="1579248"/>
          </a:xfrm>
          <a:custGeom>
            <a:avLst/>
            <a:gdLst/>
            <a:ahLst/>
            <a:cxnLst/>
            <a:rect l="l" t="t" r="r" b="b"/>
            <a:pathLst>
              <a:path w="12528" h="14424" extrusionOk="0">
                <a:moveTo>
                  <a:pt x="1" y="0"/>
                </a:moveTo>
                <a:lnTo>
                  <a:pt x="1" y="7226"/>
                </a:lnTo>
                <a:lnTo>
                  <a:pt x="12527" y="14423"/>
                </a:lnTo>
                <a:lnTo>
                  <a:pt x="12527" y="7226"/>
                </a:lnTo>
                <a:lnTo>
                  <a:pt x="1" y="0"/>
                </a:lnTo>
                <a:close/>
              </a:path>
            </a:pathLst>
          </a:custGeom>
          <a:solidFill>
            <a:srgbClr val="A0753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8" name="Google Shape;788;p42"/>
          <p:cNvSpPr/>
          <p:nvPr/>
        </p:nvSpPr>
        <p:spPr>
          <a:xfrm>
            <a:off x="1653447" y="3240548"/>
            <a:ext cx="1371659" cy="1025350"/>
          </a:xfrm>
          <a:custGeom>
            <a:avLst/>
            <a:gdLst/>
            <a:ahLst/>
            <a:cxnLst/>
            <a:rect l="l" t="t" r="r" b="b"/>
            <a:pathLst>
              <a:path w="12528" h="9365" extrusionOk="0">
                <a:moveTo>
                  <a:pt x="1" y="0"/>
                </a:moveTo>
                <a:lnTo>
                  <a:pt x="1" y="2167"/>
                </a:lnTo>
                <a:lnTo>
                  <a:pt x="12527" y="9365"/>
                </a:lnTo>
                <a:lnTo>
                  <a:pt x="12527" y="7226"/>
                </a:lnTo>
                <a:lnTo>
                  <a:pt x="1" y="0"/>
                </a:lnTo>
                <a:close/>
              </a:path>
            </a:pathLst>
          </a:custGeom>
          <a:solidFill>
            <a:srgbClr val="90662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9" name="Google Shape;789;p42"/>
          <p:cNvSpPr/>
          <p:nvPr/>
        </p:nvSpPr>
        <p:spPr>
          <a:xfrm>
            <a:off x="2760262" y="4058097"/>
            <a:ext cx="208793" cy="384958"/>
          </a:xfrm>
          <a:custGeom>
            <a:avLst/>
            <a:gdLst/>
            <a:ahLst/>
            <a:cxnLst/>
            <a:rect l="l" t="t" r="r" b="b"/>
            <a:pathLst>
              <a:path w="1907" h="3516" fill="none" extrusionOk="0">
                <a:moveTo>
                  <a:pt x="0" y="1"/>
                </a:moveTo>
                <a:cubicBezTo>
                  <a:pt x="0" y="1"/>
                  <a:pt x="75" y="2158"/>
                  <a:pt x="1907" y="3516"/>
                </a:cubicBezTo>
              </a:path>
            </a:pathLst>
          </a:custGeom>
          <a:noFill/>
          <a:ln w="5800" cap="rnd" cmpd="sng">
            <a:solidFill>
              <a:srgbClr val="90662A"/>
            </a:solidFill>
            <a:prstDash val="solid"/>
            <a:miter lim="929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42"/>
          <p:cNvSpPr/>
          <p:nvPr/>
        </p:nvSpPr>
        <p:spPr>
          <a:xfrm>
            <a:off x="1621914" y="3805617"/>
            <a:ext cx="898126" cy="491818"/>
          </a:xfrm>
          <a:custGeom>
            <a:avLst/>
            <a:gdLst/>
            <a:ahLst/>
            <a:cxnLst/>
            <a:rect l="l" t="t" r="r" b="b"/>
            <a:pathLst>
              <a:path w="8203" h="4492" fill="none" extrusionOk="0">
                <a:moveTo>
                  <a:pt x="838" y="0"/>
                </a:moveTo>
                <a:cubicBezTo>
                  <a:pt x="838" y="0"/>
                  <a:pt x="8203" y="2483"/>
                  <a:pt x="7477" y="3488"/>
                </a:cubicBezTo>
                <a:cubicBezTo>
                  <a:pt x="6743" y="4492"/>
                  <a:pt x="1" y="1786"/>
                  <a:pt x="2158" y="1869"/>
                </a:cubicBezTo>
                <a:cubicBezTo>
                  <a:pt x="4316" y="1953"/>
                  <a:pt x="5590" y="2818"/>
                  <a:pt x="5590" y="2818"/>
                </a:cubicBezTo>
              </a:path>
            </a:pathLst>
          </a:custGeom>
          <a:noFill/>
          <a:ln w="5800" cap="rnd" cmpd="sng">
            <a:solidFill>
              <a:srgbClr val="90662A"/>
            </a:solidFill>
            <a:prstDash val="solid"/>
            <a:miter lim="929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42"/>
          <p:cNvSpPr/>
          <p:nvPr/>
        </p:nvSpPr>
        <p:spPr>
          <a:xfrm>
            <a:off x="1701403" y="3592772"/>
            <a:ext cx="1295128" cy="942906"/>
          </a:xfrm>
          <a:custGeom>
            <a:avLst/>
            <a:gdLst/>
            <a:ahLst/>
            <a:cxnLst/>
            <a:rect l="l" t="t" r="r" b="b"/>
            <a:pathLst>
              <a:path w="11829" h="8612" fill="none" extrusionOk="0">
                <a:moveTo>
                  <a:pt x="0" y="1"/>
                </a:moveTo>
                <a:cubicBezTo>
                  <a:pt x="0" y="1"/>
                  <a:pt x="2567" y="2558"/>
                  <a:pt x="5561" y="2512"/>
                </a:cubicBezTo>
                <a:cubicBezTo>
                  <a:pt x="8555" y="2456"/>
                  <a:pt x="7728" y="6222"/>
                  <a:pt x="11829" y="8612"/>
                </a:cubicBezTo>
              </a:path>
            </a:pathLst>
          </a:custGeom>
          <a:noFill/>
          <a:ln w="5800" cap="rnd" cmpd="sng">
            <a:solidFill>
              <a:srgbClr val="90662A"/>
            </a:solidFill>
            <a:prstDash val="solid"/>
            <a:miter lim="929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2" name="Google Shape;792;p42"/>
          <p:cNvSpPr/>
          <p:nvPr/>
        </p:nvSpPr>
        <p:spPr>
          <a:xfrm>
            <a:off x="2407929" y="4213898"/>
            <a:ext cx="446052" cy="408388"/>
          </a:xfrm>
          <a:custGeom>
            <a:avLst/>
            <a:gdLst/>
            <a:ahLst/>
            <a:cxnLst/>
            <a:rect l="l" t="t" r="r" b="b"/>
            <a:pathLst>
              <a:path w="4074" h="3730" fill="none" extrusionOk="0">
                <a:moveTo>
                  <a:pt x="1" y="1888"/>
                </a:moveTo>
                <a:cubicBezTo>
                  <a:pt x="1" y="1432"/>
                  <a:pt x="326" y="0"/>
                  <a:pt x="1675" y="484"/>
                </a:cubicBezTo>
                <a:cubicBezTo>
                  <a:pt x="3023" y="977"/>
                  <a:pt x="4027" y="2911"/>
                  <a:pt x="4074" y="3729"/>
                </a:cubicBezTo>
              </a:path>
            </a:pathLst>
          </a:custGeom>
          <a:noFill/>
          <a:ln w="5800" cap="rnd" cmpd="sng">
            <a:solidFill>
              <a:srgbClr val="90662A"/>
            </a:solidFill>
            <a:prstDash val="solid"/>
            <a:miter lim="929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3" name="Google Shape;793;p42"/>
          <p:cNvSpPr/>
          <p:nvPr/>
        </p:nvSpPr>
        <p:spPr>
          <a:xfrm>
            <a:off x="2205376" y="3736311"/>
            <a:ext cx="242405" cy="299777"/>
          </a:xfrm>
          <a:custGeom>
            <a:avLst/>
            <a:gdLst/>
            <a:ahLst/>
            <a:cxnLst/>
            <a:rect l="l" t="t" r="r" b="b"/>
            <a:pathLst>
              <a:path w="2214" h="2738" extrusionOk="0">
                <a:moveTo>
                  <a:pt x="642" y="1"/>
                </a:moveTo>
                <a:lnTo>
                  <a:pt x="642" y="782"/>
                </a:lnTo>
                <a:cubicBezTo>
                  <a:pt x="592" y="768"/>
                  <a:pt x="543" y="761"/>
                  <a:pt x="496" y="761"/>
                </a:cubicBezTo>
                <a:cubicBezTo>
                  <a:pt x="212" y="761"/>
                  <a:pt x="0" y="1009"/>
                  <a:pt x="0" y="1312"/>
                </a:cubicBezTo>
                <a:cubicBezTo>
                  <a:pt x="9" y="1870"/>
                  <a:pt x="307" y="2382"/>
                  <a:pt x="791" y="2670"/>
                </a:cubicBezTo>
                <a:cubicBezTo>
                  <a:pt x="874" y="2714"/>
                  <a:pt x="968" y="2737"/>
                  <a:pt x="1062" y="2737"/>
                </a:cubicBezTo>
                <a:cubicBezTo>
                  <a:pt x="1147" y="2737"/>
                  <a:pt x="1232" y="2719"/>
                  <a:pt x="1311" y="2679"/>
                </a:cubicBezTo>
                <a:lnTo>
                  <a:pt x="1953" y="2326"/>
                </a:lnTo>
                <a:lnTo>
                  <a:pt x="1962" y="2316"/>
                </a:lnTo>
                <a:cubicBezTo>
                  <a:pt x="2093" y="2242"/>
                  <a:pt x="2186" y="2103"/>
                  <a:pt x="2204" y="1954"/>
                </a:cubicBezTo>
                <a:cubicBezTo>
                  <a:pt x="2213" y="1935"/>
                  <a:pt x="2213" y="1917"/>
                  <a:pt x="2213" y="1907"/>
                </a:cubicBezTo>
                <a:lnTo>
                  <a:pt x="2213" y="912"/>
                </a:lnTo>
                <a:lnTo>
                  <a:pt x="642" y="1"/>
                </a:lnTo>
                <a:close/>
              </a:path>
            </a:pathLst>
          </a:custGeom>
          <a:solidFill>
            <a:srgbClr val="90662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4" name="Google Shape;794;p42"/>
          <p:cNvSpPr/>
          <p:nvPr/>
        </p:nvSpPr>
        <p:spPr>
          <a:xfrm>
            <a:off x="2229792" y="3675216"/>
            <a:ext cx="193574" cy="293426"/>
          </a:xfrm>
          <a:custGeom>
            <a:avLst/>
            <a:gdLst/>
            <a:ahLst/>
            <a:cxnLst/>
            <a:rect l="l" t="t" r="r" b="b"/>
            <a:pathLst>
              <a:path w="1768" h="2680" extrusionOk="0">
                <a:moveTo>
                  <a:pt x="186" y="1"/>
                </a:moveTo>
                <a:lnTo>
                  <a:pt x="186" y="884"/>
                </a:lnTo>
                <a:lnTo>
                  <a:pt x="186" y="959"/>
                </a:lnTo>
                <a:lnTo>
                  <a:pt x="186" y="1070"/>
                </a:lnTo>
                <a:lnTo>
                  <a:pt x="186" y="1163"/>
                </a:lnTo>
                <a:cubicBezTo>
                  <a:pt x="186" y="1424"/>
                  <a:pt x="270" y="1675"/>
                  <a:pt x="410" y="1889"/>
                </a:cubicBezTo>
                <a:lnTo>
                  <a:pt x="168" y="2038"/>
                </a:lnTo>
                <a:lnTo>
                  <a:pt x="242" y="2047"/>
                </a:lnTo>
                <a:lnTo>
                  <a:pt x="0" y="2186"/>
                </a:lnTo>
                <a:lnTo>
                  <a:pt x="856" y="2679"/>
                </a:lnTo>
                <a:lnTo>
                  <a:pt x="1498" y="2326"/>
                </a:lnTo>
                <a:lnTo>
                  <a:pt x="1516" y="2326"/>
                </a:lnTo>
                <a:cubicBezTo>
                  <a:pt x="1646" y="2242"/>
                  <a:pt x="1730" y="2112"/>
                  <a:pt x="1758" y="1963"/>
                </a:cubicBezTo>
                <a:cubicBezTo>
                  <a:pt x="1758" y="1945"/>
                  <a:pt x="1758" y="1926"/>
                  <a:pt x="1758" y="1907"/>
                </a:cubicBezTo>
                <a:lnTo>
                  <a:pt x="1767" y="912"/>
                </a:lnTo>
                <a:lnTo>
                  <a:pt x="186" y="1"/>
                </a:lnTo>
                <a:close/>
              </a:path>
            </a:pathLst>
          </a:custGeom>
          <a:solidFill>
            <a:srgbClr val="B2B6C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5" name="Google Shape;795;p42"/>
          <p:cNvSpPr/>
          <p:nvPr/>
        </p:nvSpPr>
        <p:spPr>
          <a:xfrm>
            <a:off x="2362163" y="2014609"/>
            <a:ext cx="1372535" cy="1580343"/>
          </a:xfrm>
          <a:custGeom>
            <a:avLst/>
            <a:gdLst/>
            <a:ahLst/>
            <a:cxnLst/>
            <a:rect l="l" t="t" r="r" b="b"/>
            <a:pathLst>
              <a:path w="12536" h="14434" extrusionOk="0">
                <a:moveTo>
                  <a:pt x="0" y="1"/>
                </a:moveTo>
                <a:lnTo>
                  <a:pt x="0" y="7217"/>
                </a:lnTo>
                <a:lnTo>
                  <a:pt x="12536" y="14433"/>
                </a:lnTo>
                <a:lnTo>
                  <a:pt x="12536" y="7226"/>
                </a:lnTo>
                <a:lnTo>
                  <a:pt x="0" y="1"/>
                </a:lnTo>
                <a:close/>
              </a:path>
            </a:pathLst>
          </a:custGeom>
          <a:solidFill>
            <a:srgbClr val="A0753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6" name="Google Shape;796;p42"/>
          <p:cNvSpPr/>
          <p:nvPr/>
        </p:nvSpPr>
        <p:spPr>
          <a:xfrm>
            <a:off x="3021938" y="3638647"/>
            <a:ext cx="687363" cy="1181151"/>
          </a:xfrm>
          <a:custGeom>
            <a:avLst/>
            <a:gdLst/>
            <a:ahLst/>
            <a:cxnLst/>
            <a:rect l="l" t="t" r="r" b="b"/>
            <a:pathLst>
              <a:path w="6278" h="10788" extrusionOk="0">
                <a:moveTo>
                  <a:pt x="6277" y="0"/>
                </a:moveTo>
                <a:lnTo>
                  <a:pt x="0" y="3580"/>
                </a:lnTo>
                <a:lnTo>
                  <a:pt x="0" y="10787"/>
                </a:lnTo>
                <a:lnTo>
                  <a:pt x="6277" y="7235"/>
                </a:lnTo>
                <a:lnTo>
                  <a:pt x="6277" y="0"/>
                </a:lnTo>
                <a:close/>
              </a:path>
            </a:pathLst>
          </a:custGeom>
          <a:solidFill>
            <a:srgbClr val="5C3B2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7" name="Google Shape;797;p42"/>
          <p:cNvSpPr/>
          <p:nvPr/>
        </p:nvSpPr>
        <p:spPr>
          <a:xfrm>
            <a:off x="3021938" y="3638647"/>
            <a:ext cx="714844" cy="422622"/>
          </a:xfrm>
          <a:custGeom>
            <a:avLst/>
            <a:gdLst/>
            <a:ahLst/>
            <a:cxnLst/>
            <a:rect l="l" t="t" r="r" b="b"/>
            <a:pathLst>
              <a:path w="6529" h="3860" extrusionOk="0">
                <a:moveTo>
                  <a:pt x="6277" y="0"/>
                </a:moveTo>
                <a:lnTo>
                  <a:pt x="0" y="3580"/>
                </a:lnTo>
                <a:lnTo>
                  <a:pt x="0" y="3859"/>
                </a:lnTo>
                <a:lnTo>
                  <a:pt x="6528" y="158"/>
                </a:lnTo>
                <a:lnTo>
                  <a:pt x="6277" y="0"/>
                </a:lnTo>
                <a:close/>
              </a:path>
            </a:pathLst>
          </a:custGeom>
          <a:solidFill>
            <a:srgbClr val="D3D6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8" name="Google Shape;798;p42"/>
          <p:cNvSpPr/>
          <p:nvPr/>
        </p:nvSpPr>
        <p:spPr>
          <a:xfrm>
            <a:off x="3108434" y="3994922"/>
            <a:ext cx="153830" cy="367659"/>
          </a:xfrm>
          <a:custGeom>
            <a:avLst/>
            <a:gdLst/>
            <a:ahLst/>
            <a:cxnLst/>
            <a:rect l="l" t="t" r="r" b="b"/>
            <a:pathLst>
              <a:path w="1405" h="3358" fill="none" extrusionOk="0">
                <a:moveTo>
                  <a:pt x="1405" y="1"/>
                </a:moveTo>
                <a:cubicBezTo>
                  <a:pt x="1377" y="1256"/>
                  <a:pt x="875" y="2456"/>
                  <a:pt x="1" y="3358"/>
                </a:cubicBezTo>
              </a:path>
            </a:pathLst>
          </a:custGeom>
          <a:noFill/>
          <a:ln w="8825" cap="flat" cmpd="sng">
            <a:solidFill>
              <a:srgbClr val="6E482A"/>
            </a:solidFill>
            <a:prstDash val="solid"/>
            <a:miter lim="929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9" name="Google Shape;799;p42"/>
          <p:cNvSpPr/>
          <p:nvPr/>
        </p:nvSpPr>
        <p:spPr>
          <a:xfrm>
            <a:off x="3244856" y="4097841"/>
            <a:ext cx="376856" cy="546781"/>
          </a:xfrm>
          <a:custGeom>
            <a:avLst/>
            <a:gdLst/>
            <a:ahLst/>
            <a:cxnLst/>
            <a:rect l="l" t="t" r="r" b="b"/>
            <a:pathLst>
              <a:path w="3442" h="4994" fill="none" extrusionOk="0">
                <a:moveTo>
                  <a:pt x="280" y="4650"/>
                </a:moveTo>
                <a:cubicBezTo>
                  <a:pt x="280" y="4650"/>
                  <a:pt x="1" y="2418"/>
                  <a:pt x="1721" y="1209"/>
                </a:cubicBezTo>
                <a:cubicBezTo>
                  <a:pt x="3441" y="0"/>
                  <a:pt x="1210" y="4994"/>
                  <a:pt x="1210" y="4213"/>
                </a:cubicBezTo>
                <a:cubicBezTo>
                  <a:pt x="1210" y="3432"/>
                  <a:pt x="1675" y="2260"/>
                  <a:pt x="1675" y="2260"/>
                </a:cubicBezTo>
              </a:path>
            </a:pathLst>
          </a:custGeom>
          <a:noFill/>
          <a:ln w="8825" cap="flat" cmpd="sng">
            <a:solidFill>
              <a:srgbClr val="6E482A"/>
            </a:solidFill>
            <a:prstDash val="solid"/>
            <a:miter lim="929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0" name="Google Shape;800;p42"/>
          <p:cNvSpPr/>
          <p:nvPr/>
        </p:nvSpPr>
        <p:spPr>
          <a:xfrm>
            <a:off x="3403723" y="3943024"/>
            <a:ext cx="324849" cy="269887"/>
          </a:xfrm>
          <a:custGeom>
            <a:avLst/>
            <a:gdLst/>
            <a:ahLst/>
            <a:cxnLst/>
            <a:rect l="l" t="t" r="r" b="b"/>
            <a:pathLst>
              <a:path w="2967" h="2465" fill="none" extrusionOk="0">
                <a:moveTo>
                  <a:pt x="0" y="1"/>
                </a:moveTo>
                <a:cubicBezTo>
                  <a:pt x="0" y="1"/>
                  <a:pt x="698" y="1563"/>
                  <a:pt x="2967" y="2465"/>
                </a:cubicBezTo>
              </a:path>
            </a:pathLst>
          </a:custGeom>
          <a:noFill/>
          <a:ln w="8825" cap="flat" cmpd="sng">
            <a:solidFill>
              <a:srgbClr val="6E482A"/>
            </a:solidFill>
            <a:prstDash val="solid"/>
            <a:miter lim="929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1" name="Google Shape;801;p42"/>
          <p:cNvSpPr/>
          <p:nvPr/>
        </p:nvSpPr>
        <p:spPr>
          <a:xfrm>
            <a:off x="3667371" y="3737406"/>
            <a:ext cx="68320" cy="679151"/>
          </a:xfrm>
          <a:custGeom>
            <a:avLst/>
            <a:gdLst/>
            <a:ahLst/>
            <a:cxnLst/>
            <a:rect l="l" t="t" r="r" b="b"/>
            <a:pathLst>
              <a:path w="624" h="6203" extrusionOk="0">
                <a:moveTo>
                  <a:pt x="1" y="0"/>
                </a:moveTo>
                <a:lnTo>
                  <a:pt x="1" y="6203"/>
                </a:lnTo>
                <a:lnTo>
                  <a:pt x="624" y="5887"/>
                </a:lnTo>
                <a:lnTo>
                  <a:pt x="624" y="0"/>
                </a:lnTo>
                <a:close/>
              </a:path>
            </a:pathLst>
          </a:custGeom>
          <a:solidFill>
            <a:srgbClr val="9DA1B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2" name="Google Shape;802;p42"/>
          <p:cNvSpPr/>
          <p:nvPr/>
        </p:nvSpPr>
        <p:spPr>
          <a:xfrm>
            <a:off x="1624980" y="2836318"/>
            <a:ext cx="710793" cy="404337"/>
          </a:xfrm>
          <a:custGeom>
            <a:avLst/>
            <a:gdLst/>
            <a:ahLst/>
            <a:cxnLst/>
            <a:rect l="l" t="t" r="r" b="b"/>
            <a:pathLst>
              <a:path w="6492" h="3693" extrusionOk="0">
                <a:moveTo>
                  <a:pt x="6352" y="0"/>
                </a:moveTo>
                <a:lnTo>
                  <a:pt x="1" y="3627"/>
                </a:lnTo>
                <a:lnTo>
                  <a:pt x="224" y="3692"/>
                </a:lnTo>
                <a:lnTo>
                  <a:pt x="6491" y="84"/>
                </a:lnTo>
                <a:lnTo>
                  <a:pt x="6352" y="0"/>
                </a:lnTo>
                <a:close/>
              </a:path>
            </a:pathLst>
          </a:custGeom>
          <a:solidFill>
            <a:srgbClr val="D3D6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3" name="Google Shape;803;p42"/>
          <p:cNvSpPr/>
          <p:nvPr/>
        </p:nvSpPr>
        <p:spPr>
          <a:xfrm>
            <a:off x="3021938" y="3641713"/>
            <a:ext cx="740245" cy="559043"/>
          </a:xfrm>
          <a:custGeom>
            <a:avLst/>
            <a:gdLst/>
            <a:ahLst/>
            <a:cxnLst/>
            <a:rect l="l" t="t" r="r" b="b"/>
            <a:pathLst>
              <a:path w="6761" h="5106" extrusionOk="0">
                <a:moveTo>
                  <a:pt x="6761" y="0"/>
                </a:moveTo>
                <a:lnTo>
                  <a:pt x="0" y="3831"/>
                </a:lnTo>
                <a:lnTo>
                  <a:pt x="0" y="5105"/>
                </a:lnTo>
                <a:lnTo>
                  <a:pt x="6761" y="1246"/>
                </a:lnTo>
                <a:lnTo>
                  <a:pt x="6761" y="0"/>
                </a:lnTo>
                <a:close/>
              </a:path>
            </a:pathLst>
          </a:custGeom>
          <a:solidFill>
            <a:srgbClr val="B2B6C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4" name="Google Shape;804;p42"/>
          <p:cNvSpPr/>
          <p:nvPr/>
        </p:nvSpPr>
        <p:spPr>
          <a:xfrm>
            <a:off x="1607681" y="3242519"/>
            <a:ext cx="1414360" cy="958235"/>
          </a:xfrm>
          <a:custGeom>
            <a:avLst/>
            <a:gdLst/>
            <a:ahLst/>
            <a:cxnLst/>
            <a:rect l="l" t="t" r="r" b="b"/>
            <a:pathLst>
              <a:path w="12918" h="8752" extrusionOk="0">
                <a:moveTo>
                  <a:pt x="1" y="1"/>
                </a:moveTo>
                <a:lnTo>
                  <a:pt x="1" y="1247"/>
                </a:lnTo>
                <a:lnTo>
                  <a:pt x="12917" y="8751"/>
                </a:lnTo>
                <a:lnTo>
                  <a:pt x="12917" y="7477"/>
                </a:lnTo>
                <a:lnTo>
                  <a:pt x="1" y="1"/>
                </a:lnTo>
                <a:close/>
              </a:path>
            </a:pathLst>
          </a:custGeom>
          <a:solidFill>
            <a:srgbClr val="E7E8E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5" name="Google Shape;805;p42"/>
          <p:cNvSpPr/>
          <p:nvPr/>
        </p:nvSpPr>
        <p:spPr>
          <a:xfrm>
            <a:off x="2399827" y="2251870"/>
            <a:ext cx="1283960" cy="1258559"/>
          </a:xfrm>
          <a:custGeom>
            <a:avLst/>
            <a:gdLst/>
            <a:ahLst/>
            <a:cxnLst/>
            <a:rect l="l" t="t" r="r" b="b"/>
            <a:pathLst>
              <a:path w="11727" h="11495" extrusionOk="0">
                <a:moveTo>
                  <a:pt x="2799" y="1"/>
                </a:moveTo>
                <a:lnTo>
                  <a:pt x="0" y="4771"/>
                </a:lnTo>
                <a:lnTo>
                  <a:pt x="11727" y="11494"/>
                </a:lnTo>
                <a:lnTo>
                  <a:pt x="11727" y="5217"/>
                </a:lnTo>
                <a:lnTo>
                  <a:pt x="2799" y="1"/>
                </a:lnTo>
                <a:close/>
              </a:path>
            </a:pathLst>
          </a:custGeom>
          <a:solidFill>
            <a:srgbClr val="5C3B2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6" name="Google Shape;806;p42"/>
          <p:cNvSpPr/>
          <p:nvPr/>
        </p:nvSpPr>
        <p:spPr>
          <a:xfrm>
            <a:off x="2399827" y="2075703"/>
            <a:ext cx="305580" cy="698640"/>
          </a:xfrm>
          <a:custGeom>
            <a:avLst/>
            <a:gdLst/>
            <a:ahLst/>
            <a:cxnLst/>
            <a:rect l="l" t="t" r="r" b="b"/>
            <a:pathLst>
              <a:path w="2791" h="6381" extrusionOk="0">
                <a:moveTo>
                  <a:pt x="0" y="1"/>
                </a:moveTo>
                <a:lnTo>
                  <a:pt x="0" y="6380"/>
                </a:lnTo>
                <a:cubicBezTo>
                  <a:pt x="986" y="5794"/>
                  <a:pt x="2790" y="4483"/>
                  <a:pt x="2790" y="1619"/>
                </a:cubicBezTo>
                <a:lnTo>
                  <a:pt x="0" y="1"/>
                </a:lnTo>
                <a:close/>
              </a:path>
            </a:pathLst>
          </a:custGeom>
          <a:solidFill>
            <a:srgbClr val="885C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7" name="Google Shape;807;p42"/>
          <p:cNvSpPr/>
          <p:nvPr/>
        </p:nvSpPr>
        <p:spPr>
          <a:xfrm>
            <a:off x="2399827" y="2075703"/>
            <a:ext cx="305580" cy="698640"/>
          </a:xfrm>
          <a:custGeom>
            <a:avLst/>
            <a:gdLst/>
            <a:ahLst/>
            <a:cxnLst/>
            <a:rect l="l" t="t" r="r" b="b"/>
            <a:pathLst>
              <a:path w="2791" h="6381" extrusionOk="0">
                <a:moveTo>
                  <a:pt x="0" y="1"/>
                </a:moveTo>
                <a:lnTo>
                  <a:pt x="0" y="6380"/>
                </a:lnTo>
                <a:cubicBezTo>
                  <a:pt x="986" y="5794"/>
                  <a:pt x="2790" y="4483"/>
                  <a:pt x="2790" y="1619"/>
                </a:cubicBezTo>
                <a:lnTo>
                  <a:pt x="0" y="1"/>
                </a:lnTo>
                <a:close/>
              </a:path>
            </a:pathLst>
          </a:custGeom>
          <a:solidFill>
            <a:srgbClr val="885C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8" name="Google Shape;808;p42"/>
          <p:cNvSpPr/>
          <p:nvPr/>
        </p:nvSpPr>
        <p:spPr>
          <a:xfrm>
            <a:off x="2399827" y="2075703"/>
            <a:ext cx="305580" cy="698640"/>
          </a:xfrm>
          <a:custGeom>
            <a:avLst/>
            <a:gdLst/>
            <a:ahLst/>
            <a:cxnLst/>
            <a:rect l="l" t="t" r="r" b="b"/>
            <a:pathLst>
              <a:path w="2791" h="6381" extrusionOk="0">
                <a:moveTo>
                  <a:pt x="0" y="1"/>
                </a:moveTo>
                <a:lnTo>
                  <a:pt x="0" y="6380"/>
                </a:lnTo>
                <a:cubicBezTo>
                  <a:pt x="986" y="5794"/>
                  <a:pt x="2790" y="4483"/>
                  <a:pt x="2790" y="1619"/>
                </a:cubicBezTo>
                <a:lnTo>
                  <a:pt x="0" y="1"/>
                </a:lnTo>
                <a:close/>
              </a:path>
            </a:pathLst>
          </a:custGeom>
          <a:solidFill>
            <a:srgbClr val="885C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9" name="Google Shape;809;p42"/>
          <p:cNvSpPr/>
          <p:nvPr/>
        </p:nvSpPr>
        <p:spPr>
          <a:xfrm>
            <a:off x="2399827" y="2075703"/>
            <a:ext cx="305580" cy="698640"/>
          </a:xfrm>
          <a:custGeom>
            <a:avLst/>
            <a:gdLst/>
            <a:ahLst/>
            <a:cxnLst/>
            <a:rect l="l" t="t" r="r" b="b"/>
            <a:pathLst>
              <a:path w="2791" h="6381" extrusionOk="0">
                <a:moveTo>
                  <a:pt x="0" y="1"/>
                </a:moveTo>
                <a:lnTo>
                  <a:pt x="0" y="6380"/>
                </a:lnTo>
                <a:cubicBezTo>
                  <a:pt x="986" y="5794"/>
                  <a:pt x="2790" y="4483"/>
                  <a:pt x="2790" y="1619"/>
                </a:cubicBezTo>
                <a:lnTo>
                  <a:pt x="0" y="1"/>
                </a:lnTo>
                <a:close/>
              </a:path>
            </a:pathLst>
          </a:custGeom>
          <a:solidFill>
            <a:srgbClr val="885C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0" name="Google Shape;810;p42"/>
          <p:cNvSpPr/>
          <p:nvPr/>
        </p:nvSpPr>
        <p:spPr>
          <a:xfrm>
            <a:off x="2399827" y="2075703"/>
            <a:ext cx="305580" cy="698640"/>
          </a:xfrm>
          <a:custGeom>
            <a:avLst/>
            <a:gdLst/>
            <a:ahLst/>
            <a:cxnLst/>
            <a:rect l="l" t="t" r="r" b="b"/>
            <a:pathLst>
              <a:path w="2791" h="6381" extrusionOk="0">
                <a:moveTo>
                  <a:pt x="0" y="1"/>
                </a:moveTo>
                <a:lnTo>
                  <a:pt x="0" y="6380"/>
                </a:lnTo>
                <a:cubicBezTo>
                  <a:pt x="986" y="5794"/>
                  <a:pt x="2790" y="4483"/>
                  <a:pt x="2790" y="1619"/>
                </a:cubicBezTo>
                <a:lnTo>
                  <a:pt x="0" y="1"/>
                </a:lnTo>
                <a:close/>
              </a:path>
            </a:pathLst>
          </a:custGeom>
          <a:solidFill>
            <a:srgbClr val="653F2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1" name="Google Shape;811;p42"/>
          <p:cNvSpPr/>
          <p:nvPr/>
        </p:nvSpPr>
        <p:spPr>
          <a:xfrm>
            <a:off x="2399827" y="2075703"/>
            <a:ext cx="305580" cy="698640"/>
          </a:xfrm>
          <a:custGeom>
            <a:avLst/>
            <a:gdLst/>
            <a:ahLst/>
            <a:cxnLst/>
            <a:rect l="l" t="t" r="r" b="b"/>
            <a:pathLst>
              <a:path w="2791" h="6381" extrusionOk="0">
                <a:moveTo>
                  <a:pt x="0" y="1"/>
                </a:moveTo>
                <a:lnTo>
                  <a:pt x="0" y="6380"/>
                </a:lnTo>
                <a:cubicBezTo>
                  <a:pt x="986" y="5794"/>
                  <a:pt x="2790" y="4483"/>
                  <a:pt x="2790" y="1619"/>
                </a:cubicBezTo>
                <a:lnTo>
                  <a:pt x="0" y="1"/>
                </a:lnTo>
                <a:close/>
              </a:path>
            </a:pathLst>
          </a:custGeom>
          <a:solidFill>
            <a:srgbClr val="5C3B2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2" name="Google Shape;812;p42"/>
          <p:cNvSpPr/>
          <p:nvPr/>
        </p:nvSpPr>
        <p:spPr>
          <a:xfrm>
            <a:off x="1607681" y="3229271"/>
            <a:ext cx="1414360" cy="831010"/>
          </a:xfrm>
          <a:custGeom>
            <a:avLst/>
            <a:gdLst/>
            <a:ahLst/>
            <a:cxnLst/>
            <a:rect l="l" t="t" r="r" b="b"/>
            <a:pathLst>
              <a:path w="12918" h="7590" extrusionOk="0">
                <a:moveTo>
                  <a:pt x="214" y="1"/>
                </a:moveTo>
                <a:lnTo>
                  <a:pt x="1" y="122"/>
                </a:lnTo>
                <a:lnTo>
                  <a:pt x="12917" y="7589"/>
                </a:lnTo>
                <a:lnTo>
                  <a:pt x="12917" y="7319"/>
                </a:lnTo>
                <a:lnTo>
                  <a:pt x="214" y="1"/>
                </a:lnTo>
                <a:close/>
              </a:path>
            </a:pathLst>
          </a:custGeom>
          <a:solidFill>
            <a:srgbClr val="D3D6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3" name="Google Shape;813;p42"/>
          <p:cNvSpPr/>
          <p:nvPr/>
        </p:nvSpPr>
        <p:spPr>
          <a:xfrm>
            <a:off x="3021938" y="4237329"/>
            <a:ext cx="740245" cy="451089"/>
          </a:xfrm>
          <a:custGeom>
            <a:avLst/>
            <a:gdLst/>
            <a:ahLst/>
            <a:cxnLst/>
            <a:rect l="l" t="t" r="r" b="b"/>
            <a:pathLst>
              <a:path w="6761" h="4120" extrusionOk="0">
                <a:moveTo>
                  <a:pt x="6277" y="0"/>
                </a:moveTo>
                <a:lnTo>
                  <a:pt x="6277" y="261"/>
                </a:lnTo>
                <a:lnTo>
                  <a:pt x="0" y="3841"/>
                </a:lnTo>
                <a:lnTo>
                  <a:pt x="0" y="4120"/>
                </a:lnTo>
                <a:lnTo>
                  <a:pt x="6761" y="288"/>
                </a:lnTo>
                <a:lnTo>
                  <a:pt x="6277" y="0"/>
                </a:lnTo>
                <a:close/>
              </a:path>
            </a:pathLst>
          </a:custGeom>
          <a:solidFill>
            <a:srgbClr val="9DA1B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4" name="Google Shape;814;p42"/>
          <p:cNvSpPr/>
          <p:nvPr/>
        </p:nvSpPr>
        <p:spPr>
          <a:xfrm>
            <a:off x="3021938" y="4268861"/>
            <a:ext cx="740245" cy="559043"/>
          </a:xfrm>
          <a:custGeom>
            <a:avLst/>
            <a:gdLst/>
            <a:ahLst/>
            <a:cxnLst/>
            <a:rect l="l" t="t" r="r" b="b"/>
            <a:pathLst>
              <a:path w="6761" h="5106" extrusionOk="0">
                <a:moveTo>
                  <a:pt x="6761" y="0"/>
                </a:moveTo>
                <a:lnTo>
                  <a:pt x="0" y="3832"/>
                </a:lnTo>
                <a:lnTo>
                  <a:pt x="0" y="5106"/>
                </a:lnTo>
                <a:lnTo>
                  <a:pt x="6761" y="1247"/>
                </a:lnTo>
                <a:lnTo>
                  <a:pt x="6761" y="0"/>
                </a:lnTo>
                <a:close/>
              </a:path>
            </a:pathLst>
          </a:custGeom>
          <a:solidFill>
            <a:srgbClr val="B2B6C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5" name="Google Shape;815;p42"/>
          <p:cNvSpPr/>
          <p:nvPr/>
        </p:nvSpPr>
        <p:spPr>
          <a:xfrm>
            <a:off x="1607681" y="3869777"/>
            <a:ext cx="1414360" cy="958125"/>
          </a:xfrm>
          <a:custGeom>
            <a:avLst/>
            <a:gdLst/>
            <a:ahLst/>
            <a:cxnLst/>
            <a:rect l="l" t="t" r="r" b="b"/>
            <a:pathLst>
              <a:path w="12918" h="8751" extrusionOk="0">
                <a:moveTo>
                  <a:pt x="1" y="0"/>
                </a:moveTo>
                <a:lnTo>
                  <a:pt x="1" y="1246"/>
                </a:lnTo>
                <a:lnTo>
                  <a:pt x="12917" y="8751"/>
                </a:lnTo>
                <a:lnTo>
                  <a:pt x="12917" y="7477"/>
                </a:lnTo>
                <a:lnTo>
                  <a:pt x="1" y="0"/>
                </a:lnTo>
                <a:close/>
              </a:path>
            </a:pathLst>
          </a:custGeom>
          <a:solidFill>
            <a:srgbClr val="E7E8E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6" name="Google Shape;816;p42"/>
          <p:cNvSpPr/>
          <p:nvPr/>
        </p:nvSpPr>
        <p:spPr>
          <a:xfrm>
            <a:off x="1607681" y="3846346"/>
            <a:ext cx="1414360" cy="841083"/>
          </a:xfrm>
          <a:custGeom>
            <a:avLst/>
            <a:gdLst/>
            <a:ahLst/>
            <a:cxnLst/>
            <a:rect l="l" t="t" r="r" b="b"/>
            <a:pathLst>
              <a:path w="12918" h="7682" extrusionOk="0">
                <a:moveTo>
                  <a:pt x="382" y="0"/>
                </a:moveTo>
                <a:lnTo>
                  <a:pt x="1" y="214"/>
                </a:lnTo>
                <a:lnTo>
                  <a:pt x="12917" y="7681"/>
                </a:lnTo>
                <a:lnTo>
                  <a:pt x="12917" y="7412"/>
                </a:lnTo>
                <a:lnTo>
                  <a:pt x="382" y="186"/>
                </a:lnTo>
                <a:lnTo>
                  <a:pt x="382" y="0"/>
                </a:lnTo>
                <a:close/>
              </a:path>
            </a:pathLst>
          </a:custGeom>
          <a:solidFill>
            <a:srgbClr val="D3D6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7" name="Google Shape;817;p42"/>
          <p:cNvSpPr/>
          <p:nvPr/>
        </p:nvSpPr>
        <p:spPr>
          <a:xfrm>
            <a:off x="2319353" y="2824055"/>
            <a:ext cx="1442826" cy="831996"/>
          </a:xfrm>
          <a:custGeom>
            <a:avLst/>
            <a:gdLst/>
            <a:ahLst/>
            <a:cxnLst/>
            <a:rect l="l" t="t" r="r" b="b"/>
            <a:pathLst>
              <a:path w="13178" h="7599" extrusionOk="0">
                <a:moveTo>
                  <a:pt x="215" y="1"/>
                </a:moveTo>
                <a:lnTo>
                  <a:pt x="1" y="122"/>
                </a:lnTo>
                <a:lnTo>
                  <a:pt x="12945" y="7598"/>
                </a:lnTo>
                <a:lnTo>
                  <a:pt x="13178" y="7468"/>
                </a:lnTo>
                <a:lnTo>
                  <a:pt x="215" y="1"/>
                </a:lnTo>
                <a:close/>
              </a:path>
            </a:pathLst>
          </a:custGeom>
          <a:solidFill>
            <a:srgbClr val="D3D6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8" name="Google Shape;818;p42"/>
          <p:cNvSpPr/>
          <p:nvPr/>
        </p:nvSpPr>
        <p:spPr>
          <a:xfrm>
            <a:off x="2342784" y="2793508"/>
            <a:ext cx="1419396" cy="848309"/>
          </a:xfrm>
          <a:custGeom>
            <a:avLst/>
            <a:gdLst/>
            <a:ahLst/>
            <a:cxnLst/>
            <a:rect l="l" t="t" r="r" b="b"/>
            <a:pathLst>
              <a:path w="12964" h="7748" extrusionOk="0">
                <a:moveTo>
                  <a:pt x="1" y="1"/>
                </a:moveTo>
                <a:lnTo>
                  <a:pt x="1" y="280"/>
                </a:lnTo>
                <a:lnTo>
                  <a:pt x="12964" y="7747"/>
                </a:lnTo>
                <a:lnTo>
                  <a:pt x="12964" y="7468"/>
                </a:lnTo>
                <a:lnTo>
                  <a:pt x="1" y="1"/>
                </a:lnTo>
                <a:close/>
              </a:path>
            </a:pathLst>
          </a:custGeom>
          <a:solidFill>
            <a:srgbClr val="E7E8E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9" name="Google Shape;819;p42"/>
          <p:cNvSpPr/>
          <p:nvPr/>
        </p:nvSpPr>
        <p:spPr>
          <a:xfrm>
            <a:off x="2342784" y="1973879"/>
            <a:ext cx="1418411" cy="847214"/>
          </a:xfrm>
          <a:custGeom>
            <a:avLst/>
            <a:gdLst/>
            <a:ahLst/>
            <a:cxnLst/>
            <a:rect l="l" t="t" r="r" b="b"/>
            <a:pathLst>
              <a:path w="12955" h="7738" extrusionOk="0">
                <a:moveTo>
                  <a:pt x="1" y="1"/>
                </a:moveTo>
                <a:lnTo>
                  <a:pt x="1" y="280"/>
                </a:lnTo>
                <a:lnTo>
                  <a:pt x="12954" y="7738"/>
                </a:lnTo>
                <a:lnTo>
                  <a:pt x="12954" y="7459"/>
                </a:lnTo>
                <a:lnTo>
                  <a:pt x="1" y="1"/>
                </a:lnTo>
                <a:close/>
              </a:path>
            </a:pathLst>
          </a:custGeom>
          <a:solidFill>
            <a:srgbClr val="E7E8E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0" name="Google Shape;820;p42"/>
          <p:cNvSpPr/>
          <p:nvPr/>
        </p:nvSpPr>
        <p:spPr>
          <a:xfrm>
            <a:off x="2342784" y="1924062"/>
            <a:ext cx="1513117" cy="866484"/>
          </a:xfrm>
          <a:custGeom>
            <a:avLst/>
            <a:gdLst/>
            <a:ahLst/>
            <a:cxnLst/>
            <a:rect l="l" t="t" r="r" b="b"/>
            <a:pathLst>
              <a:path w="13820" h="7914" extrusionOk="0">
                <a:moveTo>
                  <a:pt x="865" y="0"/>
                </a:moveTo>
                <a:lnTo>
                  <a:pt x="1" y="456"/>
                </a:lnTo>
                <a:lnTo>
                  <a:pt x="12954" y="7914"/>
                </a:lnTo>
                <a:lnTo>
                  <a:pt x="13819" y="7468"/>
                </a:lnTo>
                <a:lnTo>
                  <a:pt x="865" y="0"/>
                </a:lnTo>
                <a:close/>
              </a:path>
            </a:pathLst>
          </a:custGeom>
          <a:solidFill>
            <a:srgbClr val="D3D6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1" name="Google Shape;821;p42"/>
          <p:cNvSpPr/>
          <p:nvPr/>
        </p:nvSpPr>
        <p:spPr>
          <a:xfrm>
            <a:off x="3734596" y="2774238"/>
            <a:ext cx="27591" cy="835937"/>
          </a:xfrm>
          <a:custGeom>
            <a:avLst/>
            <a:gdLst/>
            <a:ahLst/>
            <a:cxnLst/>
            <a:rect l="l" t="t" r="r" b="b"/>
            <a:pathLst>
              <a:path w="252" h="7635" extrusionOk="0">
                <a:moveTo>
                  <a:pt x="1" y="0"/>
                </a:moveTo>
                <a:lnTo>
                  <a:pt x="1" y="7495"/>
                </a:lnTo>
                <a:lnTo>
                  <a:pt x="252" y="7635"/>
                </a:lnTo>
                <a:lnTo>
                  <a:pt x="252" y="149"/>
                </a:lnTo>
                <a:lnTo>
                  <a:pt x="1" y="0"/>
                </a:lnTo>
                <a:close/>
              </a:path>
            </a:pathLst>
          </a:custGeom>
          <a:solidFill>
            <a:srgbClr val="E7E8E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2" name="Google Shape;822;p42"/>
          <p:cNvSpPr/>
          <p:nvPr/>
        </p:nvSpPr>
        <p:spPr>
          <a:xfrm>
            <a:off x="2342784" y="1982091"/>
            <a:ext cx="19489" cy="822799"/>
          </a:xfrm>
          <a:custGeom>
            <a:avLst/>
            <a:gdLst/>
            <a:ahLst/>
            <a:cxnLst/>
            <a:rect l="l" t="t" r="r" b="b"/>
            <a:pathLst>
              <a:path w="178" h="7515" extrusionOk="0">
                <a:moveTo>
                  <a:pt x="1" y="0"/>
                </a:moveTo>
                <a:lnTo>
                  <a:pt x="1" y="7412"/>
                </a:lnTo>
                <a:lnTo>
                  <a:pt x="177" y="7514"/>
                </a:lnTo>
                <a:lnTo>
                  <a:pt x="177" y="103"/>
                </a:lnTo>
                <a:lnTo>
                  <a:pt x="1" y="0"/>
                </a:lnTo>
                <a:close/>
              </a:path>
            </a:pathLst>
          </a:custGeom>
          <a:solidFill>
            <a:srgbClr val="E7E8E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3" name="Google Shape;823;p42"/>
          <p:cNvSpPr/>
          <p:nvPr/>
        </p:nvSpPr>
        <p:spPr>
          <a:xfrm>
            <a:off x="3762078" y="2741610"/>
            <a:ext cx="93831" cy="900206"/>
          </a:xfrm>
          <a:custGeom>
            <a:avLst/>
            <a:gdLst/>
            <a:ahLst/>
            <a:cxnLst/>
            <a:rect l="l" t="t" r="r" b="b"/>
            <a:pathLst>
              <a:path w="857" h="8222" extrusionOk="0">
                <a:moveTo>
                  <a:pt x="856" y="1"/>
                </a:moveTo>
                <a:lnTo>
                  <a:pt x="1" y="447"/>
                </a:lnTo>
                <a:lnTo>
                  <a:pt x="1" y="8221"/>
                </a:lnTo>
                <a:lnTo>
                  <a:pt x="856" y="7747"/>
                </a:lnTo>
                <a:lnTo>
                  <a:pt x="856" y="1"/>
                </a:lnTo>
                <a:close/>
              </a:path>
            </a:pathLst>
          </a:custGeom>
          <a:solidFill>
            <a:srgbClr val="B2B6C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4" name="Google Shape;824;p42"/>
          <p:cNvSpPr/>
          <p:nvPr/>
        </p:nvSpPr>
        <p:spPr>
          <a:xfrm>
            <a:off x="1768519" y="3215037"/>
            <a:ext cx="278098" cy="129414"/>
          </a:xfrm>
          <a:custGeom>
            <a:avLst/>
            <a:gdLst/>
            <a:ahLst/>
            <a:cxnLst/>
            <a:rect l="l" t="t" r="r" b="b"/>
            <a:pathLst>
              <a:path w="2540" h="1182" extrusionOk="0">
                <a:moveTo>
                  <a:pt x="1" y="1"/>
                </a:moveTo>
                <a:lnTo>
                  <a:pt x="1" y="373"/>
                </a:lnTo>
                <a:cubicBezTo>
                  <a:pt x="1" y="931"/>
                  <a:pt x="661" y="1182"/>
                  <a:pt x="1256" y="1182"/>
                </a:cubicBezTo>
                <a:cubicBezTo>
                  <a:pt x="1851" y="1182"/>
                  <a:pt x="2539" y="931"/>
                  <a:pt x="2539" y="373"/>
                </a:cubicBezTo>
                <a:lnTo>
                  <a:pt x="2539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5" name="Google Shape;825;p42"/>
          <p:cNvSpPr/>
          <p:nvPr/>
        </p:nvSpPr>
        <p:spPr>
          <a:xfrm>
            <a:off x="1768519" y="3128542"/>
            <a:ext cx="278098" cy="176275"/>
          </a:xfrm>
          <a:custGeom>
            <a:avLst/>
            <a:gdLst/>
            <a:ahLst/>
            <a:cxnLst/>
            <a:rect l="l" t="t" r="r" b="b"/>
            <a:pathLst>
              <a:path w="2540" h="1610" extrusionOk="0">
                <a:moveTo>
                  <a:pt x="1256" y="0"/>
                </a:moveTo>
                <a:cubicBezTo>
                  <a:pt x="698" y="0"/>
                  <a:pt x="1" y="233"/>
                  <a:pt x="1" y="791"/>
                </a:cubicBezTo>
                <a:cubicBezTo>
                  <a:pt x="1" y="1349"/>
                  <a:pt x="661" y="1609"/>
                  <a:pt x="1256" y="1609"/>
                </a:cubicBezTo>
                <a:cubicBezTo>
                  <a:pt x="1851" y="1609"/>
                  <a:pt x="2539" y="1358"/>
                  <a:pt x="2539" y="791"/>
                </a:cubicBezTo>
                <a:cubicBezTo>
                  <a:pt x="2539" y="233"/>
                  <a:pt x="1823" y="0"/>
                  <a:pt x="125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6" name="Google Shape;826;p42"/>
          <p:cNvSpPr/>
          <p:nvPr/>
        </p:nvSpPr>
        <p:spPr>
          <a:xfrm>
            <a:off x="1783847" y="3135658"/>
            <a:ext cx="246456" cy="155910"/>
          </a:xfrm>
          <a:custGeom>
            <a:avLst/>
            <a:gdLst/>
            <a:ahLst/>
            <a:cxnLst/>
            <a:rect l="l" t="t" r="r" b="b"/>
            <a:pathLst>
              <a:path w="2251" h="1424" extrusionOk="0">
                <a:moveTo>
                  <a:pt x="1116" y="0"/>
                </a:moveTo>
                <a:cubicBezTo>
                  <a:pt x="623" y="0"/>
                  <a:pt x="0" y="205"/>
                  <a:pt x="0" y="698"/>
                </a:cubicBezTo>
                <a:cubicBezTo>
                  <a:pt x="0" y="1200"/>
                  <a:pt x="586" y="1423"/>
                  <a:pt x="1116" y="1423"/>
                </a:cubicBezTo>
                <a:cubicBezTo>
                  <a:pt x="1646" y="1423"/>
                  <a:pt x="2251" y="1200"/>
                  <a:pt x="2251" y="707"/>
                </a:cubicBezTo>
                <a:cubicBezTo>
                  <a:pt x="2251" y="205"/>
                  <a:pt x="1618" y="0"/>
                  <a:pt x="111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7" name="Google Shape;827;p42"/>
          <p:cNvSpPr/>
          <p:nvPr/>
        </p:nvSpPr>
        <p:spPr>
          <a:xfrm>
            <a:off x="1782752" y="3135658"/>
            <a:ext cx="246566" cy="85619"/>
          </a:xfrm>
          <a:custGeom>
            <a:avLst/>
            <a:gdLst/>
            <a:ahLst/>
            <a:cxnLst/>
            <a:rect l="l" t="t" r="r" b="b"/>
            <a:pathLst>
              <a:path w="2252" h="782" extrusionOk="0">
                <a:moveTo>
                  <a:pt x="1117" y="0"/>
                </a:moveTo>
                <a:cubicBezTo>
                  <a:pt x="615" y="0"/>
                  <a:pt x="1" y="205"/>
                  <a:pt x="1" y="698"/>
                </a:cubicBezTo>
                <a:lnTo>
                  <a:pt x="1" y="772"/>
                </a:lnTo>
                <a:cubicBezTo>
                  <a:pt x="66" y="335"/>
                  <a:pt x="652" y="140"/>
                  <a:pt x="1126" y="140"/>
                </a:cubicBezTo>
                <a:cubicBezTo>
                  <a:pt x="1610" y="140"/>
                  <a:pt x="2196" y="335"/>
                  <a:pt x="2251" y="781"/>
                </a:cubicBezTo>
                <a:cubicBezTo>
                  <a:pt x="2251" y="754"/>
                  <a:pt x="2251" y="726"/>
                  <a:pt x="2251" y="707"/>
                </a:cubicBezTo>
                <a:cubicBezTo>
                  <a:pt x="2251" y="214"/>
                  <a:pt x="1628" y="0"/>
                  <a:pt x="1117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8" name="Google Shape;828;p42"/>
          <p:cNvSpPr/>
          <p:nvPr/>
        </p:nvSpPr>
        <p:spPr>
          <a:xfrm>
            <a:off x="1821511" y="3170257"/>
            <a:ext cx="173209" cy="108174"/>
          </a:xfrm>
          <a:custGeom>
            <a:avLst/>
            <a:gdLst/>
            <a:ahLst/>
            <a:cxnLst/>
            <a:rect l="l" t="t" r="r" b="b"/>
            <a:pathLst>
              <a:path w="1582" h="988" extrusionOk="0">
                <a:moveTo>
                  <a:pt x="1339" y="624"/>
                </a:moveTo>
                <a:lnTo>
                  <a:pt x="1339" y="624"/>
                </a:lnTo>
                <a:cubicBezTo>
                  <a:pt x="1367" y="633"/>
                  <a:pt x="1395" y="633"/>
                  <a:pt x="1432" y="633"/>
                </a:cubicBezTo>
                <a:lnTo>
                  <a:pt x="1405" y="661"/>
                </a:lnTo>
                <a:cubicBezTo>
                  <a:pt x="1386" y="642"/>
                  <a:pt x="1367" y="633"/>
                  <a:pt x="1339" y="624"/>
                </a:cubicBezTo>
                <a:close/>
                <a:moveTo>
                  <a:pt x="940" y="689"/>
                </a:moveTo>
                <a:lnTo>
                  <a:pt x="949" y="698"/>
                </a:lnTo>
                <a:lnTo>
                  <a:pt x="940" y="707"/>
                </a:lnTo>
                <a:lnTo>
                  <a:pt x="940" y="689"/>
                </a:lnTo>
                <a:close/>
                <a:moveTo>
                  <a:pt x="829" y="1"/>
                </a:moveTo>
                <a:cubicBezTo>
                  <a:pt x="780" y="1"/>
                  <a:pt x="735" y="13"/>
                  <a:pt x="698" y="38"/>
                </a:cubicBezTo>
                <a:lnTo>
                  <a:pt x="633" y="56"/>
                </a:lnTo>
                <a:lnTo>
                  <a:pt x="633" y="149"/>
                </a:lnTo>
                <a:cubicBezTo>
                  <a:pt x="623" y="205"/>
                  <a:pt x="633" y="252"/>
                  <a:pt x="661" y="298"/>
                </a:cubicBezTo>
                <a:cubicBezTo>
                  <a:pt x="586" y="224"/>
                  <a:pt x="493" y="177"/>
                  <a:pt x="391" y="149"/>
                </a:cubicBezTo>
                <a:cubicBezTo>
                  <a:pt x="369" y="143"/>
                  <a:pt x="346" y="140"/>
                  <a:pt x="323" y="140"/>
                </a:cubicBezTo>
                <a:cubicBezTo>
                  <a:pt x="277" y="140"/>
                  <a:pt x="230" y="152"/>
                  <a:pt x="186" y="177"/>
                </a:cubicBezTo>
                <a:lnTo>
                  <a:pt x="131" y="131"/>
                </a:lnTo>
                <a:lnTo>
                  <a:pt x="131" y="252"/>
                </a:lnTo>
                <a:cubicBezTo>
                  <a:pt x="131" y="298"/>
                  <a:pt x="177" y="345"/>
                  <a:pt x="251" y="363"/>
                </a:cubicBezTo>
                <a:cubicBezTo>
                  <a:pt x="228" y="360"/>
                  <a:pt x="204" y="358"/>
                  <a:pt x="180" y="358"/>
                </a:cubicBezTo>
                <a:cubicBezTo>
                  <a:pt x="139" y="358"/>
                  <a:pt x="97" y="364"/>
                  <a:pt x="56" y="382"/>
                </a:cubicBezTo>
                <a:lnTo>
                  <a:pt x="0" y="345"/>
                </a:lnTo>
                <a:lnTo>
                  <a:pt x="0" y="475"/>
                </a:lnTo>
                <a:cubicBezTo>
                  <a:pt x="0" y="521"/>
                  <a:pt x="38" y="558"/>
                  <a:pt x="112" y="577"/>
                </a:cubicBezTo>
                <a:cubicBezTo>
                  <a:pt x="172" y="591"/>
                  <a:pt x="233" y="598"/>
                  <a:pt x="293" y="598"/>
                </a:cubicBezTo>
                <a:cubicBezTo>
                  <a:pt x="354" y="598"/>
                  <a:pt x="414" y="591"/>
                  <a:pt x="475" y="577"/>
                </a:cubicBezTo>
                <a:lnTo>
                  <a:pt x="475" y="577"/>
                </a:lnTo>
                <a:cubicBezTo>
                  <a:pt x="410" y="605"/>
                  <a:pt x="344" y="642"/>
                  <a:pt x="279" y="689"/>
                </a:cubicBezTo>
                <a:lnTo>
                  <a:pt x="224" y="661"/>
                </a:lnTo>
                <a:lnTo>
                  <a:pt x="224" y="782"/>
                </a:lnTo>
                <a:cubicBezTo>
                  <a:pt x="224" y="828"/>
                  <a:pt x="261" y="875"/>
                  <a:pt x="335" y="893"/>
                </a:cubicBezTo>
                <a:cubicBezTo>
                  <a:pt x="357" y="901"/>
                  <a:pt x="380" y="904"/>
                  <a:pt x="402" y="904"/>
                </a:cubicBezTo>
                <a:cubicBezTo>
                  <a:pt x="466" y="904"/>
                  <a:pt x="529" y="876"/>
                  <a:pt x="577" y="828"/>
                </a:cubicBezTo>
                <a:lnTo>
                  <a:pt x="577" y="828"/>
                </a:lnTo>
                <a:cubicBezTo>
                  <a:pt x="540" y="884"/>
                  <a:pt x="586" y="958"/>
                  <a:pt x="679" y="977"/>
                </a:cubicBezTo>
                <a:cubicBezTo>
                  <a:pt x="704" y="984"/>
                  <a:pt x="728" y="988"/>
                  <a:pt x="751" y="988"/>
                </a:cubicBezTo>
                <a:cubicBezTo>
                  <a:pt x="818" y="988"/>
                  <a:pt x="880" y="960"/>
                  <a:pt x="921" y="912"/>
                </a:cubicBezTo>
                <a:cubicBezTo>
                  <a:pt x="940" y="884"/>
                  <a:pt x="949" y="856"/>
                  <a:pt x="949" y="828"/>
                </a:cubicBezTo>
                <a:lnTo>
                  <a:pt x="949" y="707"/>
                </a:lnTo>
                <a:cubicBezTo>
                  <a:pt x="1023" y="772"/>
                  <a:pt x="1107" y="819"/>
                  <a:pt x="1191" y="837"/>
                </a:cubicBezTo>
                <a:cubicBezTo>
                  <a:pt x="1213" y="845"/>
                  <a:pt x="1236" y="848"/>
                  <a:pt x="1259" y="848"/>
                </a:cubicBezTo>
                <a:cubicBezTo>
                  <a:pt x="1325" y="848"/>
                  <a:pt x="1391" y="820"/>
                  <a:pt x="1432" y="772"/>
                </a:cubicBezTo>
                <a:cubicBezTo>
                  <a:pt x="1442" y="763"/>
                  <a:pt x="1442" y="744"/>
                  <a:pt x="1442" y="735"/>
                </a:cubicBezTo>
                <a:lnTo>
                  <a:pt x="1442" y="633"/>
                </a:lnTo>
                <a:cubicBezTo>
                  <a:pt x="1498" y="624"/>
                  <a:pt x="1535" y="605"/>
                  <a:pt x="1563" y="558"/>
                </a:cubicBezTo>
                <a:cubicBezTo>
                  <a:pt x="1572" y="549"/>
                  <a:pt x="1581" y="540"/>
                  <a:pt x="1581" y="531"/>
                </a:cubicBezTo>
                <a:lnTo>
                  <a:pt x="1581" y="400"/>
                </a:lnTo>
                <a:lnTo>
                  <a:pt x="1535" y="438"/>
                </a:lnTo>
                <a:cubicBezTo>
                  <a:pt x="1516" y="428"/>
                  <a:pt x="1498" y="419"/>
                  <a:pt x="1470" y="410"/>
                </a:cubicBezTo>
                <a:cubicBezTo>
                  <a:pt x="1409" y="400"/>
                  <a:pt x="1349" y="396"/>
                  <a:pt x="1288" y="396"/>
                </a:cubicBezTo>
                <a:cubicBezTo>
                  <a:pt x="1228" y="396"/>
                  <a:pt x="1167" y="400"/>
                  <a:pt x="1107" y="410"/>
                </a:cubicBezTo>
                <a:cubicBezTo>
                  <a:pt x="1209" y="382"/>
                  <a:pt x="1293" y="326"/>
                  <a:pt x="1358" y="242"/>
                </a:cubicBezTo>
                <a:cubicBezTo>
                  <a:pt x="1367" y="233"/>
                  <a:pt x="1367" y="214"/>
                  <a:pt x="1367" y="196"/>
                </a:cubicBezTo>
                <a:lnTo>
                  <a:pt x="1367" y="84"/>
                </a:lnTo>
                <a:lnTo>
                  <a:pt x="1321" y="121"/>
                </a:lnTo>
                <a:cubicBezTo>
                  <a:pt x="1302" y="112"/>
                  <a:pt x="1274" y="103"/>
                  <a:pt x="1246" y="94"/>
                </a:cubicBezTo>
                <a:cubicBezTo>
                  <a:pt x="1225" y="86"/>
                  <a:pt x="1202" y="83"/>
                  <a:pt x="1180" y="83"/>
                </a:cubicBezTo>
                <a:cubicBezTo>
                  <a:pt x="1116" y="83"/>
                  <a:pt x="1053" y="111"/>
                  <a:pt x="1005" y="159"/>
                </a:cubicBezTo>
                <a:cubicBezTo>
                  <a:pt x="1042" y="94"/>
                  <a:pt x="995" y="28"/>
                  <a:pt x="902" y="10"/>
                </a:cubicBezTo>
                <a:cubicBezTo>
                  <a:pt x="878" y="4"/>
                  <a:pt x="853" y="1"/>
                  <a:pt x="829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9" name="Google Shape;829;p42"/>
          <p:cNvSpPr/>
          <p:nvPr/>
        </p:nvSpPr>
        <p:spPr>
          <a:xfrm>
            <a:off x="1819431" y="3156023"/>
            <a:ext cx="179341" cy="110035"/>
          </a:xfrm>
          <a:custGeom>
            <a:avLst/>
            <a:gdLst/>
            <a:ahLst/>
            <a:cxnLst/>
            <a:rect l="l" t="t" r="r" b="b"/>
            <a:pathLst>
              <a:path w="1638" h="1005" extrusionOk="0">
                <a:moveTo>
                  <a:pt x="840" y="0"/>
                </a:moveTo>
                <a:cubicBezTo>
                  <a:pt x="697" y="0"/>
                  <a:pt x="585" y="174"/>
                  <a:pt x="680" y="307"/>
                </a:cubicBezTo>
                <a:cubicBezTo>
                  <a:pt x="605" y="233"/>
                  <a:pt x="512" y="186"/>
                  <a:pt x="410" y="158"/>
                </a:cubicBezTo>
                <a:cubicBezTo>
                  <a:pt x="388" y="151"/>
                  <a:pt x="366" y="148"/>
                  <a:pt x="343" y="148"/>
                </a:cubicBezTo>
                <a:cubicBezTo>
                  <a:pt x="280" y="148"/>
                  <a:pt x="216" y="175"/>
                  <a:pt x="168" y="224"/>
                </a:cubicBezTo>
                <a:cubicBezTo>
                  <a:pt x="134" y="274"/>
                  <a:pt x="170" y="340"/>
                  <a:pt x="253" y="366"/>
                </a:cubicBezTo>
                <a:lnTo>
                  <a:pt x="253" y="366"/>
                </a:lnTo>
                <a:cubicBezTo>
                  <a:pt x="238" y="363"/>
                  <a:pt x="222" y="362"/>
                  <a:pt x="207" y="362"/>
                </a:cubicBezTo>
                <a:cubicBezTo>
                  <a:pt x="141" y="362"/>
                  <a:pt x="79" y="389"/>
                  <a:pt x="38" y="437"/>
                </a:cubicBezTo>
                <a:cubicBezTo>
                  <a:pt x="1" y="493"/>
                  <a:pt x="47" y="568"/>
                  <a:pt x="140" y="586"/>
                </a:cubicBezTo>
                <a:cubicBezTo>
                  <a:pt x="201" y="600"/>
                  <a:pt x="261" y="607"/>
                  <a:pt x="322" y="607"/>
                </a:cubicBezTo>
                <a:cubicBezTo>
                  <a:pt x="382" y="607"/>
                  <a:pt x="442" y="600"/>
                  <a:pt x="503" y="586"/>
                </a:cubicBezTo>
                <a:lnTo>
                  <a:pt x="503" y="586"/>
                </a:lnTo>
                <a:cubicBezTo>
                  <a:pt x="410" y="614"/>
                  <a:pt x="326" y="679"/>
                  <a:pt x="261" y="754"/>
                </a:cubicBezTo>
                <a:cubicBezTo>
                  <a:pt x="224" y="809"/>
                  <a:pt x="270" y="884"/>
                  <a:pt x="363" y="902"/>
                </a:cubicBezTo>
                <a:cubicBezTo>
                  <a:pt x="388" y="910"/>
                  <a:pt x="412" y="913"/>
                  <a:pt x="436" y="913"/>
                </a:cubicBezTo>
                <a:cubicBezTo>
                  <a:pt x="502" y="913"/>
                  <a:pt x="564" y="885"/>
                  <a:pt x="605" y="837"/>
                </a:cubicBezTo>
                <a:lnTo>
                  <a:pt x="605" y="837"/>
                </a:lnTo>
                <a:cubicBezTo>
                  <a:pt x="568" y="893"/>
                  <a:pt x="615" y="967"/>
                  <a:pt x="717" y="986"/>
                </a:cubicBezTo>
                <a:cubicBezTo>
                  <a:pt x="744" y="999"/>
                  <a:pt x="772" y="1005"/>
                  <a:pt x="798" y="1005"/>
                </a:cubicBezTo>
                <a:cubicBezTo>
                  <a:pt x="941" y="1005"/>
                  <a:pt x="1053" y="831"/>
                  <a:pt x="959" y="698"/>
                </a:cubicBezTo>
                <a:lnTo>
                  <a:pt x="959" y="698"/>
                </a:lnTo>
                <a:cubicBezTo>
                  <a:pt x="1033" y="772"/>
                  <a:pt x="1126" y="819"/>
                  <a:pt x="1228" y="847"/>
                </a:cubicBezTo>
                <a:cubicBezTo>
                  <a:pt x="1250" y="854"/>
                  <a:pt x="1273" y="857"/>
                  <a:pt x="1295" y="857"/>
                </a:cubicBezTo>
                <a:cubicBezTo>
                  <a:pt x="1358" y="857"/>
                  <a:pt x="1420" y="830"/>
                  <a:pt x="1461" y="781"/>
                </a:cubicBezTo>
                <a:cubicBezTo>
                  <a:pt x="1497" y="727"/>
                  <a:pt x="1454" y="664"/>
                  <a:pt x="1365" y="635"/>
                </a:cubicBezTo>
                <a:lnTo>
                  <a:pt x="1365" y="635"/>
                </a:lnTo>
                <a:cubicBezTo>
                  <a:pt x="1385" y="641"/>
                  <a:pt x="1405" y="643"/>
                  <a:pt x="1425" y="643"/>
                </a:cubicBezTo>
                <a:cubicBezTo>
                  <a:pt x="1489" y="643"/>
                  <a:pt x="1552" y="616"/>
                  <a:pt x="1600" y="568"/>
                </a:cubicBezTo>
                <a:cubicBezTo>
                  <a:pt x="1637" y="512"/>
                  <a:pt x="1591" y="447"/>
                  <a:pt x="1489" y="419"/>
                </a:cubicBezTo>
                <a:cubicBezTo>
                  <a:pt x="1428" y="405"/>
                  <a:pt x="1368" y="398"/>
                  <a:pt x="1307" y="398"/>
                </a:cubicBezTo>
                <a:cubicBezTo>
                  <a:pt x="1247" y="398"/>
                  <a:pt x="1186" y="405"/>
                  <a:pt x="1126" y="419"/>
                </a:cubicBezTo>
                <a:cubicBezTo>
                  <a:pt x="1228" y="391"/>
                  <a:pt x="1312" y="335"/>
                  <a:pt x="1377" y="251"/>
                </a:cubicBezTo>
                <a:cubicBezTo>
                  <a:pt x="1414" y="196"/>
                  <a:pt x="1368" y="131"/>
                  <a:pt x="1265" y="103"/>
                </a:cubicBezTo>
                <a:cubicBezTo>
                  <a:pt x="1244" y="95"/>
                  <a:pt x="1221" y="92"/>
                  <a:pt x="1199" y="92"/>
                </a:cubicBezTo>
                <a:cubicBezTo>
                  <a:pt x="1135" y="92"/>
                  <a:pt x="1072" y="120"/>
                  <a:pt x="1024" y="168"/>
                </a:cubicBezTo>
                <a:cubicBezTo>
                  <a:pt x="1061" y="112"/>
                  <a:pt x="1014" y="47"/>
                  <a:pt x="921" y="19"/>
                </a:cubicBezTo>
                <a:cubicBezTo>
                  <a:pt x="894" y="6"/>
                  <a:pt x="867" y="0"/>
                  <a:pt x="84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0" name="Google Shape;830;p42"/>
          <p:cNvSpPr/>
          <p:nvPr/>
        </p:nvSpPr>
        <p:spPr>
          <a:xfrm>
            <a:off x="1960999" y="3305694"/>
            <a:ext cx="278098" cy="129414"/>
          </a:xfrm>
          <a:custGeom>
            <a:avLst/>
            <a:gdLst/>
            <a:ahLst/>
            <a:cxnLst/>
            <a:rect l="l" t="t" r="r" b="b"/>
            <a:pathLst>
              <a:path w="2540" h="1182" extrusionOk="0">
                <a:moveTo>
                  <a:pt x="0" y="0"/>
                </a:moveTo>
                <a:lnTo>
                  <a:pt x="0" y="372"/>
                </a:lnTo>
                <a:cubicBezTo>
                  <a:pt x="0" y="930"/>
                  <a:pt x="670" y="1181"/>
                  <a:pt x="1265" y="1181"/>
                </a:cubicBezTo>
                <a:cubicBezTo>
                  <a:pt x="1860" y="1181"/>
                  <a:pt x="2539" y="930"/>
                  <a:pt x="2539" y="372"/>
                </a:cubicBezTo>
                <a:lnTo>
                  <a:pt x="253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1" name="Google Shape;831;p42"/>
          <p:cNvSpPr/>
          <p:nvPr/>
        </p:nvSpPr>
        <p:spPr>
          <a:xfrm>
            <a:off x="1960999" y="3219088"/>
            <a:ext cx="278098" cy="176275"/>
          </a:xfrm>
          <a:custGeom>
            <a:avLst/>
            <a:gdLst/>
            <a:ahLst/>
            <a:cxnLst/>
            <a:rect l="l" t="t" r="r" b="b"/>
            <a:pathLst>
              <a:path w="2540" h="1610" extrusionOk="0">
                <a:moveTo>
                  <a:pt x="1256" y="1"/>
                </a:moveTo>
                <a:cubicBezTo>
                  <a:pt x="698" y="1"/>
                  <a:pt x="0" y="233"/>
                  <a:pt x="0" y="791"/>
                </a:cubicBezTo>
                <a:cubicBezTo>
                  <a:pt x="0" y="1359"/>
                  <a:pt x="670" y="1610"/>
                  <a:pt x="1265" y="1610"/>
                </a:cubicBezTo>
                <a:cubicBezTo>
                  <a:pt x="1851" y="1610"/>
                  <a:pt x="2539" y="1359"/>
                  <a:pt x="2539" y="791"/>
                </a:cubicBezTo>
                <a:cubicBezTo>
                  <a:pt x="2539" y="233"/>
                  <a:pt x="1832" y="1"/>
                  <a:pt x="125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2" name="Google Shape;832;p42"/>
          <p:cNvSpPr/>
          <p:nvPr/>
        </p:nvSpPr>
        <p:spPr>
          <a:xfrm>
            <a:off x="1976218" y="3226205"/>
            <a:ext cx="246566" cy="155910"/>
          </a:xfrm>
          <a:custGeom>
            <a:avLst/>
            <a:gdLst/>
            <a:ahLst/>
            <a:cxnLst/>
            <a:rect l="l" t="t" r="r" b="b"/>
            <a:pathLst>
              <a:path w="2252" h="1424" extrusionOk="0">
                <a:moveTo>
                  <a:pt x="1117" y="1"/>
                </a:moveTo>
                <a:cubicBezTo>
                  <a:pt x="624" y="1"/>
                  <a:pt x="1" y="206"/>
                  <a:pt x="1" y="698"/>
                </a:cubicBezTo>
                <a:cubicBezTo>
                  <a:pt x="1" y="1191"/>
                  <a:pt x="596" y="1424"/>
                  <a:pt x="1126" y="1424"/>
                </a:cubicBezTo>
                <a:cubicBezTo>
                  <a:pt x="1647" y="1424"/>
                  <a:pt x="2251" y="1201"/>
                  <a:pt x="2251" y="698"/>
                </a:cubicBezTo>
                <a:cubicBezTo>
                  <a:pt x="2251" y="206"/>
                  <a:pt x="1628" y="1"/>
                  <a:pt x="111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3" name="Google Shape;833;p42"/>
          <p:cNvSpPr/>
          <p:nvPr/>
        </p:nvSpPr>
        <p:spPr>
          <a:xfrm>
            <a:off x="1975232" y="3226205"/>
            <a:ext cx="247551" cy="85729"/>
          </a:xfrm>
          <a:custGeom>
            <a:avLst/>
            <a:gdLst/>
            <a:ahLst/>
            <a:cxnLst/>
            <a:rect l="l" t="t" r="r" b="b"/>
            <a:pathLst>
              <a:path w="2261" h="783" extrusionOk="0">
                <a:moveTo>
                  <a:pt x="1126" y="1"/>
                </a:moveTo>
                <a:cubicBezTo>
                  <a:pt x="614" y="1"/>
                  <a:pt x="10" y="206"/>
                  <a:pt x="10" y="698"/>
                </a:cubicBezTo>
                <a:cubicBezTo>
                  <a:pt x="1" y="726"/>
                  <a:pt x="1" y="745"/>
                  <a:pt x="10" y="773"/>
                </a:cubicBezTo>
                <a:cubicBezTo>
                  <a:pt x="75" y="336"/>
                  <a:pt x="661" y="140"/>
                  <a:pt x="1126" y="140"/>
                </a:cubicBezTo>
                <a:cubicBezTo>
                  <a:pt x="1609" y="140"/>
                  <a:pt x="2204" y="336"/>
                  <a:pt x="2260" y="782"/>
                </a:cubicBezTo>
                <a:cubicBezTo>
                  <a:pt x="2260" y="754"/>
                  <a:pt x="2260" y="736"/>
                  <a:pt x="2260" y="708"/>
                </a:cubicBezTo>
                <a:cubicBezTo>
                  <a:pt x="2260" y="215"/>
                  <a:pt x="1628" y="1"/>
                  <a:pt x="1126" y="1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4" name="Google Shape;834;p42"/>
          <p:cNvSpPr/>
          <p:nvPr/>
        </p:nvSpPr>
        <p:spPr>
          <a:xfrm>
            <a:off x="2013882" y="3260913"/>
            <a:ext cx="173209" cy="108174"/>
          </a:xfrm>
          <a:custGeom>
            <a:avLst/>
            <a:gdLst/>
            <a:ahLst/>
            <a:cxnLst/>
            <a:rect l="l" t="t" r="r" b="b"/>
            <a:pathLst>
              <a:path w="1582" h="988" extrusionOk="0">
                <a:moveTo>
                  <a:pt x="1349" y="633"/>
                </a:moveTo>
                <a:cubicBezTo>
                  <a:pt x="1368" y="633"/>
                  <a:pt x="1387" y="637"/>
                  <a:pt x="1405" y="637"/>
                </a:cubicBezTo>
                <a:cubicBezTo>
                  <a:pt x="1414" y="637"/>
                  <a:pt x="1424" y="636"/>
                  <a:pt x="1433" y="633"/>
                </a:cubicBezTo>
                <a:lnTo>
                  <a:pt x="1433" y="633"/>
                </a:lnTo>
                <a:lnTo>
                  <a:pt x="1414" y="660"/>
                </a:lnTo>
                <a:cubicBezTo>
                  <a:pt x="1396" y="642"/>
                  <a:pt x="1368" y="633"/>
                  <a:pt x="1349" y="633"/>
                </a:cubicBezTo>
                <a:close/>
                <a:moveTo>
                  <a:pt x="839" y="0"/>
                </a:moveTo>
                <a:cubicBezTo>
                  <a:pt x="792" y="0"/>
                  <a:pt x="743" y="15"/>
                  <a:pt x="698" y="47"/>
                </a:cubicBezTo>
                <a:lnTo>
                  <a:pt x="633" y="56"/>
                </a:lnTo>
                <a:lnTo>
                  <a:pt x="633" y="149"/>
                </a:lnTo>
                <a:cubicBezTo>
                  <a:pt x="633" y="205"/>
                  <a:pt x="643" y="251"/>
                  <a:pt x="661" y="298"/>
                </a:cubicBezTo>
                <a:cubicBezTo>
                  <a:pt x="587" y="223"/>
                  <a:pt x="494" y="177"/>
                  <a:pt x="391" y="149"/>
                </a:cubicBezTo>
                <a:cubicBezTo>
                  <a:pt x="370" y="143"/>
                  <a:pt x="347" y="140"/>
                  <a:pt x="324" y="140"/>
                </a:cubicBezTo>
                <a:cubicBezTo>
                  <a:pt x="279" y="140"/>
                  <a:pt x="233" y="152"/>
                  <a:pt x="196" y="177"/>
                </a:cubicBezTo>
                <a:lnTo>
                  <a:pt x="140" y="130"/>
                </a:lnTo>
                <a:lnTo>
                  <a:pt x="140" y="251"/>
                </a:lnTo>
                <a:cubicBezTo>
                  <a:pt x="140" y="307"/>
                  <a:pt x="187" y="344"/>
                  <a:pt x="252" y="363"/>
                </a:cubicBezTo>
                <a:cubicBezTo>
                  <a:pt x="232" y="359"/>
                  <a:pt x="209" y="357"/>
                  <a:pt x="185" y="357"/>
                </a:cubicBezTo>
                <a:cubicBezTo>
                  <a:pt x="144" y="357"/>
                  <a:pt x="101" y="364"/>
                  <a:pt x="66" y="381"/>
                </a:cubicBezTo>
                <a:lnTo>
                  <a:pt x="1" y="344"/>
                </a:lnTo>
                <a:lnTo>
                  <a:pt x="1" y="474"/>
                </a:lnTo>
                <a:cubicBezTo>
                  <a:pt x="1" y="521"/>
                  <a:pt x="47" y="558"/>
                  <a:pt x="122" y="577"/>
                </a:cubicBezTo>
                <a:cubicBezTo>
                  <a:pt x="182" y="591"/>
                  <a:pt x="243" y="598"/>
                  <a:pt x="303" y="598"/>
                </a:cubicBezTo>
                <a:cubicBezTo>
                  <a:pt x="364" y="598"/>
                  <a:pt x="424" y="591"/>
                  <a:pt x="484" y="577"/>
                </a:cubicBezTo>
                <a:lnTo>
                  <a:pt x="484" y="577"/>
                </a:lnTo>
                <a:cubicBezTo>
                  <a:pt x="410" y="605"/>
                  <a:pt x="345" y="642"/>
                  <a:pt x="289" y="688"/>
                </a:cubicBezTo>
                <a:lnTo>
                  <a:pt x="224" y="660"/>
                </a:lnTo>
                <a:lnTo>
                  <a:pt x="224" y="781"/>
                </a:lnTo>
                <a:cubicBezTo>
                  <a:pt x="224" y="828"/>
                  <a:pt x="271" y="874"/>
                  <a:pt x="345" y="893"/>
                </a:cubicBezTo>
                <a:cubicBezTo>
                  <a:pt x="367" y="900"/>
                  <a:pt x="389" y="904"/>
                  <a:pt x="412" y="904"/>
                </a:cubicBezTo>
                <a:cubicBezTo>
                  <a:pt x="475" y="904"/>
                  <a:pt x="539" y="876"/>
                  <a:pt x="587" y="828"/>
                </a:cubicBezTo>
                <a:lnTo>
                  <a:pt x="587" y="828"/>
                </a:lnTo>
                <a:cubicBezTo>
                  <a:pt x="550" y="884"/>
                  <a:pt x="596" y="958"/>
                  <a:pt x="689" y="977"/>
                </a:cubicBezTo>
                <a:cubicBezTo>
                  <a:pt x="711" y="984"/>
                  <a:pt x="733" y="987"/>
                  <a:pt x="756" y="987"/>
                </a:cubicBezTo>
                <a:cubicBezTo>
                  <a:pt x="819" y="987"/>
                  <a:pt x="883" y="960"/>
                  <a:pt x="931" y="911"/>
                </a:cubicBezTo>
                <a:cubicBezTo>
                  <a:pt x="949" y="884"/>
                  <a:pt x="959" y="856"/>
                  <a:pt x="959" y="828"/>
                </a:cubicBezTo>
                <a:lnTo>
                  <a:pt x="959" y="819"/>
                </a:lnTo>
                <a:cubicBezTo>
                  <a:pt x="959" y="809"/>
                  <a:pt x="959" y="800"/>
                  <a:pt x="959" y="791"/>
                </a:cubicBezTo>
                <a:lnTo>
                  <a:pt x="959" y="707"/>
                </a:lnTo>
                <a:cubicBezTo>
                  <a:pt x="1024" y="772"/>
                  <a:pt x="1108" y="819"/>
                  <a:pt x="1201" y="837"/>
                </a:cubicBezTo>
                <a:cubicBezTo>
                  <a:pt x="1222" y="844"/>
                  <a:pt x="1245" y="848"/>
                  <a:pt x="1267" y="848"/>
                </a:cubicBezTo>
                <a:cubicBezTo>
                  <a:pt x="1331" y="848"/>
                  <a:pt x="1394" y="820"/>
                  <a:pt x="1442" y="772"/>
                </a:cubicBezTo>
                <a:cubicBezTo>
                  <a:pt x="1452" y="763"/>
                  <a:pt x="1452" y="744"/>
                  <a:pt x="1452" y="735"/>
                </a:cubicBezTo>
                <a:lnTo>
                  <a:pt x="1452" y="633"/>
                </a:lnTo>
                <a:cubicBezTo>
                  <a:pt x="1498" y="623"/>
                  <a:pt x="1545" y="595"/>
                  <a:pt x="1572" y="558"/>
                </a:cubicBezTo>
                <a:cubicBezTo>
                  <a:pt x="1572" y="549"/>
                  <a:pt x="1582" y="540"/>
                  <a:pt x="1582" y="521"/>
                </a:cubicBezTo>
                <a:lnTo>
                  <a:pt x="1582" y="391"/>
                </a:lnTo>
                <a:lnTo>
                  <a:pt x="1545" y="437"/>
                </a:lnTo>
                <a:cubicBezTo>
                  <a:pt x="1526" y="428"/>
                  <a:pt x="1498" y="419"/>
                  <a:pt x="1480" y="419"/>
                </a:cubicBezTo>
                <a:cubicBezTo>
                  <a:pt x="1419" y="405"/>
                  <a:pt x="1359" y="398"/>
                  <a:pt x="1298" y="398"/>
                </a:cubicBezTo>
                <a:cubicBezTo>
                  <a:pt x="1238" y="398"/>
                  <a:pt x="1177" y="405"/>
                  <a:pt x="1117" y="419"/>
                </a:cubicBezTo>
                <a:cubicBezTo>
                  <a:pt x="1210" y="381"/>
                  <a:pt x="1294" y="326"/>
                  <a:pt x="1359" y="251"/>
                </a:cubicBezTo>
                <a:cubicBezTo>
                  <a:pt x="1368" y="233"/>
                  <a:pt x="1377" y="214"/>
                  <a:pt x="1368" y="195"/>
                </a:cubicBezTo>
                <a:lnTo>
                  <a:pt x="1368" y="84"/>
                </a:lnTo>
                <a:lnTo>
                  <a:pt x="1331" y="121"/>
                </a:lnTo>
                <a:cubicBezTo>
                  <a:pt x="1303" y="112"/>
                  <a:pt x="1275" y="102"/>
                  <a:pt x="1256" y="93"/>
                </a:cubicBezTo>
                <a:cubicBezTo>
                  <a:pt x="1232" y="86"/>
                  <a:pt x="1208" y="82"/>
                  <a:pt x="1184" y="82"/>
                </a:cubicBezTo>
                <a:cubicBezTo>
                  <a:pt x="1117" y="82"/>
                  <a:pt x="1056" y="110"/>
                  <a:pt x="1015" y="158"/>
                </a:cubicBezTo>
                <a:cubicBezTo>
                  <a:pt x="1052" y="102"/>
                  <a:pt x="1005" y="28"/>
                  <a:pt x="903" y="9"/>
                </a:cubicBezTo>
                <a:cubicBezTo>
                  <a:pt x="882" y="4"/>
                  <a:pt x="861" y="0"/>
                  <a:pt x="839" y="0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5" name="Google Shape;835;p42"/>
          <p:cNvSpPr/>
          <p:nvPr/>
        </p:nvSpPr>
        <p:spPr>
          <a:xfrm>
            <a:off x="2012896" y="3247446"/>
            <a:ext cx="178246" cy="109925"/>
          </a:xfrm>
          <a:custGeom>
            <a:avLst/>
            <a:gdLst/>
            <a:ahLst/>
            <a:cxnLst/>
            <a:rect l="l" t="t" r="r" b="b"/>
            <a:pathLst>
              <a:path w="1628" h="1004" extrusionOk="0">
                <a:moveTo>
                  <a:pt x="845" y="1"/>
                </a:moveTo>
                <a:cubicBezTo>
                  <a:pt x="782" y="1"/>
                  <a:pt x="721" y="29"/>
                  <a:pt x="679" y="77"/>
                </a:cubicBezTo>
                <a:cubicBezTo>
                  <a:pt x="633" y="151"/>
                  <a:pt x="633" y="244"/>
                  <a:pt x="679" y="309"/>
                </a:cubicBezTo>
                <a:cubicBezTo>
                  <a:pt x="605" y="235"/>
                  <a:pt x="512" y="188"/>
                  <a:pt x="410" y="160"/>
                </a:cubicBezTo>
                <a:cubicBezTo>
                  <a:pt x="385" y="153"/>
                  <a:pt x="361" y="150"/>
                  <a:pt x="338" y="150"/>
                </a:cubicBezTo>
                <a:cubicBezTo>
                  <a:pt x="271" y="150"/>
                  <a:pt x="209" y="177"/>
                  <a:pt x="168" y="225"/>
                </a:cubicBezTo>
                <a:cubicBezTo>
                  <a:pt x="132" y="280"/>
                  <a:pt x="175" y="343"/>
                  <a:pt x="263" y="372"/>
                </a:cubicBezTo>
                <a:lnTo>
                  <a:pt x="263" y="372"/>
                </a:lnTo>
                <a:cubicBezTo>
                  <a:pt x="244" y="366"/>
                  <a:pt x="224" y="363"/>
                  <a:pt x="204" y="363"/>
                </a:cubicBezTo>
                <a:cubicBezTo>
                  <a:pt x="141" y="363"/>
                  <a:pt x="79" y="391"/>
                  <a:pt x="38" y="439"/>
                </a:cubicBezTo>
                <a:cubicBezTo>
                  <a:pt x="1" y="495"/>
                  <a:pt x="47" y="560"/>
                  <a:pt x="140" y="588"/>
                </a:cubicBezTo>
                <a:cubicBezTo>
                  <a:pt x="201" y="597"/>
                  <a:pt x="261" y="602"/>
                  <a:pt x="321" y="602"/>
                </a:cubicBezTo>
                <a:cubicBezTo>
                  <a:pt x="382" y="602"/>
                  <a:pt x="442" y="597"/>
                  <a:pt x="503" y="588"/>
                </a:cubicBezTo>
                <a:lnTo>
                  <a:pt x="503" y="588"/>
                </a:lnTo>
                <a:cubicBezTo>
                  <a:pt x="400" y="616"/>
                  <a:pt x="317" y="672"/>
                  <a:pt x="261" y="756"/>
                </a:cubicBezTo>
                <a:cubicBezTo>
                  <a:pt x="224" y="811"/>
                  <a:pt x="270" y="876"/>
                  <a:pt x="363" y="904"/>
                </a:cubicBezTo>
                <a:cubicBezTo>
                  <a:pt x="385" y="912"/>
                  <a:pt x="408" y="915"/>
                  <a:pt x="430" y="915"/>
                </a:cubicBezTo>
                <a:cubicBezTo>
                  <a:pt x="494" y="915"/>
                  <a:pt x="557" y="887"/>
                  <a:pt x="605" y="839"/>
                </a:cubicBezTo>
                <a:lnTo>
                  <a:pt x="605" y="839"/>
                </a:lnTo>
                <a:cubicBezTo>
                  <a:pt x="568" y="895"/>
                  <a:pt x="614" y="960"/>
                  <a:pt x="707" y="988"/>
                </a:cubicBezTo>
                <a:cubicBezTo>
                  <a:pt x="734" y="999"/>
                  <a:pt x="761" y="1004"/>
                  <a:pt x="786" y="1004"/>
                </a:cubicBezTo>
                <a:cubicBezTo>
                  <a:pt x="936" y="1004"/>
                  <a:pt x="1045" y="833"/>
                  <a:pt x="949" y="690"/>
                </a:cubicBezTo>
                <a:lnTo>
                  <a:pt x="949" y="690"/>
                </a:lnTo>
                <a:cubicBezTo>
                  <a:pt x="1024" y="765"/>
                  <a:pt x="1117" y="821"/>
                  <a:pt x="1219" y="849"/>
                </a:cubicBezTo>
                <a:cubicBezTo>
                  <a:pt x="1241" y="856"/>
                  <a:pt x="1263" y="859"/>
                  <a:pt x="1286" y="859"/>
                </a:cubicBezTo>
                <a:cubicBezTo>
                  <a:pt x="1349" y="859"/>
                  <a:pt x="1413" y="831"/>
                  <a:pt x="1461" y="783"/>
                </a:cubicBezTo>
                <a:cubicBezTo>
                  <a:pt x="1494" y="725"/>
                  <a:pt x="1460" y="666"/>
                  <a:pt x="1385" y="642"/>
                </a:cubicBezTo>
                <a:lnTo>
                  <a:pt x="1385" y="642"/>
                </a:lnTo>
                <a:cubicBezTo>
                  <a:pt x="1398" y="644"/>
                  <a:pt x="1412" y="645"/>
                  <a:pt x="1425" y="645"/>
                </a:cubicBezTo>
                <a:cubicBezTo>
                  <a:pt x="1489" y="645"/>
                  <a:pt x="1552" y="618"/>
                  <a:pt x="1600" y="570"/>
                </a:cubicBezTo>
                <a:cubicBezTo>
                  <a:pt x="1628" y="504"/>
                  <a:pt x="1581" y="439"/>
                  <a:pt x="1489" y="411"/>
                </a:cubicBezTo>
                <a:cubicBezTo>
                  <a:pt x="1428" y="402"/>
                  <a:pt x="1368" y="397"/>
                  <a:pt x="1307" y="397"/>
                </a:cubicBezTo>
                <a:cubicBezTo>
                  <a:pt x="1247" y="397"/>
                  <a:pt x="1186" y="402"/>
                  <a:pt x="1126" y="411"/>
                </a:cubicBezTo>
                <a:cubicBezTo>
                  <a:pt x="1219" y="384"/>
                  <a:pt x="1303" y="328"/>
                  <a:pt x="1368" y="244"/>
                </a:cubicBezTo>
                <a:cubicBezTo>
                  <a:pt x="1405" y="188"/>
                  <a:pt x="1358" y="123"/>
                  <a:pt x="1265" y="95"/>
                </a:cubicBezTo>
                <a:cubicBezTo>
                  <a:pt x="1241" y="88"/>
                  <a:pt x="1217" y="84"/>
                  <a:pt x="1193" y="84"/>
                </a:cubicBezTo>
                <a:cubicBezTo>
                  <a:pt x="1126" y="84"/>
                  <a:pt x="1065" y="112"/>
                  <a:pt x="1024" y="160"/>
                </a:cubicBezTo>
                <a:cubicBezTo>
                  <a:pt x="1061" y="105"/>
                  <a:pt x="1014" y="39"/>
                  <a:pt x="912" y="12"/>
                </a:cubicBezTo>
                <a:cubicBezTo>
                  <a:pt x="890" y="4"/>
                  <a:pt x="868" y="1"/>
                  <a:pt x="845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6" name="Google Shape;836;p42"/>
          <p:cNvSpPr/>
          <p:nvPr/>
        </p:nvSpPr>
        <p:spPr>
          <a:xfrm>
            <a:off x="2074976" y="3428868"/>
            <a:ext cx="278098" cy="130400"/>
          </a:xfrm>
          <a:custGeom>
            <a:avLst/>
            <a:gdLst/>
            <a:ahLst/>
            <a:cxnLst/>
            <a:rect l="l" t="t" r="r" b="b"/>
            <a:pathLst>
              <a:path w="2540" h="1191" extrusionOk="0">
                <a:moveTo>
                  <a:pt x="1" y="1"/>
                </a:moveTo>
                <a:lnTo>
                  <a:pt x="1" y="373"/>
                </a:lnTo>
                <a:cubicBezTo>
                  <a:pt x="1" y="930"/>
                  <a:pt x="670" y="1191"/>
                  <a:pt x="1266" y="1191"/>
                </a:cubicBezTo>
                <a:cubicBezTo>
                  <a:pt x="1851" y="1191"/>
                  <a:pt x="2540" y="940"/>
                  <a:pt x="2540" y="373"/>
                </a:cubicBezTo>
                <a:lnTo>
                  <a:pt x="2540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7" name="Google Shape;837;p42"/>
          <p:cNvSpPr/>
          <p:nvPr/>
        </p:nvSpPr>
        <p:spPr>
          <a:xfrm>
            <a:off x="2074976" y="3343358"/>
            <a:ext cx="278098" cy="176275"/>
          </a:xfrm>
          <a:custGeom>
            <a:avLst/>
            <a:gdLst/>
            <a:ahLst/>
            <a:cxnLst/>
            <a:rect l="l" t="t" r="r" b="b"/>
            <a:pathLst>
              <a:path w="2540" h="1610" extrusionOk="0">
                <a:moveTo>
                  <a:pt x="1256" y="0"/>
                </a:moveTo>
                <a:cubicBezTo>
                  <a:pt x="698" y="0"/>
                  <a:pt x="1" y="233"/>
                  <a:pt x="1" y="791"/>
                </a:cubicBezTo>
                <a:cubicBezTo>
                  <a:pt x="1" y="1349"/>
                  <a:pt x="661" y="1609"/>
                  <a:pt x="1256" y="1609"/>
                </a:cubicBezTo>
                <a:cubicBezTo>
                  <a:pt x="1851" y="1609"/>
                  <a:pt x="2540" y="1358"/>
                  <a:pt x="2540" y="791"/>
                </a:cubicBezTo>
                <a:cubicBezTo>
                  <a:pt x="2540" y="233"/>
                  <a:pt x="1824" y="0"/>
                  <a:pt x="125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8" name="Google Shape;838;p42"/>
          <p:cNvSpPr/>
          <p:nvPr/>
        </p:nvSpPr>
        <p:spPr>
          <a:xfrm>
            <a:off x="2090304" y="3350474"/>
            <a:ext cx="246456" cy="155910"/>
          </a:xfrm>
          <a:custGeom>
            <a:avLst/>
            <a:gdLst/>
            <a:ahLst/>
            <a:cxnLst/>
            <a:rect l="l" t="t" r="r" b="b"/>
            <a:pathLst>
              <a:path w="2251" h="1424" extrusionOk="0">
                <a:moveTo>
                  <a:pt x="1116" y="1"/>
                </a:moveTo>
                <a:cubicBezTo>
                  <a:pt x="623" y="1"/>
                  <a:pt x="0" y="205"/>
                  <a:pt x="0" y="698"/>
                </a:cubicBezTo>
                <a:cubicBezTo>
                  <a:pt x="0" y="1191"/>
                  <a:pt x="596" y="1423"/>
                  <a:pt x="1116" y="1423"/>
                </a:cubicBezTo>
                <a:cubicBezTo>
                  <a:pt x="1646" y="1423"/>
                  <a:pt x="2251" y="1200"/>
                  <a:pt x="2251" y="707"/>
                </a:cubicBezTo>
                <a:cubicBezTo>
                  <a:pt x="2251" y="205"/>
                  <a:pt x="1628" y="1"/>
                  <a:pt x="111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9" name="Google Shape;839;p42"/>
          <p:cNvSpPr/>
          <p:nvPr/>
        </p:nvSpPr>
        <p:spPr>
          <a:xfrm>
            <a:off x="2089319" y="3350474"/>
            <a:ext cx="247442" cy="85619"/>
          </a:xfrm>
          <a:custGeom>
            <a:avLst/>
            <a:gdLst/>
            <a:ahLst/>
            <a:cxnLst/>
            <a:rect l="l" t="t" r="r" b="b"/>
            <a:pathLst>
              <a:path w="2260" h="782" extrusionOk="0">
                <a:moveTo>
                  <a:pt x="1116" y="1"/>
                </a:moveTo>
                <a:cubicBezTo>
                  <a:pt x="614" y="1"/>
                  <a:pt x="0" y="205"/>
                  <a:pt x="0" y="698"/>
                </a:cubicBezTo>
                <a:cubicBezTo>
                  <a:pt x="0" y="717"/>
                  <a:pt x="0" y="744"/>
                  <a:pt x="0" y="772"/>
                </a:cubicBezTo>
                <a:cubicBezTo>
                  <a:pt x="74" y="326"/>
                  <a:pt x="660" y="140"/>
                  <a:pt x="1125" y="140"/>
                </a:cubicBezTo>
                <a:cubicBezTo>
                  <a:pt x="1609" y="140"/>
                  <a:pt x="2195" y="335"/>
                  <a:pt x="2250" y="782"/>
                </a:cubicBezTo>
                <a:cubicBezTo>
                  <a:pt x="2260" y="754"/>
                  <a:pt x="2260" y="726"/>
                  <a:pt x="2250" y="707"/>
                </a:cubicBezTo>
                <a:cubicBezTo>
                  <a:pt x="2250" y="214"/>
                  <a:pt x="1627" y="1"/>
                  <a:pt x="1116" y="1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0" name="Google Shape;840;p42"/>
          <p:cNvSpPr/>
          <p:nvPr/>
        </p:nvSpPr>
        <p:spPr>
          <a:xfrm>
            <a:off x="2127968" y="3385073"/>
            <a:ext cx="173209" cy="108174"/>
          </a:xfrm>
          <a:custGeom>
            <a:avLst/>
            <a:gdLst/>
            <a:ahLst/>
            <a:cxnLst/>
            <a:rect l="l" t="t" r="r" b="b"/>
            <a:pathLst>
              <a:path w="1582" h="988" extrusionOk="0">
                <a:moveTo>
                  <a:pt x="1340" y="624"/>
                </a:moveTo>
                <a:cubicBezTo>
                  <a:pt x="1367" y="633"/>
                  <a:pt x="1405" y="633"/>
                  <a:pt x="1433" y="633"/>
                </a:cubicBezTo>
                <a:lnTo>
                  <a:pt x="1414" y="652"/>
                </a:lnTo>
                <a:cubicBezTo>
                  <a:pt x="1386" y="642"/>
                  <a:pt x="1367" y="633"/>
                  <a:pt x="1340" y="624"/>
                </a:cubicBezTo>
                <a:close/>
                <a:moveTo>
                  <a:pt x="940" y="689"/>
                </a:moveTo>
                <a:lnTo>
                  <a:pt x="949" y="698"/>
                </a:lnTo>
                <a:lnTo>
                  <a:pt x="949" y="707"/>
                </a:lnTo>
                <a:lnTo>
                  <a:pt x="940" y="689"/>
                </a:lnTo>
                <a:close/>
                <a:moveTo>
                  <a:pt x="833" y="1"/>
                </a:moveTo>
                <a:cubicBezTo>
                  <a:pt x="785" y="1"/>
                  <a:pt x="735" y="13"/>
                  <a:pt x="698" y="38"/>
                </a:cubicBezTo>
                <a:lnTo>
                  <a:pt x="633" y="47"/>
                </a:lnTo>
                <a:lnTo>
                  <a:pt x="633" y="149"/>
                </a:lnTo>
                <a:cubicBezTo>
                  <a:pt x="633" y="205"/>
                  <a:pt x="642" y="252"/>
                  <a:pt x="661" y="298"/>
                </a:cubicBezTo>
                <a:cubicBezTo>
                  <a:pt x="586" y="224"/>
                  <a:pt x="493" y="168"/>
                  <a:pt x="391" y="149"/>
                </a:cubicBezTo>
                <a:cubicBezTo>
                  <a:pt x="368" y="143"/>
                  <a:pt x="344" y="140"/>
                  <a:pt x="320" y="140"/>
                </a:cubicBezTo>
                <a:cubicBezTo>
                  <a:pt x="276" y="140"/>
                  <a:pt x="232" y="150"/>
                  <a:pt x="196" y="168"/>
                </a:cubicBezTo>
                <a:lnTo>
                  <a:pt x="140" y="122"/>
                </a:lnTo>
                <a:lnTo>
                  <a:pt x="140" y="252"/>
                </a:lnTo>
                <a:cubicBezTo>
                  <a:pt x="140" y="297"/>
                  <a:pt x="174" y="341"/>
                  <a:pt x="244" y="361"/>
                </a:cubicBezTo>
                <a:lnTo>
                  <a:pt x="244" y="361"/>
                </a:lnTo>
                <a:cubicBezTo>
                  <a:pt x="223" y="356"/>
                  <a:pt x="203" y="354"/>
                  <a:pt x="183" y="354"/>
                </a:cubicBezTo>
                <a:cubicBezTo>
                  <a:pt x="141" y="354"/>
                  <a:pt x="102" y="364"/>
                  <a:pt x="66" y="382"/>
                </a:cubicBezTo>
                <a:lnTo>
                  <a:pt x="0" y="345"/>
                </a:lnTo>
                <a:lnTo>
                  <a:pt x="0" y="466"/>
                </a:lnTo>
                <a:cubicBezTo>
                  <a:pt x="0" y="512"/>
                  <a:pt x="47" y="559"/>
                  <a:pt x="121" y="577"/>
                </a:cubicBezTo>
                <a:cubicBezTo>
                  <a:pt x="182" y="587"/>
                  <a:pt x="242" y="591"/>
                  <a:pt x="303" y="591"/>
                </a:cubicBezTo>
                <a:cubicBezTo>
                  <a:pt x="363" y="591"/>
                  <a:pt x="424" y="587"/>
                  <a:pt x="484" y="577"/>
                </a:cubicBezTo>
                <a:lnTo>
                  <a:pt x="484" y="577"/>
                </a:lnTo>
                <a:cubicBezTo>
                  <a:pt x="410" y="605"/>
                  <a:pt x="345" y="642"/>
                  <a:pt x="289" y="689"/>
                </a:cubicBezTo>
                <a:lnTo>
                  <a:pt x="224" y="661"/>
                </a:lnTo>
                <a:lnTo>
                  <a:pt x="224" y="773"/>
                </a:lnTo>
                <a:cubicBezTo>
                  <a:pt x="224" y="819"/>
                  <a:pt x="270" y="866"/>
                  <a:pt x="345" y="893"/>
                </a:cubicBezTo>
                <a:cubicBezTo>
                  <a:pt x="366" y="901"/>
                  <a:pt x="389" y="904"/>
                  <a:pt x="411" y="904"/>
                </a:cubicBezTo>
                <a:cubicBezTo>
                  <a:pt x="474" y="904"/>
                  <a:pt x="536" y="876"/>
                  <a:pt x="577" y="828"/>
                </a:cubicBezTo>
                <a:lnTo>
                  <a:pt x="577" y="828"/>
                </a:lnTo>
                <a:cubicBezTo>
                  <a:pt x="540" y="884"/>
                  <a:pt x="596" y="949"/>
                  <a:pt x="689" y="977"/>
                </a:cubicBezTo>
                <a:cubicBezTo>
                  <a:pt x="710" y="984"/>
                  <a:pt x="733" y="988"/>
                  <a:pt x="755" y="988"/>
                </a:cubicBezTo>
                <a:cubicBezTo>
                  <a:pt x="819" y="988"/>
                  <a:pt x="882" y="960"/>
                  <a:pt x="930" y="912"/>
                </a:cubicBezTo>
                <a:cubicBezTo>
                  <a:pt x="940" y="884"/>
                  <a:pt x="949" y="856"/>
                  <a:pt x="958" y="828"/>
                </a:cubicBezTo>
                <a:cubicBezTo>
                  <a:pt x="958" y="810"/>
                  <a:pt x="958" y="800"/>
                  <a:pt x="958" y="791"/>
                </a:cubicBezTo>
                <a:lnTo>
                  <a:pt x="958" y="717"/>
                </a:lnTo>
                <a:cubicBezTo>
                  <a:pt x="1023" y="773"/>
                  <a:pt x="1107" y="819"/>
                  <a:pt x="1200" y="838"/>
                </a:cubicBezTo>
                <a:cubicBezTo>
                  <a:pt x="1222" y="845"/>
                  <a:pt x="1244" y="848"/>
                  <a:pt x="1267" y="848"/>
                </a:cubicBezTo>
                <a:cubicBezTo>
                  <a:pt x="1330" y="848"/>
                  <a:pt x="1394" y="821"/>
                  <a:pt x="1442" y="773"/>
                </a:cubicBezTo>
                <a:cubicBezTo>
                  <a:pt x="1442" y="763"/>
                  <a:pt x="1451" y="745"/>
                  <a:pt x="1451" y="735"/>
                </a:cubicBezTo>
                <a:lnTo>
                  <a:pt x="1451" y="633"/>
                </a:lnTo>
                <a:cubicBezTo>
                  <a:pt x="1498" y="624"/>
                  <a:pt x="1535" y="605"/>
                  <a:pt x="1563" y="568"/>
                </a:cubicBezTo>
                <a:cubicBezTo>
                  <a:pt x="1572" y="549"/>
                  <a:pt x="1581" y="540"/>
                  <a:pt x="1581" y="531"/>
                </a:cubicBezTo>
                <a:lnTo>
                  <a:pt x="1581" y="401"/>
                </a:lnTo>
                <a:lnTo>
                  <a:pt x="1544" y="438"/>
                </a:lnTo>
                <a:cubicBezTo>
                  <a:pt x="1516" y="428"/>
                  <a:pt x="1498" y="419"/>
                  <a:pt x="1479" y="410"/>
                </a:cubicBezTo>
                <a:cubicBezTo>
                  <a:pt x="1419" y="401"/>
                  <a:pt x="1356" y="396"/>
                  <a:pt x="1293" y="396"/>
                </a:cubicBezTo>
                <a:cubicBezTo>
                  <a:pt x="1230" y="396"/>
                  <a:pt x="1167" y="401"/>
                  <a:pt x="1107" y="410"/>
                </a:cubicBezTo>
                <a:cubicBezTo>
                  <a:pt x="1209" y="382"/>
                  <a:pt x="1293" y="326"/>
                  <a:pt x="1358" y="242"/>
                </a:cubicBezTo>
                <a:cubicBezTo>
                  <a:pt x="1367" y="233"/>
                  <a:pt x="1367" y="215"/>
                  <a:pt x="1367" y="196"/>
                </a:cubicBezTo>
                <a:lnTo>
                  <a:pt x="1367" y="84"/>
                </a:lnTo>
                <a:lnTo>
                  <a:pt x="1321" y="122"/>
                </a:lnTo>
                <a:cubicBezTo>
                  <a:pt x="1302" y="112"/>
                  <a:pt x="1274" y="94"/>
                  <a:pt x="1247" y="94"/>
                </a:cubicBezTo>
                <a:cubicBezTo>
                  <a:pt x="1225" y="86"/>
                  <a:pt x="1202" y="83"/>
                  <a:pt x="1180" y="83"/>
                </a:cubicBezTo>
                <a:cubicBezTo>
                  <a:pt x="1117" y="83"/>
                  <a:pt x="1055" y="111"/>
                  <a:pt x="1014" y="159"/>
                </a:cubicBezTo>
                <a:cubicBezTo>
                  <a:pt x="1051" y="94"/>
                  <a:pt x="995" y="29"/>
                  <a:pt x="902" y="10"/>
                </a:cubicBezTo>
                <a:cubicBezTo>
                  <a:pt x="881" y="4"/>
                  <a:pt x="857" y="1"/>
                  <a:pt x="833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1" name="Google Shape;841;p42"/>
          <p:cNvSpPr/>
          <p:nvPr/>
        </p:nvSpPr>
        <p:spPr>
          <a:xfrm>
            <a:off x="2125888" y="3371168"/>
            <a:ext cx="179341" cy="109378"/>
          </a:xfrm>
          <a:custGeom>
            <a:avLst/>
            <a:gdLst/>
            <a:ahLst/>
            <a:cxnLst/>
            <a:rect l="l" t="t" r="r" b="b"/>
            <a:pathLst>
              <a:path w="1638" h="999" extrusionOk="0">
                <a:moveTo>
                  <a:pt x="845" y="0"/>
                </a:moveTo>
                <a:cubicBezTo>
                  <a:pt x="699" y="0"/>
                  <a:pt x="584" y="169"/>
                  <a:pt x="680" y="304"/>
                </a:cubicBezTo>
                <a:cubicBezTo>
                  <a:pt x="605" y="230"/>
                  <a:pt x="512" y="183"/>
                  <a:pt x="410" y="156"/>
                </a:cubicBezTo>
                <a:cubicBezTo>
                  <a:pt x="388" y="148"/>
                  <a:pt x="366" y="145"/>
                  <a:pt x="343" y="145"/>
                </a:cubicBezTo>
                <a:cubicBezTo>
                  <a:pt x="280" y="145"/>
                  <a:pt x="216" y="173"/>
                  <a:pt x="168" y="221"/>
                </a:cubicBezTo>
                <a:cubicBezTo>
                  <a:pt x="133" y="274"/>
                  <a:pt x="173" y="336"/>
                  <a:pt x="266" y="365"/>
                </a:cubicBezTo>
                <a:lnTo>
                  <a:pt x="266" y="365"/>
                </a:lnTo>
                <a:cubicBezTo>
                  <a:pt x="249" y="361"/>
                  <a:pt x="231" y="359"/>
                  <a:pt x="213" y="359"/>
                </a:cubicBezTo>
                <a:cubicBezTo>
                  <a:pt x="149" y="359"/>
                  <a:pt x="86" y="386"/>
                  <a:pt x="38" y="435"/>
                </a:cubicBezTo>
                <a:cubicBezTo>
                  <a:pt x="1" y="490"/>
                  <a:pt x="47" y="555"/>
                  <a:pt x="140" y="583"/>
                </a:cubicBezTo>
                <a:cubicBezTo>
                  <a:pt x="201" y="597"/>
                  <a:pt x="261" y="604"/>
                  <a:pt x="322" y="604"/>
                </a:cubicBezTo>
                <a:cubicBezTo>
                  <a:pt x="382" y="604"/>
                  <a:pt x="443" y="597"/>
                  <a:pt x="503" y="583"/>
                </a:cubicBezTo>
                <a:lnTo>
                  <a:pt x="503" y="583"/>
                </a:lnTo>
                <a:cubicBezTo>
                  <a:pt x="410" y="611"/>
                  <a:pt x="326" y="667"/>
                  <a:pt x="261" y="751"/>
                </a:cubicBezTo>
                <a:cubicBezTo>
                  <a:pt x="224" y="807"/>
                  <a:pt x="271" y="872"/>
                  <a:pt x="373" y="900"/>
                </a:cubicBezTo>
                <a:cubicBezTo>
                  <a:pt x="395" y="907"/>
                  <a:pt x="417" y="910"/>
                  <a:pt x="440" y="910"/>
                </a:cubicBezTo>
                <a:cubicBezTo>
                  <a:pt x="503" y="910"/>
                  <a:pt x="564" y="883"/>
                  <a:pt x="605" y="834"/>
                </a:cubicBezTo>
                <a:lnTo>
                  <a:pt x="605" y="834"/>
                </a:lnTo>
                <a:cubicBezTo>
                  <a:pt x="568" y="890"/>
                  <a:pt x="624" y="955"/>
                  <a:pt x="717" y="983"/>
                </a:cubicBezTo>
                <a:cubicBezTo>
                  <a:pt x="743" y="994"/>
                  <a:pt x="768" y="999"/>
                  <a:pt x="793" y="999"/>
                </a:cubicBezTo>
                <a:cubicBezTo>
                  <a:pt x="939" y="999"/>
                  <a:pt x="1054" y="830"/>
                  <a:pt x="959" y="695"/>
                </a:cubicBezTo>
                <a:lnTo>
                  <a:pt x="959" y="695"/>
                </a:lnTo>
                <a:cubicBezTo>
                  <a:pt x="1033" y="769"/>
                  <a:pt x="1126" y="816"/>
                  <a:pt x="1228" y="844"/>
                </a:cubicBezTo>
                <a:cubicBezTo>
                  <a:pt x="1250" y="851"/>
                  <a:pt x="1273" y="854"/>
                  <a:pt x="1295" y="854"/>
                </a:cubicBezTo>
                <a:cubicBezTo>
                  <a:pt x="1359" y="854"/>
                  <a:pt x="1422" y="827"/>
                  <a:pt x="1470" y="779"/>
                </a:cubicBezTo>
                <a:cubicBezTo>
                  <a:pt x="1495" y="728"/>
                  <a:pt x="1460" y="662"/>
                  <a:pt x="1383" y="636"/>
                </a:cubicBezTo>
                <a:lnTo>
                  <a:pt x="1383" y="636"/>
                </a:lnTo>
                <a:cubicBezTo>
                  <a:pt x="1397" y="639"/>
                  <a:pt x="1411" y="641"/>
                  <a:pt x="1425" y="641"/>
                </a:cubicBezTo>
                <a:cubicBezTo>
                  <a:pt x="1489" y="641"/>
                  <a:pt x="1552" y="613"/>
                  <a:pt x="1600" y="565"/>
                </a:cubicBezTo>
                <a:cubicBezTo>
                  <a:pt x="1638" y="509"/>
                  <a:pt x="1591" y="435"/>
                  <a:pt x="1498" y="416"/>
                </a:cubicBezTo>
                <a:cubicBezTo>
                  <a:pt x="1438" y="402"/>
                  <a:pt x="1375" y="395"/>
                  <a:pt x="1312" y="395"/>
                </a:cubicBezTo>
                <a:cubicBezTo>
                  <a:pt x="1249" y="395"/>
                  <a:pt x="1186" y="402"/>
                  <a:pt x="1126" y="416"/>
                </a:cubicBezTo>
                <a:cubicBezTo>
                  <a:pt x="1228" y="388"/>
                  <a:pt x="1312" y="323"/>
                  <a:pt x="1377" y="249"/>
                </a:cubicBezTo>
                <a:cubicBezTo>
                  <a:pt x="1414" y="193"/>
                  <a:pt x="1368" y="118"/>
                  <a:pt x="1266" y="100"/>
                </a:cubicBezTo>
                <a:cubicBezTo>
                  <a:pt x="1244" y="92"/>
                  <a:pt x="1221" y="89"/>
                  <a:pt x="1199" y="89"/>
                </a:cubicBezTo>
                <a:cubicBezTo>
                  <a:pt x="1136" y="89"/>
                  <a:pt x="1074" y="117"/>
                  <a:pt x="1033" y="165"/>
                </a:cubicBezTo>
                <a:cubicBezTo>
                  <a:pt x="1070" y="109"/>
                  <a:pt x="1014" y="35"/>
                  <a:pt x="921" y="16"/>
                </a:cubicBezTo>
                <a:cubicBezTo>
                  <a:pt x="896" y="5"/>
                  <a:pt x="870" y="0"/>
                  <a:pt x="84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2" name="Google Shape;842;p42"/>
          <p:cNvSpPr/>
          <p:nvPr/>
        </p:nvSpPr>
        <p:spPr>
          <a:xfrm>
            <a:off x="2321434" y="3538794"/>
            <a:ext cx="277989" cy="130509"/>
          </a:xfrm>
          <a:custGeom>
            <a:avLst/>
            <a:gdLst/>
            <a:ahLst/>
            <a:cxnLst/>
            <a:rect l="l" t="t" r="r" b="b"/>
            <a:pathLst>
              <a:path w="2539" h="1192" extrusionOk="0">
                <a:moveTo>
                  <a:pt x="0" y="1"/>
                </a:moveTo>
                <a:lnTo>
                  <a:pt x="0" y="373"/>
                </a:lnTo>
                <a:cubicBezTo>
                  <a:pt x="0" y="931"/>
                  <a:pt x="661" y="1191"/>
                  <a:pt x="1256" y="1191"/>
                </a:cubicBezTo>
                <a:cubicBezTo>
                  <a:pt x="1851" y="1191"/>
                  <a:pt x="2539" y="931"/>
                  <a:pt x="2539" y="373"/>
                </a:cubicBezTo>
                <a:lnTo>
                  <a:pt x="2539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3" name="Google Shape;843;p42"/>
          <p:cNvSpPr/>
          <p:nvPr/>
        </p:nvSpPr>
        <p:spPr>
          <a:xfrm>
            <a:off x="2320448" y="3453284"/>
            <a:ext cx="277989" cy="175289"/>
          </a:xfrm>
          <a:custGeom>
            <a:avLst/>
            <a:gdLst/>
            <a:ahLst/>
            <a:cxnLst/>
            <a:rect l="l" t="t" r="r" b="b"/>
            <a:pathLst>
              <a:path w="2539" h="1601" extrusionOk="0">
                <a:moveTo>
                  <a:pt x="1255" y="1"/>
                </a:moveTo>
                <a:cubicBezTo>
                  <a:pt x="707" y="1"/>
                  <a:pt x="0" y="233"/>
                  <a:pt x="0" y="791"/>
                </a:cubicBezTo>
                <a:cubicBezTo>
                  <a:pt x="0" y="1349"/>
                  <a:pt x="670" y="1600"/>
                  <a:pt x="1265" y="1600"/>
                </a:cubicBezTo>
                <a:cubicBezTo>
                  <a:pt x="1860" y="1600"/>
                  <a:pt x="2539" y="1349"/>
                  <a:pt x="2539" y="791"/>
                </a:cubicBezTo>
                <a:cubicBezTo>
                  <a:pt x="2539" y="224"/>
                  <a:pt x="1832" y="1"/>
                  <a:pt x="1255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4" name="Google Shape;844;p42"/>
          <p:cNvSpPr/>
          <p:nvPr/>
        </p:nvSpPr>
        <p:spPr>
          <a:xfrm>
            <a:off x="2336653" y="3459415"/>
            <a:ext cx="246566" cy="156896"/>
          </a:xfrm>
          <a:custGeom>
            <a:avLst/>
            <a:gdLst/>
            <a:ahLst/>
            <a:cxnLst/>
            <a:rect l="l" t="t" r="r" b="b"/>
            <a:pathLst>
              <a:path w="2252" h="1433" extrusionOk="0">
                <a:moveTo>
                  <a:pt x="1117" y="1"/>
                </a:moveTo>
                <a:cubicBezTo>
                  <a:pt x="624" y="1"/>
                  <a:pt x="1" y="214"/>
                  <a:pt x="1" y="707"/>
                </a:cubicBezTo>
                <a:cubicBezTo>
                  <a:pt x="1" y="1200"/>
                  <a:pt x="587" y="1433"/>
                  <a:pt x="1117" y="1433"/>
                </a:cubicBezTo>
                <a:cubicBezTo>
                  <a:pt x="1647" y="1433"/>
                  <a:pt x="2251" y="1209"/>
                  <a:pt x="2251" y="707"/>
                </a:cubicBezTo>
                <a:cubicBezTo>
                  <a:pt x="2251" y="214"/>
                  <a:pt x="1619" y="1"/>
                  <a:pt x="111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5" name="Google Shape;845;p42"/>
          <p:cNvSpPr/>
          <p:nvPr/>
        </p:nvSpPr>
        <p:spPr>
          <a:xfrm>
            <a:off x="2335667" y="3459415"/>
            <a:ext cx="246456" cy="85619"/>
          </a:xfrm>
          <a:custGeom>
            <a:avLst/>
            <a:gdLst/>
            <a:ahLst/>
            <a:cxnLst/>
            <a:rect l="l" t="t" r="r" b="b"/>
            <a:pathLst>
              <a:path w="2251" h="782" extrusionOk="0">
                <a:moveTo>
                  <a:pt x="1116" y="1"/>
                </a:moveTo>
                <a:cubicBezTo>
                  <a:pt x="614" y="1"/>
                  <a:pt x="0" y="214"/>
                  <a:pt x="0" y="707"/>
                </a:cubicBezTo>
                <a:cubicBezTo>
                  <a:pt x="0" y="735"/>
                  <a:pt x="0" y="754"/>
                  <a:pt x="0" y="782"/>
                </a:cubicBezTo>
                <a:cubicBezTo>
                  <a:pt x="66" y="335"/>
                  <a:pt x="651" y="149"/>
                  <a:pt x="1126" y="149"/>
                </a:cubicBezTo>
                <a:cubicBezTo>
                  <a:pt x="1600" y="149"/>
                  <a:pt x="2195" y="345"/>
                  <a:pt x="2251" y="782"/>
                </a:cubicBezTo>
                <a:cubicBezTo>
                  <a:pt x="2251" y="763"/>
                  <a:pt x="2251" y="735"/>
                  <a:pt x="2251" y="707"/>
                </a:cubicBezTo>
                <a:cubicBezTo>
                  <a:pt x="2251" y="214"/>
                  <a:pt x="1619" y="1"/>
                  <a:pt x="1116" y="1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6" name="Google Shape;846;p42"/>
          <p:cNvSpPr/>
          <p:nvPr/>
        </p:nvSpPr>
        <p:spPr>
          <a:xfrm>
            <a:off x="2374316" y="3494670"/>
            <a:ext cx="172224" cy="107736"/>
          </a:xfrm>
          <a:custGeom>
            <a:avLst/>
            <a:gdLst/>
            <a:ahLst/>
            <a:cxnLst/>
            <a:rect l="l" t="t" r="r" b="b"/>
            <a:pathLst>
              <a:path w="1573" h="984" extrusionOk="0">
                <a:moveTo>
                  <a:pt x="1340" y="627"/>
                </a:moveTo>
                <a:lnTo>
                  <a:pt x="1340" y="627"/>
                </a:lnTo>
                <a:cubicBezTo>
                  <a:pt x="1368" y="636"/>
                  <a:pt x="1396" y="636"/>
                  <a:pt x="1433" y="636"/>
                </a:cubicBezTo>
                <a:lnTo>
                  <a:pt x="1405" y="655"/>
                </a:lnTo>
                <a:cubicBezTo>
                  <a:pt x="1386" y="646"/>
                  <a:pt x="1359" y="636"/>
                  <a:pt x="1340" y="627"/>
                </a:cubicBezTo>
                <a:close/>
                <a:moveTo>
                  <a:pt x="940" y="692"/>
                </a:moveTo>
                <a:lnTo>
                  <a:pt x="949" y="701"/>
                </a:lnTo>
                <a:lnTo>
                  <a:pt x="940" y="701"/>
                </a:lnTo>
                <a:cubicBezTo>
                  <a:pt x="940" y="701"/>
                  <a:pt x="940" y="692"/>
                  <a:pt x="940" y="692"/>
                </a:cubicBezTo>
                <a:close/>
                <a:moveTo>
                  <a:pt x="850" y="1"/>
                </a:moveTo>
                <a:cubicBezTo>
                  <a:pt x="794" y="1"/>
                  <a:pt x="739" y="13"/>
                  <a:pt x="689" y="41"/>
                </a:cubicBezTo>
                <a:lnTo>
                  <a:pt x="633" y="50"/>
                </a:lnTo>
                <a:lnTo>
                  <a:pt x="633" y="153"/>
                </a:lnTo>
                <a:cubicBezTo>
                  <a:pt x="624" y="199"/>
                  <a:pt x="633" y="255"/>
                  <a:pt x="661" y="302"/>
                </a:cubicBezTo>
                <a:cubicBezTo>
                  <a:pt x="587" y="227"/>
                  <a:pt x="494" y="171"/>
                  <a:pt x="391" y="143"/>
                </a:cubicBezTo>
                <a:cubicBezTo>
                  <a:pt x="375" y="141"/>
                  <a:pt x="358" y="140"/>
                  <a:pt x="341" y="140"/>
                </a:cubicBezTo>
                <a:cubicBezTo>
                  <a:pt x="290" y="140"/>
                  <a:pt x="236" y="150"/>
                  <a:pt x="187" y="171"/>
                </a:cubicBezTo>
                <a:lnTo>
                  <a:pt x="131" y="125"/>
                </a:lnTo>
                <a:lnTo>
                  <a:pt x="131" y="255"/>
                </a:lnTo>
                <a:cubicBezTo>
                  <a:pt x="131" y="300"/>
                  <a:pt x="174" y="345"/>
                  <a:pt x="244" y="364"/>
                </a:cubicBezTo>
                <a:lnTo>
                  <a:pt x="244" y="364"/>
                </a:lnTo>
                <a:cubicBezTo>
                  <a:pt x="223" y="359"/>
                  <a:pt x="203" y="357"/>
                  <a:pt x="183" y="357"/>
                </a:cubicBezTo>
                <a:cubicBezTo>
                  <a:pt x="142" y="357"/>
                  <a:pt x="102" y="367"/>
                  <a:pt x="66" y="385"/>
                </a:cubicBezTo>
                <a:lnTo>
                  <a:pt x="1" y="348"/>
                </a:lnTo>
                <a:lnTo>
                  <a:pt x="1" y="469"/>
                </a:lnTo>
                <a:cubicBezTo>
                  <a:pt x="1" y="515"/>
                  <a:pt x="38" y="562"/>
                  <a:pt x="112" y="581"/>
                </a:cubicBezTo>
                <a:cubicBezTo>
                  <a:pt x="173" y="590"/>
                  <a:pt x="233" y="595"/>
                  <a:pt x="294" y="595"/>
                </a:cubicBezTo>
                <a:cubicBezTo>
                  <a:pt x="354" y="595"/>
                  <a:pt x="415" y="590"/>
                  <a:pt x="475" y="581"/>
                </a:cubicBezTo>
                <a:lnTo>
                  <a:pt x="475" y="581"/>
                </a:lnTo>
                <a:cubicBezTo>
                  <a:pt x="410" y="608"/>
                  <a:pt x="345" y="646"/>
                  <a:pt x="280" y="683"/>
                </a:cubicBezTo>
                <a:lnTo>
                  <a:pt x="224" y="655"/>
                </a:lnTo>
                <a:lnTo>
                  <a:pt x="224" y="776"/>
                </a:lnTo>
                <a:cubicBezTo>
                  <a:pt x="224" y="822"/>
                  <a:pt x="261" y="869"/>
                  <a:pt x="336" y="887"/>
                </a:cubicBezTo>
                <a:cubicBezTo>
                  <a:pt x="363" y="896"/>
                  <a:pt x="390" y="900"/>
                  <a:pt x="416" y="900"/>
                </a:cubicBezTo>
                <a:cubicBezTo>
                  <a:pt x="480" y="900"/>
                  <a:pt x="538" y="875"/>
                  <a:pt x="577" y="822"/>
                </a:cubicBezTo>
                <a:lnTo>
                  <a:pt x="577" y="822"/>
                </a:lnTo>
                <a:cubicBezTo>
                  <a:pt x="540" y="887"/>
                  <a:pt x="587" y="953"/>
                  <a:pt x="680" y="971"/>
                </a:cubicBezTo>
                <a:cubicBezTo>
                  <a:pt x="707" y="979"/>
                  <a:pt x="734" y="983"/>
                  <a:pt x="760" y="983"/>
                </a:cubicBezTo>
                <a:cubicBezTo>
                  <a:pt x="824" y="983"/>
                  <a:pt x="882" y="959"/>
                  <a:pt x="921" y="906"/>
                </a:cubicBezTo>
                <a:cubicBezTo>
                  <a:pt x="940" y="887"/>
                  <a:pt x="949" y="860"/>
                  <a:pt x="949" y="822"/>
                </a:cubicBezTo>
                <a:cubicBezTo>
                  <a:pt x="959" y="813"/>
                  <a:pt x="959" y="804"/>
                  <a:pt x="949" y="794"/>
                </a:cubicBezTo>
                <a:lnTo>
                  <a:pt x="949" y="720"/>
                </a:lnTo>
                <a:cubicBezTo>
                  <a:pt x="1024" y="776"/>
                  <a:pt x="1107" y="822"/>
                  <a:pt x="1191" y="841"/>
                </a:cubicBezTo>
                <a:cubicBezTo>
                  <a:pt x="1215" y="848"/>
                  <a:pt x="1240" y="852"/>
                  <a:pt x="1263" y="852"/>
                </a:cubicBezTo>
                <a:cubicBezTo>
                  <a:pt x="1330" y="852"/>
                  <a:pt x="1392" y="824"/>
                  <a:pt x="1433" y="776"/>
                </a:cubicBezTo>
                <a:cubicBezTo>
                  <a:pt x="1442" y="767"/>
                  <a:pt x="1452" y="748"/>
                  <a:pt x="1452" y="739"/>
                </a:cubicBezTo>
                <a:lnTo>
                  <a:pt x="1452" y="636"/>
                </a:lnTo>
                <a:cubicBezTo>
                  <a:pt x="1498" y="627"/>
                  <a:pt x="1535" y="599"/>
                  <a:pt x="1563" y="562"/>
                </a:cubicBezTo>
                <a:cubicBezTo>
                  <a:pt x="1572" y="553"/>
                  <a:pt x="1572" y="543"/>
                  <a:pt x="1572" y="534"/>
                </a:cubicBezTo>
                <a:lnTo>
                  <a:pt x="1572" y="404"/>
                </a:lnTo>
                <a:lnTo>
                  <a:pt x="1535" y="441"/>
                </a:lnTo>
                <a:cubicBezTo>
                  <a:pt x="1517" y="422"/>
                  <a:pt x="1498" y="422"/>
                  <a:pt x="1470" y="413"/>
                </a:cubicBezTo>
                <a:cubicBezTo>
                  <a:pt x="1410" y="399"/>
                  <a:pt x="1349" y="392"/>
                  <a:pt x="1289" y="392"/>
                </a:cubicBezTo>
                <a:cubicBezTo>
                  <a:pt x="1228" y="392"/>
                  <a:pt x="1168" y="399"/>
                  <a:pt x="1107" y="413"/>
                </a:cubicBezTo>
                <a:cubicBezTo>
                  <a:pt x="1200" y="385"/>
                  <a:pt x="1293" y="329"/>
                  <a:pt x="1349" y="246"/>
                </a:cubicBezTo>
                <a:cubicBezTo>
                  <a:pt x="1359" y="227"/>
                  <a:pt x="1368" y="218"/>
                  <a:pt x="1368" y="199"/>
                </a:cubicBezTo>
                <a:lnTo>
                  <a:pt x="1368" y="78"/>
                </a:lnTo>
                <a:lnTo>
                  <a:pt x="1321" y="125"/>
                </a:lnTo>
                <a:cubicBezTo>
                  <a:pt x="1303" y="106"/>
                  <a:pt x="1275" y="97"/>
                  <a:pt x="1247" y="88"/>
                </a:cubicBezTo>
                <a:cubicBezTo>
                  <a:pt x="1227" y="83"/>
                  <a:pt x="1206" y="81"/>
                  <a:pt x="1185" y="81"/>
                </a:cubicBezTo>
                <a:cubicBezTo>
                  <a:pt x="1120" y="81"/>
                  <a:pt x="1054" y="103"/>
                  <a:pt x="1005" y="153"/>
                </a:cubicBezTo>
                <a:cubicBezTo>
                  <a:pt x="1042" y="97"/>
                  <a:pt x="996" y="32"/>
                  <a:pt x="903" y="4"/>
                </a:cubicBezTo>
                <a:cubicBezTo>
                  <a:pt x="885" y="2"/>
                  <a:pt x="868" y="1"/>
                  <a:pt x="850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7" name="Google Shape;847;p42"/>
          <p:cNvSpPr/>
          <p:nvPr/>
        </p:nvSpPr>
        <p:spPr>
          <a:xfrm>
            <a:off x="2372346" y="3481532"/>
            <a:ext cx="179231" cy="108064"/>
          </a:xfrm>
          <a:custGeom>
            <a:avLst/>
            <a:gdLst/>
            <a:ahLst/>
            <a:cxnLst/>
            <a:rect l="l" t="t" r="r" b="b"/>
            <a:pathLst>
              <a:path w="1637" h="987" extrusionOk="0">
                <a:moveTo>
                  <a:pt x="846" y="0"/>
                </a:moveTo>
                <a:cubicBezTo>
                  <a:pt x="785" y="0"/>
                  <a:pt x="725" y="25"/>
                  <a:pt x="679" y="78"/>
                </a:cubicBezTo>
                <a:cubicBezTo>
                  <a:pt x="642" y="143"/>
                  <a:pt x="642" y="226"/>
                  <a:pt x="679" y="301"/>
                </a:cubicBezTo>
                <a:cubicBezTo>
                  <a:pt x="605" y="226"/>
                  <a:pt x="512" y="170"/>
                  <a:pt x="409" y="152"/>
                </a:cubicBezTo>
                <a:cubicBezTo>
                  <a:pt x="385" y="144"/>
                  <a:pt x="360" y="140"/>
                  <a:pt x="335" y="140"/>
                </a:cubicBezTo>
                <a:cubicBezTo>
                  <a:pt x="274" y="140"/>
                  <a:pt x="214" y="164"/>
                  <a:pt x="168" y="217"/>
                </a:cubicBezTo>
                <a:cubicBezTo>
                  <a:pt x="131" y="271"/>
                  <a:pt x="175" y="335"/>
                  <a:pt x="271" y="364"/>
                </a:cubicBezTo>
                <a:lnTo>
                  <a:pt x="271" y="364"/>
                </a:lnTo>
                <a:cubicBezTo>
                  <a:pt x="247" y="357"/>
                  <a:pt x="223" y="353"/>
                  <a:pt x="199" y="353"/>
                </a:cubicBezTo>
                <a:cubicBezTo>
                  <a:pt x="135" y="353"/>
                  <a:pt x="77" y="378"/>
                  <a:pt x="37" y="431"/>
                </a:cubicBezTo>
                <a:cubicBezTo>
                  <a:pt x="0" y="487"/>
                  <a:pt x="47" y="552"/>
                  <a:pt x="140" y="580"/>
                </a:cubicBezTo>
                <a:cubicBezTo>
                  <a:pt x="200" y="589"/>
                  <a:pt x="261" y="594"/>
                  <a:pt x="321" y="594"/>
                </a:cubicBezTo>
                <a:cubicBezTo>
                  <a:pt x="382" y="594"/>
                  <a:pt x="442" y="589"/>
                  <a:pt x="502" y="580"/>
                </a:cubicBezTo>
                <a:lnTo>
                  <a:pt x="502" y="580"/>
                </a:lnTo>
                <a:cubicBezTo>
                  <a:pt x="409" y="608"/>
                  <a:pt x="326" y="663"/>
                  <a:pt x="261" y="747"/>
                </a:cubicBezTo>
                <a:cubicBezTo>
                  <a:pt x="223" y="803"/>
                  <a:pt x="270" y="868"/>
                  <a:pt x="363" y="896"/>
                </a:cubicBezTo>
                <a:cubicBezTo>
                  <a:pt x="387" y="903"/>
                  <a:pt x="412" y="907"/>
                  <a:pt x="435" y="907"/>
                </a:cubicBezTo>
                <a:cubicBezTo>
                  <a:pt x="502" y="907"/>
                  <a:pt x="564" y="879"/>
                  <a:pt x="605" y="831"/>
                </a:cubicBezTo>
                <a:lnTo>
                  <a:pt x="605" y="831"/>
                </a:lnTo>
                <a:cubicBezTo>
                  <a:pt x="568" y="887"/>
                  <a:pt x="614" y="952"/>
                  <a:pt x="707" y="980"/>
                </a:cubicBezTo>
                <a:cubicBezTo>
                  <a:pt x="729" y="984"/>
                  <a:pt x="751" y="986"/>
                  <a:pt x="772" y="986"/>
                </a:cubicBezTo>
                <a:cubicBezTo>
                  <a:pt x="842" y="986"/>
                  <a:pt x="906" y="962"/>
                  <a:pt x="949" y="905"/>
                </a:cubicBezTo>
                <a:cubicBezTo>
                  <a:pt x="986" y="840"/>
                  <a:pt x="986" y="756"/>
                  <a:pt x="949" y="682"/>
                </a:cubicBezTo>
                <a:lnTo>
                  <a:pt x="949" y="682"/>
                </a:lnTo>
                <a:cubicBezTo>
                  <a:pt x="1023" y="756"/>
                  <a:pt x="1116" y="812"/>
                  <a:pt x="1218" y="840"/>
                </a:cubicBezTo>
                <a:cubicBezTo>
                  <a:pt x="1240" y="847"/>
                  <a:pt x="1263" y="851"/>
                  <a:pt x="1285" y="851"/>
                </a:cubicBezTo>
                <a:cubicBezTo>
                  <a:pt x="1349" y="851"/>
                  <a:pt x="1412" y="823"/>
                  <a:pt x="1460" y="775"/>
                </a:cubicBezTo>
                <a:cubicBezTo>
                  <a:pt x="1494" y="716"/>
                  <a:pt x="1459" y="658"/>
                  <a:pt x="1384" y="633"/>
                </a:cubicBezTo>
                <a:lnTo>
                  <a:pt x="1384" y="633"/>
                </a:lnTo>
                <a:cubicBezTo>
                  <a:pt x="1398" y="636"/>
                  <a:pt x="1411" y="637"/>
                  <a:pt x="1425" y="637"/>
                </a:cubicBezTo>
                <a:cubicBezTo>
                  <a:pt x="1488" y="637"/>
                  <a:pt x="1552" y="609"/>
                  <a:pt x="1600" y="561"/>
                </a:cubicBezTo>
                <a:cubicBezTo>
                  <a:pt x="1637" y="496"/>
                  <a:pt x="1590" y="431"/>
                  <a:pt x="1488" y="412"/>
                </a:cubicBezTo>
                <a:cubicBezTo>
                  <a:pt x="1428" y="398"/>
                  <a:pt x="1367" y="391"/>
                  <a:pt x="1307" y="391"/>
                </a:cubicBezTo>
                <a:cubicBezTo>
                  <a:pt x="1246" y="391"/>
                  <a:pt x="1186" y="398"/>
                  <a:pt x="1125" y="412"/>
                </a:cubicBezTo>
                <a:cubicBezTo>
                  <a:pt x="1218" y="375"/>
                  <a:pt x="1311" y="319"/>
                  <a:pt x="1367" y="245"/>
                </a:cubicBezTo>
                <a:cubicBezTo>
                  <a:pt x="1404" y="180"/>
                  <a:pt x="1358" y="115"/>
                  <a:pt x="1265" y="96"/>
                </a:cubicBezTo>
                <a:cubicBezTo>
                  <a:pt x="1243" y="89"/>
                  <a:pt x="1221" y="85"/>
                  <a:pt x="1198" y="85"/>
                </a:cubicBezTo>
                <a:cubicBezTo>
                  <a:pt x="1135" y="85"/>
                  <a:pt x="1071" y="113"/>
                  <a:pt x="1023" y="161"/>
                </a:cubicBezTo>
                <a:cubicBezTo>
                  <a:pt x="1060" y="96"/>
                  <a:pt x="1014" y="31"/>
                  <a:pt x="921" y="12"/>
                </a:cubicBezTo>
                <a:cubicBezTo>
                  <a:pt x="896" y="4"/>
                  <a:pt x="871" y="0"/>
                  <a:pt x="846" y="0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8" name="Google Shape;848;p42"/>
          <p:cNvSpPr/>
          <p:nvPr/>
        </p:nvSpPr>
        <p:spPr>
          <a:xfrm>
            <a:off x="2487418" y="3680362"/>
            <a:ext cx="277003" cy="130400"/>
          </a:xfrm>
          <a:custGeom>
            <a:avLst/>
            <a:gdLst/>
            <a:ahLst/>
            <a:cxnLst/>
            <a:rect l="l" t="t" r="r" b="b"/>
            <a:pathLst>
              <a:path w="2530" h="1191" extrusionOk="0">
                <a:moveTo>
                  <a:pt x="0" y="0"/>
                </a:moveTo>
                <a:lnTo>
                  <a:pt x="0" y="372"/>
                </a:lnTo>
                <a:cubicBezTo>
                  <a:pt x="0" y="930"/>
                  <a:pt x="660" y="1191"/>
                  <a:pt x="1255" y="1191"/>
                </a:cubicBezTo>
                <a:cubicBezTo>
                  <a:pt x="1851" y="1191"/>
                  <a:pt x="2529" y="940"/>
                  <a:pt x="2529" y="372"/>
                </a:cubicBezTo>
                <a:lnTo>
                  <a:pt x="2529" y="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9" name="Google Shape;849;p42"/>
          <p:cNvSpPr/>
          <p:nvPr/>
        </p:nvSpPr>
        <p:spPr>
          <a:xfrm>
            <a:off x="2486323" y="3594852"/>
            <a:ext cx="278098" cy="176275"/>
          </a:xfrm>
          <a:custGeom>
            <a:avLst/>
            <a:gdLst/>
            <a:ahLst/>
            <a:cxnLst/>
            <a:rect l="l" t="t" r="r" b="b"/>
            <a:pathLst>
              <a:path w="2540" h="1610" extrusionOk="0">
                <a:moveTo>
                  <a:pt x="1256" y="0"/>
                </a:moveTo>
                <a:cubicBezTo>
                  <a:pt x="708" y="0"/>
                  <a:pt x="1" y="233"/>
                  <a:pt x="1" y="791"/>
                </a:cubicBezTo>
                <a:cubicBezTo>
                  <a:pt x="1" y="1349"/>
                  <a:pt x="670" y="1609"/>
                  <a:pt x="1265" y="1609"/>
                </a:cubicBezTo>
                <a:cubicBezTo>
                  <a:pt x="1861" y="1609"/>
                  <a:pt x="2539" y="1349"/>
                  <a:pt x="2539" y="791"/>
                </a:cubicBezTo>
                <a:cubicBezTo>
                  <a:pt x="2539" y="233"/>
                  <a:pt x="1833" y="0"/>
                  <a:pt x="125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0" name="Google Shape;850;p42"/>
          <p:cNvSpPr/>
          <p:nvPr/>
        </p:nvSpPr>
        <p:spPr>
          <a:xfrm>
            <a:off x="2502636" y="3601969"/>
            <a:ext cx="246456" cy="154815"/>
          </a:xfrm>
          <a:custGeom>
            <a:avLst/>
            <a:gdLst/>
            <a:ahLst/>
            <a:cxnLst/>
            <a:rect l="l" t="t" r="r" b="b"/>
            <a:pathLst>
              <a:path w="2251" h="1414" extrusionOk="0">
                <a:moveTo>
                  <a:pt x="1107" y="0"/>
                </a:moveTo>
                <a:cubicBezTo>
                  <a:pt x="624" y="0"/>
                  <a:pt x="1" y="205"/>
                  <a:pt x="1" y="698"/>
                </a:cubicBezTo>
                <a:cubicBezTo>
                  <a:pt x="1" y="1181"/>
                  <a:pt x="586" y="1414"/>
                  <a:pt x="1116" y="1414"/>
                </a:cubicBezTo>
                <a:cubicBezTo>
                  <a:pt x="1647" y="1414"/>
                  <a:pt x="2251" y="1191"/>
                  <a:pt x="2251" y="698"/>
                </a:cubicBezTo>
                <a:cubicBezTo>
                  <a:pt x="2251" y="205"/>
                  <a:pt x="1619" y="0"/>
                  <a:pt x="1107" y="0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1" name="Google Shape;851;p42"/>
          <p:cNvSpPr/>
          <p:nvPr/>
        </p:nvSpPr>
        <p:spPr>
          <a:xfrm>
            <a:off x="2501651" y="3601969"/>
            <a:ext cx="246456" cy="85619"/>
          </a:xfrm>
          <a:custGeom>
            <a:avLst/>
            <a:gdLst/>
            <a:ahLst/>
            <a:cxnLst/>
            <a:rect l="l" t="t" r="r" b="b"/>
            <a:pathLst>
              <a:path w="2251" h="782" extrusionOk="0">
                <a:moveTo>
                  <a:pt x="1116" y="0"/>
                </a:moveTo>
                <a:cubicBezTo>
                  <a:pt x="605" y="0"/>
                  <a:pt x="0" y="205"/>
                  <a:pt x="0" y="698"/>
                </a:cubicBezTo>
                <a:cubicBezTo>
                  <a:pt x="0" y="726"/>
                  <a:pt x="0" y="744"/>
                  <a:pt x="0" y="772"/>
                </a:cubicBezTo>
                <a:cubicBezTo>
                  <a:pt x="65" y="326"/>
                  <a:pt x="651" y="149"/>
                  <a:pt x="1116" y="149"/>
                </a:cubicBezTo>
                <a:cubicBezTo>
                  <a:pt x="1600" y="149"/>
                  <a:pt x="2195" y="335"/>
                  <a:pt x="2251" y="782"/>
                </a:cubicBezTo>
                <a:cubicBezTo>
                  <a:pt x="2251" y="754"/>
                  <a:pt x="2251" y="735"/>
                  <a:pt x="2251" y="707"/>
                </a:cubicBezTo>
                <a:cubicBezTo>
                  <a:pt x="2251" y="214"/>
                  <a:pt x="1628" y="0"/>
                  <a:pt x="1116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2" name="Google Shape;852;p42"/>
          <p:cNvSpPr/>
          <p:nvPr/>
        </p:nvSpPr>
        <p:spPr>
          <a:xfrm>
            <a:off x="2540300" y="3636567"/>
            <a:ext cx="172224" cy="108174"/>
          </a:xfrm>
          <a:custGeom>
            <a:avLst/>
            <a:gdLst/>
            <a:ahLst/>
            <a:cxnLst/>
            <a:rect l="l" t="t" r="r" b="b"/>
            <a:pathLst>
              <a:path w="1573" h="988" extrusionOk="0">
                <a:moveTo>
                  <a:pt x="1340" y="624"/>
                </a:moveTo>
                <a:lnTo>
                  <a:pt x="1340" y="624"/>
                </a:lnTo>
                <a:cubicBezTo>
                  <a:pt x="1368" y="633"/>
                  <a:pt x="1396" y="633"/>
                  <a:pt x="1433" y="633"/>
                </a:cubicBezTo>
                <a:lnTo>
                  <a:pt x="1405" y="652"/>
                </a:lnTo>
                <a:cubicBezTo>
                  <a:pt x="1386" y="642"/>
                  <a:pt x="1358" y="633"/>
                  <a:pt x="1340" y="624"/>
                </a:cubicBezTo>
                <a:close/>
                <a:moveTo>
                  <a:pt x="931" y="689"/>
                </a:moveTo>
                <a:lnTo>
                  <a:pt x="949" y="698"/>
                </a:lnTo>
                <a:lnTo>
                  <a:pt x="940" y="707"/>
                </a:lnTo>
                <a:cubicBezTo>
                  <a:pt x="940" y="707"/>
                  <a:pt x="940" y="698"/>
                  <a:pt x="931" y="689"/>
                </a:cubicBezTo>
                <a:close/>
                <a:moveTo>
                  <a:pt x="829" y="1"/>
                </a:moveTo>
                <a:cubicBezTo>
                  <a:pt x="780" y="1"/>
                  <a:pt x="732" y="13"/>
                  <a:pt x="689" y="38"/>
                </a:cubicBezTo>
                <a:lnTo>
                  <a:pt x="633" y="47"/>
                </a:lnTo>
                <a:lnTo>
                  <a:pt x="633" y="149"/>
                </a:lnTo>
                <a:cubicBezTo>
                  <a:pt x="624" y="196"/>
                  <a:pt x="633" y="252"/>
                  <a:pt x="661" y="298"/>
                </a:cubicBezTo>
                <a:cubicBezTo>
                  <a:pt x="586" y="224"/>
                  <a:pt x="484" y="168"/>
                  <a:pt x="382" y="149"/>
                </a:cubicBezTo>
                <a:cubicBezTo>
                  <a:pt x="359" y="143"/>
                  <a:pt x="336" y="140"/>
                  <a:pt x="313" y="140"/>
                </a:cubicBezTo>
                <a:cubicBezTo>
                  <a:pt x="271" y="140"/>
                  <a:pt x="229" y="150"/>
                  <a:pt x="187" y="168"/>
                </a:cubicBezTo>
                <a:lnTo>
                  <a:pt x="131" y="121"/>
                </a:lnTo>
                <a:lnTo>
                  <a:pt x="131" y="252"/>
                </a:lnTo>
                <a:cubicBezTo>
                  <a:pt x="131" y="296"/>
                  <a:pt x="174" y="341"/>
                  <a:pt x="243" y="361"/>
                </a:cubicBezTo>
                <a:lnTo>
                  <a:pt x="243" y="361"/>
                </a:lnTo>
                <a:cubicBezTo>
                  <a:pt x="223" y="356"/>
                  <a:pt x="203" y="354"/>
                  <a:pt x="183" y="354"/>
                </a:cubicBezTo>
                <a:cubicBezTo>
                  <a:pt x="141" y="354"/>
                  <a:pt x="98" y="364"/>
                  <a:pt x="56" y="382"/>
                </a:cubicBezTo>
                <a:lnTo>
                  <a:pt x="1" y="345"/>
                </a:lnTo>
                <a:lnTo>
                  <a:pt x="1" y="466"/>
                </a:lnTo>
                <a:cubicBezTo>
                  <a:pt x="1" y="512"/>
                  <a:pt x="38" y="559"/>
                  <a:pt x="112" y="577"/>
                </a:cubicBezTo>
                <a:cubicBezTo>
                  <a:pt x="173" y="591"/>
                  <a:pt x="233" y="598"/>
                  <a:pt x="294" y="598"/>
                </a:cubicBezTo>
                <a:cubicBezTo>
                  <a:pt x="354" y="598"/>
                  <a:pt x="414" y="591"/>
                  <a:pt x="475" y="577"/>
                </a:cubicBezTo>
                <a:lnTo>
                  <a:pt x="475" y="577"/>
                </a:lnTo>
                <a:cubicBezTo>
                  <a:pt x="410" y="605"/>
                  <a:pt x="345" y="642"/>
                  <a:pt x="280" y="689"/>
                </a:cubicBezTo>
                <a:lnTo>
                  <a:pt x="224" y="661"/>
                </a:lnTo>
                <a:lnTo>
                  <a:pt x="224" y="772"/>
                </a:lnTo>
                <a:cubicBezTo>
                  <a:pt x="224" y="819"/>
                  <a:pt x="261" y="865"/>
                  <a:pt x="335" y="893"/>
                </a:cubicBezTo>
                <a:cubicBezTo>
                  <a:pt x="357" y="901"/>
                  <a:pt x="380" y="904"/>
                  <a:pt x="402" y="904"/>
                </a:cubicBezTo>
                <a:cubicBezTo>
                  <a:pt x="466" y="904"/>
                  <a:pt x="529" y="876"/>
                  <a:pt x="577" y="828"/>
                </a:cubicBezTo>
                <a:lnTo>
                  <a:pt x="577" y="828"/>
                </a:lnTo>
                <a:cubicBezTo>
                  <a:pt x="540" y="884"/>
                  <a:pt x="586" y="949"/>
                  <a:pt x="679" y="977"/>
                </a:cubicBezTo>
                <a:cubicBezTo>
                  <a:pt x="704" y="984"/>
                  <a:pt x="728" y="988"/>
                  <a:pt x="752" y="988"/>
                </a:cubicBezTo>
                <a:cubicBezTo>
                  <a:pt x="819" y="988"/>
                  <a:pt x="880" y="960"/>
                  <a:pt x="921" y="912"/>
                </a:cubicBezTo>
                <a:cubicBezTo>
                  <a:pt x="940" y="884"/>
                  <a:pt x="949" y="856"/>
                  <a:pt x="949" y="828"/>
                </a:cubicBezTo>
                <a:lnTo>
                  <a:pt x="949" y="707"/>
                </a:lnTo>
                <a:cubicBezTo>
                  <a:pt x="1024" y="772"/>
                  <a:pt x="1098" y="810"/>
                  <a:pt x="1191" y="838"/>
                </a:cubicBezTo>
                <a:cubicBezTo>
                  <a:pt x="1213" y="845"/>
                  <a:pt x="1235" y="848"/>
                  <a:pt x="1258" y="848"/>
                </a:cubicBezTo>
                <a:cubicBezTo>
                  <a:pt x="1321" y="848"/>
                  <a:pt x="1385" y="821"/>
                  <a:pt x="1433" y="772"/>
                </a:cubicBezTo>
                <a:cubicBezTo>
                  <a:pt x="1442" y="754"/>
                  <a:pt x="1442" y="745"/>
                  <a:pt x="1442" y="726"/>
                </a:cubicBezTo>
                <a:lnTo>
                  <a:pt x="1442" y="624"/>
                </a:lnTo>
                <a:cubicBezTo>
                  <a:pt x="1489" y="624"/>
                  <a:pt x="1535" y="596"/>
                  <a:pt x="1563" y="559"/>
                </a:cubicBezTo>
                <a:cubicBezTo>
                  <a:pt x="1572" y="549"/>
                  <a:pt x="1572" y="540"/>
                  <a:pt x="1572" y="521"/>
                </a:cubicBezTo>
                <a:lnTo>
                  <a:pt x="1572" y="391"/>
                </a:lnTo>
                <a:lnTo>
                  <a:pt x="1535" y="438"/>
                </a:lnTo>
                <a:cubicBezTo>
                  <a:pt x="1516" y="428"/>
                  <a:pt x="1498" y="419"/>
                  <a:pt x="1470" y="410"/>
                </a:cubicBezTo>
                <a:cubicBezTo>
                  <a:pt x="1409" y="400"/>
                  <a:pt x="1349" y="396"/>
                  <a:pt x="1289" y="396"/>
                </a:cubicBezTo>
                <a:cubicBezTo>
                  <a:pt x="1228" y="396"/>
                  <a:pt x="1168" y="400"/>
                  <a:pt x="1107" y="410"/>
                </a:cubicBezTo>
                <a:cubicBezTo>
                  <a:pt x="1200" y="382"/>
                  <a:pt x="1293" y="326"/>
                  <a:pt x="1349" y="242"/>
                </a:cubicBezTo>
                <a:cubicBezTo>
                  <a:pt x="1358" y="233"/>
                  <a:pt x="1368" y="214"/>
                  <a:pt x="1368" y="196"/>
                </a:cubicBezTo>
                <a:lnTo>
                  <a:pt x="1368" y="75"/>
                </a:lnTo>
                <a:lnTo>
                  <a:pt x="1321" y="121"/>
                </a:lnTo>
                <a:cubicBezTo>
                  <a:pt x="1303" y="103"/>
                  <a:pt x="1275" y="94"/>
                  <a:pt x="1247" y="94"/>
                </a:cubicBezTo>
                <a:cubicBezTo>
                  <a:pt x="1222" y="85"/>
                  <a:pt x="1197" y="81"/>
                  <a:pt x="1172" y="81"/>
                </a:cubicBezTo>
                <a:cubicBezTo>
                  <a:pt x="1111" y="81"/>
                  <a:pt x="1051" y="106"/>
                  <a:pt x="1005" y="159"/>
                </a:cubicBezTo>
                <a:cubicBezTo>
                  <a:pt x="1042" y="94"/>
                  <a:pt x="996" y="29"/>
                  <a:pt x="903" y="10"/>
                </a:cubicBezTo>
                <a:cubicBezTo>
                  <a:pt x="878" y="4"/>
                  <a:pt x="853" y="1"/>
                  <a:pt x="829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3" name="Google Shape;853;p42"/>
          <p:cNvSpPr/>
          <p:nvPr/>
        </p:nvSpPr>
        <p:spPr>
          <a:xfrm>
            <a:off x="2538330" y="3623209"/>
            <a:ext cx="179231" cy="108283"/>
          </a:xfrm>
          <a:custGeom>
            <a:avLst/>
            <a:gdLst/>
            <a:ahLst/>
            <a:cxnLst/>
            <a:rect l="l" t="t" r="r" b="b"/>
            <a:pathLst>
              <a:path w="1637" h="989" extrusionOk="0">
                <a:moveTo>
                  <a:pt x="854" y="0"/>
                </a:moveTo>
                <a:cubicBezTo>
                  <a:pt x="790" y="0"/>
                  <a:pt x="727" y="28"/>
                  <a:pt x="679" y="76"/>
                </a:cubicBezTo>
                <a:cubicBezTo>
                  <a:pt x="642" y="141"/>
                  <a:pt x="642" y="234"/>
                  <a:pt x="679" y="309"/>
                </a:cubicBezTo>
                <a:cubicBezTo>
                  <a:pt x="604" y="234"/>
                  <a:pt x="512" y="178"/>
                  <a:pt x="409" y="151"/>
                </a:cubicBezTo>
                <a:cubicBezTo>
                  <a:pt x="389" y="146"/>
                  <a:pt x="368" y="144"/>
                  <a:pt x="347" y="144"/>
                </a:cubicBezTo>
                <a:cubicBezTo>
                  <a:pt x="282" y="144"/>
                  <a:pt x="217" y="166"/>
                  <a:pt x="167" y="216"/>
                </a:cubicBezTo>
                <a:cubicBezTo>
                  <a:pt x="131" y="279"/>
                  <a:pt x="175" y="343"/>
                  <a:pt x="264" y="363"/>
                </a:cubicBezTo>
                <a:lnTo>
                  <a:pt x="264" y="363"/>
                </a:lnTo>
                <a:cubicBezTo>
                  <a:pt x="246" y="359"/>
                  <a:pt x="227" y="358"/>
                  <a:pt x="208" y="358"/>
                </a:cubicBezTo>
                <a:cubicBezTo>
                  <a:pt x="143" y="358"/>
                  <a:pt x="79" y="380"/>
                  <a:pt x="37" y="429"/>
                </a:cubicBezTo>
                <a:cubicBezTo>
                  <a:pt x="0" y="495"/>
                  <a:pt x="47" y="560"/>
                  <a:pt x="140" y="578"/>
                </a:cubicBezTo>
                <a:cubicBezTo>
                  <a:pt x="200" y="592"/>
                  <a:pt x="260" y="599"/>
                  <a:pt x="321" y="599"/>
                </a:cubicBezTo>
                <a:cubicBezTo>
                  <a:pt x="381" y="599"/>
                  <a:pt x="442" y="592"/>
                  <a:pt x="502" y="578"/>
                </a:cubicBezTo>
                <a:lnTo>
                  <a:pt x="502" y="578"/>
                </a:lnTo>
                <a:cubicBezTo>
                  <a:pt x="409" y="615"/>
                  <a:pt x="326" y="671"/>
                  <a:pt x="260" y="746"/>
                </a:cubicBezTo>
                <a:cubicBezTo>
                  <a:pt x="223" y="811"/>
                  <a:pt x="270" y="876"/>
                  <a:pt x="363" y="894"/>
                </a:cubicBezTo>
                <a:cubicBezTo>
                  <a:pt x="385" y="902"/>
                  <a:pt x="408" y="905"/>
                  <a:pt x="431" y="905"/>
                </a:cubicBezTo>
                <a:cubicBezTo>
                  <a:pt x="497" y="905"/>
                  <a:pt x="563" y="877"/>
                  <a:pt x="604" y="829"/>
                </a:cubicBezTo>
                <a:lnTo>
                  <a:pt x="604" y="829"/>
                </a:lnTo>
                <a:cubicBezTo>
                  <a:pt x="567" y="894"/>
                  <a:pt x="614" y="960"/>
                  <a:pt x="707" y="978"/>
                </a:cubicBezTo>
                <a:cubicBezTo>
                  <a:pt x="731" y="985"/>
                  <a:pt x="755" y="989"/>
                  <a:pt x="779" y="989"/>
                </a:cubicBezTo>
                <a:cubicBezTo>
                  <a:pt x="846" y="989"/>
                  <a:pt x="907" y="961"/>
                  <a:pt x="949" y="913"/>
                </a:cubicBezTo>
                <a:cubicBezTo>
                  <a:pt x="986" y="848"/>
                  <a:pt x="986" y="764"/>
                  <a:pt x="949" y="690"/>
                </a:cubicBezTo>
                <a:lnTo>
                  <a:pt x="949" y="690"/>
                </a:lnTo>
                <a:cubicBezTo>
                  <a:pt x="1023" y="764"/>
                  <a:pt x="1116" y="820"/>
                  <a:pt x="1218" y="839"/>
                </a:cubicBezTo>
                <a:cubicBezTo>
                  <a:pt x="1240" y="846"/>
                  <a:pt x="1263" y="849"/>
                  <a:pt x="1285" y="849"/>
                </a:cubicBezTo>
                <a:cubicBezTo>
                  <a:pt x="1349" y="849"/>
                  <a:pt x="1412" y="822"/>
                  <a:pt x="1460" y="774"/>
                </a:cubicBezTo>
                <a:cubicBezTo>
                  <a:pt x="1496" y="719"/>
                  <a:pt x="1453" y="656"/>
                  <a:pt x="1365" y="627"/>
                </a:cubicBezTo>
                <a:lnTo>
                  <a:pt x="1365" y="627"/>
                </a:lnTo>
                <a:cubicBezTo>
                  <a:pt x="1384" y="633"/>
                  <a:pt x="1404" y="636"/>
                  <a:pt x="1424" y="636"/>
                </a:cubicBezTo>
                <a:cubicBezTo>
                  <a:pt x="1488" y="636"/>
                  <a:pt x="1549" y="608"/>
                  <a:pt x="1590" y="560"/>
                </a:cubicBezTo>
                <a:cubicBezTo>
                  <a:pt x="1637" y="504"/>
                  <a:pt x="1581" y="429"/>
                  <a:pt x="1488" y="411"/>
                </a:cubicBezTo>
                <a:cubicBezTo>
                  <a:pt x="1427" y="397"/>
                  <a:pt x="1367" y="390"/>
                  <a:pt x="1307" y="390"/>
                </a:cubicBezTo>
                <a:cubicBezTo>
                  <a:pt x="1246" y="390"/>
                  <a:pt x="1186" y="397"/>
                  <a:pt x="1125" y="411"/>
                </a:cubicBezTo>
                <a:cubicBezTo>
                  <a:pt x="1218" y="374"/>
                  <a:pt x="1302" y="318"/>
                  <a:pt x="1367" y="243"/>
                </a:cubicBezTo>
                <a:cubicBezTo>
                  <a:pt x="1404" y="178"/>
                  <a:pt x="1358" y="113"/>
                  <a:pt x="1265" y="95"/>
                </a:cubicBezTo>
                <a:cubicBezTo>
                  <a:pt x="1243" y="87"/>
                  <a:pt x="1220" y="84"/>
                  <a:pt x="1198" y="84"/>
                </a:cubicBezTo>
                <a:cubicBezTo>
                  <a:pt x="1134" y="84"/>
                  <a:pt x="1071" y="112"/>
                  <a:pt x="1023" y="160"/>
                </a:cubicBezTo>
                <a:cubicBezTo>
                  <a:pt x="1060" y="95"/>
                  <a:pt x="1014" y="30"/>
                  <a:pt x="921" y="11"/>
                </a:cubicBezTo>
                <a:cubicBezTo>
                  <a:pt x="899" y="4"/>
                  <a:pt x="876" y="0"/>
                  <a:pt x="85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4" name="Google Shape;854;p42"/>
          <p:cNvSpPr/>
          <p:nvPr/>
        </p:nvSpPr>
        <p:spPr>
          <a:xfrm>
            <a:off x="2730700" y="3752624"/>
            <a:ext cx="278098" cy="129414"/>
          </a:xfrm>
          <a:custGeom>
            <a:avLst/>
            <a:gdLst/>
            <a:ahLst/>
            <a:cxnLst/>
            <a:rect l="l" t="t" r="r" b="b"/>
            <a:pathLst>
              <a:path w="2540" h="1182" extrusionOk="0">
                <a:moveTo>
                  <a:pt x="1" y="1"/>
                </a:moveTo>
                <a:lnTo>
                  <a:pt x="1" y="373"/>
                </a:lnTo>
                <a:cubicBezTo>
                  <a:pt x="1" y="931"/>
                  <a:pt x="670" y="1182"/>
                  <a:pt x="1265" y="1182"/>
                </a:cubicBezTo>
                <a:cubicBezTo>
                  <a:pt x="1851" y="1182"/>
                  <a:pt x="2539" y="931"/>
                  <a:pt x="2539" y="373"/>
                </a:cubicBezTo>
                <a:lnTo>
                  <a:pt x="2539" y="1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5" name="Google Shape;855;p42"/>
          <p:cNvSpPr/>
          <p:nvPr/>
        </p:nvSpPr>
        <p:spPr>
          <a:xfrm>
            <a:off x="2730700" y="3666129"/>
            <a:ext cx="278098" cy="176275"/>
          </a:xfrm>
          <a:custGeom>
            <a:avLst/>
            <a:gdLst/>
            <a:ahLst/>
            <a:cxnLst/>
            <a:rect l="l" t="t" r="r" b="b"/>
            <a:pathLst>
              <a:path w="2540" h="1610" extrusionOk="0">
                <a:moveTo>
                  <a:pt x="1256" y="0"/>
                </a:moveTo>
                <a:cubicBezTo>
                  <a:pt x="698" y="0"/>
                  <a:pt x="1" y="233"/>
                  <a:pt x="1" y="791"/>
                </a:cubicBezTo>
                <a:cubicBezTo>
                  <a:pt x="1" y="1349"/>
                  <a:pt x="670" y="1609"/>
                  <a:pt x="1256" y="1609"/>
                </a:cubicBezTo>
                <a:cubicBezTo>
                  <a:pt x="1851" y="1609"/>
                  <a:pt x="2539" y="1358"/>
                  <a:pt x="2539" y="791"/>
                </a:cubicBezTo>
                <a:cubicBezTo>
                  <a:pt x="2539" y="233"/>
                  <a:pt x="1823" y="0"/>
                  <a:pt x="1256" y="0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6" name="Google Shape;856;p42"/>
          <p:cNvSpPr/>
          <p:nvPr/>
        </p:nvSpPr>
        <p:spPr>
          <a:xfrm>
            <a:off x="2746028" y="3673246"/>
            <a:ext cx="246456" cy="155910"/>
          </a:xfrm>
          <a:custGeom>
            <a:avLst/>
            <a:gdLst/>
            <a:ahLst/>
            <a:cxnLst/>
            <a:rect l="l" t="t" r="r" b="b"/>
            <a:pathLst>
              <a:path w="2251" h="1424" extrusionOk="0">
                <a:moveTo>
                  <a:pt x="1116" y="0"/>
                </a:moveTo>
                <a:cubicBezTo>
                  <a:pt x="623" y="0"/>
                  <a:pt x="0" y="205"/>
                  <a:pt x="0" y="707"/>
                </a:cubicBezTo>
                <a:cubicBezTo>
                  <a:pt x="0" y="1200"/>
                  <a:pt x="595" y="1423"/>
                  <a:pt x="1125" y="1423"/>
                </a:cubicBezTo>
                <a:cubicBezTo>
                  <a:pt x="1646" y="1423"/>
                  <a:pt x="2251" y="1200"/>
                  <a:pt x="2251" y="707"/>
                </a:cubicBezTo>
                <a:cubicBezTo>
                  <a:pt x="2251" y="214"/>
                  <a:pt x="1627" y="0"/>
                  <a:pt x="1116" y="0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7" name="Google Shape;857;p42"/>
          <p:cNvSpPr/>
          <p:nvPr/>
        </p:nvSpPr>
        <p:spPr>
          <a:xfrm>
            <a:off x="2744934" y="3673246"/>
            <a:ext cx="247551" cy="85619"/>
          </a:xfrm>
          <a:custGeom>
            <a:avLst/>
            <a:gdLst/>
            <a:ahLst/>
            <a:cxnLst/>
            <a:rect l="l" t="t" r="r" b="b"/>
            <a:pathLst>
              <a:path w="2261" h="782" extrusionOk="0">
                <a:moveTo>
                  <a:pt x="1126" y="0"/>
                </a:moveTo>
                <a:cubicBezTo>
                  <a:pt x="615" y="0"/>
                  <a:pt x="10" y="205"/>
                  <a:pt x="10" y="707"/>
                </a:cubicBezTo>
                <a:cubicBezTo>
                  <a:pt x="1" y="726"/>
                  <a:pt x="1" y="754"/>
                  <a:pt x="10" y="782"/>
                </a:cubicBezTo>
                <a:cubicBezTo>
                  <a:pt x="75" y="335"/>
                  <a:pt x="661" y="140"/>
                  <a:pt x="1126" y="140"/>
                </a:cubicBezTo>
                <a:cubicBezTo>
                  <a:pt x="1610" y="140"/>
                  <a:pt x="2195" y="335"/>
                  <a:pt x="2261" y="782"/>
                </a:cubicBezTo>
                <a:cubicBezTo>
                  <a:pt x="2261" y="754"/>
                  <a:pt x="2261" y="735"/>
                  <a:pt x="2261" y="707"/>
                </a:cubicBezTo>
                <a:cubicBezTo>
                  <a:pt x="2261" y="214"/>
                  <a:pt x="1628" y="0"/>
                  <a:pt x="1126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8" name="Google Shape;858;p42"/>
          <p:cNvSpPr/>
          <p:nvPr/>
        </p:nvSpPr>
        <p:spPr>
          <a:xfrm>
            <a:off x="2783692" y="3707844"/>
            <a:ext cx="173209" cy="108174"/>
          </a:xfrm>
          <a:custGeom>
            <a:avLst/>
            <a:gdLst/>
            <a:ahLst/>
            <a:cxnLst/>
            <a:rect l="l" t="t" r="r" b="b"/>
            <a:pathLst>
              <a:path w="1582" h="988" extrusionOk="0">
                <a:moveTo>
                  <a:pt x="1339" y="633"/>
                </a:moveTo>
                <a:cubicBezTo>
                  <a:pt x="1364" y="633"/>
                  <a:pt x="1385" y="637"/>
                  <a:pt x="1404" y="637"/>
                </a:cubicBezTo>
                <a:cubicBezTo>
                  <a:pt x="1414" y="637"/>
                  <a:pt x="1423" y="636"/>
                  <a:pt x="1432" y="633"/>
                </a:cubicBezTo>
                <a:lnTo>
                  <a:pt x="1432" y="633"/>
                </a:lnTo>
                <a:lnTo>
                  <a:pt x="1414" y="661"/>
                </a:lnTo>
                <a:cubicBezTo>
                  <a:pt x="1386" y="642"/>
                  <a:pt x="1367" y="633"/>
                  <a:pt x="1339" y="633"/>
                </a:cubicBezTo>
                <a:close/>
                <a:moveTo>
                  <a:pt x="838" y="1"/>
                </a:moveTo>
                <a:cubicBezTo>
                  <a:pt x="791" y="1"/>
                  <a:pt x="742" y="15"/>
                  <a:pt x="698" y="47"/>
                </a:cubicBezTo>
                <a:lnTo>
                  <a:pt x="633" y="56"/>
                </a:lnTo>
                <a:lnTo>
                  <a:pt x="633" y="149"/>
                </a:lnTo>
                <a:cubicBezTo>
                  <a:pt x="633" y="205"/>
                  <a:pt x="642" y="252"/>
                  <a:pt x="660" y="298"/>
                </a:cubicBezTo>
                <a:cubicBezTo>
                  <a:pt x="586" y="224"/>
                  <a:pt x="493" y="177"/>
                  <a:pt x="391" y="149"/>
                </a:cubicBezTo>
                <a:cubicBezTo>
                  <a:pt x="369" y="143"/>
                  <a:pt x="346" y="140"/>
                  <a:pt x="324" y="140"/>
                </a:cubicBezTo>
                <a:cubicBezTo>
                  <a:pt x="278" y="140"/>
                  <a:pt x="233" y="152"/>
                  <a:pt x="195" y="177"/>
                </a:cubicBezTo>
                <a:lnTo>
                  <a:pt x="140" y="131"/>
                </a:lnTo>
                <a:lnTo>
                  <a:pt x="140" y="252"/>
                </a:lnTo>
                <a:cubicBezTo>
                  <a:pt x="140" y="298"/>
                  <a:pt x="177" y="345"/>
                  <a:pt x="251" y="363"/>
                </a:cubicBezTo>
                <a:cubicBezTo>
                  <a:pt x="231" y="360"/>
                  <a:pt x="208" y="358"/>
                  <a:pt x="184" y="358"/>
                </a:cubicBezTo>
                <a:cubicBezTo>
                  <a:pt x="143" y="358"/>
                  <a:pt x="101" y="364"/>
                  <a:pt x="65" y="382"/>
                </a:cubicBezTo>
                <a:lnTo>
                  <a:pt x="0" y="345"/>
                </a:lnTo>
                <a:lnTo>
                  <a:pt x="0" y="475"/>
                </a:lnTo>
                <a:cubicBezTo>
                  <a:pt x="0" y="521"/>
                  <a:pt x="47" y="559"/>
                  <a:pt x="121" y="577"/>
                </a:cubicBezTo>
                <a:cubicBezTo>
                  <a:pt x="182" y="591"/>
                  <a:pt x="242" y="598"/>
                  <a:pt x="302" y="598"/>
                </a:cubicBezTo>
                <a:cubicBezTo>
                  <a:pt x="363" y="598"/>
                  <a:pt x="423" y="591"/>
                  <a:pt x="484" y="577"/>
                </a:cubicBezTo>
                <a:lnTo>
                  <a:pt x="484" y="577"/>
                </a:lnTo>
                <a:cubicBezTo>
                  <a:pt x="409" y="605"/>
                  <a:pt x="344" y="642"/>
                  <a:pt x="288" y="689"/>
                </a:cubicBezTo>
                <a:lnTo>
                  <a:pt x="223" y="661"/>
                </a:lnTo>
                <a:lnTo>
                  <a:pt x="223" y="772"/>
                </a:lnTo>
                <a:cubicBezTo>
                  <a:pt x="223" y="828"/>
                  <a:pt x="270" y="875"/>
                  <a:pt x="344" y="893"/>
                </a:cubicBezTo>
                <a:cubicBezTo>
                  <a:pt x="366" y="901"/>
                  <a:pt x="389" y="904"/>
                  <a:pt x="411" y="904"/>
                </a:cubicBezTo>
                <a:cubicBezTo>
                  <a:pt x="474" y="904"/>
                  <a:pt x="536" y="876"/>
                  <a:pt x="577" y="828"/>
                </a:cubicBezTo>
                <a:lnTo>
                  <a:pt x="577" y="828"/>
                </a:lnTo>
                <a:cubicBezTo>
                  <a:pt x="540" y="884"/>
                  <a:pt x="595" y="949"/>
                  <a:pt x="688" y="977"/>
                </a:cubicBezTo>
                <a:cubicBezTo>
                  <a:pt x="710" y="984"/>
                  <a:pt x="733" y="988"/>
                  <a:pt x="755" y="988"/>
                </a:cubicBezTo>
                <a:cubicBezTo>
                  <a:pt x="819" y="988"/>
                  <a:pt x="882" y="960"/>
                  <a:pt x="930" y="912"/>
                </a:cubicBezTo>
                <a:cubicBezTo>
                  <a:pt x="939" y="884"/>
                  <a:pt x="949" y="856"/>
                  <a:pt x="958" y="828"/>
                </a:cubicBezTo>
                <a:lnTo>
                  <a:pt x="958" y="707"/>
                </a:lnTo>
                <a:lnTo>
                  <a:pt x="949" y="707"/>
                </a:lnTo>
                <a:lnTo>
                  <a:pt x="949" y="689"/>
                </a:lnTo>
                <a:lnTo>
                  <a:pt x="958" y="707"/>
                </a:lnTo>
                <a:cubicBezTo>
                  <a:pt x="1023" y="772"/>
                  <a:pt x="1107" y="819"/>
                  <a:pt x="1200" y="837"/>
                </a:cubicBezTo>
                <a:cubicBezTo>
                  <a:pt x="1222" y="845"/>
                  <a:pt x="1244" y="848"/>
                  <a:pt x="1266" y="848"/>
                </a:cubicBezTo>
                <a:cubicBezTo>
                  <a:pt x="1330" y="848"/>
                  <a:pt x="1391" y="820"/>
                  <a:pt x="1432" y="772"/>
                </a:cubicBezTo>
                <a:cubicBezTo>
                  <a:pt x="1442" y="763"/>
                  <a:pt x="1451" y="744"/>
                  <a:pt x="1451" y="726"/>
                </a:cubicBezTo>
                <a:lnTo>
                  <a:pt x="1451" y="633"/>
                </a:lnTo>
                <a:cubicBezTo>
                  <a:pt x="1497" y="624"/>
                  <a:pt x="1535" y="596"/>
                  <a:pt x="1562" y="559"/>
                </a:cubicBezTo>
                <a:cubicBezTo>
                  <a:pt x="1572" y="549"/>
                  <a:pt x="1581" y="540"/>
                  <a:pt x="1581" y="521"/>
                </a:cubicBezTo>
                <a:lnTo>
                  <a:pt x="1581" y="391"/>
                </a:lnTo>
                <a:lnTo>
                  <a:pt x="1544" y="438"/>
                </a:lnTo>
                <a:cubicBezTo>
                  <a:pt x="1516" y="428"/>
                  <a:pt x="1497" y="419"/>
                  <a:pt x="1479" y="419"/>
                </a:cubicBezTo>
                <a:cubicBezTo>
                  <a:pt x="1418" y="405"/>
                  <a:pt x="1356" y="398"/>
                  <a:pt x="1294" y="398"/>
                </a:cubicBezTo>
                <a:cubicBezTo>
                  <a:pt x="1232" y="398"/>
                  <a:pt x="1172" y="405"/>
                  <a:pt x="1116" y="419"/>
                </a:cubicBezTo>
                <a:cubicBezTo>
                  <a:pt x="1209" y="382"/>
                  <a:pt x="1293" y="326"/>
                  <a:pt x="1358" y="252"/>
                </a:cubicBezTo>
                <a:cubicBezTo>
                  <a:pt x="1367" y="233"/>
                  <a:pt x="1367" y="214"/>
                  <a:pt x="1367" y="196"/>
                </a:cubicBezTo>
                <a:lnTo>
                  <a:pt x="1367" y="84"/>
                </a:lnTo>
                <a:lnTo>
                  <a:pt x="1321" y="121"/>
                </a:lnTo>
                <a:cubicBezTo>
                  <a:pt x="1302" y="112"/>
                  <a:pt x="1274" y="103"/>
                  <a:pt x="1256" y="94"/>
                </a:cubicBezTo>
                <a:cubicBezTo>
                  <a:pt x="1231" y="86"/>
                  <a:pt x="1207" y="83"/>
                  <a:pt x="1183" y="83"/>
                </a:cubicBezTo>
                <a:cubicBezTo>
                  <a:pt x="1117" y="83"/>
                  <a:pt x="1055" y="111"/>
                  <a:pt x="1014" y="159"/>
                </a:cubicBezTo>
                <a:cubicBezTo>
                  <a:pt x="1051" y="103"/>
                  <a:pt x="1004" y="28"/>
                  <a:pt x="902" y="10"/>
                </a:cubicBezTo>
                <a:cubicBezTo>
                  <a:pt x="882" y="4"/>
                  <a:pt x="860" y="1"/>
                  <a:pt x="838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9" name="Google Shape;859;p42"/>
          <p:cNvSpPr/>
          <p:nvPr/>
        </p:nvSpPr>
        <p:spPr>
          <a:xfrm>
            <a:off x="2781612" y="3694486"/>
            <a:ext cx="179341" cy="108940"/>
          </a:xfrm>
          <a:custGeom>
            <a:avLst/>
            <a:gdLst/>
            <a:ahLst/>
            <a:cxnLst/>
            <a:rect l="l" t="t" r="r" b="b"/>
            <a:pathLst>
              <a:path w="1638" h="995" extrusionOk="0">
                <a:moveTo>
                  <a:pt x="854" y="0"/>
                </a:moveTo>
                <a:cubicBezTo>
                  <a:pt x="791" y="0"/>
                  <a:pt x="730" y="28"/>
                  <a:pt x="689" y="76"/>
                </a:cubicBezTo>
                <a:cubicBezTo>
                  <a:pt x="642" y="150"/>
                  <a:pt x="642" y="234"/>
                  <a:pt x="689" y="309"/>
                </a:cubicBezTo>
                <a:cubicBezTo>
                  <a:pt x="614" y="234"/>
                  <a:pt x="521" y="178"/>
                  <a:pt x="419" y="160"/>
                </a:cubicBezTo>
                <a:cubicBezTo>
                  <a:pt x="395" y="152"/>
                  <a:pt x="370" y="149"/>
                  <a:pt x="347" y="149"/>
                </a:cubicBezTo>
                <a:cubicBezTo>
                  <a:pt x="280" y="149"/>
                  <a:pt x="218" y="177"/>
                  <a:pt x="177" y="225"/>
                </a:cubicBezTo>
                <a:cubicBezTo>
                  <a:pt x="141" y="279"/>
                  <a:pt x="184" y="342"/>
                  <a:pt x="273" y="371"/>
                </a:cubicBezTo>
                <a:lnTo>
                  <a:pt x="273" y="371"/>
                </a:lnTo>
                <a:cubicBezTo>
                  <a:pt x="253" y="366"/>
                  <a:pt x="233" y="363"/>
                  <a:pt x="213" y="363"/>
                </a:cubicBezTo>
                <a:cubicBezTo>
                  <a:pt x="149" y="363"/>
                  <a:pt x="86" y="391"/>
                  <a:pt x="38" y="439"/>
                </a:cubicBezTo>
                <a:cubicBezTo>
                  <a:pt x="1" y="495"/>
                  <a:pt x="47" y="560"/>
                  <a:pt x="149" y="588"/>
                </a:cubicBezTo>
                <a:cubicBezTo>
                  <a:pt x="205" y="597"/>
                  <a:pt x="266" y="601"/>
                  <a:pt x="327" y="601"/>
                </a:cubicBezTo>
                <a:cubicBezTo>
                  <a:pt x="389" y="601"/>
                  <a:pt x="452" y="597"/>
                  <a:pt x="512" y="588"/>
                </a:cubicBezTo>
                <a:lnTo>
                  <a:pt x="512" y="588"/>
                </a:lnTo>
                <a:cubicBezTo>
                  <a:pt x="410" y="615"/>
                  <a:pt x="326" y="671"/>
                  <a:pt x="270" y="755"/>
                </a:cubicBezTo>
                <a:cubicBezTo>
                  <a:pt x="233" y="811"/>
                  <a:pt x="280" y="876"/>
                  <a:pt x="373" y="904"/>
                </a:cubicBezTo>
                <a:cubicBezTo>
                  <a:pt x="392" y="908"/>
                  <a:pt x="413" y="910"/>
                  <a:pt x="433" y="910"/>
                </a:cubicBezTo>
                <a:cubicBezTo>
                  <a:pt x="499" y="910"/>
                  <a:pt x="565" y="886"/>
                  <a:pt x="614" y="829"/>
                </a:cubicBezTo>
                <a:lnTo>
                  <a:pt x="614" y="829"/>
                </a:lnTo>
                <a:cubicBezTo>
                  <a:pt x="577" y="894"/>
                  <a:pt x="624" y="959"/>
                  <a:pt x="717" y="987"/>
                </a:cubicBezTo>
                <a:cubicBezTo>
                  <a:pt x="736" y="992"/>
                  <a:pt x="757" y="994"/>
                  <a:pt x="777" y="994"/>
                </a:cubicBezTo>
                <a:cubicBezTo>
                  <a:pt x="843" y="994"/>
                  <a:pt x="909" y="970"/>
                  <a:pt x="958" y="913"/>
                </a:cubicBezTo>
                <a:cubicBezTo>
                  <a:pt x="996" y="848"/>
                  <a:pt x="996" y="764"/>
                  <a:pt x="958" y="690"/>
                </a:cubicBezTo>
                <a:lnTo>
                  <a:pt x="958" y="690"/>
                </a:lnTo>
                <a:cubicBezTo>
                  <a:pt x="1033" y="764"/>
                  <a:pt x="1126" y="820"/>
                  <a:pt x="1228" y="848"/>
                </a:cubicBezTo>
                <a:cubicBezTo>
                  <a:pt x="1248" y="852"/>
                  <a:pt x="1269" y="855"/>
                  <a:pt x="1290" y="855"/>
                </a:cubicBezTo>
                <a:cubicBezTo>
                  <a:pt x="1355" y="855"/>
                  <a:pt x="1421" y="832"/>
                  <a:pt x="1470" y="783"/>
                </a:cubicBezTo>
                <a:cubicBezTo>
                  <a:pt x="1503" y="725"/>
                  <a:pt x="1470" y="667"/>
                  <a:pt x="1391" y="642"/>
                </a:cubicBezTo>
                <a:lnTo>
                  <a:pt x="1391" y="642"/>
                </a:lnTo>
                <a:cubicBezTo>
                  <a:pt x="1402" y="644"/>
                  <a:pt x="1414" y="645"/>
                  <a:pt x="1425" y="645"/>
                </a:cubicBezTo>
                <a:cubicBezTo>
                  <a:pt x="1489" y="645"/>
                  <a:pt x="1552" y="617"/>
                  <a:pt x="1600" y="569"/>
                </a:cubicBezTo>
                <a:cubicBezTo>
                  <a:pt x="1637" y="504"/>
                  <a:pt x="1591" y="439"/>
                  <a:pt x="1498" y="411"/>
                </a:cubicBezTo>
                <a:cubicBezTo>
                  <a:pt x="1437" y="402"/>
                  <a:pt x="1375" y="397"/>
                  <a:pt x="1313" y="397"/>
                </a:cubicBezTo>
                <a:cubicBezTo>
                  <a:pt x="1251" y="397"/>
                  <a:pt x="1191" y="402"/>
                  <a:pt x="1135" y="411"/>
                </a:cubicBezTo>
                <a:cubicBezTo>
                  <a:pt x="1228" y="383"/>
                  <a:pt x="1312" y="327"/>
                  <a:pt x="1377" y="243"/>
                </a:cubicBezTo>
                <a:cubicBezTo>
                  <a:pt x="1414" y="188"/>
                  <a:pt x="1368" y="123"/>
                  <a:pt x="1275" y="95"/>
                </a:cubicBezTo>
                <a:cubicBezTo>
                  <a:pt x="1250" y="87"/>
                  <a:pt x="1226" y="84"/>
                  <a:pt x="1202" y="84"/>
                </a:cubicBezTo>
                <a:cubicBezTo>
                  <a:pt x="1136" y="84"/>
                  <a:pt x="1074" y="112"/>
                  <a:pt x="1033" y="160"/>
                </a:cubicBezTo>
                <a:cubicBezTo>
                  <a:pt x="1070" y="104"/>
                  <a:pt x="1023" y="39"/>
                  <a:pt x="921" y="11"/>
                </a:cubicBezTo>
                <a:cubicBezTo>
                  <a:pt x="899" y="4"/>
                  <a:pt x="877" y="0"/>
                  <a:pt x="854" y="0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0" name="Google Shape;860;p42"/>
          <p:cNvSpPr/>
          <p:nvPr/>
        </p:nvSpPr>
        <p:spPr>
          <a:xfrm>
            <a:off x="1953882" y="3037885"/>
            <a:ext cx="277989" cy="129414"/>
          </a:xfrm>
          <a:custGeom>
            <a:avLst/>
            <a:gdLst/>
            <a:ahLst/>
            <a:cxnLst/>
            <a:rect l="l" t="t" r="r" b="b"/>
            <a:pathLst>
              <a:path w="2539" h="1182" extrusionOk="0">
                <a:moveTo>
                  <a:pt x="0" y="1"/>
                </a:moveTo>
                <a:lnTo>
                  <a:pt x="0" y="373"/>
                </a:lnTo>
                <a:cubicBezTo>
                  <a:pt x="0" y="931"/>
                  <a:pt x="661" y="1182"/>
                  <a:pt x="1256" y="1182"/>
                </a:cubicBezTo>
                <a:cubicBezTo>
                  <a:pt x="1851" y="1182"/>
                  <a:pt x="2539" y="931"/>
                  <a:pt x="2539" y="373"/>
                </a:cubicBezTo>
                <a:lnTo>
                  <a:pt x="2539" y="1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1" name="Google Shape;861;p42"/>
          <p:cNvSpPr/>
          <p:nvPr/>
        </p:nvSpPr>
        <p:spPr>
          <a:xfrm>
            <a:off x="1952787" y="2951390"/>
            <a:ext cx="278098" cy="176165"/>
          </a:xfrm>
          <a:custGeom>
            <a:avLst/>
            <a:gdLst/>
            <a:ahLst/>
            <a:cxnLst/>
            <a:rect l="l" t="t" r="r" b="b"/>
            <a:pathLst>
              <a:path w="2540" h="1609" extrusionOk="0">
                <a:moveTo>
                  <a:pt x="1256" y="0"/>
                </a:moveTo>
                <a:cubicBezTo>
                  <a:pt x="708" y="0"/>
                  <a:pt x="1" y="233"/>
                  <a:pt x="1" y="800"/>
                </a:cubicBezTo>
                <a:cubicBezTo>
                  <a:pt x="1" y="1358"/>
                  <a:pt x="671" y="1609"/>
                  <a:pt x="1266" y="1609"/>
                </a:cubicBezTo>
                <a:cubicBezTo>
                  <a:pt x="1861" y="1609"/>
                  <a:pt x="2540" y="1358"/>
                  <a:pt x="2540" y="800"/>
                </a:cubicBezTo>
                <a:cubicBezTo>
                  <a:pt x="2540" y="233"/>
                  <a:pt x="1833" y="0"/>
                  <a:pt x="1256" y="0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2" name="Google Shape;862;p42"/>
          <p:cNvSpPr/>
          <p:nvPr/>
        </p:nvSpPr>
        <p:spPr>
          <a:xfrm>
            <a:off x="1969101" y="2958506"/>
            <a:ext cx="246566" cy="155910"/>
          </a:xfrm>
          <a:custGeom>
            <a:avLst/>
            <a:gdLst/>
            <a:ahLst/>
            <a:cxnLst/>
            <a:rect l="l" t="t" r="r" b="b"/>
            <a:pathLst>
              <a:path w="2252" h="1424" extrusionOk="0">
                <a:moveTo>
                  <a:pt x="1107" y="0"/>
                </a:moveTo>
                <a:cubicBezTo>
                  <a:pt x="624" y="0"/>
                  <a:pt x="1" y="205"/>
                  <a:pt x="1" y="698"/>
                </a:cubicBezTo>
                <a:cubicBezTo>
                  <a:pt x="1" y="1191"/>
                  <a:pt x="587" y="1423"/>
                  <a:pt x="1117" y="1423"/>
                </a:cubicBezTo>
                <a:cubicBezTo>
                  <a:pt x="1647" y="1423"/>
                  <a:pt x="2251" y="1200"/>
                  <a:pt x="2251" y="707"/>
                </a:cubicBezTo>
                <a:cubicBezTo>
                  <a:pt x="2251" y="205"/>
                  <a:pt x="1619" y="0"/>
                  <a:pt x="1107" y="0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3" name="Google Shape;863;p42"/>
          <p:cNvSpPr/>
          <p:nvPr/>
        </p:nvSpPr>
        <p:spPr>
          <a:xfrm>
            <a:off x="1968116" y="2958506"/>
            <a:ext cx="246456" cy="85619"/>
          </a:xfrm>
          <a:custGeom>
            <a:avLst/>
            <a:gdLst/>
            <a:ahLst/>
            <a:cxnLst/>
            <a:rect l="l" t="t" r="r" b="b"/>
            <a:pathLst>
              <a:path w="2251" h="782" extrusionOk="0">
                <a:moveTo>
                  <a:pt x="1116" y="0"/>
                </a:moveTo>
                <a:cubicBezTo>
                  <a:pt x="605" y="0"/>
                  <a:pt x="0" y="205"/>
                  <a:pt x="0" y="698"/>
                </a:cubicBezTo>
                <a:cubicBezTo>
                  <a:pt x="0" y="726"/>
                  <a:pt x="0" y="744"/>
                  <a:pt x="0" y="772"/>
                </a:cubicBezTo>
                <a:cubicBezTo>
                  <a:pt x="66" y="335"/>
                  <a:pt x="651" y="149"/>
                  <a:pt x="1116" y="149"/>
                </a:cubicBezTo>
                <a:cubicBezTo>
                  <a:pt x="1600" y="149"/>
                  <a:pt x="2195" y="335"/>
                  <a:pt x="2251" y="781"/>
                </a:cubicBezTo>
                <a:cubicBezTo>
                  <a:pt x="2251" y="754"/>
                  <a:pt x="2251" y="735"/>
                  <a:pt x="2251" y="707"/>
                </a:cubicBezTo>
                <a:cubicBezTo>
                  <a:pt x="2251" y="214"/>
                  <a:pt x="1628" y="0"/>
                  <a:pt x="1116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4" name="Google Shape;864;p42"/>
          <p:cNvSpPr/>
          <p:nvPr/>
        </p:nvSpPr>
        <p:spPr>
          <a:xfrm>
            <a:off x="2006765" y="2993105"/>
            <a:ext cx="172224" cy="108831"/>
          </a:xfrm>
          <a:custGeom>
            <a:avLst/>
            <a:gdLst/>
            <a:ahLst/>
            <a:cxnLst/>
            <a:rect l="l" t="t" r="r" b="b"/>
            <a:pathLst>
              <a:path w="1573" h="994" extrusionOk="0">
                <a:moveTo>
                  <a:pt x="1340" y="633"/>
                </a:moveTo>
                <a:cubicBezTo>
                  <a:pt x="1359" y="633"/>
                  <a:pt x="1377" y="637"/>
                  <a:pt x="1398" y="637"/>
                </a:cubicBezTo>
                <a:cubicBezTo>
                  <a:pt x="1409" y="637"/>
                  <a:pt x="1421" y="636"/>
                  <a:pt x="1433" y="633"/>
                </a:cubicBezTo>
                <a:lnTo>
                  <a:pt x="1433" y="633"/>
                </a:lnTo>
                <a:lnTo>
                  <a:pt x="1405" y="661"/>
                </a:lnTo>
                <a:cubicBezTo>
                  <a:pt x="1386" y="642"/>
                  <a:pt x="1359" y="633"/>
                  <a:pt x="1340" y="633"/>
                </a:cubicBezTo>
                <a:close/>
                <a:moveTo>
                  <a:pt x="940" y="698"/>
                </a:moveTo>
                <a:lnTo>
                  <a:pt x="949" y="707"/>
                </a:lnTo>
                <a:lnTo>
                  <a:pt x="940" y="707"/>
                </a:lnTo>
                <a:cubicBezTo>
                  <a:pt x="940" y="707"/>
                  <a:pt x="940" y="698"/>
                  <a:pt x="940" y="698"/>
                </a:cubicBezTo>
                <a:close/>
                <a:moveTo>
                  <a:pt x="832" y="1"/>
                </a:moveTo>
                <a:cubicBezTo>
                  <a:pt x="782" y="1"/>
                  <a:pt x="733" y="15"/>
                  <a:pt x="689" y="47"/>
                </a:cubicBezTo>
                <a:lnTo>
                  <a:pt x="633" y="56"/>
                </a:lnTo>
                <a:lnTo>
                  <a:pt x="633" y="149"/>
                </a:lnTo>
                <a:cubicBezTo>
                  <a:pt x="624" y="205"/>
                  <a:pt x="633" y="261"/>
                  <a:pt x="652" y="307"/>
                </a:cubicBezTo>
                <a:cubicBezTo>
                  <a:pt x="587" y="233"/>
                  <a:pt x="484" y="177"/>
                  <a:pt x="382" y="149"/>
                </a:cubicBezTo>
                <a:cubicBezTo>
                  <a:pt x="360" y="143"/>
                  <a:pt x="339" y="140"/>
                  <a:pt x="317" y="140"/>
                </a:cubicBezTo>
                <a:cubicBezTo>
                  <a:pt x="274" y="140"/>
                  <a:pt x="230" y="152"/>
                  <a:pt x="187" y="177"/>
                </a:cubicBezTo>
                <a:lnTo>
                  <a:pt x="131" y="131"/>
                </a:lnTo>
                <a:lnTo>
                  <a:pt x="131" y="261"/>
                </a:lnTo>
                <a:cubicBezTo>
                  <a:pt x="131" y="307"/>
                  <a:pt x="178" y="345"/>
                  <a:pt x="252" y="363"/>
                </a:cubicBezTo>
                <a:cubicBezTo>
                  <a:pt x="236" y="361"/>
                  <a:pt x="219" y="360"/>
                  <a:pt x="203" y="360"/>
                </a:cubicBezTo>
                <a:cubicBezTo>
                  <a:pt x="154" y="360"/>
                  <a:pt x="105" y="370"/>
                  <a:pt x="57" y="391"/>
                </a:cubicBezTo>
                <a:lnTo>
                  <a:pt x="1" y="345"/>
                </a:lnTo>
                <a:lnTo>
                  <a:pt x="1" y="475"/>
                </a:lnTo>
                <a:cubicBezTo>
                  <a:pt x="1" y="521"/>
                  <a:pt x="38" y="568"/>
                  <a:pt x="112" y="586"/>
                </a:cubicBezTo>
                <a:cubicBezTo>
                  <a:pt x="173" y="596"/>
                  <a:pt x="233" y="600"/>
                  <a:pt x="294" y="600"/>
                </a:cubicBezTo>
                <a:cubicBezTo>
                  <a:pt x="354" y="600"/>
                  <a:pt x="415" y="596"/>
                  <a:pt x="475" y="586"/>
                </a:cubicBezTo>
                <a:lnTo>
                  <a:pt x="475" y="586"/>
                </a:lnTo>
                <a:cubicBezTo>
                  <a:pt x="401" y="605"/>
                  <a:pt x="345" y="642"/>
                  <a:pt x="280" y="698"/>
                </a:cubicBezTo>
                <a:lnTo>
                  <a:pt x="224" y="670"/>
                </a:lnTo>
                <a:lnTo>
                  <a:pt x="224" y="782"/>
                </a:lnTo>
                <a:cubicBezTo>
                  <a:pt x="224" y="828"/>
                  <a:pt x="261" y="875"/>
                  <a:pt x="336" y="902"/>
                </a:cubicBezTo>
                <a:cubicBezTo>
                  <a:pt x="356" y="907"/>
                  <a:pt x="377" y="909"/>
                  <a:pt x="398" y="909"/>
                </a:cubicBezTo>
                <a:cubicBezTo>
                  <a:pt x="463" y="909"/>
                  <a:pt x="528" y="887"/>
                  <a:pt x="577" y="837"/>
                </a:cubicBezTo>
                <a:lnTo>
                  <a:pt x="577" y="837"/>
                </a:lnTo>
                <a:cubicBezTo>
                  <a:pt x="540" y="893"/>
                  <a:pt x="587" y="958"/>
                  <a:pt x="680" y="986"/>
                </a:cubicBezTo>
                <a:cubicBezTo>
                  <a:pt x="702" y="991"/>
                  <a:pt x="725" y="993"/>
                  <a:pt x="747" y="993"/>
                </a:cubicBezTo>
                <a:cubicBezTo>
                  <a:pt x="816" y="993"/>
                  <a:pt x="879" y="970"/>
                  <a:pt x="921" y="921"/>
                </a:cubicBezTo>
                <a:cubicBezTo>
                  <a:pt x="940" y="893"/>
                  <a:pt x="949" y="865"/>
                  <a:pt x="949" y="828"/>
                </a:cubicBezTo>
                <a:lnTo>
                  <a:pt x="949" y="717"/>
                </a:lnTo>
                <a:cubicBezTo>
                  <a:pt x="1024" y="772"/>
                  <a:pt x="1098" y="819"/>
                  <a:pt x="1191" y="847"/>
                </a:cubicBezTo>
                <a:cubicBezTo>
                  <a:pt x="1211" y="851"/>
                  <a:pt x="1231" y="853"/>
                  <a:pt x="1251" y="853"/>
                </a:cubicBezTo>
                <a:cubicBezTo>
                  <a:pt x="1317" y="853"/>
                  <a:pt x="1383" y="829"/>
                  <a:pt x="1433" y="772"/>
                </a:cubicBezTo>
                <a:cubicBezTo>
                  <a:pt x="1442" y="763"/>
                  <a:pt x="1442" y="754"/>
                  <a:pt x="1442" y="735"/>
                </a:cubicBezTo>
                <a:lnTo>
                  <a:pt x="1442" y="633"/>
                </a:lnTo>
                <a:cubicBezTo>
                  <a:pt x="1489" y="633"/>
                  <a:pt x="1535" y="605"/>
                  <a:pt x="1563" y="568"/>
                </a:cubicBezTo>
                <a:cubicBezTo>
                  <a:pt x="1572" y="558"/>
                  <a:pt x="1572" y="540"/>
                  <a:pt x="1572" y="531"/>
                </a:cubicBezTo>
                <a:lnTo>
                  <a:pt x="1572" y="400"/>
                </a:lnTo>
                <a:lnTo>
                  <a:pt x="1535" y="447"/>
                </a:lnTo>
                <a:cubicBezTo>
                  <a:pt x="1517" y="428"/>
                  <a:pt x="1498" y="419"/>
                  <a:pt x="1470" y="419"/>
                </a:cubicBezTo>
                <a:cubicBezTo>
                  <a:pt x="1410" y="405"/>
                  <a:pt x="1349" y="398"/>
                  <a:pt x="1289" y="398"/>
                </a:cubicBezTo>
                <a:cubicBezTo>
                  <a:pt x="1228" y="398"/>
                  <a:pt x="1168" y="405"/>
                  <a:pt x="1107" y="419"/>
                </a:cubicBezTo>
                <a:cubicBezTo>
                  <a:pt x="1200" y="391"/>
                  <a:pt x="1293" y="326"/>
                  <a:pt x="1349" y="252"/>
                </a:cubicBezTo>
                <a:cubicBezTo>
                  <a:pt x="1359" y="233"/>
                  <a:pt x="1368" y="214"/>
                  <a:pt x="1368" y="196"/>
                </a:cubicBezTo>
                <a:lnTo>
                  <a:pt x="1368" y="84"/>
                </a:lnTo>
                <a:lnTo>
                  <a:pt x="1321" y="131"/>
                </a:lnTo>
                <a:cubicBezTo>
                  <a:pt x="1303" y="112"/>
                  <a:pt x="1275" y="103"/>
                  <a:pt x="1247" y="93"/>
                </a:cubicBezTo>
                <a:cubicBezTo>
                  <a:pt x="1225" y="86"/>
                  <a:pt x="1203" y="83"/>
                  <a:pt x="1180" y="83"/>
                </a:cubicBezTo>
                <a:cubicBezTo>
                  <a:pt x="1117" y="83"/>
                  <a:pt x="1053" y="110"/>
                  <a:pt x="1005" y="159"/>
                </a:cubicBezTo>
                <a:cubicBezTo>
                  <a:pt x="1042" y="103"/>
                  <a:pt x="996" y="38"/>
                  <a:pt x="903" y="10"/>
                </a:cubicBezTo>
                <a:cubicBezTo>
                  <a:pt x="879" y="4"/>
                  <a:pt x="856" y="1"/>
                  <a:pt x="832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5" name="Google Shape;865;p42"/>
          <p:cNvSpPr/>
          <p:nvPr/>
        </p:nvSpPr>
        <p:spPr>
          <a:xfrm>
            <a:off x="2004794" y="2980185"/>
            <a:ext cx="179231" cy="108940"/>
          </a:xfrm>
          <a:custGeom>
            <a:avLst/>
            <a:gdLst/>
            <a:ahLst/>
            <a:cxnLst/>
            <a:rect l="l" t="t" r="r" b="b"/>
            <a:pathLst>
              <a:path w="1637" h="995" extrusionOk="0">
                <a:moveTo>
                  <a:pt x="859" y="0"/>
                </a:moveTo>
                <a:cubicBezTo>
                  <a:pt x="794" y="0"/>
                  <a:pt x="728" y="23"/>
                  <a:pt x="679" y="72"/>
                </a:cubicBezTo>
                <a:cubicBezTo>
                  <a:pt x="642" y="146"/>
                  <a:pt x="642" y="239"/>
                  <a:pt x="679" y="304"/>
                </a:cubicBezTo>
                <a:cubicBezTo>
                  <a:pt x="605" y="230"/>
                  <a:pt x="512" y="184"/>
                  <a:pt x="409" y="156"/>
                </a:cubicBezTo>
                <a:cubicBezTo>
                  <a:pt x="388" y="148"/>
                  <a:pt x="365" y="145"/>
                  <a:pt x="343" y="145"/>
                </a:cubicBezTo>
                <a:cubicBezTo>
                  <a:pt x="279" y="145"/>
                  <a:pt x="216" y="173"/>
                  <a:pt x="168" y="221"/>
                </a:cubicBezTo>
                <a:cubicBezTo>
                  <a:pt x="131" y="275"/>
                  <a:pt x="175" y="339"/>
                  <a:pt x="272" y="368"/>
                </a:cubicBezTo>
                <a:lnTo>
                  <a:pt x="272" y="368"/>
                </a:lnTo>
                <a:cubicBezTo>
                  <a:pt x="250" y="362"/>
                  <a:pt x="228" y="359"/>
                  <a:pt x="207" y="359"/>
                </a:cubicBezTo>
                <a:cubicBezTo>
                  <a:pt x="140" y="359"/>
                  <a:pt x="79" y="387"/>
                  <a:pt x="37" y="435"/>
                </a:cubicBezTo>
                <a:cubicBezTo>
                  <a:pt x="0" y="490"/>
                  <a:pt x="47" y="556"/>
                  <a:pt x="140" y="583"/>
                </a:cubicBezTo>
                <a:cubicBezTo>
                  <a:pt x="200" y="597"/>
                  <a:pt x="261" y="604"/>
                  <a:pt x="321" y="604"/>
                </a:cubicBezTo>
                <a:cubicBezTo>
                  <a:pt x="381" y="604"/>
                  <a:pt x="442" y="597"/>
                  <a:pt x="502" y="583"/>
                </a:cubicBezTo>
                <a:lnTo>
                  <a:pt x="502" y="583"/>
                </a:lnTo>
                <a:cubicBezTo>
                  <a:pt x="409" y="611"/>
                  <a:pt x="326" y="676"/>
                  <a:pt x="261" y="751"/>
                </a:cubicBezTo>
                <a:cubicBezTo>
                  <a:pt x="223" y="807"/>
                  <a:pt x="270" y="872"/>
                  <a:pt x="363" y="900"/>
                </a:cubicBezTo>
                <a:cubicBezTo>
                  <a:pt x="387" y="907"/>
                  <a:pt x="412" y="910"/>
                  <a:pt x="435" y="910"/>
                </a:cubicBezTo>
                <a:cubicBezTo>
                  <a:pt x="502" y="910"/>
                  <a:pt x="563" y="883"/>
                  <a:pt x="605" y="835"/>
                </a:cubicBezTo>
                <a:lnTo>
                  <a:pt x="605" y="835"/>
                </a:lnTo>
                <a:cubicBezTo>
                  <a:pt x="567" y="890"/>
                  <a:pt x="614" y="955"/>
                  <a:pt x="716" y="983"/>
                </a:cubicBezTo>
                <a:cubicBezTo>
                  <a:pt x="738" y="991"/>
                  <a:pt x="761" y="994"/>
                  <a:pt x="783" y="994"/>
                </a:cubicBezTo>
                <a:cubicBezTo>
                  <a:pt x="846" y="994"/>
                  <a:pt x="908" y="966"/>
                  <a:pt x="949" y="918"/>
                </a:cubicBezTo>
                <a:cubicBezTo>
                  <a:pt x="986" y="844"/>
                  <a:pt x="986" y="760"/>
                  <a:pt x="949" y="695"/>
                </a:cubicBezTo>
                <a:lnTo>
                  <a:pt x="949" y="695"/>
                </a:lnTo>
                <a:cubicBezTo>
                  <a:pt x="1023" y="769"/>
                  <a:pt x="1116" y="816"/>
                  <a:pt x="1218" y="844"/>
                </a:cubicBezTo>
                <a:cubicBezTo>
                  <a:pt x="1240" y="851"/>
                  <a:pt x="1263" y="855"/>
                  <a:pt x="1285" y="855"/>
                </a:cubicBezTo>
                <a:cubicBezTo>
                  <a:pt x="1349" y="855"/>
                  <a:pt x="1412" y="827"/>
                  <a:pt x="1460" y="779"/>
                </a:cubicBezTo>
                <a:cubicBezTo>
                  <a:pt x="1496" y="724"/>
                  <a:pt x="1453" y="661"/>
                  <a:pt x="1365" y="632"/>
                </a:cubicBezTo>
                <a:lnTo>
                  <a:pt x="1365" y="632"/>
                </a:lnTo>
                <a:cubicBezTo>
                  <a:pt x="1385" y="638"/>
                  <a:pt x="1405" y="641"/>
                  <a:pt x="1425" y="641"/>
                </a:cubicBezTo>
                <a:cubicBezTo>
                  <a:pt x="1488" y="641"/>
                  <a:pt x="1549" y="613"/>
                  <a:pt x="1590" y="565"/>
                </a:cubicBezTo>
                <a:cubicBezTo>
                  <a:pt x="1637" y="500"/>
                  <a:pt x="1581" y="435"/>
                  <a:pt x="1488" y="407"/>
                </a:cubicBezTo>
                <a:cubicBezTo>
                  <a:pt x="1428" y="397"/>
                  <a:pt x="1367" y="393"/>
                  <a:pt x="1307" y="393"/>
                </a:cubicBezTo>
                <a:cubicBezTo>
                  <a:pt x="1246" y="393"/>
                  <a:pt x="1186" y="397"/>
                  <a:pt x="1125" y="407"/>
                </a:cubicBezTo>
                <a:cubicBezTo>
                  <a:pt x="1218" y="379"/>
                  <a:pt x="1311" y="323"/>
                  <a:pt x="1367" y="239"/>
                </a:cubicBezTo>
                <a:cubicBezTo>
                  <a:pt x="1404" y="184"/>
                  <a:pt x="1358" y="118"/>
                  <a:pt x="1265" y="91"/>
                </a:cubicBezTo>
                <a:cubicBezTo>
                  <a:pt x="1243" y="83"/>
                  <a:pt x="1221" y="80"/>
                  <a:pt x="1198" y="80"/>
                </a:cubicBezTo>
                <a:cubicBezTo>
                  <a:pt x="1135" y="80"/>
                  <a:pt x="1071" y="108"/>
                  <a:pt x="1023" y="156"/>
                </a:cubicBezTo>
                <a:cubicBezTo>
                  <a:pt x="1060" y="100"/>
                  <a:pt x="1014" y="35"/>
                  <a:pt x="921" y="7"/>
                </a:cubicBezTo>
                <a:cubicBezTo>
                  <a:pt x="901" y="2"/>
                  <a:pt x="880" y="0"/>
                  <a:pt x="859" y="0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6" name="Google Shape;866;p42"/>
          <p:cNvSpPr/>
          <p:nvPr/>
        </p:nvSpPr>
        <p:spPr>
          <a:xfrm>
            <a:off x="2070925" y="3107082"/>
            <a:ext cx="278098" cy="129414"/>
          </a:xfrm>
          <a:custGeom>
            <a:avLst/>
            <a:gdLst/>
            <a:ahLst/>
            <a:cxnLst/>
            <a:rect l="l" t="t" r="r" b="b"/>
            <a:pathLst>
              <a:path w="2540" h="1182" extrusionOk="0">
                <a:moveTo>
                  <a:pt x="1" y="1"/>
                </a:moveTo>
                <a:lnTo>
                  <a:pt x="1" y="373"/>
                </a:lnTo>
                <a:cubicBezTo>
                  <a:pt x="1" y="931"/>
                  <a:pt x="670" y="1182"/>
                  <a:pt x="1265" y="1182"/>
                </a:cubicBezTo>
                <a:cubicBezTo>
                  <a:pt x="1851" y="1182"/>
                  <a:pt x="2539" y="931"/>
                  <a:pt x="2539" y="373"/>
                </a:cubicBezTo>
                <a:lnTo>
                  <a:pt x="2539" y="1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7" name="Google Shape;867;p42"/>
          <p:cNvSpPr/>
          <p:nvPr/>
        </p:nvSpPr>
        <p:spPr>
          <a:xfrm>
            <a:off x="2070925" y="3020586"/>
            <a:ext cx="278098" cy="176275"/>
          </a:xfrm>
          <a:custGeom>
            <a:avLst/>
            <a:gdLst/>
            <a:ahLst/>
            <a:cxnLst/>
            <a:rect l="l" t="t" r="r" b="b"/>
            <a:pathLst>
              <a:path w="2540" h="1610" extrusionOk="0">
                <a:moveTo>
                  <a:pt x="1256" y="1"/>
                </a:moveTo>
                <a:cubicBezTo>
                  <a:pt x="698" y="1"/>
                  <a:pt x="1" y="233"/>
                  <a:pt x="1" y="800"/>
                </a:cubicBezTo>
                <a:cubicBezTo>
                  <a:pt x="1" y="1358"/>
                  <a:pt x="661" y="1609"/>
                  <a:pt x="1256" y="1609"/>
                </a:cubicBezTo>
                <a:cubicBezTo>
                  <a:pt x="1851" y="1609"/>
                  <a:pt x="2539" y="1358"/>
                  <a:pt x="2539" y="800"/>
                </a:cubicBezTo>
                <a:cubicBezTo>
                  <a:pt x="2539" y="233"/>
                  <a:pt x="1823" y="1"/>
                  <a:pt x="1256" y="1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8" name="Google Shape;868;p42"/>
          <p:cNvSpPr/>
          <p:nvPr/>
        </p:nvSpPr>
        <p:spPr>
          <a:xfrm>
            <a:off x="2086253" y="3027703"/>
            <a:ext cx="246456" cy="155910"/>
          </a:xfrm>
          <a:custGeom>
            <a:avLst/>
            <a:gdLst/>
            <a:ahLst/>
            <a:cxnLst/>
            <a:rect l="l" t="t" r="r" b="b"/>
            <a:pathLst>
              <a:path w="2251" h="1424" extrusionOk="0">
                <a:moveTo>
                  <a:pt x="1116" y="1"/>
                </a:moveTo>
                <a:cubicBezTo>
                  <a:pt x="623" y="1"/>
                  <a:pt x="0" y="215"/>
                  <a:pt x="0" y="698"/>
                </a:cubicBezTo>
                <a:cubicBezTo>
                  <a:pt x="0" y="1191"/>
                  <a:pt x="595" y="1423"/>
                  <a:pt x="1116" y="1423"/>
                </a:cubicBezTo>
                <a:cubicBezTo>
                  <a:pt x="1646" y="1423"/>
                  <a:pt x="2251" y="1200"/>
                  <a:pt x="2251" y="707"/>
                </a:cubicBezTo>
                <a:cubicBezTo>
                  <a:pt x="2251" y="205"/>
                  <a:pt x="1628" y="1"/>
                  <a:pt x="1116" y="1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9" name="Google Shape;869;p42"/>
          <p:cNvSpPr/>
          <p:nvPr/>
        </p:nvSpPr>
        <p:spPr>
          <a:xfrm>
            <a:off x="2086253" y="3027703"/>
            <a:ext cx="246456" cy="85619"/>
          </a:xfrm>
          <a:custGeom>
            <a:avLst/>
            <a:gdLst/>
            <a:ahLst/>
            <a:cxnLst/>
            <a:rect l="l" t="t" r="r" b="b"/>
            <a:pathLst>
              <a:path w="2251" h="782" extrusionOk="0">
                <a:moveTo>
                  <a:pt x="1116" y="1"/>
                </a:moveTo>
                <a:cubicBezTo>
                  <a:pt x="605" y="1"/>
                  <a:pt x="0" y="215"/>
                  <a:pt x="0" y="698"/>
                </a:cubicBezTo>
                <a:lnTo>
                  <a:pt x="0" y="772"/>
                </a:lnTo>
                <a:cubicBezTo>
                  <a:pt x="65" y="335"/>
                  <a:pt x="651" y="149"/>
                  <a:pt x="1116" y="149"/>
                </a:cubicBezTo>
                <a:cubicBezTo>
                  <a:pt x="1600" y="149"/>
                  <a:pt x="2185" y="335"/>
                  <a:pt x="2251" y="782"/>
                </a:cubicBezTo>
                <a:cubicBezTo>
                  <a:pt x="2251" y="763"/>
                  <a:pt x="2251" y="735"/>
                  <a:pt x="2251" y="707"/>
                </a:cubicBezTo>
                <a:cubicBezTo>
                  <a:pt x="2251" y="215"/>
                  <a:pt x="1618" y="1"/>
                  <a:pt x="1116" y="1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0" name="Google Shape;870;p42"/>
          <p:cNvSpPr/>
          <p:nvPr/>
        </p:nvSpPr>
        <p:spPr>
          <a:xfrm>
            <a:off x="2123917" y="3063396"/>
            <a:ext cx="173209" cy="108283"/>
          </a:xfrm>
          <a:custGeom>
            <a:avLst/>
            <a:gdLst/>
            <a:ahLst/>
            <a:cxnLst/>
            <a:rect l="l" t="t" r="r" b="b"/>
            <a:pathLst>
              <a:path w="1582" h="989" extrusionOk="0">
                <a:moveTo>
                  <a:pt x="1368" y="629"/>
                </a:moveTo>
                <a:cubicBezTo>
                  <a:pt x="1389" y="632"/>
                  <a:pt x="1413" y="632"/>
                  <a:pt x="1432" y="632"/>
                </a:cubicBezTo>
                <a:lnTo>
                  <a:pt x="1414" y="651"/>
                </a:lnTo>
                <a:cubicBezTo>
                  <a:pt x="1396" y="645"/>
                  <a:pt x="1382" y="636"/>
                  <a:pt x="1368" y="629"/>
                </a:cubicBezTo>
                <a:close/>
                <a:moveTo>
                  <a:pt x="949" y="688"/>
                </a:moveTo>
                <a:lnTo>
                  <a:pt x="958" y="698"/>
                </a:lnTo>
                <a:lnTo>
                  <a:pt x="949" y="698"/>
                </a:lnTo>
                <a:cubicBezTo>
                  <a:pt x="949" y="698"/>
                  <a:pt x="949" y="688"/>
                  <a:pt x="949" y="688"/>
                </a:cubicBezTo>
                <a:close/>
                <a:moveTo>
                  <a:pt x="835" y="0"/>
                </a:moveTo>
                <a:cubicBezTo>
                  <a:pt x="789" y="0"/>
                  <a:pt x="741" y="13"/>
                  <a:pt x="698" y="37"/>
                </a:cubicBezTo>
                <a:lnTo>
                  <a:pt x="633" y="56"/>
                </a:lnTo>
                <a:lnTo>
                  <a:pt x="633" y="149"/>
                </a:lnTo>
                <a:cubicBezTo>
                  <a:pt x="633" y="205"/>
                  <a:pt x="642" y="251"/>
                  <a:pt x="660" y="298"/>
                </a:cubicBezTo>
                <a:cubicBezTo>
                  <a:pt x="586" y="223"/>
                  <a:pt x="493" y="177"/>
                  <a:pt x="391" y="149"/>
                </a:cubicBezTo>
                <a:cubicBezTo>
                  <a:pt x="369" y="143"/>
                  <a:pt x="346" y="140"/>
                  <a:pt x="324" y="140"/>
                </a:cubicBezTo>
                <a:cubicBezTo>
                  <a:pt x="278" y="140"/>
                  <a:pt x="233" y="152"/>
                  <a:pt x="196" y="177"/>
                </a:cubicBezTo>
                <a:lnTo>
                  <a:pt x="140" y="130"/>
                </a:lnTo>
                <a:lnTo>
                  <a:pt x="140" y="251"/>
                </a:lnTo>
                <a:cubicBezTo>
                  <a:pt x="140" y="298"/>
                  <a:pt x="186" y="344"/>
                  <a:pt x="251" y="372"/>
                </a:cubicBezTo>
                <a:cubicBezTo>
                  <a:pt x="232" y="365"/>
                  <a:pt x="209" y="362"/>
                  <a:pt x="187" y="362"/>
                </a:cubicBezTo>
                <a:cubicBezTo>
                  <a:pt x="145" y="362"/>
                  <a:pt x="101" y="373"/>
                  <a:pt x="65" y="391"/>
                </a:cubicBezTo>
                <a:lnTo>
                  <a:pt x="0" y="353"/>
                </a:lnTo>
                <a:lnTo>
                  <a:pt x="0" y="474"/>
                </a:lnTo>
                <a:cubicBezTo>
                  <a:pt x="0" y="521"/>
                  <a:pt x="47" y="567"/>
                  <a:pt x="121" y="586"/>
                </a:cubicBezTo>
                <a:cubicBezTo>
                  <a:pt x="177" y="595"/>
                  <a:pt x="237" y="600"/>
                  <a:pt x="299" y="600"/>
                </a:cubicBezTo>
                <a:cubicBezTo>
                  <a:pt x="361" y="600"/>
                  <a:pt x="423" y="595"/>
                  <a:pt x="484" y="586"/>
                </a:cubicBezTo>
                <a:lnTo>
                  <a:pt x="484" y="586"/>
                </a:lnTo>
                <a:cubicBezTo>
                  <a:pt x="409" y="614"/>
                  <a:pt x="344" y="651"/>
                  <a:pt x="289" y="688"/>
                </a:cubicBezTo>
                <a:lnTo>
                  <a:pt x="223" y="660"/>
                </a:lnTo>
                <a:lnTo>
                  <a:pt x="223" y="781"/>
                </a:lnTo>
                <a:cubicBezTo>
                  <a:pt x="223" y="828"/>
                  <a:pt x="270" y="874"/>
                  <a:pt x="344" y="893"/>
                </a:cubicBezTo>
                <a:cubicBezTo>
                  <a:pt x="369" y="901"/>
                  <a:pt x="394" y="905"/>
                  <a:pt x="419" y="905"/>
                </a:cubicBezTo>
                <a:cubicBezTo>
                  <a:pt x="479" y="905"/>
                  <a:pt x="537" y="880"/>
                  <a:pt x="577" y="828"/>
                </a:cubicBezTo>
                <a:lnTo>
                  <a:pt x="577" y="828"/>
                </a:lnTo>
                <a:cubicBezTo>
                  <a:pt x="540" y="893"/>
                  <a:pt x="586" y="958"/>
                  <a:pt x="688" y="977"/>
                </a:cubicBezTo>
                <a:cubicBezTo>
                  <a:pt x="713" y="985"/>
                  <a:pt x="738" y="989"/>
                  <a:pt x="763" y="989"/>
                </a:cubicBezTo>
                <a:cubicBezTo>
                  <a:pt x="824" y="989"/>
                  <a:pt x="884" y="964"/>
                  <a:pt x="930" y="911"/>
                </a:cubicBezTo>
                <a:cubicBezTo>
                  <a:pt x="939" y="893"/>
                  <a:pt x="949" y="865"/>
                  <a:pt x="958" y="828"/>
                </a:cubicBezTo>
                <a:cubicBezTo>
                  <a:pt x="958" y="818"/>
                  <a:pt x="958" y="809"/>
                  <a:pt x="958" y="800"/>
                </a:cubicBezTo>
                <a:lnTo>
                  <a:pt x="958" y="716"/>
                </a:lnTo>
                <a:cubicBezTo>
                  <a:pt x="1023" y="781"/>
                  <a:pt x="1107" y="828"/>
                  <a:pt x="1200" y="846"/>
                </a:cubicBezTo>
                <a:cubicBezTo>
                  <a:pt x="1222" y="854"/>
                  <a:pt x="1244" y="857"/>
                  <a:pt x="1267" y="857"/>
                </a:cubicBezTo>
                <a:cubicBezTo>
                  <a:pt x="1330" y="857"/>
                  <a:pt x="1394" y="829"/>
                  <a:pt x="1442" y="781"/>
                </a:cubicBezTo>
                <a:cubicBezTo>
                  <a:pt x="1442" y="772"/>
                  <a:pt x="1451" y="753"/>
                  <a:pt x="1451" y="744"/>
                </a:cubicBezTo>
                <a:lnTo>
                  <a:pt x="1451" y="642"/>
                </a:lnTo>
                <a:cubicBezTo>
                  <a:pt x="1497" y="632"/>
                  <a:pt x="1535" y="605"/>
                  <a:pt x="1563" y="567"/>
                </a:cubicBezTo>
                <a:cubicBezTo>
                  <a:pt x="1572" y="558"/>
                  <a:pt x="1581" y="549"/>
                  <a:pt x="1581" y="539"/>
                </a:cubicBezTo>
                <a:lnTo>
                  <a:pt x="1581" y="409"/>
                </a:lnTo>
                <a:lnTo>
                  <a:pt x="1544" y="437"/>
                </a:lnTo>
                <a:cubicBezTo>
                  <a:pt x="1516" y="419"/>
                  <a:pt x="1497" y="409"/>
                  <a:pt x="1479" y="409"/>
                </a:cubicBezTo>
                <a:cubicBezTo>
                  <a:pt x="1418" y="395"/>
                  <a:pt x="1356" y="388"/>
                  <a:pt x="1294" y="388"/>
                </a:cubicBezTo>
                <a:cubicBezTo>
                  <a:pt x="1232" y="388"/>
                  <a:pt x="1172" y="395"/>
                  <a:pt x="1116" y="409"/>
                </a:cubicBezTo>
                <a:cubicBezTo>
                  <a:pt x="1209" y="381"/>
                  <a:pt x="1293" y="316"/>
                  <a:pt x="1358" y="242"/>
                </a:cubicBezTo>
                <a:cubicBezTo>
                  <a:pt x="1367" y="223"/>
                  <a:pt x="1367" y="205"/>
                  <a:pt x="1367" y="195"/>
                </a:cubicBezTo>
                <a:lnTo>
                  <a:pt x="1367" y="84"/>
                </a:lnTo>
                <a:lnTo>
                  <a:pt x="1321" y="121"/>
                </a:lnTo>
                <a:cubicBezTo>
                  <a:pt x="1302" y="112"/>
                  <a:pt x="1274" y="102"/>
                  <a:pt x="1246" y="93"/>
                </a:cubicBezTo>
                <a:cubicBezTo>
                  <a:pt x="1224" y="86"/>
                  <a:pt x="1202" y="82"/>
                  <a:pt x="1180" y="82"/>
                </a:cubicBezTo>
                <a:cubicBezTo>
                  <a:pt x="1117" y="82"/>
                  <a:pt x="1055" y="110"/>
                  <a:pt x="1014" y="158"/>
                </a:cubicBezTo>
                <a:cubicBezTo>
                  <a:pt x="1051" y="93"/>
                  <a:pt x="1005" y="28"/>
                  <a:pt x="902" y="9"/>
                </a:cubicBezTo>
                <a:cubicBezTo>
                  <a:pt x="881" y="3"/>
                  <a:pt x="858" y="0"/>
                  <a:pt x="835" y="0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1" name="Google Shape;871;p42"/>
          <p:cNvSpPr/>
          <p:nvPr/>
        </p:nvSpPr>
        <p:spPr>
          <a:xfrm>
            <a:off x="2121837" y="3048944"/>
            <a:ext cx="179341" cy="109925"/>
          </a:xfrm>
          <a:custGeom>
            <a:avLst/>
            <a:gdLst/>
            <a:ahLst/>
            <a:cxnLst/>
            <a:rect l="l" t="t" r="r" b="b"/>
            <a:pathLst>
              <a:path w="1638" h="1004" extrusionOk="0">
                <a:moveTo>
                  <a:pt x="854" y="0"/>
                </a:moveTo>
                <a:cubicBezTo>
                  <a:pt x="791" y="0"/>
                  <a:pt x="728" y="28"/>
                  <a:pt x="679" y="76"/>
                </a:cubicBezTo>
                <a:cubicBezTo>
                  <a:pt x="642" y="151"/>
                  <a:pt x="642" y="244"/>
                  <a:pt x="679" y="309"/>
                </a:cubicBezTo>
                <a:cubicBezTo>
                  <a:pt x="614" y="234"/>
                  <a:pt x="521" y="188"/>
                  <a:pt x="410" y="160"/>
                </a:cubicBezTo>
                <a:cubicBezTo>
                  <a:pt x="388" y="153"/>
                  <a:pt x="365" y="149"/>
                  <a:pt x="343" y="149"/>
                </a:cubicBezTo>
                <a:cubicBezTo>
                  <a:pt x="280" y="149"/>
                  <a:pt x="219" y="177"/>
                  <a:pt x="177" y="225"/>
                </a:cubicBezTo>
                <a:cubicBezTo>
                  <a:pt x="141" y="279"/>
                  <a:pt x="184" y="343"/>
                  <a:pt x="273" y="372"/>
                </a:cubicBezTo>
                <a:lnTo>
                  <a:pt x="273" y="372"/>
                </a:lnTo>
                <a:cubicBezTo>
                  <a:pt x="253" y="366"/>
                  <a:pt x="233" y="363"/>
                  <a:pt x="213" y="363"/>
                </a:cubicBezTo>
                <a:cubicBezTo>
                  <a:pt x="149" y="363"/>
                  <a:pt x="86" y="391"/>
                  <a:pt x="38" y="439"/>
                </a:cubicBezTo>
                <a:cubicBezTo>
                  <a:pt x="1" y="495"/>
                  <a:pt x="47" y="569"/>
                  <a:pt x="149" y="588"/>
                </a:cubicBezTo>
                <a:cubicBezTo>
                  <a:pt x="205" y="602"/>
                  <a:pt x="266" y="609"/>
                  <a:pt x="327" y="609"/>
                </a:cubicBezTo>
                <a:cubicBezTo>
                  <a:pt x="389" y="609"/>
                  <a:pt x="452" y="602"/>
                  <a:pt x="512" y="588"/>
                </a:cubicBezTo>
                <a:lnTo>
                  <a:pt x="512" y="588"/>
                </a:lnTo>
                <a:cubicBezTo>
                  <a:pt x="410" y="616"/>
                  <a:pt x="326" y="671"/>
                  <a:pt x="261" y="755"/>
                </a:cubicBezTo>
                <a:cubicBezTo>
                  <a:pt x="224" y="811"/>
                  <a:pt x="280" y="876"/>
                  <a:pt x="373" y="904"/>
                </a:cubicBezTo>
                <a:cubicBezTo>
                  <a:pt x="394" y="911"/>
                  <a:pt x="417" y="915"/>
                  <a:pt x="439" y="915"/>
                </a:cubicBezTo>
                <a:cubicBezTo>
                  <a:pt x="503" y="915"/>
                  <a:pt x="566" y="887"/>
                  <a:pt x="614" y="839"/>
                </a:cubicBezTo>
                <a:lnTo>
                  <a:pt x="614" y="839"/>
                </a:lnTo>
                <a:cubicBezTo>
                  <a:pt x="577" y="895"/>
                  <a:pt x="624" y="960"/>
                  <a:pt x="717" y="988"/>
                </a:cubicBezTo>
                <a:cubicBezTo>
                  <a:pt x="742" y="998"/>
                  <a:pt x="768" y="1003"/>
                  <a:pt x="793" y="1003"/>
                </a:cubicBezTo>
                <a:cubicBezTo>
                  <a:pt x="939" y="1003"/>
                  <a:pt x="1054" y="834"/>
                  <a:pt x="958" y="699"/>
                </a:cubicBezTo>
                <a:lnTo>
                  <a:pt x="958" y="699"/>
                </a:lnTo>
                <a:cubicBezTo>
                  <a:pt x="1033" y="774"/>
                  <a:pt x="1126" y="820"/>
                  <a:pt x="1228" y="848"/>
                </a:cubicBezTo>
                <a:cubicBezTo>
                  <a:pt x="1250" y="855"/>
                  <a:pt x="1273" y="859"/>
                  <a:pt x="1295" y="859"/>
                </a:cubicBezTo>
                <a:cubicBezTo>
                  <a:pt x="1359" y="859"/>
                  <a:pt x="1422" y="831"/>
                  <a:pt x="1470" y="783"/>
                </a:cubicBezTo>
                <a:cubicBezTo>
                  <a:pt x="1503" y="724"/>
                  <a:pt x="1469" y="666"/>
                  <a:pt x="1387" y="641"/>
                </a:cubicBezTo>
                <a:lnTo>
                  <a:pt x="1387" y="641"/>
                </a:lnTo>
                <a:cubicBezTo>
                  <a:pt x="1402" y="644"/>
                  <a:pt x="1416" y="645"/>
                  <a:pt x="1431" y="645"/>
                </a:cubicBezTo>
                <a:cubicBezTo>
                  <a:pt x="1497" y="645"/>
                  <a:pt x="1559" y="617"/>
                  <a:pt x="1600" y="569"/>
                </a:cubicBezTo>
                <a:cubicBezTo>
                  <a:pt x="1637" y="504"/>
                  <a:pt x="1591" y="439"/>
                  <a:pt x="1498" y="411"/>
                </a:cubicBezTo>
                <a:cubicBezTo>
                  <a:pt x="1437" y="402"/>
                  <a:pt x="1375" y="397"/>
                  <a:pt x="1313" y="397"/>
                </a:cubicBezTo>
                <a:cubicBezTo>
                  <a:pt x="1251" y="397"/>
                  <a:pt x="1191" y="402"/>
                  <a:pt x="1135" y="411"/>
                </a:cubicBezTo>
                <a:cubicBezTo>
                  <a:pt x="1228" y="383"/>
                  <a:pt x="1312" y="327"/>
                  <a:pt x="1377" y="244"/>
                </a:cubicBezTo>
                <a:cubicBezTo>
                  <a:pt x="1414" y="188"/>
                  <a:pt x="1368" y="123"/>
                  <a:pt x="1265" y="95"/>
                </a:cubicBezTo>
                <a:cubicBezTo>
                  <a:pt x="1243" y="88"/>
                  <a:pt x="1221" y="84"/>
                  <a:pt x="1199" y="84"/>
                </a:cubicBezTo>
                <a:cubicBezTo>
                  <a:pt x="1136" y="84"/>
                  <a:pt x="1074" y="112"/>
                  <a:pt x="1033" y="160"/>
                </a:cubicBezTo>
                <a:cubicBezTo>
                  <a:pt x="1070" y="104"/>
                  <a:pt x="1024" y="39"/>
                  <a:pt x="921" y="11"/>
                </a:cubicBezTo>
                <a:cubicBezTo>
                  <a:pt x="899" y="4"/>
                  <a:pt x="877" y="0"/>
                  <a:pt x="854" y="0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2" name="Google Shape;872;p42"/>
          <p:cNvSpPr/>
          <p:nvPr/>
        </p:nvSpPr>
        <p:spPr>
          <a:xfrm>
            <a:off x="2276653" y="3195767"/>
            <a:ext cx="277989" cy="130400"/>
          </a:xfrm>
          <a:custGeom>
            <a:avLst/>
            <a:gdLst/>
            <a:ahLst/>
            <a:cxnLst/>
            <a:rect l="l" t="t" r="r" b="b"/>
            <a:pathLst>
              <a:path w="2539" h="1191" extrusionOk="0">
                <a:moveTo>
                  <a:pt x="0" y="0"/>
                </a:moveTo>
                <a:lnTo>
                  <a:pt x="0" y="372"/>
                </a:lnTo>
                <a:cubicBezTo>
                  <a:pt x="0" y="930"/>
                  <a:pt x="670" y="1190"/>
                  <a:pt x="1265" y="1190"/>
                </a:cubicBezTo>
                <a:cubicBezTo>
                  <a:pt x="1860" y="1190"/>
                  <a:pt x="2539" y="930"/>
                  <a:pt x="2539" y="372"/>
                </a:cubicBezTo>
                <a:lnTo>
                  <a:pt x="2539" y="0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3" name="Google Shape;873;p42"/>
          <p:cNvSpPr/>
          <p:nvPr/>
        </p:nvSpPr>
        <p:spPr>
          <a:xfrm>
            <a:off x="2276653" y="3110148"/>
            <a:ext cx="277989" cy="175289"/>
          </a:xfrm>
          <a:custGeom>
            <a:avLst/>
            <a:gdLst/>
            <a:ahLst/>
            <a:cxnLst/>
            <a:rect l="l" t="t" r="r" b="b"/>
            <a:pathLst>
              <a:path w="2539" h="1601" extrusionOk="0">
                <a:moveTo>
                  <a:pt x="1256" y="1"/>
                </a:moveTo>
                <a:cubicBezTo>
                  <a:pt x="707" y="1"/>
                  <a:pt x="0" y="233"/>
                  <a:pt x="0" y="791"/>
                </a:cubicBezTo>
                <a:cubicBezTo>
                  <a:pt x="0" y="1349"/>
                  <a:pt x="670" y="1600"/>
                  <a:pt x="1265" y="1600"/>
                </a:cubicBezTo>
                <a:cubicBezTo>
                  <a:pt x="1851" y="1600"/>
                  <a:pt x="2539" y="1349"/>
                  <a:pt x="2539" y="791"/>
                </a:cubicBezTo>
                <a:cubicBezTo>
                  <a:pt x="2539" y="233"/>
                  <a:pt x="1832" y="1"/>
                  <a:pt x="1256" y="1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4" name="Google Shape;874;p42"/>
          <p:cNvSpPr/>
          <p:nvPr/>
        </p:nvSpPr>
        <p:spPr>
          <a:xfrm>
            <a:off x="2291872" y="3116279"/>
            <a:ext cx="246566" cy="156896"/>
          </a:xfrm>
          <a:custGeom>
            <a:avLst/>
            <a:gdLst/>
            <a:ahLst/>
            <a:cxnLst/>
            <a:rect l="l" t="t" r="r" b="b"/>
            <a:pathLst>
              <a:path w="2252" h="1433" extrusionOk="0">
                <a:moveTo>
                  <a:pt x="1117" y="1"/>
                </a:moveTo>
                <a:cubicBezTo>
                  <a:pt x="624" y="1"/>
                  <a:pt x="1" y="215"/>
                  <a:pt x="1" y="707"/>
                </a:cubicBezTo>
                <a:cubicBezTo>
                  <a:pt x="1" y="1210"/>
                  <a:pt x="596" y="1433"/>
                  <a:pt x="1126" y="1433"/>
                </a:cubicBezTo>
                <a:cubicBezTo>
                  <a:pt x="1647" y="1433"/>
                  <a:pt x="2251" y="1210"/>
                  <a:pt x="2251" y="717"/>
                </a:cubicBezTo>
                <a:cubicBezTo>
                  <a:pt x="2251" y="215"/>
                  <a:pt x="1628" y="1"/>
                  <a:pt x="1117" y="1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5" name="Google Shape;875;p42"/>
          <p:cNvSpPr/>
          <p:nvPr/>
        </p:nvSpPr>
        <p:spPr>
          <a:xfrm>
            <a:off x="2291872" y="3116279"/>
            <a:ext cx="246566" cy="85619"/>
          </a:xfrm>
          <a:custGeom>
            <a:avLst/>
            <a:gdLst/>
            <a:ahLst/>
            <a:cxnLst/>
            <a:rect l="l" t="t" r="r" b="b"/>
            <a:pathLst>
              <a:path w="2252" h="782" extrusionOk="0">
                <a:moveTo>
                  <a:pt x="1117" y="1"/>
                </a:moveTo>
                <a:cubicBezTo>
                  <a:pt x="605" y="1"/>
                  <a:pt x="1" y="215"/>
                  <a:pt x="1" y="707"/>
                </a:cubicBezTo>
                <a:lnTo>
                  <a:pt x="1" y="782"/>
                </a:lnTo>
                <a:cubicBezTo>
                  <a:pt x="66" y="335"/>
                  <a:pt x="652" y="149"/>
                  <a:pt x="1117" y="149"/>
                </a:cubicBezTo>
                <a:cubicBezTo>
                  <a:pt x="1600" y="149"/>
                  <a:pt x="2195" y="345"/>
                  <a:pt x="2251" y="782"/>
                </a:cubicBezTo>
                <a:cubicBezTo>
                  <a:pt x="2251" y="763"/>
                  <a:pt x="2251" y="735"/>
                  <a:pt x="2251" y="707"/>
                </a:cubicBezTo>
                <a:cubicBezTo>
                  <a:pt x="2251" y="215"/>
                  <a:pt x="1619" y="1"/>
                  <a:pt x="1117" y="1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6" name="Google Shape;876;p42"/>
          <p:cNvSpPr/>
          <p:nvPr/>
        </p:nvSpPr>
        <p:spPr>
          <a:xfrm>
            <a:off x="2329536" y="3151534"/>
            <a:ext cx="173209" cy="107736"/>
          </a:xfrm>
          <a:custGeom>
            <a:avLst/>
            <a:gdLst/>
            <a:ahLst/>
            <a:cxnLst/>
            <a:rect l="l" t="t" r="r" b="b"/>
            <a:pathLst>
              <a:path w="1582" h="984" extrusionOk="0">
                <a:moveTo>
                  <a:pt x="1349" y="627"/>
                </a:moveTo>
                <a:lnTo>
                  <a:pt x="1349" y="627"/>
                </a:lnTo>
                <a:cubicBezTo>
                  <a:pt x="1377" y="636"/>
                  <a:pt x="1405" y="636"/>
                  <a:pt x="1433" y="636"/>
                </a:cubicBezTo>
                <a:lnTo>
                  <a:pt x="1414" y="655"/>
                </a:lnTo>
                <a:cubicBezTo>
                  <a:pt x="1396" y="646"/>
                  <a:pt x="1368" y="636"/>
                  <a:pt x="1349" y="627"/>
                </a:cubicBezTo>
                <a:close/>
                <a:moveTo>
                  <a:pt x="940" y="692"/>
                </a:moveTo>
                <a:lnTo>
                  <a:pt x="949" y="702"/>
                </a:lnTo>
                <a:lnTo>
                  <a:pt x="949" y="711"/>
                </a:lnTo>
                <a:cubicBezTo>
                  <a:pt x="949" y="702"/>
                  <a:pt x="940" y="693"/>
                  <a:pt x="940" y="692"/>
                </a:cubicBezTo>
                <a:close/>
                <a:moveTo>
                  <a:pt x="859" y="1"/>
                </a:moveTo>
                <a:cubicBezTo>
                  <a:pt x="803" y="1"/>
                  <a:pt x="748" y="13"/>
                  <a:pt x="698" y="41"/>
                </a:cubicBezTo>
                <a:lnTo>
                  <a:pt x="642" y="51"/>
                </a:lnTo>
                <a:lnTo>
                  <a:pt x="642" y="153"/>
                </a:lnTo>
                <a:cubicBezTo>
                  <a:pt x="633" y="199"/>
                  <a:pt x="642" y="255"/>
                  <a:pt x="661" y="302"/>
                </a:cubicBezTo>
                <a:cubicBezTo>
                  <a:pt x="596" y="227"/>
                  <a:pt x="494" y="172"/>
                  <a:pt x="391" y="144"/>
                </a:cubicBezTo>
                <a:cubicBezTo>
                  <a:pt x="375" y="141"/>
                  <a:pt x="359" y="140"/>
                  <a:pt x="342" y="140"/>
                </a:cubicBezTo>
                <a:cubicBezTo>
                  <a:pt x="294" y="140"/>
                  <a:pt x="245" y="151"/>
                  <a:pt x="196" y="172"/>
                </a:cubicBezTo>
                <a:lnTo>
                  <a:pt x="140" y="125"/>
                </a:lnTo>
                <a:lnTo>
                  <a:pt x="140" y="255"/>
                </a:lnTo>
                <a:cubicBezTo>
                  <a:pt x="140" y="300"/>
                  <a:pt x="183" y="345"/>
                  <a:pt x="253" y="365"/>
                </a:cubicBezTo>
                <a:lnTo>
                  <a:pt x="253" y="365"/>
                </a:lnTo>
                <a:cubicBezTo>
                  <a:pt x="233" y="360"/>
                  <a:pt x="212" y="357"/>
                  <a:pt x="192" y="357"/>
                </a:cubicBezTo>
                <a:cubicBezTo>
                  <a:pt x="150" y="357"/>
                  <a:pt x="108" y="367"/>
                  <a:pt x="66" y="385"/>
                </a:cubicBezTo>
                <a:lnTo>
                  <a:pt x="1" y="348"/>
                </a:lnTo>
                <a:lnTo>
                  <a:pt x="1" y="469"/>
                </a:lnTo>
                <a:cubicBezTo>
                  <a:pt x="1" y="516"/>
                  <a:pt x="47" y="562"/>
                  <a:pt x="122" y="581"/>
                </a:cubicBezTo>
                <a:cubicBezTo>
                  <a:pt x="182" y="590"/>
                  <a:pt x="242" y="595"/>
                  <a:pt x="303" y="595"/>
                </a:cubicBezTo>
                <a:cubicBezTo>
                  <a:pt x="363" y="595"/>
                  <a:pt x="424" y="590"/>
                  <a:pt x="484" y="581"/>
                </a:cubicBezTo>
                <a:lnTo>
                  <a:pt x="484" y="581"/>
                </a:lnTo>
                <a:cubicBezTo>
                  <a:pt x="410" y="599"/>
                  <a:pt x="345" y="636"/>
                  <a:pt x="289" y="683"/>
                </a:cubicBezTo>
                <a:lnTo>
                  <a:pt x="224" y="655"/>
                </a:lnTo>
                <a:lnTo>
                  <a:pt x="224" y="776"/>
                </a:lnTo>
                <a:cubicBezTo>
                  <a:pt x="224" y="822"/>
                  <a:pt x="270" y="869"/>
                  <a:pt x="345" y="888"/>
                </a:cubicBezTo>
                <a:cubicBezTo>
                  <a:pt x="369" y="896"/>
                  <a:pt x="394" y="900"/>
                  <a:pt x="419" y="900"/>
                </a:cubicBezTo>
                <a:cubicBezTo>
                  <a:pt x="480" y="900"/>
                  <a:pt x="540" y="875"/>
                  <a:pt x="587" y="822"/>
                </a:cubicBezTo>
                <a:lnTo>
                  <a:pt x="587" y="822"/>
                </a:lnTo>
                <a:cubicBezTo>
                  <a:pt x="549" y="888"/>
                  <a:pt x="596" y="953"/>
                  <a:pt x="689" y="971"/>
                </a:cubicBezTo>
                <a:cubicBezTo>
                  <a:pt x="713" y="979"/>
                  <a:pt x="738" y="984"/>
                  <a:pt x="763" y="984"/>
                </a:cubicBezTo>
                <a:cubicBezTo>
                  <a:pt x="824" y="984"/>
                  <a:pt x="885" y="959"/>
                  <a:pt x="931" y="906"/>
                </a:cubicBezTo>
                <a:cubicBezTo>
                  <a:pt x="949" y="888"/>
                  <a:pt x="959" y="860"/>
                  <a:pt x="959" y="822"/>
                </a:cubicBezTo>
                <a:cubicBezTo>
                  <a:pt x="959" y="813"/>
                  <a:pt x="959" y="804"/>
                  <a:pt x="959" y="795"/>
                </a:cubicBezTo>
                <a:lnTo>
                  <a:pt x="959" y="711"/>
                </a:lnTo>
                <a:cubicBezTo>
                  <a:pt x="1033" y="776"/>
                  <a:pt x="1117" y="822"/>
                  <a:pt x="1200" y="841"/>
                </a:cubicBezTo>
                <a:cubicBezTo>
                  <a:pt x="1222" y="848"/>
                  <a:pt x="1245" y="852"/>
                  <a:pt x="1267" y="852"/>
                </a:cubicBezTo>
                <a:cubicBezTo>
                  <a:pt x="1331" y="852"/>
                  <a:pt x="1394" y="824"/>
                  <a:pt x="1442" y="776"/>
                </a:cubicBezTo>
                <a:cubicBezTo>
                  <a:pt x="1451" y="767"/>
                  <a:pt x="1451" y="748"/>
                  <a:pt x="1451" y="729"/>
                </a:cubicBezTo>
                <a:lnTo>
                  <a:pt x="1451" y="636"/>
                </a:lnTo>
                <a:cubicBezTo>
                  <a:pt x="1498" y="627"/>
                  <a:pt x="1544" y="599"/>
                  <a:pt x="1572" y="562"/>
                </a:cubicBezTo>
                <a:cubicBezTo>
                  <a:pt x="1582" y="553"/>
                  <a:pt x="1582" y="544"/>
                  <a:pt x="1582" y="525"/>
                </a:cubicBezTo>
                <a:lnTo>
                  <a:pt x="1582" y="395"/>
                </a:lnTo>
                <a:lnTo>
                  <a:pt x="1544" y="441"/>
                </a:lnTo>
                <a:cubicBezTo>
                  <a:pt x="1526" y="432"/>
                  <a:pt x="1498" y="423"/>
                  <a:pt x="1479" y="413"/>
                </a:cubicBezTo>
                <a:cubicBezTo>
                  <a:pt x="1419" y="399"/>
                  <a:pt x="1358" y="392"/>
                  <a:pt x="1298" y="392"/>
                </a:cubicBezTo>
                <a:cubicBezTo>
                  <a:pt x="1237" y="392"/>
                  <a:pt x="1177" y="399"/>
                  <a:pt x="1117" y="413"/>
                </a:cubicBezTo>
                <a:cubicBezTo>
                  <a:pt x="1210" y="385"/>
                  <a:pt x="1293" y="330"/>
                  <a:pt x="1358" y="246"/>
                </a:cubicBezTo>
                <a:cubicBezTo>
                  <a:pt x="1368" y="237"/>
                  <a:pt x="1377" y="218"/>
                  <a:pt x="1368" y="199"/>
                </a:cubicBezTo>
                <a:lnTo>
                  <a:pt x="1368" y="79"/>
                </a:lnTo>
                <a:lnTo>
                  <a:pt x="1330" y="125"/>
                </a:lnTo>
                <a:cubicBezTo>
                  <a:pt x="1303" y="106"/>
                  <a:pt x="1284" y="97"/>
                  <a:pt x="1256" y="88"/>
                </a:cubicBezTo>
                <a:cubicBezTo>
                  <a:pt x="1236" y="83"/>
                  <a:pt x="1215" y="81"/>
                  <a:pt x="1194" y="81"/>
                </a:cubicBezTo>
                <a:cubicBezTo>
                  <a:pt x="1129" y="81"/>
                  <a:pt x="1064" y="104"/>
                  <a:pt x="1014" y="153"/>
                </a:cubicBezTo>
                <a:cubicBezTo>
                  <a:pt x="1052" y="97"/>
                  <a:pt x="1005" y="32"/>
                  <a:pt x="912" y="4"/>
                </a:cubicBezTo>
                <a:cubicBezTo>
                  <a:pt x="894" y="2"/>
                  <a:pt x="877" y="1"/>
                  <a:pt x="859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7" name="Google Shape;877;p42"/>
          <p:cNvSpPr/>
          <p:nvPr/>
        </p:nvSpPr>
        <p:spPr>
          <a:xfrm>
            <a:off x="2327565" y="3137629"/>
            <a:ext cx="179231" cy="109816"/>
          </a:xfrm>
          <a:custGeom>
            <a:avLst/>
            <a:gdLst/>
            <a:ahLst/>
            <a:cxnLst/>
            <a:rect l="l" t="t" r="r" b="b"/>
            <a:pathLst>
              <a:path w="1637" h="1003" extrusionOk="0">
                <a:moveTo>
                  <a:pt x="843" y="0"/>
                </a:moveTo>
                <a:cubicBezTo>
                  <a:pt x="695" y="0"/>
                  <a:pt x="587" y="167"/>
                  <a:pt x="688" y="308"/>
                </a:cubicBezTo>
                <a:cubicBezTo>
                  <a:pt x="614" y="233"/>
                  <a:pt x="521" y="178"/>
                  <a:pt x="419" y="159"/>
                </a:cubicBezTo>
                <a:cubicBezTo>
                  <a:pt x="394" y="152"/>
                  <a:pt x="370" y="148"/>
                  <a:pt x="346" y="148"/>
                </a:cubicBezTo>
                <a:cubicBezTo>
                  <a:pt x="279" y="148"/>
                  <a:pt x="218" y="176"/>
                  <a:pt x="177" y="224"/>
                </a:cubicBezTo>
                <a:cubicBezTo>
                  <a:pt x="141" y="279"/>
                  <a:pt x="184" y="342"/>
                  <a:pt x="272" y="371"/>
                </a:cubicBezTo>
                <a:lnTo>
                  <a:pt x="272" y="371"/>
                </a:lnTo>
                <a:cubicBezTo>
                  <a:pt x="252" y="365"/>
                  <a:pt x="232" y="362"/>
                  <a:pt x="212" y="362"/>
                </a:cubicBezTo>
                <a:cubicBezTo>
                  <a:pt x="149" y="362"/>
                  <a:pt x="85" y="390"/>
                  <a:pt x="37" y="438"/>
                </a:cubicBezTo>
                <a:cubicBezTo>
                  <a:pt x="0" y="494"/>
                  <a:pt x="47" y="559"/>
                  <a:pt x="149" y="587"/>
                </a:cubicBezTo>
                <a:cubicBezTo>
                  <a:pt x="205" y="596"/>
                  <a:pt x="265" y="601"/>
                  <a:pt x="327" y="601"/>
                </a:cubicBezTo>
                <a:cubicBezTo>
                  <a:pt x="388" y="601"/>
                  <a:pt x="451" y="596"/>
                  <a:pt x="512" y="587"/>
                </a:cubicBezTo>
                <a:lnTo>
                  <a:pt x="512" y="587"/>
                </a:lnTo>
                <a:cubicBezTo>
                  <a:pt x="409" y="615"/>
                  <a:pt x="326" y="671"/>
                  <a:pt x="270" y="754"/>
                </a:cubicBezTo>
                <a:cubicBezTo>
                  <a:pt x="233" y="810"/>
                  <a:pt x="279" y="875"/>
                  <a:pt x="372" y="903"/>
                </a:cubicBezTo>
                <a:cubicBezTo>
                  <a:pt x="394" y="910"/>
                  <a:pt x="416" y="914"/>
                  <a:pt x="439" y="914"/>
                </a:cubicBezTo>
                <a:cubicBezTo>
                  <a:pt x="502" y="914"/>
                  <a:pt x="566" y="886"/>
                  <a:pt x="614" y="838"/>
                </a:cubicBezTo>
                <a:lnTo>
                  <a:pt x="614" y="838"/>
                </a:lnTo>
                <a:cubicBezTo>
                  <a:pt x="577" y="894"/>
                  <a:pt x="623" y="959"/>
                  <a:pt x="716" y="987"/>
                </a:cubicBezTo>
                <a:cubicBezTo>
                  <a:pt x="742" y="997"/>
                  <a:pt x="767" y="1002"/>
                  <a:pt x="792" y="1002"/>
                </a:cubicBezTo>
                <a:cubicBezTo>
                  <a:pt x="938" y="1002"/>
                  <a:pt x="1053" y="832"/>
                  <a:pt x="958" y="689"/>
                </a:cubicBezTo>
                <a:lnTo>
                  <a:pt x="958" y="689"/>
                </a:lnTo>
                <a:cubicBezTo>
                  <a:pt x="1032" y="763"/>
                  <a:pt x="1125" y="819"/>
                  <a:pt x="1228" y="847"/>
                </a:cubicBezTo>
                <a:cubicBezTo>
                  <a:pt x="1249" y="854"/>
                  <a:pt x="1272" y="858"/>
                  <a:pt x="1294" y="858"/>
                </a:cubicBezTo>
                <a:cubicBezTo>
                  <a:pt x="1358" y="858"/>
                  <a:pt x="1421" y="830"/>
                  <a:pt x="1469" y="782"/>
                </a:cubicBezTo>
                <a:cubicBezTo>
                  <a:pt x="1506" y="718"/>
                  <a:pt x="1462" y="654"/>
                  <a:pt x="1373" y="634"/>
                </a:cubicBezTo>
                <a:lnTo>
                  <a:pt x="1373" y="634"/>
                </a:lnTo>
                <a:cubicBezTo>
                  <a:pt x="1391" y="638"/>
                  <a:pt x="1410" y="640"/>
                  <a:pt x="1429" y="640"/>
                </a:cubicBezTo>
                <a:cubicBezTo>
                  <a:pt x="1494" y="640"/>
                  <a:pt x="1557" y="618"/>
                  <a:pt x="1600" y="568"/>
                </a:cubicBezTo>
                <a:cubicBezTo>
                  <a:pt x="1637" y="503"/>
                  <a:pt x="1590" y="438"/>
                  <a:pt x="1497" y="419"/>
                </a:cubicBezTo>
                <a:cubicBezTo>
                  <a:pt x="1437" y="405"/>
                  <a:pt x="1376" y="398"/>
                  <a:pt x="1316" y="398"/>
                </a:cubicBezTo>
                <a:cubicBezTo>
                  <a:pt x="1255" y="398"/>
                  <a:pt x="1195" y="405"/>
                  <a:pt x="1135" y="419"/>
                </a:cubicBezTo>
                <a:cubicBezTo>
                  <a:pt x="1228" y="382"/>
                  <a:pt x="1311" y="326"/>
                  <a:pt x="1376" y="252"/>
                </a:cubicBezTo>
                <a:cubicBezTo>
                  <a:pt x="1414" y="187"/>
                  <a:pt x="1367" y="122"/>
                  <a:pt x="1274" y="103"/>
                </a:cubicBezTo>
                <a:cubicBezTo>
                  <a:pt x="1252" y="96"/>
                  <a:pt x="1230" y="92"/>
                  <a:pt x="1207" y="92"/>
                </a:cubicBezTo>
                <a:cubicBezTo>
                  <a:pt x="1144" y="92"/>
                  <a:pt x="1080" y="120"/>
                  <a:pt x="1032" y="168"/>
                </a:cubicBezTo>
                <a:cubicBezTo>
                  <a:pt x="1070" y="103"/>
                  <a:pt x="1023" y="38"/>
                  <a:pt x="930" y="20"/>
                </a:cubicBezTo>
                <a:cubicBezTo>
                  <a:pt x="900" y="6"/>
                  <a:pt x="871" y="0"/>
                  <a:pt x="843" y="0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8" name="Google Shape;878;p42"/>
          <p:cNvSpPr/>
          <p:nvPr/>
        </p:nvSpPr>
        <p:spPr>
          <a:xfrm>
            <a:off x="2361068" y="3298577"/>
            <a:ext cx="278098" cy="129414"/>
          </a:xfrm>
          <a:custGeom>
            <a:avLst/>
            <a:gdLst/>
            <a:ahLst/>
            <a:cxnLst/>
            <a:rect l="l" t="t" r="r" b="b"/>
            <a:pathLst>
              <a:path w="2540" h="1182" extrusionOk="0">
                <a:moveTo>
                  <a:pt x="1" y="0"/>
                </a:moveTo>
                <a:lnTo>
                  <a:pt x="1" y="372"/>
                </a:lnTo>
                <a:cubicBezTo>
                  <a:pt x="1" y="930"/>
                  <a:pt x="671" y="1181"/>
                  <a:pt x="1266" y="1181"/>
                </a:cubicBezTo>
                <a:cubicBezTo>
                  <a:pt x="1861" y="1181"/>
                  <a:pt x="2540" y="930"/>
                  <a:pt x="2540" y="372"/>
                </a:cubicBezTo>
                <a:lnTo>
                  <a:pt x="2540" y="0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9" name="Google Shape;879;p42"/>
          <p:cNvSpPr/>
          <p:nvPr/>
        </p:nvSpPr>
        <p:spPr>
          <a:xfrm>
            <a:off x="2361068" y="3211972"/>
            <a:ext cx="278098" cy="176275"/>
          </a:xfrm>
          <a:custGeom>
            <a:avLst/>
            <a:gdLst/>
            <a:ahLst/>
            <a:cxnLst/>
            <a:rect l="l" t="t" r="r" b="b"/>
            <a:pathLst>
              <a:path w="2540" h="1610" extrusionOk="0">
                <a:moveTo>
                  <a:pt x="1256" y="1"/>
                </a:moveTo>
                <a:cubicBezTo>
                  <a:pt x="708" y="1"/>
                  <a:pt x="1" y="233"/>
                  <a:pt x="1" y="801"/>
                </a:cubicBezTo>
                <a:cubicBezTo>
                  <a:pt x="1" y="1358"/>
                  <a:pt x="671" y="1610"/>
                  <a:pt x="1266" y="1610"/>
                </a:cubicBezTo>
                <a:cubicBezTo>
                  <a:pt x="1852" y="1610"/>
                  <a:pt x="2540" y="1358"/>
                  <a:pt x="2540" y="801"/>
                </a:cubicBezTo>
                <a:cubicBezTo>
                  <a:pt x="2540" y="233"/>
                  <a:pt x="1833" y="1"/>
                  <a:pt x="1256" y="1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0" name="Google Shape;880;p42"/>
          <p:cNvSpPr/>
          <p:nvPr/>
        </p:nvSpPr>
        <p:spPr>
          <a:xfrm>
            <a:off x="2376397" y="3219088"/>
            <a:ext cx="246456" cy="155910"/>
          </a:xfrm>
          <a:custGeom>
            <a:avLst/>
            <a:gdLst/>
            <a:ahLst/>
            <a:cxnLst/>
            <a:rect l="l" t="t" r="r" b="b"/>
            <a:pathLst>
              <a:path w="2251" h="1424" extrusionOk="0">
                <a:moveTo>
                  <a:pt x="1116" y="1"/>
                </a:moveTo>
                <a:cubicBezTo>
                  <a:pt x="624" y="1"/>
                  <a:pt x="0" y="215"/>
                  <a:pt x="0" y="698"/>
                </a:cubicBezTo>
                <a:cubicBezTo>
                  <a:pt x="0" y="1191"/>
                  <a:pt x="596" y="1424"/>
                  <a:pt x="1126" y="1424"/>
                </a:cubicBezTo>
                <a:cubicBezTo>
                  <a:pt x="1646" y="1424"/>
                  <a:pt x="2251" y="1201"/>
                  <a:pt x="2251" y="708"/>
                </a:cubicBezTo>
                <a:cubicBezTo>
                  <a:pt x="2251" y="205"/>
                  <a:pt x="1628" y="1"/>
                  <a:pt x="1116" y="1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1" name="Google Shape;881;p42"/>
          <p:cNvSpPr/>
          <p:nvPr/>
        </p:nvSpPr>
        <p:spPr>
          <a:xfrm>
            <a:off x="2376397" y="3219088"/>
            <a:ext cx="246456" cy="85729"/>
          </a:xfrm>
          <a:custGeom>
            <a:avLst/>
            <a:gdLst/>
            <a:ahLst/>
            <a:cxnLst/>
            <a:rect l="l" t="t" r="r" b="b"/>
            <a:pathLst>
              <a:path w="2251" h="783" extrusionOk="0">
                <a:moveTo>
                  <a:pt x="1116" y="1"/>
                </a:moveTo>
                <a:cubicBezTo>
                  <a:pt x="605" y="1"/>
                  <a:pt x="0" y="215"/>
                  <a:pt x="0" y="698"/>
                </a:cubicBezTo>
                <a:cubicBezTo>
                  <a:pt x="0" y="726"/>
                  <a:pt x="0" y="745"/>
                  <a:pt x="0" y="773"/>
                </a:cubicBezTo>
                <a:cubicBezTo>
                  <a:pt x="66" y="336"/>
                  <a:pt x="651" y="150"/>
                  <a:pt x="1116" y="150"/>
                </a:cubicBezTo>
                <a:cubicBezTo>
                  <a:pt x="1600" y="150"/>
                  <a:pt x="2195" y="336"/>
                  <a:pt x="2251" y="782"/>
                </a:cubicBezTo>
                <a:lnTo>
                  <a:pt x="2251" y="708"/>
                </a:lnTo>
                <a:cubicBezTo>
                  <a:pt x="2251" y="215"/>
                  <a:pt x="1619" y="1"/>
                  <a:pt x="1116" y="1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2" name="Google Shape;882;p42"/>
          <p:cNvSpPr/>
          <p:nvPr/>
        </p:nvSpPr>
        <p:spPr>
          <a:xfrm>
            <a:off x="2414061" y="3254015"/>
            <a:ext cx="173209" cy="107955"/>
          </a:xfrm>
          <a:custGeom>
            <a:avLst/>
            <a:gdLst/>
            <a:ahLst/>
            <a:cxnLst/>
            <a:rect l="l" t="t" r="r" b="b"/>
            <a:pathLst>
              <a:path w="1582" h="986" extrusionOk="0">
                <a:moveTo>
                  <a:pt x="1382" y="638"/>
                </a:moveTo>
                <a:cubicBezTo>
                  <a:pt x="1399" y="640"/>
                  <a:pt x="1416" y="640"/>
                  <a:pt x="1433" y="640"/>
                </a:cubicBezTo>
                <a:lnTo>
                  <a:pt x="1414" y="658"/>
                </a:lnTo>
                <a:cubicBezTo>
                  <a:pt x="1405" y="649"/>
                  <a:pt x="1394" y="642"/>
                  <a:pt x="1382" y="638"/>
                </a:cubicBezTo>
                <a:close/>
                <a:moveTo>
                  <a:pt x="849" y="0"/>
                </a:moveTo>
                <a:cubicBezTo>
                  <a:pt x="798" y="0"/>
                  <a:pt x="746" y="17"/>
                  <a:pt x="698" y="45"/>
                </a:cubicBezTo>
                <a:lnTo>
                  <a:pt x="633" y="54"/>
                </a:lnTo>
                <a:lnTo>
                  <a:pt x="633" y="147"/>
                </a:lnTo>
                <a:cubicBezTo>
                  <a:pt x="633" y="203"/>
                  <a:pt x="642" y="258"/>
                  <a:pt x="661" y="305"/>
                </a:cubicBezTo>
                <a:cubicBezTo>
                  <a:pt x="586" y="231"/>
                  <a:pt x="493" y="175"/>
                  <a:pt x="391" y="147"/>
                </a:cubicBezTo>
                <a:cubicBezTo>
                  <a:pt x="369" y="141"/>
                  <a:pt x="347" y="138"/>
                  <a:pt x="324" y="138"/>
                </a:cubicBezTo>
                <a:cubicBezTo>
                  <a:pt x="278" y="138"/>
                  <a:pt x="233" y="150"/>
                  <a:pt x="196" y="175"/>
                </a:cubicBezTo>
                <a:lnTo>
                  <a:pt x="140" y="128"/>
                </a:lnTo>
                <a:lnTo>
                  <a:pt x="140" y="258"/>
                </a:lnTo>
                <a:cubicBezTo>
                  <a:pt x="140" y="305"/>
                  <a:pt x="187" y="342"/>
                  <a:pt x="252" y="361"/>
                </a:cubicBezTo>
                <a:cubicBezTo>
                  <a:pt x="233" y="358"/>
                  <a:pt x="212" y="356"/>
                  <a:pt x="191" y="356"/>
                </a:cubicBezTo>
                <a:cubicBezTo>
                  <a:pt x="148" y="356"/>
                  <a:pt x="103" y="364"/>
                  <a:pt x="66" y="389"/>
                </a:cubicBezTo>
                <a:lnTo>
                  <a:pt x="1" y="342"/>
                </a:lnTo>
                <a:lnTo>
                  <a:pt x="1" y="472"/>
                </a:lnTo>
                <a:cubicBezTo>
                  <a:pt x="1" y="519"/>
                  <a:pt x="47" y="556"/>
                  <a:pt x="121" y="575"/>
                </a:cubicBezTo>
                <a:cubicBezTo>
                  <a:pt x="182" y="589"/>
                  <a:pt x="242" y="596"/>
                  <a:pt x="303" y="596"/>
                </a:cubicBezTo>
                <a:cubicBezTo>
                  <a:pt x="363" y="596"/>
                  <a:pt x="424" y="589"/>
                  <a:pt x="484" y="575"/>
                </a:cubicBezTo>
                <a:lnTo>
                  <a:pt x="484" y="575"/>
                </a:lnTo>
                <a:cubicBezTo>
                  <a:pt x="410" y="603"/>
                  <a:pt x="345" y="640"/>
                  <a:pt x="289" y="686"/>
                </a:cubicBezTo>
                <a:lnTo>
                  <a:pt x="224" y="658"/>
                </a:lnTo>
                <a:lnTo>
                  <a:pt x="224" y="779"/>
                </a:lnTo>
                <a:cubicBezTo>
                  <a:pt x="224" y="826"/>
                  <a:pt x="270" y="872"/>
                  <a:pt x="345" y="891"/>
                </a:cubicBezTo>
                <a:cubicBezTo>
                  <a:pt x="366" y="898"/>
                  <a:pt x="389" y="902"/>
                  <a:pt x="411" y="902"/>
                </a:cubicBezTo>
                <a:cubicBezTo>
                  <a:pt x="475" y="902"/>
                  <a:pt x="538" y="874"/>
                  <a:pt x="586" y="826"/>
                </a:cubicBezTo>
                <a:lnTo>
                  <a:pt x="586" y="826"/>
                </a:lnTo>
                <a:cubicBezTo>
                  <a:pt x="549" y="882"/>
                  <a:pt x="596" y="956"/>
                  <a:pt x="689" y="974"/>
                </a:cubicBezTo>
                <a:cubicBezTo>
                  <a:pt x="711" y="982"/>
                  <a:pt x="733" y="985"/>
                  <a:pt x="756" y="985"/>
                </a:cubicBezTo>
                <a:cubicBezTo>
                  <a:pt x="819" y="985"/>
                  <a:pt x="882" y="957"/>
                  <a:pt x="930" y="909"/>
                </a:cubicBezTo>
                <a:cubicBezTo>
                  <a:pt x="949" y="882"/>
                  <a:pt x="958" y="854"/>
                  <a:pt x="958" y="826"/>
                </a:cubicBezTo>
                <a:lnTo>
                  <a:pt x="958" y="705"/>
                </a:lnTo>
                <a:lnTo>
                  <a:pt x="949" y="705"/>
                </a:lnTo>
                <a:lnTo>
                  <a:pt x="949" y="696"/>
                </a:lnTo>
                <a:lnTo>
                  <a:pt x="958" y="705"/>
                </a:lnTo>
                <a:cubicBezTo>
                  <a:pt x="1023" y="770"/>
                  <a:pt x="1107" y="816"/>
                  <a:pt x="1200" y="835"/>
                </a:cubicBezTo>
                <a:cubicBezTo>
                  <a:pt x="1222" y="842"/>
                  <a:pt x="1245" y="846"/>
                  <a:pt x="1267" y="846"/>
                </a:cubicBezTo>
                <a:cubicBezTo>
                  <a:pt x="1331" y="846"/>
                  <a:pt x="1394" y="818"/>
                  <a:pt x="1442" y="770"/>
                </a:cubicBezTo>
                <a:cubicBezTo>
                  <a:pt x="1451" y="761"/>
                  <a:pt x="1451" y="742"/>
                  <a:pt x="1451" y="733"/>
                </a:cubicBezTo>
                <a:lnTo>
                  <a:pt x="1451" y="630"/>
                </a:lnTo>
                <a:cubicBezTo>
                  <a:pt x="1498" y="621"/>
                  <a:pt x="1535" y="593"/>
                  <a:pt x="1563" y="556"/>
                </a:cubicBezTo>
                <a:cubicBezTo>
                  <a:pt x="1572" y="547"/>
                  <a:pt x="1581" y="537"/>
                  <a:pt x="1581" y="528"/>
                </a:cubicBezTo>
                <a:lnTo>
                  <a:pt x="1581" y="398"/>
                </a:lnTo>
                <a:lnTo>
                  <a:pt x="1544" y="444"/>
                </a:lnTo>
                <a:cubicBezTo>
                  <a:pt x="1526" y="426"/>
                  <a:pt x="1498" y="417"/>
                  <a:pt x="1479" y="417"/>
                </a:cubicBezTo>
                <a:cubicBezTo>
                  <a:pt x="1419" y="403"/>
                  <a:pt x="1358" y="396"/>
                  <a:pt x="1298" y="396"/>
                </a:cubicBezTo>
                <a:cubicBezTo>
                  <a:pt x="1237" y="396"/>
                  <a:pt x="1177" y="403"/>
                  <a:pt x="1116" y="417"/>
                </a:cubicBezTo>
                <a:cubicBezTo>
                  <a:pt x="1209" y="379"/>
                  <a:pt x="1293" y="324"/>
                  <a:pt x="1358" y="249"/>
                </a:cubicBezTo>
                <a:cubicBezTo>
                  <a:pt x="1368" y="231"/>
                  <a:pt x="1368" y="212"/>
                  <a:pt x="1368" y="193"/>
                </a:cubicBezTo>
                <a:lnTo>
                  <a:pt x="1368" y="82"/>
                </a:lnTo>
                <a:lnTo>
                  <a:pt x="1330" y="128"/>
                </a:lnTo>
                <a:cubicBezTo>
                  <a:pt x="1302" y="110"/>
                  <a:pt x="1284" y="100"/>
                  <a:pt x="1256" y="91"/>
                </a:cubicBezTo>
                <a:cubicBezTo>
                  <a:pt x="1232" y="84"/>
                  <a:pt x="1207" y="80"/>
                  <a:pt x="1184" y="80"/>
                </a:cubicBezTo>
                <a:cubicBezTo>
                  <a:pt x="1117" y="80"/>
                  <a:pt x="1055" y="108"/>
                  <a:pt x="1014" y="156"/>
                </a:cubicBezTo>
                <a:cubicBezTo>
                  <a:pt x="1051" y="100"/>
                  <a:pt x="1005" y="35"/>
                  <a:pt x="903" y="7"/>
                </a:cubicBezTo>
                <a:cubicBezTo>
                  <a:pt x="885" y="2"/>
                  <a:pt x="867" y="0"/>
                  <a:pt x="849" y="0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3" name="Google Shape;883;p42"/>
          <p:cNvSpPr/>
          <p:nvPr/>
        </p:nvSpPr>
        <p:spPr>
          <a:xfrm>
            <a:off x="2411980" y="3240767"/>
            <a:ext cx="179341" cy="108940"/>
          </a:xfrm>
          <a:custGeom>
            <a:avLst/>
            <a:gdLst/>
            <a:ahLst/>
            <a:cxnLst/>
            <a:rect l="l" t="t" r="r" b="b"/>
            <a:pathLst>
              <a:path w="1638" h="995" extrusionOk="0">
                <a:moveTo>
                  <a:pt x="860" y="1"/>
                </a:moveTo>
                <a:cubicBezTo>
                  <a:pt x="795" y="1"/>
                  <a:pt x="731" y="23"/>
                  <a:pt x="689" y="73"/>
                </a:cubicBezTo>
                <a:cubicBezTo>
                  <a:pt x="643" y="147"/>
                  <a:pt x="643" y="240"/>
                  <a:pt x="689" y="305"/>
                </a:cubicBezTo>
                <a:cubicBezTo>
                  <a:pt x="615" y="231"/>
                  <a:pt x="522" y="184"/>
                  <a:pt x="419" y="156"/>
                </a:cubicBezTo>
                <a:cubicBezTo>
                  <a:pt x="395" y="149"/>
                  <a:pt x="371" y="145"/>
                  <a:pt x="347" y="145"/>
                </a:cubicBezTo>
                <a:cubicBezTo>
                  <a:pt x="280" y="145"/>
                  <a:pt x="219" y="173"/>
                  <a:pt x="178" y="221"/>
                </a:cubicBezTo>
                <a:cubicBezTo>
                  <a:pt x="144" y="272"/>
                  <a:pt x="179" y="338"/>
                  <a:pt x="255" y="364"/>
                </a:cubicBezTo>
                <a:lnTo>
                  <a:pt x="255" y="364"/>
                </a:lnTo>
                <a:cubicBezTo>
                  <a:pt x="241" y="361"/>
                  <a:pt x="227" y="359"/>
                  <a:pt x="213" y="359"/>
                </a:cubicBezTo>
                <a:cubicBezTo>
                  <a:pt x="150" y="359"/>
                  <a:pt x="86" y="387"/>
                  <a:pt x="38" y="435"/>
                </a:cubicBezTo>
                <a:cubicBezTo>
                  <a:pt x="1" y="491"/>
                  <a:pt x="47" y="565"/>
                  <a:pt x="150" y="584"/>
                </a:cubicBezTo>
                <a:cubicBezTo>
                  <a:pt x="210" y="598"/>
                  <a:pt x="271" y="605"/>
                  <a:pt x="331" y="605"/>
                </a:cubicBezTo>
                <a:cubicBezTo>
                  <a:pt x="392" y="605"/>
                  <a:pt x="452" y="598"/>
                  <a:pt x="512" y="584"/>
                </a:cubicBezTo>
                <a:lnTo>
                  <a:pt x="512" y="584"/>
                </a:lnTo>
                <a:cubicBezTo>
                  <a:pt x="410" y="612"/>
                  <a:pt x="326" y="677"/>
                  <a:pt x="271" y="751"/>
                </a:cubicBezTo>
                <a:cubicBezTo>
                  <a:pt x="233" y="807"/>
                  <a:pt x="280" y="872"/>
                  <a:pt x="373" y="900"/>
                </a:cubicBezTo>
                <a:cubicBezTo>
                  <a:pt x="395" y="908"/>
                  <a:pt x="417" y="911"/>
                  <a:pt x="440" y="911"/>
                </a:cubicBezTo>
                <a:cubicBezTo>
                  <a:pt x="503" y="911"/>
                  <a:pt x="567" y="883"/>
                  <a:pt x="615" y="835"/>
                </a:cubicBezTo>
                <a:lnTo>
                  <a:pt x="615" y="835"/>
                </a:lnTo>
                <a:cubicBezTo>
                  <a:pt x="577" y="891"/>
                  <a:pt x="624" y="956"/>
                  <a:pt x="717" y="984"/>
                </a:cubicBezTo>
                <a:cubicBezTo>
                  <a:pt x="739" y="991"/>
                  <a:pt x="761" y="995"/>
                  <a:pt x="784" y="995"/>
                </a:cubicBezTo>
                <a:cubicBezTo>
                  <a:pt x="847" y="995"/>
                  <a:pt x="911" y="967"/>
                  <a:pt x="959" y="919"/>
                </a:cubicBezTo>
                <a:cubicBezTo>
                  <a:pt x="996" y="844"/>
                  <a:pt x="996" y="761"/>
                  <a:pt x="959" y="696"/>
                </a:cubicBezTo>
                <a:lnTo>
                  <a:pt x="959" y="696"/>
                </a:lnTo>
                <a:cubicBezTo>
                  <a:pt x="1033" y="770"/>
                  <a:pt x="1126" y="817"/>
                  <a:pt x="1228" y="844"/>
                </a:cubicBezTo>
                <a:cubicBezTo>
                  <a:pt x="1250" y="852"/>
                  <a:pt x="1273" y="855"/>
                  <a:pt x="1295" y="855"/>
                </a:cubicBezTo>
                <a:cubicBezTo>
                  <a:pt x="1359" y="855"/>
                  <a:pt x="1422" y="827"/>
                  <a:pt x="1470" y="779"/>
                </a:cubicBezTo>
                <a:cubicBezTo>
                  <a:pt x="1507" y="725"/>
                  <a:pt x="1463" y="661"/>
                  <a:pt x="1366" y="633"/>
                </a:cubicBezTo>
                <a:lnTo>
                  <a:pt x="1366" y="633"/>
                </a:lnTo>
                <a:cubicBezTo>
                  <a:pt x="1388" y="638"/>
                  <a:pt x="1410" y="641"/>
                  <a:pt x="1431" y="641"/>
                </a:cubicBezTo>
                <a:cubicBezTo>
                  <a:pt x="1498" y="641"/>
                  <a:pt x="1559" y="614"/>
                  <a:pt x="1600" y="565"/>
                </a:cubicBezTo>
                <a:cubicBezTo>
                  <a:pt x="1638" y="500"/>
                  <a:pt x="1591" y="435"/>
                  <a:pt x="1498" y="407"/>
                </a:cubicBezTo>
                <a:cubicBezTo>
                  <a:pt x="1438" y="398"/>
                  <a:pt x="1377" y="393"/>
                  <a:pt x="1317" y="393"/>
                </a:cubicBezTo>
                <a:cubicBezTo>
                  <a:pt x="1256" y="393"/>
                  <a:pt x="1196" y="398"/>
                  <a:pt x="1135" y="407"/>
                </a:cubicBezTo>
                <a:cubicBezTo>
                  <a:pt x="1228" y="379"/>
                  <a:pt x="1312" y="324"/>
                  <a:pt x="1377" y="240"/>
                </a:cubicBezTo>
                <a:cubicBezTo>
                  <a:pt x="1414" y="184"/>
                  <a:pt x="1368" y="119"/>
                  <a:pt x="1275" y="91"/>
                </a:cubicBezTo>
                <a:cubicBezTo>
                  <a:pt x="1251" y="84"/>
                  <a:pt x="1226" y="80"/>
                  <a:pt x="1203" y="80"/>
                </a:cubicBezTo>
                <a:cubicBezTo>
                  <a:pt x="1136" y="80"/>
                  <a:pt x="1074" y="108"/>
                  <a:pt x="1033" y="156"/>
                </a:cubicBezTo>
                <a:cubicBezTo>
                  <a:pt x="1070" y="100"/>
                  <a:pt x="1024" y="35"/>
                  <a:pt x="922" y="7"/>
                </a:cubicBezTo>
                <a:cubicBezTo>
                  <a:pt x="901" y="3"/>
                  <a:pt x="880" y="1"/>
                  <a:pt x="860" y="1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4" name="Google Shape;884;p42"/>
          <p:cNvSpPr/>
          <p:nvPr/>
        </p:nvSpPr>
        <p:spPr>
          <a:xfrm>
            <a:off x="2527052" y="3440036"/>
            <a:ext cx="278098" cy="130509"/>
          </a:xfrm>
          <a:custGeom>
            <a:avLst/>
            <a:gdLst/>
            <a:ahLst/>
            <a:cxnLst/>
            <a:rect l="l" t="t" r="r" b="b"/>
            <a:pathLst>
              <a:path w="2540" h="1192" extrusionOk="0">
                <a:moveTo>
                  <a:pt x="1" y="1"/>
                </a:moveTo>
                <a:lnTo>
                  <a:pt x="1" y="373"/>
                </a:lnTo>
                <a:cubicBezTo>
                  <a:pt x="1" y="931"/>
                  <a:pt x="670" y="1191"/>
                  <a:pt x="1265" y="1191"/>
                </a:cubicBezTo>
                <a:cubicBezTo>
                  <a:pt x="1861" y="1191"/>
                  <a:pt x="2539" y="931"/>
                  <a:pt x="2539" y="373"/>
                </a:cubicBezTo>
                <a:lnTo>
                  <a:pt x="2539" y="1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5" name="Google Shape;885;p42"/>
          <p:cNvSpPr/>
          <p:nvPr/>
        </p:nvSpPr>
        <p:spPr>
          <a:xfrm>
            <a:off x="2527052" y="3354525"/>
            <a:ext cx="278098" cy="175289"/>
          </a:xfrm>
          <a:custGeom>
            <a:avLst/>
            <a:gdLst/>
            <a:ahLst/>
            <a:cxnLst/>
            <a:rect l="l" t="t" r="r" b="b"/>
            <a:pathLst>
              <a:path w="2540" h="1601" extrusionOk="0">
                <a:moveTo>
                  <a:pt x="1256" y="1"/>
                </a:moveTo>
                <a:cubicBezTo>
                  <a:pt x="698" y="1"/>
                  <a:pt x="1" y="233"/>
                  <a:pt x="1" y="791"/>
                </a:cubicBezTo>
                <a:cubicBezTo>
                  <a:pt x="1" y="1349"/>
                  <a:pt x="670" y="1600"/>
                  <a:pt x="1265" y="1600"/>
                </a:cubicBezTo>
                <a:cubicBezTo>
                  <a:pt x="1851" y="1600"/>
                  <a:pt x="2539" y="1349"/>
                  <a:pt x="2539" y="791"/>
                </a:cubicBezTo>
                <a:cubicBezTo>
                  <a:pt x="2539" y="224"/>
                  <a:pt x="1833" y="1"/>
                  <a:pt x="1256" y="1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6" name="Google Shape;886;p42"/>
          <p:cNvSpPr/>
          <p:nvPr/>
        </p:nvSpPr>
        <p:spPr>
          <a:xfrm>
            <a:off x="2542381" y="3360657"/>
            <a:ext cx="246456" cy="156896"/>
          </a:xfrm>
          <a:custGeom>
            <a:avLst/>
            <a:gdLst/>
            <a:ahLst/>
            <a:cxnLst/>
            <a:rect l="l" t="t" r="r" b="b"/>
            <a:pathLst>
              <a:path w="2251" h="1433" extrusionOk="0">
                <a:moveTo>
                  <a:pt x="1116" y="0"/>
                </a:moveTo>
                <a:cubicBezTo>
                  <a:pt x="623" y="0"/>
                  <a:pt x="0" y="214"/>
                  <a:pt x="0" y="707"/>
                </a:cubicBezTo>
                <a:cubicBezTo>
                  <a:pt x="0" y="1200"/>
                  <a:pt x="595" y="1433"/>
                  <a:pt x="1125" y="1433"/>
                </a:cubicBezTo>
                <a:cubicBezTo>
                  <a:pt x="1646" y="1433"/>
                  <a:pt x="2251" y="1209"/>
                  <a:pt x="2251" y="707"/>
                </a:cubicBezTo>
                <a:cubicBezTo>
                  <a:pt x="2251" y="214"/>
                  <a:pt x="1628" y="0"/>
                  <a:pt x="1116" y="0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7" name="Google Shape;887;p42"/>
          <p:cNvSpPr/>
          <p:nvPr/>
        </p:nvSpPr>
        <p:spPr>
          <a:xfrm>
            <a:off x="2541286" y="3360657"/>
            <a:ext cx="247551" cy="85619"/>
          </a:xfrm>
          <a:custGeom>
            <a:avLst/>
            <a:gdLst/>
            <a:ahLst/>
            <a:cxnLst/>
            <a:rect l="l" t="t" r="r" b="b"/>
            <a:pathLst>
              <a:path w="2261" h="782" extrusionOk="0">
                <a:moveTo>
                  <a:pt x="1126" y="0"/>
                </a:moveTo>
                <a:cubicBezTo>
                  <a:pt x="615" y="0"/>
                  <a:pt x="10" y="214"/>
                  <a:pt x="10" y="707"/>
                </a:cubicBezTo>
                <a:cubicBezTo>
                  <a:pt x="1" y="735"/>
                  <a:pt x="1" y="754"/>
                  <a:pt x="10" y="782"/>
                </a:cubicBezTo>
                <a:cubicBezTo>
                  <a:pt x="75" y="335"/>
                  <a:pt x="661" y="149"/>
                  <a:pt x="1126" y="149"/>
                </a:cubicBezTo>
                <a:cubicBezTo>
                  <a:pt x="1610" y="149"/>
                  <a:pt x="2205" y="345"/>
                  <a:pt x="2261" y="782"/>
                </a:cubicBezTo>
                <a:cubicBezTo>
                  <a:pt x="2261" y="763"/>
                  <a:pt x="2261" y="735"/>
                  <a:pt x="2261" y="717"/>
                </a:cubicBezTo>
                <a:cubicBezTo>
                  <a:pt x="2261" y="214"/>
                  <a:pt x="1628" y="0"/>
                  <a:pt x="1126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8" name="Google Shape;888;p42"/>
          <p:cNvSpPr/>
          <p:nvPr/>
        </p:nvSpPr>
        <p:spPr>
          <a:xfrm>
            <a:off x="2580045" y="3396240"/>
            <a:ext cx="173209" cy="107407"/>
          </a:xfrm>
          <a:custGeom>
            <a:avLst/>
            <a:gdLst/>
            <a:ahLst/>
            <a:cxnLst/>
            <a:rect l="l" t="t" r="r" b="b"/>
            <a:pathLst>
              <a:path w="1582" h="981" extrusionOk="0">
                <a:moveTo>
                  <a:pt x="1339" y="624"/>
                </a:moveTo>
                <a:cubicBezTo>
                  <a:pt x="1377" y="633"/>
                  <a:pt x="1405" y="633"/>
                  <a:pt x="1432" y="633"/>
                </a:cubicBezTo>
                <a:lnTo>
                  <a:pt x="1414" y="652"/>
                </a:lnTo>
                <a:cubicBezTo>
                  <a:pt x="1386" y="643"/>
                  <a:pt x="1367" y="633"/>
                  <a:pt x="1339" y="624"/>
                </a:cubicBezTo>
                <a:close/>
                <a:moveTo>
                  <a:pt x="949" y="689"/>
                </a:moveTo>
                <a:lnTo>
                  <a:pt x="958" y="698"/>
                </a:lnTo>
                <a:lnTo>
                  <a:pt x="949" y="698"/>
                </a:lnTo>
                <a:cubicBezTo>
                  <a:pt x="949" y="698"/>
                  <a:pt x="949" y="689"/>
                  <a:pt x="949" y="689"/>
                </a:cubicBezTo>
                <a:close/>
                <a:moveTo>
                  <a:pt x="835" y="1"/>
                </a:moveTo>
                <a:cubicBezTo>
                  <a:pt x="789" y="1"/>
                  <a:pt x="741" y="13"/>
                  <a:pt x="698" y="38"/>
                </a:cubicBezTo>
                <a:lnTo>
                  <a:pt x="633" y="47"/>
                </a:lnTo>
                <a:lnTo>
                  <a:pt x="633" y="150"/>
                </a:lnTo>
                <a:cubicBezTo>
                  <a:pt x="633" y="196"/>
                  <a:pt x="642" y="252"/>
                  <a:pt x="661" y="299"/>
                </a:cubicBezTo>
                <a:cubicBezTo>
                  <a:pt x="586" y="224"/>
                  <a:pt x="493" y="168"/>
                  <a:pt x="391" y="140"/>
                </a:cubicBezTo>
                <a:cubicBezTo>
                  <a:pt x="375" y="138"/>
                  <a:pt x="358" y="137"/>
                  <a:pt x="342" y="137"/>
                </a:cubicBezTo>
                <a:cubicBezTo>
                  <a:pt x="293" y="137"/>
                  <a:pt x="244" y="147"/>
                  <a:pt x="196" y="168"/>
                </a:cubicBezTo>
                <a:lnTo>
                  <a:pt x="140" y="122"/>
                </a:lnTo>
                <a:lnTo>
                  <a:pt x="140" y="252"/>
                </a:lnTo>
                <a:cubicBezTo>
                  <a:pt x="140" y="297"/>
                  <a:pt x="183" y="342"/>
                  <a:pt x="252" y="361"/>
                </a:cubicBezTo>
                <a:lnTo>
                  <a:pt x="252" y="361"/>
                </a:lnTo>
                <a:cubicBezTo>
                  <a:pt x="232" y="356"/>
                  <a:pt x="212" y="354"/>
                  <a:pt x="192" y="354"/>
                </a:cubicBezTo>
                <a:cubicBezTo>
                  <a:pt x="149" y="354"/>
                  <a:pt x="107" y="364"/>
                  <a:pt x="65" y="382"/>
                </a:cubicBezTo>
                <a:lnTo>
                  <a:pt x="0" y="345"/>
                </a:lnTo>
                <a:lnTo>
                  <a:pt x="0" y="466"/>
                </a:lnTo>
                <a:cubicBezTo>
                  <a:pt x="0" y="512"/>
                  <a:pt x="47" y="559"/>
                  <a:pt x="121" y="578"/>
                </a:cubicBezTo>
                <a:cubicBezTo>
                  <a:pt x="182" y="587"/>
                  <a:pt x="242" y="591"/>
                  <a:pt x="303" y="591"/>
                </a:cubicBezTo>
                <a:cubicBezTo>
                  <a:pt x="363" y="591"/>
                  <a:pt x="423" y="587"/>
                  <a:pt x="484" y="578"/>
                </a:cubicBezTo>
                <a:lnTo>
                  <a:pt x="484" y="578"/>
                </a:lnTo>
                <a:cubicBezTo>
                  <a:pt x="409" y="605"/>
                  <a:pt x="344" y="643"/>
                  <a:pt x="289" y="680"/>
                </a:cubicBezTo>
                <a:lnTo>
                  <a:pt x="223" y="652"/>
                </a:lnTo>
                <a:lnTo>
                  <a:pt x="223" y="773"/>
                </a:lnTo>
                <a:cubicBezTo>
                  <a:pt x="223" y="819"/>
                  <a:pt x="270" y="866"/>
                  <a:pt x="344" y="884"/>
                </a:cubicBezTo>
                <a:cubicBezTo>
                  <a:pt x="369" y="893"/>
                  <a:pt x="394" y="897"/>
                  <a:pt x="419" y="897"/>
                </a:cubicBezTo>
                <a:cubicBezTo>
                  <a:pt x="480" y="897"/>
                  <a:pt x="540" y="872"/>
                  <a:pt x="586" y="819"/>
                </a:cubicBezTo>
                <a:lnTo>
                  <a:pt x="586" y="819"/>
                </a:lnTo>
                <a:cubicBezTo>
                  <a:pt x="549" y="884"/>
                  <a:pt x="595" y="949"/>
                  <a:pt x="688" y="968"/>
                </a:cubicBezTo>
                <a:cubicBezTo>
                  <a:pt x="713" y="976"/>
                  <a:pt x="738" y="980"/>
                  <a:pt x="763" y="980"/>
                </a:cubicBezTo>
                <a:cubicBezTo>
                  <a:pt x="824" y="980"/>
                  <a:pt x="884" y="956"/>
                  <a:pt x="930" y="903"/>
                </a:cubicBezTo>
                <a:cubicBezTo>
                  <a:pt x="949" y="884"/>
                  <a:pt x="958" y="857"/>
                  <a:pt x="958" y="819"/>
                </a:cubicBezTo>
                <a:cubicBezTo>
                  <a:pt x="958" y="810"/>
                  <a:pt x="958" y="801"/>
                  <a:pt x="958" y="791"/>
                </a:cubicBezTo>
                <a:lnTo>
                  <a:pt x="958" y="708"/>
                </a:lnTo>
                <a:cubicBezTo>
                  <a:pt x="1023" y="773"/>
                  <a:pt x="1107" y="819"/>
                  <a:pt x="1200" y="838"/>
                </a:cubicBezTo>
                <a:cubicBezTo>
                  <a:pt x="1222" y="845"/>
                  <a:pt x="1244" y="849"/>
                  <a:pt x="1267" y="849"/>
                </a:cubicBezTo>
                <a:cubicBezTo>
                  <a:pt x="1330" y="849"/>
                  <a:pt x="1394" y="821"/>
                  <a:pt x="1442" y="773"/>
                </a:cubicBezTo>
                <a:cubicBezTo>
                  <a:pt x="1451" y="764"/>
                  <a:pt x="1451" y="745"/>
                  <a:pt x="1451" y="736"/>
                </a:cubicBezTo>
                <a:lnTo>
                  <a:pt x="1451" y="633"/>
                </a:lnTo>
                <a:cubicBezTo>
                  <a:pt x="1497" y="624"/>
                  <a:pt x="1544" y="596"/>
                  <a:pt x="1572" y="559"/>
                </a:cubicBezTo>
                <a:cubicBezTo>
                  <a:pt x="1572" y="550"/>
                  <a:pt x="1581" y="540"/>
                  <a:pt x="1581" y="522"/>
                </a:cubicBezTo>
                <a:lnTo>
                  <a:pt x="1581" y="401"/>
                </a:lnTo>
                <a:lnTo>
                  <a:pt x="1544" y="438"/>
                </a:lnTo>
                <a:cubicBezTo>
                  <a:pt x="1525" y="419"/>
                  <a:pt x="1497" y="419"/>
                  <a:pt x="1479" y="410"/>
                </a:cubicBezTo>
                <a:cubicBezTo>
                  <a:pt x="1418" y="396"/>
                  <a:pt x="1358" y="389"/>
                  <a:pt x="1298" y="389"/>
                </a:cubicBezTo>
                <a:cubicBezTo>
                  <a:pt x="1237" y="389"/>
                  <a:pt x="1177" y="396"/>
                  <a:pt x="1116" y="410"/>
                </a:cubicBezTo>
                <a:cubicBezTo>
                  <a:pt x="1209" y="382"/>
                  <a:pt x="1293" y="326"/>
                  <a:pt x="1358" y="243"/>
                </a:cubicBezTo>
                <a:cubicBezTo>
                  <a:pt x="1367" y="224"/>
                  <a:pt x="1377" y="215"/>
                  <a:pt x="1367" y="196"/>
                </a:cubicBezTo>
                <a:lnTo>
                  <a:pt x="1367" y="75"/>
                </a:lnTo>
                <a:lnTo>
                  <a:pt x="1330" y="122"/>
                </a:lnTo>
                <a:cubicBezTo>
                  <a:pt x="1302" y="103"/>
                  <a:pt x="1274" y="94"/>
                  <a:pt x="1256" y="85"/>
                </a:cubicBezTo>
                <a:cubicBezTo>
                  <a:pt x="1234" y="80"/>
                  <a:pt x="1212" y="78"/>
                  <a:pt x="1190" y="78"/>
                </a:cubicBezTo>
                <a:cubicBezTo>
                  <a:pt x="1121" y="78"/>
                  <a:pt x="1057" y="102"/>
                  <a:pt x="1014" y="159"/>
                </a:cubicBezTo>
                <a:cubicBezTo>
                  <a:pt x="1051" y="94"/>
                  <a:pt x="1005" y="29"/>
                  <a:pt x="902" y="10"/>
                </a:cubicBezTo>
                <a:cubicBezTo>
                  <a:pt x="881" y="4"/>
                  <a:pt x="858" y="1"/>
                  <a:pt x="835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9" name="Google Shape;889;p42"/>
          <p:cNvSpPr/>
          <p:nvPr/>
        </p:nvSpPr>
        <p:spPr>
          <a:xfrm>
            <a:off x="2577964" y="3382773"/>
            <a:ext cx="179341" cy="108064"/>
          </a:xfrm>
          <a:custGeom>
            <a:avLst/>
            <a:gdLst/>
            <a:ahLst/>
            <a:cxnLst/>
            <a:rect l="l" t="t" r="r" b="b"/>
            <a:pathLst>
              <a:path w="1638" h="987" extrusionOk="0">
                <a:moveTo>
                  <a:pt x="847" y="0"/>
                </a:moveTo>
                <a:cubicBezTo>
                  <a:pt x="787" y="0"/>
                  <a:pt x="728" y="25"/>
                  <a:pt x="689" y="77"/>
                </a:cubicBezTo>
                <a:cubicBezTo>
                  <a:pt x="642" y="143"/>
                  <a:pt x="642" y="226"/>
                  <a:pt x="689" y="301"/>
                </a:cubicBezTo>
                <a:cubicBezTo>
                  <a:pt x="614" y="226"/>
                  <a:pt x="521" y="170"/>
                  <a:pt x="419" y="152"/>
                </a:cubicBezTo>
                <a:cubicBezTo>
                  <a:pt x="392" y="144"/>
                  <a:pt x="365" y="140"/>
                  <a:pt x="339" y="140"/>
                </a:cubicBezTo>
                <a:cubicBezTo>
                  <a:pt x="275" y="140"/>
                  <a:pt x="217" y="164"/>
                  <a:pt x="177" y="217"/>
                </a:cubicBezTo>
                <a:cubicBezTo>
                  <a:pt x="141" y="271"/>
                  <a:pt x="184" y="335"/>
                  <a:pt x="273" y="364"/>
                </a:cubicBezTo>
                <a:lnTo>
                  <a:pt x="273" y="364"/>
                </a:lnTo>
                <a:cubicBezTo>
                  <a:pt x="253" y="358"/>
                  <a:pt x="233" y="355"/>
                  <a:pt x="213" y="355"/>
                </a:cubicBezTo>
                <a:cubicBezTo>
                  <a:pt x="149" y="355"/>
                  <a:pt x="86" y="383"/>
                  <a:pt x="38" y="431"/>
                </a:cubicBezTo>
                <a:cubicBezTo>
                  <a:pt x="1" y="487"/>
                  <a:pt x="47" y="552"/>
                  <a:pt x="150" y="580"/>
                </a:cubicBezTo>
                <a:cubicBezTo>
                  <a:pt x="210" y="589"/>
                  <a:pt x="270" y="594"/>
                  <a:pt x="331" y="594"/>
                </a:cubicBezTo>
                <a:cubicBezTo>
                  <a:pt x="391" y="594"/>
                  <a:pt x="452" y="589"/>
                  <a:pt x="512" y="580"/>
                </a:cubicBezTo>
                <a:lnTo>
                  <a:pt x="512" y="580"/>
                </a:lnTo>
                <a:cubicBezTo>
                  <a:pt x="410" y="608"/>
                  <a:pt x="326" y="663"/>
                  <a:pt x="270" y="747"/>
                </a:cubicBezTo>
                <a:cubicBezTo>
                  <a:pt x="233" y="803"/>
                  <a:pt x="280" y="868"/>
                  <a:pt x="373" y="896"/>
                </a:cubicBezTo>
                <a:cubicBezTo>
                  <a:pt x="395" y="903"/>
                  <a:pt x="417" y="907"/>
                  <a:pt x="440" y="907"/>
                </a:cubicBezTo>
                <a:cubicBezTo>
                  <a:pt x="503" y="907"/>
                  <a:pt x="566" y="879"/>
                  <a:pt x="614" y="831"/>
                </a:cubicBezTo>
                <a:lnTo>
                  <a:pt x="614" y="831"/>
                </a:lnTo>
                <a:cubicBezTo>
                  <a:pt x="577" y="887"/>
                  <a:pt x="624" y="952"/>
                  <a:pt x="717" y="980"/>
                </a:cubicBezTo>
                <a:cubicBezTo>
                  <a:pt x="737" y="984"/>
                  <a:pt x="757" y="986"/>
                  <a:pt x="777" y="986"/>
                </a:cubicBezTo>
                <a:cubicBezTo>
                  <a:pt x="843" y="986"/>
                  <a:pt x="909" y="962"/>
                  <a:pt x="959" y="905"/>
                </a:cubicBezTo>
                <a:cubicBezTo>
                  <a:pt x="996" y="840"/>
                  <a:pt x="996" y="756"/>
                  <a:pt x="959" y="682"/>
                </a:cubicBezTo>
                <a:lnTo>
                  <a:pt x="959" y="682"/>
                </a:lnTo>
                <a:cubicBezTo>
                  <a:pt x="1033" y="756"/>
                  <a:pt x="1126" y="812"/>
                  <a:pt x="1228" y="840"/>
                </a:cubicBezTo>
                <a:cubicBezTo>
                  <a:pt x="1250" y="847"/>
                  <a:pt x="1273" y="851"/>
                  <a:pt x="1295" y="851"/>
                </a:cubicBezTo>
                <a:cubicBezTo>
                  <a:pt x="1359" y="851"/>
                  <a:pt x="1422" y="823"/>
                  <a:pt x="1470" y="775"/>
                </a:cubicBezTo>
                <a:cubicBezTo>
                  <a:pt x="1503" y="716"/>
                  <a:pt x="1469" y="658"/>
                  <a:pt x="1387" y="633"/>
                </a:cubicBezTo>
                <a:lnTo>
                  <a:pt x="1387" y="633"/>
                </a:lnTo>
                <a:cubicBezTo>
                  <a:pt x="1402" y="636"/>
                  <a:pt x="1416" y="637"/>
                  <a:pt x="1431" y="637"/>
                </a:cubicBezTo>
                <a:cubicBezTo>
                  <a:pt x="1497" y="637"/>
                  <a:pt x="1559" y="609"/>
                  <a:pt x="1600" y="561"/>
                </a:cubicBezTo>
                <a:cubicBezTo>
                  <a:pt x="1637" y="496"/>
                  <a:pt x="1591" y="431"/>
                  <a:pt x="1498" y="412"/>
                </a:cubicBezTo>
                <a:cubicBezTo>
                  <a:pt x="1437" y="398"/>
                  <a:pt x="1377" y="391"/>
                  <a:pt x="1317" y="391"/>
                </a:cubicBezTo>
                <a:cubicBezTo>
                  <a:pt x="1256" y="391"/>
                  <a:pt x="1196" y="398"/>
                  <a:pt x="1135" y="412"/>
                </a:cubicBezTo>
                <a:cubicBezTo>
                  <a:pt x="1228" y="375"/>
                  <a:pt x="1312" y="319"/>
                  <a:pt x="1377" y="245"/>
                </a:cubicBezTo>
                <a:cubicBezTo>
                  <a:pt x="1414" y="180"/>
                  <a:pt x="1368" y="115"/>
                  <a:pt x="1275" y="96"/>
                </a:cubicBezTo>
                <a:cubicBezTo>
                  <a:pt x="1250" y="89"/>
                  <a:pt x="1226" y="85"/>
                  <a:pt x="1202" y="85"/>
                </a:cubicBezTo>
                <a:cubicBezTo>
                  <a:pt x="1136" y="85"/>
                  <a:pt x="1074" y="113"/>
                  <a:pt x="1033" y="161"/>
                </a:cubicBezTo>
                <a:cubicBezTo>
                  <a:pt x="1070" y="96"/>
                  <a:pt x="1024" y="31"/>
                  <a:pt x="921" y="12"/>
                </a:cubicBezTo>
                <a:cubicBezTo>
                  <a:pt x="897" y="4"/>
                  <a:pt x="872" y="0"/>
                  <a:pt x="847" y="0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0" name="Google Shape;890;p42"/>
          <p:cNvSpPr/>
          <p:nvPr/>
        </p:nvSpPr>
        <p:spPr>
          <a:xfrm>
            <a:off x="2762233" y="3547991"/>
            <a:ext cx="278098" cy="129414"/>
          </a:xfrm>
          <a:custGeom>
            <a:avLst/>
            <a:gdLst/>
            <a:ahLst/>
            <a:cxnLst/>
            <a:rect l="l" t="t" r="r" b="b"/>
            <a:pathLst>
              <a:path w="2540" h="1182" extrusionOk="0">
                <a:moveTo>
                  <a:pt x="1" y="1"/>
                </a:moveTo>
                <a:lnTo>
                  <a:pt x="1" y="373"/>
                </a:lnTo>
                <a:cubicBezTo>
                  <a:pt x="1" y="930"/>
                  <a:pt x="670" y="1182"/>
                  <a:pt x="1266" y="1182"/>
                </a:cubicBezTo>
                <a:cubicBezTo>
                  <a:pt x="1851" y="1182"/>
                  <a:pt x="2540" y="930"/>
                  <a:pt x="2540" y="373"/>
                </a:cubicBezTo>
                <a:lnTo>
                  <a:pt x="2540" y="1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1" name="Google Shape;891;p42"/>
          <p:cNvSpPr/>
          <p:nvPr/>
        </p:nvSpPr>
        <p:spPr>
          <a:xfrm>
            <a:off x="2762233" y="3462481"/>
            <a:ext cx="278098" cy="175180"/>
          </a:xfrm>
          <a:custGeom>
            <a:avLst/>
            <a:gdLst/>
            <a:ahLst/>
            <a:cxnLst/>
            <a:rect l="l" t="t" r="r" b="b"/>
            <a:pathLst>
              <a:path w="2540" h="1600" extrusionOk="0">
                <a:moveTo>
                  <a:pt x="1256" y="0"/>
                </a:moveTo>
                <a:cubicBezTo>
                  <a:pt x="698" y="0"/>
                  <a:pt x="1" y="233"/>
                  <a:pt x="1" y="791"/>
                </a:cubicBezTo>
                <a:cubicBezTo>
                  <a:pt x="1" y="1349"/>
                  <a:pt x="661" y="1600"/>
                  <a:pt x="1256" y="1600"/>
                </a:cubicBezTo>
                <a:cubicBezTo>
                  <a:pt x="1851" y="1600"/>
                  <a:pt x="2540" y="1349"/>
                  <a:pt x="2540" y="791"/>
                </a:cubicBezTo>
                <a:cubicBezTo>
                  <a:pt x="2540" y="224"/>
                  <a:pt x="1824" y="0"/>
                  <a:pt x="1256" y="0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2" name="Google Shape;892;p42"/>
          <p:cNvSpPr/>
          <p:nvPr/>
        </p:nvSpPr>
        <p:spPr>
          <a:xfrm>
            <a:off x="2777561" y="3468612"/>
            <a:ext cx="246456" cy="156896"/>
          </a:xfrm>
          <a:custGeom>
            <a:avLst/>
            <a:gdLst/>
            <a:ahLst/>
            <a:cxnLst/>
            <a:rect l="l" t="t" r="r" b="b"/>
            <a:pathLst>
              <a:path w="2251" h="1433" extrusionOk="0">
                <a:moveTo>
                  <a:pt x="1116" y="0"/>
                </a:moveTo>
                <a:cubicBezTo>
                  <a:pt x="623" y="0"/>
                  <a:pt x="0" y="214"/>
                  <a:pt x="0" y="707"/>
                </a:cubicBezTo>
                <a:cubicBezTo>
                  <a:pt x="0" y="1200"/>
                  <a:pt x="596" y="1432"/>
                  <a:pt x="1116" y="1432"/>
                </a:cubicBezTo>
                <a:cubicBezTo>
                  <a:pt x="1646" y="1432"/>
                  <a:pt x="2251" y="1209"/>
                  <a:pt x="2251" y="707"/>
                </a:cubicBezTo>
                <a:cubicBezTo>
                  <a:pt x="2251" y="214"/>
                  <a:pt x="1618" y="0"/>
                  <a:pt x="1116" y="0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3" name="Google Shape;893;p42"/>
          <p:cNvSpPr/>
          <p:nvPr/>
        </p:nvSpPr>
        <p:spPr>
          <a:xfrm>
            <a:off x="2776576" y="3468612"/>
            <a:ext cx="247442" cy="85619"/>
          </a:xfrm>
          <a:custGeom>
            <a:avLst/>
            <a:gdLst/>
            <a:ahLst/>
            <a:cxnLst/>
            <a:rect l="l" t="t" r="r" b="b"/>
            <a:pathLst>
              <a:path w="2260" h="782" extrusionOk="0">
                <a:moveTo>
                  <a:pt x="1116" y="0"/>
                </a:moveTo>
                <a:cubicBezTo>
                  <a:pt x="614" y="0"/>
                  <a:pt x="0" y="214"/>
                  <a:pt x="0" y="707"/>
                </a:cubicBezTo>
                <a:lnTo>
                  <a:pt x="0" y="781"/>
                </a:lnTo>
                <a:cubicBezTo>
                  <a:pt x="74" y="335"/>
                  <a:pt x="660" y="149"/>
                  <a:pt x="1125" y="149"/>
                </a:cubicBezTo>
                <a:cubicBezTo>
                  <a:pt x="1609" y="149"/>
                  <a:pt x="2195" y="335"/>
                  <a:pt x="2250" y="781"/>
                </a:cubicBezTo>
                <a:cubicBezTo>
                  <a:pt x="2260" y="763"/>
                  <a:pt x="2260" y="735"/>
                  <a:pt x="2250" y="707"/>
                </a:cubicBezTo>
                <a:cubicBezTo>
                  <a:pt x="2250" y="214"/>
                  <a:pt x="1627" y="0"/>
                  <a:pt x="1116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4" name="Google Shape;894;p42"/>
          <p:cNvSpPr/>
          <p:nvPr/>
        </p:nvSpPr>
        <p:spPr>
          <a:xfrm>
            <a:off x="2815225" y="3503429"/>
            <a:ext cx="173209" cy="108174"/>
          </a:xfrm>
          <a:custGeom>
            <a:avLst/>
            <a:gdLst/>
            <a:ahLst/>
            <a:cxnLst/>
            <a:rect l="l" t="t" r="r" b="b"/>
            <a:pathLst>
              <a:path w="1582" h="988" extrusionOk="0">
                <a:moveTo>
                  <a:pt x="1340" y="631"/>
                </a:moveTo>
                <a:cubicBezTo>
                  <a:pt x="1367" y="640"/>
                  <a:pt x="1405" y="640"/>
                  <a:pt x="1433" y="640"/>
                </a:cubicBezTo>
                <a:lnTo>
                  <a:pt x="1405" y="659"/>
                </a:lnTo>
                <a:cubicBezTo>
                  <a:pt x="1386" y="649"/>
                  <a:pt x="1367" y="640"/>
                  <a:pt x="1340" y="631"/>
                </a:cubicBezTo>
                <a:close/>
                <a:moveTo>
                  <a:pt x="940" y="696"/>
                </a:moveTo>
                <a:lnTo>
                  <a:pt x="958" y="705"/>
                </a:lnTo>
                <a:lnTo>
                  <a:pt x="940" y="705"/>
                </a:lnTo>
                <a:cubicBezTo>
                  <a:pt x="940" y="705"/>
                  <a:pt x="940" y="696"/>
                  <a:pt x="940" y="696"/>
                </a:cubicBezTo>
                <a:close/>
                <a:moveTo>
                  <a:pt x="847" y="0"/>
                </a:moveTo>
                <a:cubicBezTo>
                  <a:pt x="795" y="0"/>
                  <a:pt x="739" y="18"/>
                  <a:pt x="698" y="45"/>
                </a:cubicBezTo>
                <a:lnTo>
                  <a:pt x="633" y="54"/>
                </a:lnTo>
                <a:lnTo>
                  <a:pt x="633" y="156"/>
                </a:lnTo>
                <a:cubicBezTo>
                  <a:pt x="633" y="203"/>
                  <a:pt x="642" y="259"/>
                  <a:pt x="661" y="305"/>
                </a:cubicBezTo>
                <a:cubicBezTo>
                  <a:pt x="586" y="231"/>
                  <a:pt x="493" y="175"/>
                  <a:pt x="391" y="147"/>
                </a:cubicBezTo>
                <a:cubicBezTo>
                  <a:pt x="375" y="145"/>
                  <a:pt x="358" y="144"/>
                  <a:pt x="341" y="144"/>
                </a:cubicBezTo>
                <a:cubicBezTo>
                  <a:pt x="290" y="144"/>
                  <a:pt x="238" y="154"/>
                  <a:pt x="196" y="175"/>
                </a:cubicBezTo>
                <a:lnTo>
                  <a:pt x="140" y="129"/>
                </a:lnTo>
                <a:lnTo>
                  <a:pt x="140" y="259"/>
                </a:lnTo>
                <a:cubicBezTo>
                  <a:pt x="140" y="303"/>
                  <a:pt x="183" y="348"/>
                  <a:pt x="244" y="368"/>
                </a:cubicBezTo>
                <a:lnTo>
                  <a:pt x="244" y="368"/>
                </a:lnTo>
                <a:cubicBezTo>
                  <a:pt x="226" y="363"/>
                  <a:pt x="207" y="361"/>
                  <a:pt x="187" y="361"/>
                </a:cubicBezTo>
                <a:cubicBezTo>
                  <a:pt x="145" y="361"/>
                  <a:pt x="102" y="371"/>
                  <a:pt x="66" y="389"/>
                </a:cubicBezTo>
                <a:lnTo>
                  <a:pt x="0" y="352"/>
                </a:lnTo>
                <a:lnTo>
                  <a:pt x="0" y="473"/>
                </a:lnTo>
                <a:cubicBezTo>
                  <a:pt x="0" y="519"/>
                  <a:pt x="47" y="566"/>
                  <a:pt x="121" y="584"/>
                </a:cubicBezTo>
                <a:cubicBezTo>
                  <a:pt x="182" y="594"/>
                  <a:pt x="242" y="598"/>
                  <a:pt x="303" y="598"/>
                </a:cubicBezTo>
                <a:cubicBezTo>
                  <a:pt x="363" y="598"/>
                  <a:pt x="424" y="594"/>
                  <a:pt x="484" y="584"/>
                </a:cubicBezTo>
                <a:lnTo>
                  <a:pt x="484" y="584"/>
                </a:lnTo>
                <a:cubicBezTo>
                  <a:pt x="410" y="603"/>
                  <a:pt x="345" y="640"/>
                  <a:pt x="289" y="687"/>
                </a:cubicBezTo>
                <a:lnTo>
                  <a:pt x="224" y="659"/>
                </a:lnTo>
                <a:lnTo>
                  <a:pt x="224" y="780"/>
                </a:lnTo>
                <a:cubicBezTo>
                  <a:pt x="224" y="826"/>
                  <a:pt x="261" y="873"/>
                  <a:pt x="345" y="891"/>
                </a:cubicBezTo>
                <a:cubicBezTo>
                  <a:pt x="369" y="899"/>
                  <a:pt x="394" y="903"/>
                  <a:pt x="419" y="903"/>
                </a:cubicBezTo>
                <a:cubicBezTo>
                  <a:pt x="479" y="903"/>
                  <a:pt x="537" y="879"/>
                  <a:pt x="577" y="826"/>
                </a:cubicBezTo>
                <a:lnTo>
                  <a:pt x="577" y="826"/>
                </a:lnTo>
                <a:cubicBezTo>
                  <a:pt x="540" y="891"/>
                  <a:pt x="586" y="956"/>
                  <a:pt x="689" y="975"/>
                </a:cubicBezTo>
                <a:cubicBezTo>
                  <a:pt x="713" y="983"/>
                  <a:pt x="738" y="987"/>
                  <a:pt x="763" y="987"/>
                </a:cubicBezTo>
                <a:cubicBezTo>
                  <a:pt x="824" y="987"/>
                  <a:pt x="884" y="962"/>
                  <a:pt x="930" y="910"/>
                </a:cubicBezTo>
                <a:cubicBezTo>
                  <a:pt x="940" y="891"/>
                  <a:pt x="949" y="863"/>
                  <a:pt x="958" y="826"/>
                </a:cubicBezTo>
                <a:cubicBezTo>
                  <a:pt x="958" y="817"/>
                  <a:pt x="958" y="807"/>
                  <a:pt x="958" y="798"/>
                </a:cubicBezTo>
                <a:lnTo>
                  <a:pt x="958" y="714"/>
                </a:lnTo>
                <a:cubicBezTo>
                  <a:pt x="1023" y="780"/>
                  <a:pt x="1107" y="826"/>
                  <a:pt x="1200" y="845"/>
                </a:cubicBezTo>
                <a:cubicBezTo>
                  <a:pt x="1222" y="852"/>
                  <a:pt x="1244" y="855"/>
                  <a:pt x="1267" y="855"/>
                </a:cubicBezTo>
                <a:cubicBezTo>
                  <a:pt x="1330" y="855"/>
                  <a:pt x="1394" y="828"/>
                  <a:pt x="1442" y="780"/>
                </a:cubicBezTo>
                <a:cubicBezTo>
                  <a:pt x="1442" y="770"/>
                  <a:pt x="1451" y="752"/>
                  <a:pt x="1451" y="733"/>
                </a:cubicBezTo>
                <a:lnTo>
                  <a:pt x="1451" y="640"/>
                </a:lnTo>
                <a:cubicBezTo>
                  <a:pt x="1498" y="631"/>
                  <a:pt x="1535" y="603"/>
                  <a:pt x="1563" y="566"/>
                </a:cubicBezTo>
                <a:cubicBezTo>
                  <a:pt x="1572" y="556"/>
                  <a:pt x="1581" y="547"/>
                  <a:pt x="1581" y="528"/>
                </a:cubicBezTo>
                <a:lnTo>
                  <a:pt x="1581" y="398"/>
                </a:lnTo>
                <a:lnTo>
                  <a:pt x="1535" y="445"/>
                </a:lnTo>
                <a:cubicBezTo>
                  <a:pt x="1516" y="426"/>
                  <a:pt x="1498" y="426"/>
                  <a:pt x="1479" y="417"/>
                </a:cubicBezTo>
                <a:cubicBezTo>
                  <a:pt x="1419" y="403"/>
                  <a:pt x="1356" y="396"/>
                  <a:pt x="1293" y="396"/>
                </a:cubicBezTo>
                <a:cubicBezTo>
                  <a:pt x="1230" y="396"/>
                  <a:pt x="1168" y="403"/>
                  <a:pt x="1107" y="417"/>
                </a:cubicBezTo>
                <a:cubicBezTo>
                  <a:pt x="1209" y="389"/>
                  <a:pt x="1293" y="324"/>
                  <a:pt x="1358" y="249"/>
                </a:cubicBezTo>
                <a:cubicBezTo>
                  <a:pt x="1367" y="231"/>
                  <a:pt x="1367" y="222"/>
                  <a:pt x="1367" y="203"/>
                </a:cubicBezTo>
                <a:lnTo>
                  <a:pt x="1367" y="82"/>
                </a:lnTo>
                <a:lnTo>
                  <a:pt x="1321" y="129"/>
                </a:lnTo>
                <a:cubicBezTo>
                  <a:pt x="1302" y="110"/>
                  <a:pt x="1274" y="101"/>
                  <a:pt x="1247" y="91"/>
                </a:cubicBezTo>
                <a:cubicBezTo>
                  <a:pt x="1226" y="87"/>
                  <a:pt x="1205" y="85"/>
                  <a:pt x="1185" y="85"/>
                </a:cubicBezTo>
                <a:cubicBezTo>
                  <a:pt x="1120" y="85"/>
                  <a:pt x="1056" y="107"/>
                  <a:pt x="1014" y="156"/>
                </a:cubicBezTo>
                <a:cubicBezTo>
                  <a:pt x="1051" y="101"/>
                  <a:pt x="1005" y="36"/>
                  <a:pt x="902" y="8"/>
                </a:cubicBezTo>
                <a:cubicBezTo>
                  <a:pt x="885" y="3"/>
                  <a:pt x="866" y="0"/>
                  <a:pt x="847" y="0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5" name="Google Shape;895;p42"/>
          <p:cNvSpPr/>
          <p:nvPr/>
        </p:nvSpPr>
        <p:spPr>
          <a:xfrm>
            <a:off x="2813145" y="3489853"/>
            <a:ext cx="179341" cy="109269"/>
          </a:xfrm>
          <a:custGeom>
            <a:avLst/>
            <a:gdLst/>
            <a:ahLst/>
            <a:cxnLst/>
            <a:rect l="l" t="t" r="r" b="b"/>
            <a:pathLst>
              <a:path w="1638" h="998" extrusionOk="0">
                <a:moveTo>
                  <a:pt x="838" y="1"/>
                </a:moveTo>
                <a:cubicBezTo>
                  <a:pt x="696" y="1"/>
                  <a:pt x="586" y="168"/>
                  <a:pt x="680" y="308"/>
                </a:cubicBezTo>
                <a:cubicBezTo>
                  <a:pt x="605" y="234"/>
                  <a:pt x="512" y="178"/>
                  <a:pt x="410" y="160"/>
                </a:cubicBezTo>
                <a:cubicBezTo>
                  <a:pt x="386" y="151"/>
                  <a:pt x="360" y="147"/>
                  <a:pt x="335" y="147"/>
                </a:cubicBezTo>
                <a:cubicBezTo>
                  <a:pt x="274" y="147"/>
                  <a:pt x="214" y="172"/>
                  <a:pt x="168" y="225"/>
                </a:cubicBezTo>
                <a:cubicBezTo>
                  <a:pt x="132" y="279"/>
                  <a:pt x="175" y="342"/>
                  <a:pt x="272" y="371"/>
                </a:cubicBezTo>
                <a:lnTo>
                  <a:pt x="272" y="371"/>
                </a:lnTo>
                <a:cubicBezTo>
                  <a:pt x="248" y="365"/>
                  <a:pt x="223" y="361"/>
                  <a:pt x="199" y="361"/>
                </a:cubicBezTo>
                <a:cubicBezTo>
                  <a:pt x="136" y="361"/>
                  <a:pt x="78" y="386"/>
                  <a:pt x="38" y="439"/>
                </a:cubicBezTo>
                <a:cubicBezTo>
                  <a:pt x="1" y="494"/>
                  <a:pt x="47" y="559"/>
                  <a:pt x="140" y="587"/>
                </a:cubicBezTo>
                <a:cubicBezTo>
                  <a:pt x="201" y="597"/>
                  <a:pt x="261" y="601"/>
                  <a:pt x="322" y="601"/>
                </a:cubicBezTo>
                <a:cubicBezTo>
                  <a:pt x="382" y="601"/>
                  <a:pt x="443" y="597"/>
                  <a:pt x="503" y="587"/>
                </a:cubicBezTo>
                <a:lnTo>
                  <a:pt x="503" y="587"/>
                </a:lnTo>
                <a:cubicBezTo>
                  <a:pt x="410" y="615"/>
                  <a:pt x="326" y="671"/>
                  <a:pt x="261" y="745"/>
                </a:cubicBezTo>
                <a:cubicBezTo>
                  <a:pt x="224" y="811"/>
                  <a:pt x="271" y="876"/>
                  <a:pt x="373" y="894"/>
                </a:cubicBezTo>
                <a:cubicBezTo>
                  <a:pt x="397" y="902"/>
                  <a:pt x="422" y="907"/>
                  <a:pt x="447" y="907"/>
                </a:cubicBezTo>
                <a:cubicBezTo>
                  <a:pt x="508" y="907"/>
                  <a:pt x="566" y="882"/>
                  <a:pt x="605" y="829"/>
                </a:cubicBezTo>
                <a:lnTo>
                  <a:pt x="605" y="829"/>
                </a:lnTo>
                <a:cubicBezTo>
                  <a:pt x="568" y="894"/>
                  <a:pt x="615" y="959"/>
                  <a:pt x="717" y="978"/>
                </a:cubicBezTo>
                <a:cubicBezTo>
                  <a:pt x="745" y="991"/>
                  <a:pt x="773" y="997"/>
                  <a:pt x="800" y="997"/>
                </a:cubicBezTo>
                <a:cubicBezTo>
                  <a:pt x="943" y="997"/>
                  <a:pt x="1052" y="830"/>
                  <a:pt x="959" y="690"/>
                </a:cubicBezTo>
                <a:lnTo>
                  <a:pt x="959" y="690"/>
                </a:lnTo>
                <a:cubicBezTo>
                  <a:pt x="1033" y="764"/>
                  <a:pt x="1126" y="820"/>
                  <a:pt x="1228" y="848"/>
                </a:cubicBezTo>
                <a:cubicBezTo>
                  <a:pt x="1250" y="855"/>
                  <a:pt x="1273" y="859"/>
                  <a:pt x="1295" y="859"/>
                </a:cubicBezTo>
                <a:cubicBezTo>
                  <a:pt x="1359" y="859"/>
                  <a:pt x="1422" y="831"/>
                  <a:pt x="1470" y="783"/>
                </a:cubicBezTo>
                <a:cubicBezTo>
                  <a:pt x="1497" y="719"/>
                  <a:pt x="1453" y="655"/>
                  <a:pt x="1364" y="635"/>
                </a:cubicBezTo>
                <a:lnTo>
                  <a:pt x="1364" y="635"/>
                </a:lnTo>
                <a:cubicBezTo>
                  <a:pt x="1383" y="639"/>
                  <a:pt x="1402" y="641"/>
                  <a:pt x="1421" y="641"/>
                </a:cubicBezTo>
                <a:cubicBezTo>
                  <a:pt x="1486" y="641"/>
                  <a:pt x="1551" y="618"/>
                  <a:pt x="1600" y="569"/>
                </a:cubicBezTo>
                <a:cubicBezTo>
                  <a:pt x="1638" y="504"/>
                  <a:pt x="1591" y="439"/>
                  <a:pt x="1498" y="420"/>
                </a:cubicBezTo>
                <a:cubicBezTo>
                  <a:pt x="1438" y="406"/>
                  <a:pt x="1375" y="399"/>
                  <a:pt x="1312" y="399"/>
                </a:cubicBezTo>
                <a:cubicBezTo>
                  <a:pt x="1249" y="399"/>
                  <a:pt x="1187" y="406"/>
                  <a:pt x="1126" y="420"/>
                </a:cubicBezTo>
                <a:cubicBezTo>
                  <a:pt x="1228" y="383"/>
                  <a:pt x="1312" y="327"/>
                  <a:pt x="1377" y="253"/>
                </a:cubicBezTo>
                <a:cubicBezTo>
                  <a:pt x="1414" y="187"/>
                  <a:pt x="1368" y="122"/>
                  <a:pt x="1266" y="104"/>
                </a:cubicBezTo>
                <a:cubicBezTo>
                  <a:pt x="1241" y="96"/>
                  <a:pt x="1216" y="91"/>
                  <a:pt x="1191" y="91"/>
                </a:cubicBezTo>
                <a:cubicBezTo>
                  <a:pt x="1131" y="91"/>
                  <a:pt x="1073" y="116"/>
                  <a:pt x="1033" y="169"/>
                </a:cubicBezTo>
                <a:cubicBezTo>
                  <a:pt x="1070" y="104"/>
                  <a:pt x="1014" y="39"/>
                  <a:pt x="921" y="20"/>
                </a:cubicBezTo>
                <a:cubicBezTo>
                  <a:pt x="893" y="7"/>
                  <a:pt x="865" y="1"/>
                  <a:pt x="838" y="1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6" name="Google Shape;896;p42"/>
          <p:cNvSpPr/>
          <p:nvPr/>
        </p:nvSpPr>
        <p:spPr>
          <a:xfrm>
            <a:off x="2939384" y="3663063"/>
            <a:ext cx="278098" cy="129414"/>
          </a:xfrm>
          <a:custGeom>
            <a:avLst/>
            <a:gdLst/>
            <a:ahLst/>
            <a:cxnLst/>
            <a:rect l="l" t="t" r="r" b="b"/>
            <a:pathLst>
              <a:path w="2540" h="1182" extrusionOk="0">
                <a:moveTo>
                  <a:pt x="1" y="0"/>
                </a:moveTo>
                <a:lnTo>
                  <a:pt x="1" y="372"/>
                </a:lnTo>
                <a:cubicBezTo>
                  <a:pt x="1" y="930"/>
                  <a:pt x="671" y="1181"/>
                  <a:pt x="1256" y="1181"/>
                </a:cubicBezTo>
                <a:cubicBezTo>
                  <a:pt x="1852" y="1181"/>
                  <a:pt x="2540" y="930"/>
                  <a:pt x="2540" y="372"/>
                </a:cubicBezTo>
                <a:lnTo>
                  <a:pt x="2540" y="0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7" name="Google Shape;897;p42"/>
          <p:cNvSpPr/>
          <p:nvPr/>
        </p:nvSpPr>
        <p:spPr>
          <a:xfrm>
            <a:off x="2939384" y="3576458"/>
            <a:ext cx="278098" cy="176275"/>
          </a:xfrm>
          <a:custGeom>
            <a:avLst/>
            <a:gdLst/>
            <a:ahLst/>
            <a:cxnLst/>
            <a:rect l="l" t="t" r="r" b="b"/>
            <a:pathLst>
              <a:path w="2540" h="1610" extrusionOk="0">
                <a:moveTo>
                  <a:pt x="1256" y="1"/>
                </a:moveTo>
                <a:cubicBezTo>
                  <a:pt x="698" y="1"/>
                  <a:pt x="1" y="233"/>
                  <a:pt x="1" y="791"/>
                </a:cubicBezTo>
                <a:cubicBezTo>
                  <a:pt x="1" y="1349"/>
                  <a:pt x="661" y="1610"/>
                  <a:pt x="1256" y="1610"/>
                </a:cubicBezTo>
                <a:cubicBezTo>
                  <a:pt x="1852" y="1610"/>
                  <a:pt x="2540" y="1359"/>
                  <a:pt x="2540" y="791"/>
                </a:cubicBezTo>
                <a:cubicBezTo>
                  <a:pt x="2540" y="233"/>
                  <a:pt x="1824" y="1"/>
                  <a:pt x="1256" y="1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8" name="Google Shape;898;p42"/>
          <p:cNvSpPr/>
          <p:nvPr/>
        </p:nvSpPr>
        <p:spPr>
          <a:xfrm>
            <a:off x="2954713" y="3583684"/>
            <a:ext cx="246456" cy="155801"/>
          </a:xfrm>
          <a:custGeom>
            <a:avLst/>
            <a:gdLst/>
            <a:ahLst/>
            <a:cxnLst/>
            <a:rect l="l" t="t" r="r" b="b"/>
            <a:pathLst>
              <a:path w="2251" h="1423" extrusionOk="0">
                <a:moveTo>
                  <a:pt x="1116" y="0"/>
                </a:moveTo>
                <a:cubicBezTo>
                  <a:pt x="623" y="0"/>
                  <a:pt x="0" y="205"/>
                  <a:pt x="0" y="697"/>
                </a:cubicBezTo>
                <a:cubicBezTo>
                  <a:pt x="0" y="1190"/>
                  <a:pt x="596" y="1423"/>
                  <a:pt x="1116" y="1423"/>
                </a:cubicBezTo>
                <a:cubicBezTo>
                  <a:pt x="1646" y="1423"/>
                  <a:pt x="2251" y="1200"/>
                  <a:pt x="2251" y="697"/>
                </a:cubicBezTo>
                <a:cubicBezTo>
                  <a:pt x="2251" y="205"/>
                  <a:pt x="1619" y="0"/>
                  <a:pt x="1116" y="0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9" name="Google Shape;899;p42"/>
          <p:cNvSpPr/>
          <p:nvPr/>
        </p:nvSpPr>
        <p:spPr>
          <a:xfrm>
            <a:off x="2953727" y="3583684"/>
            <a:ext cx="247442" cy="85619"/>
          </a:xfrm>
          <a:custGeom>
            <a:avLst/>
            <a:gdLst/>
            <a:ahLst/>
            <a:cxnLst/>
            <a:rect l="l" t="t" r="r" b="b"/>
            <a:pathLst>
              <a:path w="2260" h="782" extrusionOk="0">
                <a:moveTo>
                  <a:pt x="1116" y="0"/>
                </a:moveTo>
                <a:cubicBezTo>
                  <a:pt x="614" y="0"/>
                  <a:pt x="0" y="205"/>
                  <a:pt x="0" y="697"/>
                </a:cubicBezTo>
                <a:cubicBezTo>
                  <a:pt x="0" y="716"/>
                  <a:pt x="0" y="744"/>
                  <a:pt x="0" y="772"/>
                </a:cubicBezTo>
                <a:cubicBezTo>
                  <a:pt x="75" y="335"/>
                  <a:pt x="660" y="140"/>
                  <a:pt x="1125" y="140"/>
                </a:cubicBezTo>
                <a:cubicBezTo>
                  <a:pt x="1609" y="140"/>
                  <a:pt x="2195" y="335"/>
                  <a:pt x="2251" y="781"/>
                </a:cubicBezTo>
                <a:cubicBezTo>
                  <a:pt x="2260" y="753"/>
                  <a:pt x="2260" y="725"/>
                  <a:pt x="2251" y="707"/>
                </a:cubicBezTo>
                <a:cubicBezTo>
                  <a:pt x="2251" y="214"/>
                  <a:pt x="1628" y="0"/>
                  <a:pt x="1116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0" name="Google Shape;900;p42"/>
          <p:cNvSpPr/>
          <p:nvPr/>
        </p:nvSpPr>
        <p:spPr>
          <a:xfrm>
            <a:off x="2992377" y="3618282"/>
            <a:ext cx="173209" cy="108174"/>
          </a:xfrm>
          <a:custGeom>
            <a:avLst/>
            <a:gdLst/>
            <a:ahLst/>
            <a:cxnLst/>
            <a:rect l="l" t="t" r="r" b="b"/>
            <a:pathLst>
              <a:path w="1582" h="988" extrusionOk="0">
                <a:moveTo>
                  <a:pt x="1340" y="623"/>
                </a:moveTo>
                <a:cubicBezTo>
                  <a:pt x="1368" y="633"/>
                  <a:pt x="1405" y="633"/>
                  <a:pt x="1433" y="633"/>
                </a:cubicBezTo>
                <a:lnTo>
                  <a:pt x="1405" y="651"/>
                </a:lnTo>
                <a:cubicBezTo>
                  <a:pt x="1386" y="642"/>
                  <a:pt x="1368" y="633"/>
                  <a:pt x="1340" y="623"/>
                </a:cubicBezTo>
                <a:close/>
                <a:moveTo>
                  <a:pt x="940" y="688"/>
                </a:moveTo>
                <a:lnTo>
                  <a:pt x="958" y="698"/>
                </a:lnTo>
                <a:lnTo>
                  <a:pt x="940" y="707"/>
                </a:lnTo>
                <a:lnTo>
                  <a:pt x="940" y="688"/>
                </a:lnTo>
                <a:close/>
                <a:moveTo>
                  <a:pt x="829" y="0"/>
                </a:moveTo>
                <a:cubicBezTo>
                  <a:pt x="781" y="0"/>
                  <a:pt x="735" y="13"/>
                  <a:pt x="698" y="37"/>
                </a:cubicBezTo>
                <a:lnTo>
                  <a:pt x="633" y="56"/>
                </a:lnTo>
                <a:lnTo>
                  <a:pt x="633" y="149"/>
                </a:lnTo>
                <a:cubicBezTo>
                  <a:pt x="633" y="205"/>
                  <a:pt x="642" y="251"/>
                  <a:pt x="661" y="298"/>
                </a:cubicBezTo>
                <a:cubicBezTo>
                  <a:pt x="586" y="223"/>
                  <a:pt x="493" y="177"/>
                  <a:pt x="391" y="149"/>
                </a:cubicBezTo>
                <a:cubicBezTo>
                  <a:pt x="369" y="143"/>
                  <a:pt x="347" y="140"/>
                  <a:pt x="324" y="140"/>
                </a:cubicBezTo>
                <a:cubicBezTo>
                  <a:pt x="278" y="140"/>
                  <a:pt x="233" y="152"/>
                  <a:pt x="196" y="177"/>
                </a:cubicBezTo>
                <a:lnTo>
                  <a:pt x="140" y="130"/>
                </a:lnTo>
                <a:lnTo>
                  <a:pt x="140" y="251"/>
                </a:lnTo>
                <a:cubicBezTo>
                  <a:pt x="140" y="298"/>
                  <a:pt x="177" y="344"/>
                  <a:pt x="252" y="363"/>
                </a:cubicBezTo>
                <a:cubicBezTo>
                  <a:pt x="228" y="359"/>
                  <a:pt x="204" y="357"/>
                  <a:pt x="181" y="357"/>
                </a:cubicBezTo>
                <a:cubicBezTo>
                  <a:pt x="140" y="357"/>
                  <a:pt x="101" y="364"/>
                  <a:pt x="66" y="381"/>
                </a:cubicBezTo>
                <a:lnTo>
                  <a:pt x="1" y="344"/>
                </a:lnTo>
                <a:lnTo>
                  <a:pt x="1" y="465"/>
                </a:lnTo>
                <a:cubicBezTo>
                  <a:pt x="1" y="512"/>
                  <a:pt x="47" y="558"/>
                  <a:pt x="112" y="577"/>
                </a:cubicBezTo>
                <a:cubicBezTo>
                  <a:pt x="173" y="591"/>
                  <a:pt x="235" y="598"/>
                  <a:pt x="297" y="598"/>
                </a:cubicBezTo>
                <a:cubicBezTo>
                  <a:pt x="359" y="598"/>
                  <a:pt x="419" y="591"/>
                  <a:pt x="475" y="577"/>
                </a:cubicBezTo>
                <a:lnTo>
                  <a:pt x="475" y="577"/>
                </a:lnTo>
                <a:cubicBezTo>
                  <a:pt x="410" y="605"/>
                  <a:pt x="345" y="642"/>
                  <a:pt x="289" y="688"/>
                </a:cubicBezTo>
                <a:lnTo>
                  <a:pt x="224" y="660"/>
                </a:lnTo>
                <a:lnTo>
                  <a:pt x="224" y="772"/>
                </a:lnTo>
                <a:cubicBezTo>
                  <a:pt x="224" y="828"/>
                  <a:pt x="261" y="874"/>
                  <a:pt x="335" y="893"/>
                </a:cubicBezTo>
                <a:cubicBezTo>
                  <a:pt x="360" y="900"/>
                  <a:pt x="384" y="904"/>
                  <a:pt x="408" y="904"/>
                </a:cubicBezTo>
                <a:cubicBezTo>
                  <a:pt x="474" y="904"/>
                  <a:pt x="536" y="876"/>
                  <a:pt x="577" y="828"/>
                </a:cubicBezTo>
                <a:lnTo>
                  <a:pt x="577" y="828"/>
                </a:lnTo>
                <a:cubicBezTo>
                  <a:pt x="540" y="884"/>
                  <a:pt x="586" y="949"/>
                  <a:pt x="689" y="977"/>
                </a:cubicBezTo>
                <a:cubicBezTo>
                  <a:pt x="711" y="984"/>
                  <a:pt x="733" y="987"/>
                  <a:pt x="755" y="987"/>
                </a:cubicBezTo>
                <a:cubicBezTo>
                  <a:pt x="818" y="987"/>
                  <a:pt x="880" y="960"/>
                  <a:pt x="921" y="912"/>
                </a:cubicBezTo>
                <a:cubicBezTo>
                  <a:pt x="940" y="884"/>
                  <a:pt x="949" y="856"/>
                  <a:pt x="949" y="828"/>
                </a:cubicBezTo>
                <a:lnTo>
                  <a:pt x="949" y="707"/>
                </a:lnTo>
                <a:cubicBezTo>
                  <a:pt x="1023" y="772"/>
                  <a:pt x="1107" y="819"/>
                  <a:pt x="1191" y="837"/>
                </a:cubicBezTo>
                <a:cubicBezTo>
                  <a:pt x="1215" y="844"/>
                  <a:pt x="1239" y="848"/>
                  <a:pt x="1263" y="848"/>
                </a:cubicBezTo>
                <a:cubicBezTo>
                  <a:pt x="1330" y="848"/>
                  <a:pt x="1391" y="820"/>
                  <a:pt x="1433" y="772"/>
                </a:cubicBezTo>
                <a:cubicBezTo>
                  <a:pt x="1442" y="763"/>
                  <a:pt x="1451" y="744"/>
                  <a:pt x="1451" y="726"/>
                </a:cubicBezTo>
                <a:lnTo>
                  <a:pt x="1451" y="633"/>
                </a:lnTo>
                <a:cubicBezTo>
                  <a:pt x="1498" y="623"/>
                  <a:pt x="1544" y="605"/>
                  <a:pt x="1572" y="558"/>
                </a:cubicBezTo>
                <a:cubicBezTo>
                  <a:pt x="1581" y="549"/>
                  <a:pt x="1581" y="540"/>
                  <a:pt x="1581" y="530"/>
                </a:cubicBezTo>
                <a:lnTo>
                  <a:pt x="1581" y="400"/>
                </a:lnTo>
                <a:lnTo>
                  <a:pt x="1535" y="437"/>
                </a:lnTo>
                <a:cubicBezTo>
                  <a:pt x="1516" y="428"/>
                  <a:pt x="1498" y="419"/>
                  <a:pt x="1479" y="409"/>
                </a:cubicBezTo>
                <a:cubicBezTo>
                  <a:pt x="1419" y="400"/>
                  <a:pt x="1356" y="395"/>
                  <a:pt x="1293" y="395"/>
                </a:cubicBezTo>
                <a:cubicBezTo>
                  <a:pt x="1230" y="395"/>
                  <a:pt x="1168" y="400"/>
                  <a:pt x="1107" y="409"/>
                </a:cubicBezTo>
                <a:cubicBezTo>
                  <a:pt x="1209" y="381"/>
                  <a:pt x="1293" y="326"/>
                  <a:pt x="1358" y="242"/>
                </a:cubicBezTo>
                <a:cubicBezTo>
                  <a:pt x="1368" y="233"/>
                  <a:pt x="1368" y="214"/>
                  <a:pt x="1368" y="196"/>
                </a:cubicBezTo>
                <a:lnTo>
                  <a:pt x="1368" y="84"/>
                </a:lnTo>
                <a:lnTo>
                  <a:pt x="1321" y="121"/>
                </a:lnTo>
                <a:cubicBezTo>
                  <a:pt x="1302" y="112"/>
                  <a:pt x="1275" y="103"/>
                  <a:pt x="1247" y="93"/>
                </a:cubicBezTo>
                <a:cubicBezTo>
                  <a:pt x="1225" y="86"/>
                  <a:pt x="1202" y="82"/>
                  <a:pt x="1180" y="82"/>
                </a:cubicBezTo>
                <a:cubicBezTo>
                  <a:pt x="1116" y="82"/>
                  <a:pt x="1053" y="110"/>
                  <a:pt x="1005" y="158"/>
                </a:cubicBezTo>
                <a:cubicBezTo>
                  <a:pt x="1042" y="93"/>
                  <a:pt x="996" y="28"/>
                  <a:pt x="903" y="10"/>
                </a:cubicBezTo>
                <a:cubicBezTo>
                  <a:pt x="878" y="3"/>
                  <a:pt x="853" y="0"/>
                  <a:pt x="829" y="0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1" name="Google Shape;901;p42"/>
          <p:cNvSpPr/>
          <p:nvPr/>
        </p:nvSpPr>
        <p:spPr>
          <a:xfrm>
            <a:off x="2990296" y="3604815"/>
            <a:ext cx="179341" cy="108393"/>
          </a:xfrm>
          <a:custGeom>
            <a:avLst/>
            <a:gdLst/>
            <a:ahLst/>
            <a:cxnLst/>
            <a:rect l="l" t="t" r="r" b="b"/>
            <a:pathLst>
              <a:path w="1638" h="990" extrusionOk="0">
                <a:moveTo>
                  <a:pt x="855" y="1"/>
                </a:moveTo>
                <a:cubicBezTo>
                  <a:pt x="791" y="1"/>
                  <a:pt x="728" y="29"/>
                  <a:pt x="680" y="77"/>
                </a:cubicBezTo>
                <a:cubicBezTo>
                  <a:pt x="643" y="151"/>
                  <a:pt x="643" y="235"/>
                  <a:pt x="680" y="300"/>
                </a:cubicBezTo>
                <a:cubicBezTo>
                  <a:pt x="605" y="226"/>
                  <a:pt x="512" y="179"/>
                  <a:pt x="410" y="151"/>
                </a:cubicBezTo>
                <a:cubicBezTo>
                  <a:pt x="388" y="144"/>
                  <a:pt x="366" y="140"/>
                  <a:pt x="343" y="140"/>
                </a:cubicBezTo>
                <a:cubicBezTo>
                  <a:pt x="280" y="140"/>
                  <a:pt x="219" y="168"/>
                  <a:pt x="178" y="216"/>
                </a:cubicBezTo>
                <a:cubicBezTo>
                  <a:pt x="144" y="266"/>
                  <a:pt x="171" y="331"/>
                  <a:pt x="250" y="357"/>
                </a:cubicBezTo>
                <a:lnTo>
                  <a:pt x="250" y="357"/>
                </a:lnTo>
                <a:cubicBezTo>
                  <a:pt x="238" y="355"/>
                  <a:pt x="225" y="354"/>
                  <a:pt x="213" y="354"/>
                </a:cubicBezTo>
                <a:cubicBezTo>
                  <a:pt x="149" y="354"/>
                  <a:pt x="86" y="382"/>
                  <a:pt x="38" y="430"/>
                </a:cubicBezTo>
                <a:cubicBezTo>
                  <a:pt x="1" y="486"/>
                  <a:pt x="47" y="560"/>
                  <a:pt x="140" y="579"/>
                </a:cubicBezTo>
                <a:cubicBezTo>
                  <a:pt x="201" y="593"/>
                  <a:pt x="261" y="600"/>
                  <a:pt x="322" y="600"/>
                </a:cubicBezTo>
                <a:cubicBezTo>
                  <a:pt x="382" y="600"/>
                  <a:pt x="443" y="593"/>
                  <a:pt x="503" y="579"/>
                </a:cubicBezTo>
                <a:lnTo>
                  <a:pt x="503" y="579"/>
                </a:lnTo>
                <a:cubicBezTo>
                  <a:pt x="410" y="607"/>
                  <a:pt x="326" y="672"/>
                  <a:pt x="261" y="746"/>
                </a:cubicBezTo>
                <a:cubicBezTo>
                  <a:pt x="224" y="802"/>
                  <a:pt x="271" y="876"/>
                  <a:pt x="373" y="895"/>
                </a:cubicBezTo>
                <a:cubicBezTo>
                  <a:pt x="395" y="902"/>
                  <a:pt x="417" y="906"/>
                  <a:pt x="440" y="906"/>
                </a:cubicBezTo>
                <a:cubicBezTo>
                  <a:pt x="503" y="906"/>
                  <a:pt x="564" y="878"/>
                  <a:pt x="605" y="830"/>
                </a:cubicBezTo>
                <a:lnTo>
                  <a:pt x="605" y="830"/>
                </a:lnTo>
                <a:cubicBezTo>
                  <a:pt x="568" y="886"/>
                  <a:pt x="624" y="951"/>
                  <a:pt x="717" y="979"/>
                </a:cubicBezTo>
                <a:cubicBezTo>
                  <a:pt x="739" y="986"/>
                  <a:pt x="761" y="990"/>
                  <a:pt x="784" y="990"/>
                </a:cubicBezTo>
                <a:cubicBezTo>
                  <a:pt x="847" y="990"/>
                  <a:pt x="911" y="962"/>
                  <a:pt x="959" y="914"/>
                </a:cubicBezTo>
                <a:cubicBezTo>
                  <a:pt x="996" y="839"/>
                  <a:pt x="996" y="756"/>
                  <a:pt x="959" y="690"/>
                </a:cubicBezTo>
                <a:lnTo>
                  <a:pt x="959" y="690"/>
                </a:lnTo>
                <a:cubicBezTo>
                  <a:pt x="1033" y="765"/>
                  <a:pt x="1126" y="811"/>
                  <a:pt x="1228" y="839"/>
                </a:cubicBezTo>
                <a:cubicBezTo>
                  <a:pt x="1250" y="847"/>
                  <a:pt x="1273" y="850"/>
                  <a:pt x="1295" y="850"/>
                </a:cubicBezTo>
                <a:cubicBezTo>
                  <a:pt x="1358" y="850"/>
                  <a:pt x="1420" y="822"/>
                  <a:pt x="1461" y="774"/>
                </a:cubicBezTo>
                <a:cubicBezTo>
                  <a:pt x="1497" y="720"/>
                  <a:pt x="1454" y="657"/>
                  <a:pt x="1366" y="628"/>
                </a:cubicBezTo>
                <a:lnTo>
                  <a:pt x="1366" y="628"/>
                </a:lnTo>
                <a:cubicBezTo>
                  <a:pt x="1385" y="633"/>
                  <a:pt x="1405" y="636"/>
                  <a:pt x="1425" y="636"/>
                </a:cubicBezTo>
                <a:cubicBezTo>
                  <a:pt x="1489" y="636"/>
                  <a:pt x="1552" y="608"/>
                  <a:pt x="1600" y="560"/>
                </a:cubicBezTo>
                <a:cubicBezTo>
                  <a:pt x="1638" y="504"/>
                  <a:pt x="1591" y="439"/>
                  <a:pt x="1498" y="411"/>
                </a:cubicBezTo>
                <a:cubicBezTo>
                  <a:pt x="1438" y="398"/>
                  <a:pt x="1375" y="391"/>
                  <a:pt x="1312" y="391"/>
                </a:cubicBezTo>
                <a:cubicBezTo>
                  <a:pt x="1249" y="391"/>
                  <a:pt x="1187" y="398"/>
                  <a:pt x="1126" y="411"/>
                </a:cubicBezTo>
                <a:cubicBezTo>
                  <a:pt x="1228" y="384"/>
                  <a:pt x="1312" y="328"/>
                  <a:pt x="1377" y="244"/>
                </a:cubicBezTo>
                <a:cubicBezTo>
                  <a:pt x="1414" y="188"/>
                  <a:pt x="1368" y="123"/>
                  <a:pt x="1266" y="95"/>
                </a:cubicBezTo>
                <a:cubicBezTo>
                  <a:pt x="1244" y="88"/>
                  <a:pt x="1221" y="85"/>
                  <a:pt x="1199" y="85"/>
                </a:cubicBezTo>
                <a:cubicBezTo>
                  <a:pt x="1135" y="85"/>
                  <a:pt x="1072" y="112"/>
                  <a:pt x="1024" y="160"/>
                </a:cubicBezTo>
                <a:cubicBezTo>
                  <a:pt x="1061" y="105"/>
                  <a:pt x="1015" y="40"/>
                  <a:pt x="922" y="12"/>
                </a:cubicBezTo>
                <a:cubicBezTo>
                  <a:pt x="900" y="4"/>
                  <a:pt x="877" y="1"/>
                  <a:pt x="855" y="1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2" name="Google Shape;902;p42"/>
          <p:cNvSpPr/>
          <p:nvPr/>
        </p:nvSpPr>
        <p:spPr>
          <a:xfrm>
            <a:off x="2635993" y="3150877"/>
            <a:ext cx="278098" cy="129414"/>
          </a:xfrm>
          <a:custGeom>
            <a:avLst/>
            <a:gdLst/>
            <a:ahLst/>
            <a:cxnLst/>
            <a:rect l="l" t="t" r="r" b="b"/>
            <a:pathLst>
              <a:path w="2540" h="1182" extrusionOk="0">
                <a:moveTo>
                  <a:pt x="1" y="1"/>
                </a:moveTo>
                <a:lnTo>
                  <a:pt x="1" y="373"/>
                </a:lnTo>
                <a:cubicBezTo>
                  <a:pt x="1" y="931"/>
                  <a:pt x="670" y="1182"/>
                  <a:pt x="1256" y="1182"/>
                </a:cubicBezTo>
                <a:cubicBezTo>
                  <a:pt x="1851" y="1182"/>
                  <a:pt x="2539" y="931"/>
                  <a:pt x="2539" y="373"/>
                </a:cubicBezTo>
                <a:lnTo>
                  <a:pt x="2539" y="1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3" name="Google Shape;903;p42"/>
          <p:cNvSpPr/>
          <p:nvPr/>
        </p:nvSpPr>
        <p:spPr>
          <a:xfrm>
            <a:off x="2635993" y="3064382"/>
            <a:ext cx="278098" cy="176275"/>
          </a:xfrm>
          <a:custGeom>
            <a:avLst/>
            <a:gdLst/>
            <a:ahLst/>
            <a:cxnLst/>
            <a:rect l="l" t="t" r="r" b="b"/>
            <a:pathLst>
              <a:path w="2540" h="1610" extrusionOk="0">
                <a:moveTo>
                  <a:pt x="1256" y="0"/>
                </a:moveTo>
                <a:cubicBezTo>
                  <a:pt x="698" y="0"/>
                  <a:pt x="1" y="233"/>
                  <a:pt x="1" y="791"/>
                </a:cubicBezTo>
                <a:cubicBezTo>
                  <a:pt x="1" y="1349"/>
                  <a:pt x="661" y="1609"/>
                  <a:pt x="1256" y="1609"/>
                </a:cubicBezTo>
                <a:cubicBezTo>
                  <a:pt x="1851" y="1609"/>
                  <a:pt x="2539" y="1358"/>
                  <a:pt x="2539" y="791"/>
                </a:cubicBezTo>
                <a:cubicBezTo>
                  <a:pt x="2539" y="233"/>
                  <a:pt x="1823" y="0"/>
                  <a:pt x="1256" y="0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4" name="Google Shape;904;p42"/>
          <p:cNvSpPr/>
          <p:nvPr/>
        </p:nvSpPr>
        <p:spPr>
          <a:xfrm>
            <a:off x="2651321" y="3071498"/>
            <a:ext cx="246456" cy="155910"/>
          </a:xfrm>
          <a:custGeom>
            <a:avLst/>
            <a:gdLst/>
            <a:ahLst/>
            <a:cxnLst/>
            <a:rect l="l" t="t" r="r" b="b"/>
            <a:pathLst>
              <a:path w="2251" h="1424" extrusionOk="0">
                <a:moveTo>
                  <a:pt x="1116" y="1"/>
                </a:moveTo>
                <a:cubicBezTo>
                  <a:pt x="623" y="1"/>
                  <a:pt x="0" y="205"/>
                  <a:pt x="0" y="707"/>
                </a:cubicBezTo>
                <a:cubicBezTo>
                  <a:pt x="0" y="1200"/>
                  <a:pt x="586" y="1423"/>
                  <a:pt x="1116" y="1423"/>
                </a:cubicBezTo>
                <a:cubicBezTo>
                  <a:pt x="1646" y="1423"/>
                  <a:pt x="2251" y="1200"/>
                  <a:pt x="2251" y="707"/>
                </a:cubicBezTo>
                <a:cubicBezTo>
                  <a:pt x="2251" y="214"/>
                  <a:pt x="1618" y="1"/>
                  <a:pt x="1116" y="1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5" name="Google Shape;905;p42"/>
          <p:cNvSpPr/>
          <p:nvPr/>
        </p:nvSpPr>
        <p:spPr>
          <a:xfrm>
            <a:off x="2651321" y="3071498"/>
            <a:ext cx="246456" cy="85619"/>
          </a:xfrm>
          <a:custGeom>
            <a:avLst/>
            <a:gdLst/>
            <a:ahLst/>
            <a:cxnLst/>
            <a:rect l="l" t="t" r="r" b="b"/>
            <a:pathLst>
              <a:path w="2251" h="782" extrusionOk="0">
                <a:moveTo>
                  <a:pt x="1116" y="1"/>
                </a:moveTo>
                <a:cubicBezTo>
                  <a:pt x="605" y="1"/>
                  <a:pt x="0" y="205"/>
                  <a:pt x="0" y="707"/>
                </a:cubicBezTo>
                <a:cubicBezTo>
                  <a:pt x="0" y="726"/>
                  <a:pt x="0" y="754"/>
                  <a:pt x="0" y="782"/>
                </a:cubicBezTo>
                <a:cubicBezTo>
                  <a:pt x="56" y="335"/>
                  <a:pt x="651" y="149"/>
                  <a:pt x="1116" y="149"/>
                </a:cubicBezTo>
                <a:cubicBezTo>
                  <a:pt x="1600" y="149"/>
                  <a:pt x="2186" y="335"/>
                  <a:pt x="2241" y="782"/>
                </a:cubicBezTo>
                <a:cubicBezTo>
                  <a:pt x="2251" y="754"/>
                  <a:pt x="2251" y="735"/>
                  <a:pt x="2251" y="707"/>
                </a:cubicBezTo>
                <a:cubicBezTo>
                  <a:pt x="2251" y="214"/>
                  <a:pt x="1618" y="1"/>
                  <a:pt x="1116" y="1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6" name="Google Shape;906;p42"/>
          <p:cNvSpPr/>
          <p:nvPr/>
        </p:nvSpPr>
        <p:spPr>
          <a:xfrm>
            <a:off x="2688985" y="3106097"/>
            <a:ext cx="173209" cy="108174"/>
          </a:xfrm>
          <a:custGeom>
            <a:avLst/>
            <a:gdLst/>
            <a:ahLst/>
            <a:cxnLst/>
            <a:rect l="l" t="t" r="r" b="b"/>
            <a:pathLst>
              <a:path w="1582" h="988" extrusionOk="0">
                <a:moveTo>
                  <a:pt x="1339" y="633"/>
                </a:moveTo>
                <a:lnTo>
                  <a:pt x="1339" y="633"/>
                </a:lnTo>
                <a:cubicBezTo>
                  <a:pt x="1358" y="633"/>
                  <a:pt x="1381" y="637"/>
                  <a:pt x="1402" y="637"/>
                </a:cubicBezTo>
                <a:cubicBezTo>
                  <a:pt x="1413" y="637"/>
                  <a:pt x="1423" y="636"/>
                  <a:pt x="1432" y="633"/>
                </a:cubicBezTo>
                <a:lnTo>
                  <a:pt x="1432" y="633"/>
                </a:lnTo>
                <a:lnTo>
                  <a:pt x="1405" y="661"/>
                </a:lnTo>
                <a:cubicBezTo>
                  <a:pt x="1386" y="642"/>
                  <a:pt x="1367" y="633"/>
                  <a:pt x="1339" y="633"/>
                </a:cubicBezTo>
                <a:close/>
                <a:moveTo>
                  <a:pt x="940" y="689"/>
                </a:moveTo>
                <a:lnTo>
                  <a:pt x="949" y="707"/>
                </a:lnTo>
                <a:lnTo>
                  <a:pt x="940" y="707"/>
                </a:lnTo>
                <a:lnTo>
                  <a:pt x="940" y="689"/>
                </a:lnTo>
                <a:close/>
                <a:moveTo>
                  <a:pt x="832" y="1"/>
                </a:moveTo>
                <a:cubicBezTo>
                  <a:pt x="783" y="1"/>
                  <a:pt x="736" y="15"/>
                  <a:pt x="698" y="47"/>
                </a:cubicBezTo>
                <a:lnTo>
                  <a:pt x="633" y="56"/>
                </a:lnTo>
                <a:lnTo>
                  <a:pt x="633" y="149"/>
                </a:lnTo>
                <a:cubicBezTo>
                  <a:pt x="633" y="205"/>
                  <a:pt x="633" y="252"/>
                  <a:pt x="661" y="298"/>
                </a:cubicBezTo>
                <a:cubicBezTo>
                  <a:pt x="586" y="224"/>
                  <a:pt x="493" y="177"/>
                  <a:pt x="391" y="149"/>
                </a:cubicBezTo>
                <a:cubicBezTo>
                  <a:pt x="369" y="143"/>
                  <a:pt x="346" y="140"/>
                  <a:pt x="323" y="140"/>
                </a:cubicBezTo>
                <a:cubicBezTo>
                  <a:pt x="277" y="140"/>
                  <a:pt x="230" y="153"/>
                  <a:pt x="186" y="177"/>
                </a:cubicBezTo>
                <a:lnTo>
                  <a:pt x="140" y="131"/>
                </a:lnTo>
                <a:lnTo>
                  <a:pt x="140" y="252"/>
                </a:lnTo>
                <a:cubicBezTo>
                  <a:pt x="140" y="298"/>
                  <a:pt x="177" y="345"/>
                  <a:pt x="251" y="363"/>
                </a:cubicBezTo>
                <a:cubicBezTo>
                  <a:pt x="228" y="360"/>
                  <a:pt x="204" y="358"/>
                  <a:pt x="180" y="358"/>
                </a:cubicBezTo>
                <a:cubicBezTo>
                  <a:pt x="140" y="358"/>
                  <a:pt x="101" y="364"/>
                  <a:pt x="65" y="382"/>
                </a:cubicBezTo>
                <a:lnTo>
                  <a:pt x="0" y="345"/>
                </a:lnTo>
                <a:lnTo>
                  <a:pt x="0" y="475"/>
                </a:lnTo>
                <a:cubicBezTo>
                  <a:pt x="0" y="521"/>
                  <a:pt x="47" y="559"/>
                  <a:pt x="112" y="577"/>
                </a:cubicBezTo>
                <a:cubicBezTo>
                  <a:pt x="172" y="591"/>
                  <a:pt x="235" y="598"/>
                  <a:pt x="297" y="598"/>
                </a:cubicBezTo>
                <a:cubicBezTo>
                  <a:pt x="358" y="598"/>
                  <a:pt x="419" y="591"/>
                  <a:pt x="475" y="577"/>
                </a:cubicBezTo>
                <a:lnTo>
                  <a:pt x="475" y="577"/>
                </a:lnTo>
                <a:cubicBezTo>
                  <a:pt x="410" y="605"/>
                  <a:pt x="344" y="642"/>
                  <a:pt x="289" y="689"/>
                </a:cubicBezTo>
                <a:lnTo>
                  <a:pt x="224" y="661"/>
                </a:lnTo>
                <a:lnTo>
                  <a:pt x="224" y="773"/>
                </a:lnTo>
                <a:cubicBezTo>
                  <a:pt x="224" y="828"/>
                  <a:pt x="261" y="875"/>
                  <a:pt x="335" y="893"/>
                </a:cubicBezTo>
                <a:cubicBezTo>
                  <a:pt x="359" y="901"/>
                  <a:pt x="384" y="904"/>
                  <a:pt x="407" y="904"/>
                </a:cubicBezTo>
                <a:cubicBezTo>
                  <a:pt x="474" y="904"/>
                  <a:pt x="536" y="876"/>
                  <a:pt x="577" y="828"/>
                </a:cubicBezTo>
                <a:lnTo>
                  <a:pt x="577" y="828"/>
                </a:lnTo>
                <a:cubicBezTo>
                  <a:pt x="540" y="884"/>
                  <a:pt x="586" y="949"/>
                  <a:pt x="688" y="977"/>
                </a:cubicBezTo>
                <a:cubicBezTo>
                  <a:pt x="710" y="984"/>
                  <a:pt x="733" y="988"/>
                  <a:pt x="755" y="988"/>
                </a:cubicBezTo>
                <a:cubicBezTo>
                  <a:pt x="818" y="988"/>
                  <a:pt x="880" y="960"/>
                  <a:pt x="921" y="912"/>
                </a:cubicBezTo>
                <a:cubicBezTo>
                  <a:pt x="940" y="884"/>
                  <a:pt x="949" y="856"/>
                  <a:pt x="958" y="828"/>
                </a:cubicBezTo>
                <a:cubicBezTo>
                  <a:pt x="958" y="819"/>
                  <a:pt x="958" y="810"/>
                  <a:pt x="958" y="791"/>
                </a:cubicBezTo>
                <a:lnTo>
                  <a:pt x="958" y="726"/>
                </a:lnTo>
                <a:cubicBezTo>
                  <a:pt x="1023" y="782"/>
                  <a:pt x="1107" y="828"/>
                  <a:pt x="1200" y="847"/>
                </a:cubicBezTo>
                <a:cubicBezTo>
                  <a:pt x="1222" y="854"/>
                  <a:pt x="1244" y="858"/>
                  <a:pt x="1267" y="858"/>
                </a:cubicBezTo>
                <a:cubicBezTo>
                  <a:pt x="1330" y="858"/>
                  <a:pt x="1391" y="830"/>
                  <a:pt x="1432" y="782"/>
                </a:cubicBezTo>
                <a:cubicBezTo>
                  <a:pt x="1442" y="773"/>
                  <a:pt x="1451" y="754"/>
                  <a:pt x="1451" y="745"/>
                </a:cubicBezTo>
                <a:lnTo>
                  <a:pt x="1451" y="642"/>
                </a:lnTo>
                <a:cubicBezTo>
                  <a:pt x="1498" y="633"/>
                  <a:pt x="1535" y="605"/>
                  <a:pt x="1563" y="568"/>
                </a:cubicBezTo>
                <a:cubicBezTo>
                  <a:pt x="1572" y="559"/>
                  <a:pt x="1581" y="549"/>
                  <a:pt x="1581" y="540"/>
                </a:cubicBezTo>
                <a:lnTo>
                  <a:pt x="1581" y="410"/>
                </a:lnTo>
                <a:lnTo>
                  <a:pt x="1535" y="438"/>
                </a:lnTo>
                <a:cubicBezTo>
                  <a:pt x="1516" y="428"/>
                  <a:pt x="1498" y="419"/>
                  <a:pt x="1479" y="419"/>
                </a:cubicBezTo>
                <a:cubicBezTo>
                  <a:pt x="1418" y="405"/>
                  <a:pt x="1356" y="398"/>
                  <a:pt x="1293" y="398"/>
                </a:cubicBezTo>
                <a:cubicBezTo>
                  <a:pt x="1230" y="398"/>
                  <a:pt x="1167" y="405"/>
                  <a:pt x="1107" y="419"/>
                </a:cubicBezTo>
                <a:cubicBezTo>
                  <a:pt x="1209" y="382"/>
                  <a:pt x="1293" y="326"/>
                  <a:pt x="1358" y="252"/>
                </a:cubicBezTo>
                <a:cubicBezTo>
                  <a:pt x="1367" y="233"/>
                  <a:pt x="1367" y="215"/>
                  <a:pt x="1367" y="196"/>
                </a:cubicBezTo>
                <a:lnTo>
                  <a:pt x="1367" y="84"/>
                </a:lnTo>
                <a:lnTo>
                  <a:pt x="1321" y="122"/>
                </a:lnTo>
                <a:cubicBezTo>
                  <a:pt x="1302" y="112"/>
                  <a:pt x="1274" y="103"/>
                  <a:pt x="1246" y="94"/>
                </a:cubicBezTo>
                <a:cubicBezTo>
                  <a:pt x="1225" y="86"/>
                  <a:pt x="1202" y="83"/>
                  <a:pt x="1180" y="83"/>
                </a:cubicBezTo>
                <a:cubicBezTo>
                  <a:pt x="1116" y="83"/>
                  <a:pt x="1053" y="111"/>
                  <a:pt x="1005" y="159"/>
                </a:cubicBezTo>
                <a:cubicBezTo>
                  <a:pt x="1042" y="103"/>
                  <a:pt x="995" y="29"/>
                  <a:pt x="902" y="10"/>
                </a:cubicBezTo>
                <a:cubicBezTo>
                  <a:pt x="879" y="4"/>
                  <a:pt x="855" y="1"/>
                  <a:pt x="832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7" name="Google Shape;907;p42"/>
          <p:cNvSpPr/>
          <p:nvPr/>
        </p:nvSpPr>
        <p:spPr>
          <a:xfrm>
            <a:off x="2686905" y="3092739"/>
            <a:ext cx="179341" cy="109269"/>
          </a:xfrm>
          <a:custGeom>
            <a:avLst/>
            <a:gdLst/>
            <a:ahLst/>
            <a:cxnLst/>
            <a:rect l="l" t="t" r="r" b="b"/>
            <a:pathLst>
              <a:path w="1638" h="998" extrusionOk="0">
                <a:moveTo>
                  <a:pt x="854" y="0"/>
                </a:moveTo>
                <a:cubicBezTo>
                  <a:pt x="791" y="0"/>
                  <a:pt x="728" y="28"/>
                  <a:pt x="680" y="76"/>
                </a:cubicBezTo>
                <a:cubicBezTo>
                  <a:pt x="642" y="151"/>
                  <a:pt x="642" y="234"/>
                  <a:pt x="680" y="309"/>
                </a:cubicBezTo>
                <a:cubicBezTo>
                  <a:pt x="605" y="234"/>
                  <a:pt x="512" y="178"/>
                  <a:pt x="410" y="151"/>
                </a:cubicBezTo>
                <a:cubicBezTo>
                  <a:pt x="388" y="143"/>
                  <a:pt x="366" y="140"/>
                  <a:pt x="343" y="140"/>
                </a:cubicBezTo>
                <a:cubicBezTo>
                  <a:pt x="280" y="140"/>
                  <a:pt x="219" y="168"/>
                  <a:pt x="177" y="216"/>
                </a:cubicBezTo>
                <a:cubicBezTo>
                  <a:pt x="144" y="274"/>
                  <a:pt x="178" y="333"/>
                  <a:pt x="253" y="358"/>
                </a:cubicBezTo>
                <a:lnTo>
                  <a:pt x="253" y="358"/>
                </a:lnTo>
                <a:cubicBezTo>
                  <a:pt x="240" y="355"/>
                  <a:pt x="226" y="354"/>
                  <a:pt x="213" y="354"/>
                </a:cubicBezTo>
                <a:cubicBezTo>
                  <a:pt x="149" y="354"/>
                  <a:pt x="86" y="381"/>
                  <a:pt x="38" y="430"/>
                </a:cubicBezTo>
                <a:cubicBezTo>
                  <a:pt x="1" y="495"/>
                  <a:pt x="47" y="560"/>
                  <a:pt x="140" y="578"/>
                </a:cubicBezTo>
                <a:cubicBezTo>
                  <a:pt x="201" y="592"/>
                  <a:pt x="261" y="599"/>
                  <a:pt x="322" y="599"/>
                </a:cubicBezTo>
                <a:cubicBezTo>
                  <a:pt x="382" y="599"/>
                  <a:pt x="442" y="592"/>
                  <a:pt x="503" y="578"/>
                </a:cubicBezTo>
                <a:lnTo>
                  <a:pt x="503" y="578"/>
                </a:lnTo>
                <a:cubicBezTo>
                  <a:pt x="410" y="616"/>
                  <a:pt x="326" y="671"/>
                  <a:pt x="261" y="746"/>
                </a:cubicBezTo>
                <a:cubicBezTo>
                  <a:pt x="224" y="811"/>
                  <a:pt x="270" y="876"/>
                  <a:pt x="373" y="895"/>
                </a:cubicBezTo>
                <a:cubicBezTo>
                  <a:pt x="395" y="902"/>
                  <a:pt x="417" y="905"/>
                  <a:pt x="440" y="905"/>
                </a:cubicBezTo>
                <a:cubicBezTo>
                  <a:pt x="503" y="905"/>
                  <a:pt x="566" y="878"/>
                  <a:pt x="614" y="829"/>
                </a:cubicBezTo>
                <a:lnTo>
                  <a:pt x="614" y="829"/>
                </a:lnTo>
                <a:cubicBezTo>
                  <a:pt x="577" y="885"/>
                  <a:pt x="624" y="960"/>
                  <a:pt x="717" y="978"/>
                </a:cubicBezTo>
                <a:cubicBezTo>
                  <a:pt x="745" y="992"/>
                  <a:pt x="773" y="998"/>
                  <a:pt x="800" y="998"/>
                </a:cubicBezTo>
                <a:cubicBezTo>
                  <a:pt x="943" y="998"/>
                  <a:pt x="1052" y="831"/>
                  <a:pt x="959" y="690"/>
                </a:cubicBezTo>
                <a:lnTo>
                  <a:pt x="959" y="690"/>
                </a:lnTo>
                <a:cubicBezTo>
                  <a:pt x="1033" y="764"/>
                  <a:pt x="1126" y="820"/>
                  <a:pt x="1228" y="839"/>
                </a:cubicBezTo>
                <a:cubicBezTo>
                  <a:pt x="1250" y="846"/>
                  <a:pt x="1273" y="849"/>
                  <a:pt x="1295" y="849"/>
                </a:cubicBezTo>
                <a:cubicBezTo>
                  <a:pt x="1359" y="849"/>
                  <a:pt x="1422" y="822"/>
                  <a:pt x="1470" y="774"/>
                </a:cubicBezTo>
                <a:cubicBezTo>
                  <a:pt x="1506" y="719"/>
                  <a:pt x="1463" y="656"/>
                  <a:pt x="1366" y="627"/>
                </a:cubicBezTo>
                <a:lnTo>
                  <a:pt x="1366" y="627"/>
                </a:lnTo>
                <a:cubicBezTo>
                  <a:pt x="1387" y="633"/>
                  <a:pt x="1409" y="636"/>
                  <a:pt x="1431" y="636"/>
                </a:cubicBezTo>
                <a:cubicBezTo>
                  <a:pt x="1497" y="636"/>
                  <a:pt x="1559" y="608"/>
                  <a:pt x="1600" y="560"/>
                </a:cubicBezTo>
                <a:cubicBezTo>
                  <a:pt x="1637" y="504"/>
                  <a:pt x="1591" y="439"/>
                  <a:pt x="1498" y="411"/>
                </a:cubicBezTo>
                <a:cubicBezTo>
                  <a:pt x="1437" y="402"/>
                  <a:pt x="1375" y="397"/>
                  <a:pt x="1312" y="397"/>
                </a:cubicBezTo>
                <a:cubicBezTo>
                  <a:pt x="1249" y="397"/>
                  <a:pt x="1186" y="402"/>
                  <a:pt x="1126" y="411"/>
                </a:cubicBezTo>
                <a:cubicBezTo>
                  <a:pt x="1228" y="383"/>
                  <a:pt x="1312" y="327"/>
                  <a:pt x="1377" y="244"/>
                </a:cubicBezTo>
                <a:cubicBezTo>
                  <a:pt x="1414" y="188"/>
                  <a:pt x="1368" y="123"/>
                  <a:pt x="1265" y="95"/>
                </a:cubicBezTo>
                <a:cubicBezTo>
                  <a:pt x="1244" y="87"/>
                  <a:pt x="1221" y="84"/>
                  <a:pt x="1199" y="84"/>
                </a:cubicBezTo>
                <a:cubicBezTo>
                  <a:pt x="1135" y="84"/>
                  <a:pt x="1072" y="112"/>
                  <a:pt x="1024" y="160"/>
                </a:cubicBezTo>
                <a:cubicBezTo>
                  <a:pt x="1061" y="104"/>
                  <a:pt x="1014" y="39"/>
                  <a:pt x="921" y="11"/>
                </a:cubicBezTo>
                <a:cubicBezTo>
                  <a:pt x="899" y="4"/>
                  <a:pt x="877" y="0"/>
                  <a:pt x="854" y="0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8" name="Google Shape;908;p42"/>
          <p:cNvSpPr/>
          <p:nvPr/>
        </p:nvSpPr>
        <p:spPr>
          <a:xfrm>
            <a:off x="2849823" y="3367773"/>
            <a:ext cx="278098" cy="129414"/>
          </a:xfrm>
          <a:custGeom>
            <a:avLst/>
            <a:gdLst/>
            <a:ahLst/>
            <a:cxnLst/>
            <a:rect l="l" t="t" r="r" b="b"/>
            <a:pathLst>
              <a:path w="2540" h="1182" extrusionOk="0">
                <a:moveTo>
                  <a:pt x="1" y="1"/>
                </a:moveTo>
                <a:lnTo>
                  <a:pt x="1" y="373"/>
                </a:lnTo>
                <a:cubicBezTo>
                  <a:pt x="1" y="931"/>
                  <a:pt x="670" y="1182"/>
                  <a:pt x="1265" y="1182"/>
                </a:cubicBezTo>
                <a:cubicBezTo>
                  <a:pt x="1860" y="1182"/>
                  <a:pt x="2539" y="931"/>
                  <a:pt x="2539" y="373"/>
                </a:cubicBezTo>
                <a:lnTo>
                  <a:pt x="2539" y="1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9" name="Google Shape;909;p42"/>
          <p:cNvSpPr/>
          <p:nvPr/>
        </p:nvSpPr>
        <p:spPr>
          <a:xfrm>
            <a:off x="2849823" y="3281278"/>
            <a:ext cx="278098" cy="176165"/>
          </a:xfrm>
          <a:custGeom>
            <a:avLst/>
            <a:gdLst/>
            <a:ahLst/>
            <a:cxnLst/>
            <a:rect l="l" t="t" r="r" b="b"/>
            <a:pathLst>
              <a:path w="2540" h="1609" extrusionOk="0">
                <a:moveTo>
                  <a:pt x="1256" y="0"/>
                </a:moveTo>
                <a:cubicBezTo>
                  <a:pt x="698" y="0"/>
                  <a:pt x="1" y="233"/>
                  <a:pt x="1" y="800"/>
                </a:cubicBezTo>
                <a:cubicBezTo>
                  <a:pt x="1" y="1358"/>
                  <a:pt x="670" y="1609"/>
                  <a:pt x="1256" y="1609"/>
                </a:cubicBezTo>
                <a:cubicBezTo>
                  <a:pt x="1851" y="1609"/>
                  <a:pt x="2539" y="1358"/>
                  <a:pt x="2539" y="800"/>
                </a:cubicBezTo>
                <a:cubicBezTo>
                  <a:pt x="2539" y="233"/>
                  <a:pt x="1823" y="0"/>
                  <a:pt x="1256" y="0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0" name="Google Shape;910;p42"/>
          <p:cNvSpPr/>
          <p:nvPr/>
        </p:nvSpPr>
        <p:spPr>
          <a:xfrm>
            <a:off x="2865151" y="3288394"/>
            <a:ext cx="246456" cy="155910"/>
          </a:xfrm>
          <a:custGeom>
            <a:avLst/>
            <a:gdLst/>
            <a:ahLst/>
            <a:cxnLst/>
            <a:rect l="l" t="t" r="r" b="b"/>
            <a:pathLst>
              <a:path w="2251" h="1424" extrusionOk="0">
                <a:moveTo>
                  <a:pt x="1116" y="0"/>
                </a:moveTo>
                <a:cubicBezTo>
                  <a:pt x="623" y="0"/>
                  <a:pt x="0" y="214"/>
                  <a:pt x="0" y="698"/>
                </a:cubicBezTo>
                <a:cubicBezTo>
                  <a:pt x="0" y="1191"/>
                  <a:pt x="595" y="1423"/>
                  <a:pt x="1125" y="1423"/>
                </a:cubicBezTo>
                <a:cubicBezTo>
                  <a:pt x="1646" y="1423"/>
                  <a:pt x="2251" y="1200"/>
                  <a:pt x="2251" y="707"/>
                </a:cubicBezTo>
                <a:cubicBezTo>
                  <a:pt x="2251" y="214"/>
                  <a:pt x="1627" y="0"/>
                  <a:pt x="1116" y="0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1" name="Google Shape;911;p42"/>
          <p:cNvSpPr/>
          <p:nvPr/>
        </p:nvSpPr>
        <p:spPr>
          <a:xfrm>
            <a:off x="2864057" y="3288394"/>
            <a:ext cx="247551" cy="85619"/>
          </a:xfrm>
          <a:custGeom>
            <a:avLst/>
            <a:gdLst/>
            <a:ahLst/>
            <a:cxnLst/>
            <a:rect l="l" t="t" r="r" b="b"/>
            <a:pathLst>
              <a:path w="2261" h="782" extrusionOk="0">
                <a:moveTo>
                  <a:pt x="1126" y="0"/>
                </a:moveTo>
                <a:cubicBezTo>
                  <a:pt x="615" y="0"/>
                  <a:pt x="10" y="214"/>
                  <a:pt x="10" y="698"/>
                </a:cubicBezTo>
                <a:cubicBezTo>
                  <a:pt x="1" y="726"/>
                  <a:pt x="1" y="753"/>
                  <a:pt x="10" y="772"/>
                </a:cubicBezTo>
                <a:cubicBezTo>
                  <a:pt x="75" y="335"/>
                  <a:pt x="661" y="149"/>
                  <a:pt x="1126" y="149"/>
                </a:cubicBezTo>
                <a:cubicBezTo>
                  <a:pt x="1610" y="149"/>
                  <a:pt x="2205" y="335"/>
                  <a:pt x="2261" y="781"/>
                </a:cubicBezTo>
                <a:cubicBezTo>
                  <a:pt x="2261" y="763"/>
                  <a:pt x="2261" y="735"/>
                  <a:pt x="2261" y="707"/>
                </a:cubicBezTo>
                <a:cubicBezTo>
                  <a:pt x="2261" y="214"/>
                  <a:pt x="1628" y="0"/>
                  <a:pt x="1126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2" name="Google Shape;912;p42"/>
          <p:cNvSpPr/>
          <p:nvPr/>
        </p:nvSpPr>
        <p:spPr>
          <a:xfrm>
            <a:off x="2902815" y="3323212"/>
            <a:ext cx="173209" cy="107955"/>
          </a:xfrm>
          <a:custGeom>
            <a:avLst/>
            <a:gdLst/>
            <a:ahLst/>
            <a:cxnLst/>
            <a:rect l="l" t="t" r="r" b="b"/>
            <a:pathLst>
              <a:path w="1582" h="986" extrusionOk="0">
                <a:moveTo>
                  <a:pt x="1339" y="631"/>
                </a:moveTo>
                <a:lnTo>
                  <a:pt x="1339" y="631"/>
                </a:lnTo>
                <a:cubicBezTo>
                  <a:pt x="1376" y="640"/>
                  <a:pt x="1404" y="640"/>
                  <a:pt x="1432" y="640"/>
                </a:cubicBezTo>
                <a:lnTo>
                  <a:pt x="1414" y="659"/>
                </a:lnTo>
                <a:cubicBezTo>
                  <a:pt x="1386" y="649"/>
                  <a:pt x="1367" y="640"/>
                  <a:pt x="1339" y="631"/>
                </a:cubicBezTo>
                <a:close/>
                <a:moveTo>
                  <a:pt x="939" y="696"/>
                </a:moveTo>
                <a:lnTo>
                  <a:pt x="949" y="705"/>
                </a:lnTo>
                <a:cubicBezTo>
                  <a:pt x="939" y="705"/>
                  <a:pt x="939" y="696"/>
                  <a:pt x="939" y="696"/>
                </a:cubicBezTo>
                <a:close/>
                <a:moveTo>
                  <a:pt x="848" y="0"/>
                </a:moveTo>
                <a:cubicBezTo>
                  <a:pt x="798" y="0"/>
                  <a:pt x="745" y="18"/>
                  <a:pt x="698" y="45"/>
                </a:cubicBezTo>
                <a:lnTo>
                  <a:pt x="633" y="54"/>
                </a:lnTo>
                <a:lnTo>
                  <a:pt x="633" y="157"/>
                </a:lnTo>
                <a:cubicBezTo>
                  <a:pt x="633" y="203"/>
                  <a:pt x="642" y="259"/>
                  <a:pt x="660" y="305"/>
                </a:cubicBezTo>
                <a:cubicBezTo>
                  <a:pt x="586" y="231"/>
                  <a:pt x="493" y="175"/>
                  <a:pt x="391" y="147"/>
                </a:cubicBezTo>
                <a:cubicBezTo>
                  <a:pt x="374" y="145"/>
                  <a:pt x="358" y="144"/>
                  <a:pt x="342" y="144"/>
                </a:cubicBezTo>
                <a:cubicBezTo>
                  <a:pt x="293" y="144"/>
                  <a:pt x="244" y="154"/>
                  <a:pt x="195" y="175"/>
                </a:cubicBezTo>
                <a:lnTo>
                  <a:pt x="140" y="129"/>
                </a:lnTo>
                <a:lnTo>
                  <a:pt x="140" y="259"/>
                </a:lnTo>
                <a:cubicBezTo>
                  <a:pt x="140" y="304"/>
                  <a:pt x="184" y="350"/>
                  <a:pt x="256" y="360"/>
                </a:cubicBezTo>
                <a:lnTo>
                  <a:pt x="256" y="360"/>
                </a:lnTo>
                <a:cubicBezTo>
                  <a:pt x="241" y="359"/>
                  <a:pt x="227" y="358"/>
                  <a:pt x="212" y="358"/>
                </a:cubicBezTo>
                <a:cubicBezTo>
                  <a:pt x="163" y="358"/>
                  <a:pt x="114" y="368"/>
                  <a:pt x="65" y="389"/>
                </a:cubicBezTo>
                <a:lnTo>
                  <a:pt x="0" y="352"/>
                </a:lnTo>
                <a:lnTo>
                  <a:pt x="0" y="473"/>
                </a:lnTo>
                <a:cubicBezTo>
                  <a:pt x="0" y="519"/>
                  <a:pt x="47" y="566"/>
                  <a:pt x="121" y="575"/>
                </a:cubicBezTo>
                <a:cubicBezTo>
                  <a:pt x="182" y="589"/>
                  <a:pt x="242" y="596"/>
                  <a:pt x="302" y="596"/>
                </a:cubicBezTo>
                <a:cubicBezTo>
                  <a:pt x="363" y="596"/>
                  <a:pt x="423" y="589"/>
                  <a:pt x="484" y="575"/>
                </a:cubicBezTo>
                <a:lnTo>
                  <a:pt x="484" y="575"/>
                </a:lnTo>
                <a:cubicBezTo>
                  <a:pt x="409" y="603"/>
                  <a:pt x="344" y="640"/>
                  <a:pt x="288" y="687"/>
                </a:cubicBezTo>
                <a:lnTo>
                  <a:pt x="223" y="659"/>
                </a:lnTo>
                <a:lnTo>
                  <a:pt x="223" y="780"/>
                </a:lnTo>
                <a:cubicBezTo>
                  <a:pt x="223" y="826"/>
                  <a:pt x="270" y="873"/>
                  <a:pt x="344" y="891"/>
                </a:cubicBezTo>
                <a:cubicBezTo>
                  <a:pt x="366" y="898"/>
                  <a:pt x="389" y="902"/>
                  <a:pt x="411" y="902"/>
                </a:cubicBezTo>
                <a:cubicBezTo>
                  <a:pt x="475" y="902"/>
                  <a:pt x="538" y="874"/>
                  <a:pt x="586" y="826"/>
                </a:cubicBezTo>
                <a:lnTo>
                  <a:pt x="586" y="826"/>
                </a:lnTo>
                <a:cubicBezTo>
                  <a:pt x="549" y="882"/>
                  <a:pt x="595" y="956"/>
                  <a:pt x="688" y="975"/>
                </a:cubicBezTo>
                <a:cubicBezTo>
                  <a:pt x="710" y="982"/>
                  <a:pt x="733" y="986"/>
                  <a:pt x="755" y="986"/>
                </a:cubicBezTo>
                <a:cubicBezTo>
                  <a:pt x="819" y="986"/>
                  <a:pt x="882" y="958"/>
                  <a:pt x="930" y="910"/>
                </a:cubicBezTo>
                <a:cubicBezTo>
                  <a:pt x="949" y="882"/>
                  <a:pt x="958" y="854"/>
                  <a:pt x="958" y="826"/>
                </a:cubicBezTo>
                <a:cubicBezTo>
                  <a:pt x="958" y="817"/>
                  <a:pt x="958" y="807"/>
                  <a:pt x="958" y="789"/>
                </a:cubicBezTo>
                <a:lnTo>
                  <a:pt x="958" y="714"/>
                </a:lnTo>
                <a:cubicBezTo>
                  <a:pt x="1023" y="770"/>
                  <a:pt x="1107" y="817"/>
                  <a:pt x="1200" y="845"/>
                </a:cubicBezTo>
                <a:cubicBezTo>
                  <a:pt x="1220" y="849"/>
                  <a:pt x="1241" y="851"/>
                  <a:pt x="1262" y="851"/>
                </a:cubicBezTo>
                <a:cubicBezTo>
                  <a:pt x="1327" y="851"/>
                  <a:pt x="1392" y="829"/>
                  <a:pt x="1442" y="780"/>
                </a:cubicBezTo>
                <a:cubicBezTo>
                  <a:pt x="1451" y="761"/>
                  <a:pt x="1451" y="752"/>
                  <a:pt x="1451" y="733"/>
                </a:cubicBezTo>
                <a:lnTo>
                  <a:pt x="1451" y="631"/>
                </a:lnTo>
                <a:cubicBezTo>
                  <a:pt x="1497" y="631"/>
                  <a:pt x="1544" y="603"/>
                  <a:pt x="1572" y="566"/>
                </a:cubicBezTo>
                <a:cubicBezTo>
                  <a:pt x="1572" y="556"/>
                  <a:pt x="1581" y="538"/>
                  <a:pt x="1581" y="528"/>
                </a:cubicBezTo>
                <a:lnTo>
                  <a:pt x="1581" y="398"/>
                </a:lnTo>
                <a:lnTo>
                  <a:pt x="1544" y="445"/>
                </a:lnTo>
                <a:cubicBezTo>
                  <a:pt x="1525" y="426"/>
                  <a:pt x="1497" y="417"/>
                  <a:pt x="1479" y="417"/>
                </a:cubicBezTo>
                <a:cubicBezTo>
                  <a:pt x="1418" y="403"/>
                  <a:pt x="1358" y="396"/>
                  <a:pt x="1297" y="396"/>
                </a:cubicBezTo>
                <a:cubicBezTo>
                  <a:pt x="1237" y="396"/>
                  <a:pt x="1177" y="403"/>
                  <a:pt x="1116" y="417"/>
                </a:cubicBezTo>
                <a:cubicBezTo>
                  <a:pt x="1209" y="389"/>
                  <a:pt x="1293" y="324"/>
                  <a:pt x="1358" y="250"/>
                </a:cubicBezTo>
                <a:cubicBezTo>
                  <a:pt x="1367" y="231"/>
                  <a:pt x="1376" y="212"/>
                  <a:pt x="1367" y="203"/>
                </a:cubicBezTo>
                <a:lnTo>
                  <a:pt x="1367" y="82"/>
                </a:lnTo>
                <a:lnTo>
                  <a:pt x="1330" y="129"/>
                </a:lnTo>
                <a:cubicBezTo>
                  <a:pt x="1302" y="110"/>
                  <a:pt x="1274" y="101"/>
                  <a:pt x="1256" y="91"/>
                </a:cubicBezTo>
                <a:cubicBezTo>
                  <a:pt x="1233" y="87"/>
                  <a:pt x="1210" y="85"/>
                  <a:pt x="1188" y="85"/>
                </a:cubicBezTo>
                <a:cubicBezTo>
                  <a:pt x="1120" y="85"/>
                  <a:pt x="1056" y="107"/>
                  <a:pt x="1014" y="157"/>
                </a:cubicBezTo>
                <a:cubicBezTo>
                  <a:pt x="1051" y="101"/>
                  <a:pt x="1005" y="36"/>
                  <a:pt x="902" y="8"/>
                </a:cubicBezTo>
                <a:cubicBezTo>
                  <a:pt x="885" y="3"/>
                  <a:pt x="867" y="0"/>
                  <a:pt x="848" y="0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3" name="Google Shape;913;p42"/>
          <p:cNvSpPr/>
          <p:nvPr/>
        </p:nvSpPr>
        <p:spPr>
          <a:xfrm>
            <a:off x="2900735" y="3309088"/>
            <a:ext cx="180326" cy="109816"/>
          </a:xfrm>
          <a:custGeom>
            <a:avLst/>
            <a:gdLst/>
            <a:ahLst/>
            <a:cxnLst/>
            <a:rect l="l" t="t" r="r" b="b"/>
            <a:pathLst>
              <a:path w="1647" h="1003" extrusionOk="0">
                <a:moveTo>
                  <a:pt x="845" y="0"/>
                </a:moveTo>
                <a:cubicBezTo>
                  <a:pt x="699" y="0"/>
                  <a:pt x="584" y="170"/>
                  <a:pt x="679" y="313"/>
                </a:cubicBezTo>
                <a:cubicBezTo>
                  <a:pt x="605" y="239"/>
                  <a:pt x="512" y="183"/>
                  <a:pt x="410" y="155"/>
                </a:cubicBezTo>
                <a:cubicBezTo>
                  <a:pt x="389" y="151"/>
                  <a:pt x="369" y="148"/>
                  <a:pt x="348" y="148"/>
                </a:cubicBezTo>
                <a:cubicBezTo>
                  <a:pt x="283" y="148"/>
                  <a:pt x="220" y="171"/>
                  <a:pt x="177" y="220"/>
                </a:cubicBezTo>
                <a:cubicBezTo>
                  <a:pt x="141" y="284"/>
                  <a:pt x="184" y="347"/>
                  <a:pt x="272" y="376"/>
                </a:cubicBezTo>
                <a:lnTo>
                  <a:pt x="272" y="376"/>
                </a:lnTo>
                <a:cubicBezTo>
                  <a:pt x="250" y="370"/>
                  <a:pt x="227" y="366"/>
                  <a:pt x="205" y="366"/>
                </a:cubicBezTo>
                <a:cubicBezTo>
                  <a:pt x="144" y="366"/>
                  <a:pt x="84" y="391"/>
                  <a:pt x="38" y="444"/>
                </a:cubicBezTo>
                <a:cubicBezTo>
                  <a:pt x="1" y="499"/>
                  <a:pt x="47" y="564"/>
                  <a:pt x="149" y="592"/>
                </a:cubicBezTo>
                <a:cubicBezTo>
                  <a:pt x="205" y="602"/>
                  <a:pt x="266" y="606"/>
                  <a:pt x="327" y="606"/>
                </a:cubicBezTo>
                <a:cubicBezTo>
                  <a:pt x="389" y="606"/>
                  <a:pt x="452" y="602"/>
                  <a:pt x="512" y="592"/>
                </a:cubicBezTo>
                <a:lnTo>
                  <a:pt x="512" y="592"/>
                </a:lnTo>
                <a:cubicBezTo>
                  <a:pt x="410" y="620"/>
                  <a:pt x="326" y="676"/>
                  <a:pt x="261" y="750"/>
                </a:cubicBezTo>
                <a:cubicBezTo>
                  <a:pt x="224" y="816"/>
                  <a:pt x="280" y="881"/>
                  <a:pt x="373" y="899"/>
                </a:cubicBezTo>
                <a:cubicBezTo>
                  <a:pt x="397" y="907"/>
                  <a:pt x="422" y="912"/>
                  <a:pt x="447" y="912"/>
                </a:cubicBezTo>
                <a:cubicBezTo>
                  <a:pt x="508" y="912"/>
                  <a:pt x="568" y="887"/>
                  <a:pt x="614" y="834"/>
                </a:cubicBezTo>
                <a:lnTo>
                  <a:pt x="614" y="834"/>
                </a:lnTo>
                <a:cubicBezTo>
                  <a:pt x="577" y="899"/>
                  <a:pt x="624" y="964"/>
                  <a:pt x="717" y="983"/>
                </a:cubicBezTo>
                <a:cubicBezTo>
                  <a:pt x="745" y="996"/>
                  <a:pt x="773" y="1002"/>
                  <a:pt x="800" y="1002"/>
                </a:cubicBezTo>
                <a:cubicBezTo>
                  <a:pt x="942" y="1002"/>
                  <a:pt x="1052" y="835"/>
                  <a:pt x="958" y="695"/>
                </a:cubicBezTo>
                <a:lnTo>
                  <a:pt x="958" y="695"/>
                </a:lnTo>
                <a:cubicBezTo>
                  <a:pt x="1033" y="769"/>
                  <a:pt x="1126" y="825"/>
                  <a:pt x="1228" y="853"/>
                </a:cubicBezTo>
                <a:cubicBezTo>
                  <a:pt x="1248" y="857"/>
                  <a:pt x="1268" y="859"/>
                  <a:pt x="1288" y="859"/>
                </a:cubicBezTo>
                <a:cubicBezTo>
                  <a:pt x="1354" y="859"/>
                  <a:pt x="1420" y="835"/>
                  <a:pt x="1470" y="778"/>
                </a:cubicBezTo>
                <a:cubicBezTo>
                  <a:pt x="1506" y="724"/>
                  <a:pt x="1463" y="661"/>
                  <a:pt x="1366" y="632"/>
                </a:cubicBezTo>
                <a:lnTo>
                  <a:pt x="1366" y="632"/>
                </a:lnTo>
                <a:cubicBezTo>
                  <a:pt x="1391" y="638"/>
                  <a:pt x="1415" y="642"/>
                  <a:pt x="1439" y="642"/>
                </a:cubicBezTo>
                <a:cubicBezTo>
                  <a:pt x="1502" y="642"/>
                  <a:pt x="1561" y="617"/>
                  <a:pt x="1600" y="564"/>
                </a:cubicBezTo>
                <a:cubicBezTo>
                  <a:pt x="1647" y="509"/>
                  <a:pt x="1591" y="444"/>
                  <a:pt x="1498" y="416"/>
                </a:cubicBezTo>
                <a:cubicBezTo>
                  <a:pt x="1437" y="406"/>
                  <a:pt x="1377" y="402"/>
                  <a:pt x="1316" y="402"/>
                </a:cubicBezTo>
                <a:cubicBezTo>
                  <a:pt x="1256" y="402"/>
                  <a:pt x="1196" y="406"/>
                  <a:pt x="1135" y="416"/>
                </a:cubicBezTo>
                <a:cubicBezTo>
                  <a:pt x="1228" y="388"/>
                  <a:pt x="1312" y="332"/>
                  <a:pt x="1377" y="248"/>
                </a:cubicBezTo>
                <a:cubicBezTo>
                  <a:pt x="1414" y="193"/>
                  <a:pt x="1368" y="127"/>
                  <a:pt x="1275" y="100"/>
                </a:cubicBezTo>
                <a:cubicBezTo>
                  <a:pt x="1252" y="95"/>
                  <a:pt x="1229" y="93"/>
                  <a:pt x="1207" y="93"/>
                </a:cubicBezTo>
                <a:cubicBezTo>
                  <a:pt x="1139" y="93"/>
                  <a:pt x="1075" y="115"/>
                  <a:pt x="1033" y="165"/>
                </a:cubicBezTo>
                <a:cubicBezTo>
                  <a:pt x="1070" y="109"/>
                  <a:pt x="1024" y="44"/>
                  <a:pt x="921" y="16"/>
                </a:cubicBezTo>
                <a:cubicBezTo>
                  <a:pt x="896" y="5"/>
                  <a:pt x="870" y="0"/>
                  <a:pt x="845" y="0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4" name="Google Shape;914;p42"/>
          <p:cNvSpPr/>
          <p:nvPr/>
        </p:nvSpPr>
        <p:spPr>
          <a:xfrm>
            <a:off x="3031026" y="3403467"/>
            <a:ext cx="278098" cy="130400"/>
          </a:xfrm>
          <a:custGeom>
            <a:avLst/>
            <a:gdLst/>
            <a:ahLst/>
            <a:cxnLst/>
            <a:rect l="l" t="t" r="r" b="b"/>
            <a:pathLst>
              <a:path w="2540" h="1191" extrusionOk="0">
                <a:moveTo>
                  <a:pt x="2540" y="0"/>
                </a:moveTo>
                <a:lnTo>
                  <a:pt x="1" y="9"/>
                </a:lnTo>
                <a:lnTo>
                  <a:pt x="1" y="381"/>
                </a:lnTo>
                <a:cubicBezTo>
                  <a:pt x="1" y="939"/>
                  <a:pt x="670" y="1190"/>
                  <a:pt x="1256" y="1190"/>
                </a:cubicBezTo>
                <a:cubicBezTo>
                  <a:pt x="1851" y="1190"/>
                  <a:pt x="2540" y="939"/>
                  <a:pt x="2540" y="381"/>
                </a:cubicBezTo>
                <a:lnTo>
                  <a:pt x="2540" y="0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5" name="Google Shape;915;p42"/>
          <p:cNvSpPr/>
          <p:nvPr/>
        </p:nvSpPr>
        <p:spPr>
          <a:xfrm>
            <a:off x="3031026" y="3317847"/>
            <a:ext cx="278098" cy="176275"/>
          </a:xfrm>
          <a:custGeom>
            <a:avLst/>
            <a:gdLst/>
            <a:ahLst/>
            <a:cxnLst/>
            <a:rect l="l" t="t" r="r" b="b"/>
            <a:pathLst>
              <a:path w="2540" h="1610" extrusionOk="0">
                <a:moveTo>
                  <a:pt x="1256" y="1"/>
                </a:moveTo>
                <a:cubicBezTo>
                  <a:pt x="698" y="1"/>
                  <a:pt x="1" y="233"/>
                  <a:pt x="1" y="791"/>
                </a:cubicBezTo>
                <a:cubicBezTo>
                  <a:pt x="1" y="1359"/>
                  <a:pt x="661" y="1610"/>
                  <a:pt x="1256" y="1610"/>
                </a:cubicBezTo>
                <a:cubicBezTo>
                  <a:pt x="1851" y="1610"/>
                  <a:pt x="2540" y="1359"/>
                  <a:pt x="2540" y="791"/>
                </a:cubicBezTo>
                <a:cubicBezTo>
                  <a:pt x="2540" y="233"/>
                  <a:pt x="1824" y="1"/>
                  <a:pt x="1256" y="1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6" name="Google Shape;916;p42"/>
          <p:cNvSpPr/>
          <p:nvPr/>
        </p:nvSpPr>
        <p:spPr>
          <a:xfrm>
            <a:off x="3046354" y="3325073"/>
            <a:ext cx="246456" cy="155801"/>
          </a:xfrm>
          <a:custGeom>
            <a:avLst/>
            <a:gdLst/>
            <a:ahLst/>
            <a:cxnLst/>
            <a:rect l="l" t="t" r="r" b="b"/>
            <a:pathLst>
              <a:path w="2251" h="1423" extrusionOk="0">
                <a:moveTo>
                  <a:pt x="1116" y="0"/>
                </a:moveTo>
                <a:cubicBezTo>
                  <a:pt x="623" y="0"/>
                  <a:pt x="0" y="205"/>
                  <a:pt x="0" y="697"/>
                </a:cubicBezTo>
                <a:cubicBezTo>
                  <a:pt x="0" y="1190"/>
                  <a:pt x="596" y="1423"/>
                  <a:pt x="1116" y="1423"/>
                </a:cubicBezTo>
                <a:cubicBezTo>
                  <a:pt x="1646" y="1423"/>
                  <a:pt x="2251" y="1200"/>
                  <a:pt x="2251" y="697"/>
                </a:cubicBezTo>
                <a:cubicBezTo>
                  <a:pt x="2251" y="205"/>
                  <a:pt x="1618" y="0"/>
                  <a:pt x="1116" y="0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7" name="Google Shape;917;p42"/>
          <p:cNvSpPr/>
          <p:nvPr/>
        </p:nvSpPr>
        <p:spPr>
          <a:xfrm>
            <a:off x="3045369" y="3325073"/>
            <a:ext cx="247442" cy="85619"/>
          </a:xfrm>
          <a:custGeom>
            <a:avLst/>
            <a:gdLst/>
            <a:ahLst/>
            <a:cxnLst/>
            <a:rect l="l" t="t" r="r" b="b"/>
            <a:pathLst>
              <a:path w="2260" h="782" extrusionOk="0">
                <a:moveTo>
                  <a:pt x="1116" y="0"/>
                </a:moveTo>
                <a:cubicBezTo>
                  <a:pt x="614" y="0"/>
                  <a:pt x="0" y="205"/>
                  <a:pt x="0" y="697"/>
                </a:cubicBezTo>
                <a:lnTo>
                  <a:pt x="0" y="772"/>
                </a:lnTo>
                <a:cubicBezTo>
                  <a:pt x="74" y="325"/>
                  <a:pt x="660" y="140"/>
                  <a:pt x="1125" y="140"/>
                </a:cubicBezTo>
                <a:cubicBezTo>
                  <a:pt x="1609" y="140"/>
                  <a:pt x="2195" y="335"/>
                  <a:pt x="2251" y="781"/>
                </a:cubicBezTo>
                <a:cubicBezTo>
                  <a:pt x="2260" y="753"/>
                  <a:pt x="2260" y="725"/>
                  <a:pt x="2251" y="707"/>
                </a:cubicBezTo>
                <a:cubicBezTo>
                  <a:pt x="2251" y="214"/>
                  <a:pt x="1627" y="0"/>
                  <a:pt x="1116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8" name="Google Shape;918;p42"/>
          <p:cNvSpPr/>
          <p:nvPr/>
        </p:nvSpPr>
        <p:spPr>
          <a:xfrm>
            <a:off x="3084018" y="3359671"/>
            <a:ext cx="173209" cy="108174"/>
          </a:xfrm>
          <a:custGeom>
            <a:avLst/>
            <a:gdLst/>
            <a:ahLst/>
            <a:cxnLst/>
            <a:rect l="l" t="t" r="r" b="b"/>
            <a:pathLst>
              <a:path w="1582" h="988" extrusionOk="0">
                <a:moveTo>
                  <a:pt x="1340" y="623"/>
                </a:moveTo>
                <a:lnTo>
                  <a:pt x="1340" y="623"/>
                </a:lnTo>
                <a:cubicBezTo>
                  <a:pt x="1367" y="633"/>
                  <a:pt x="1405" y="633"/>
                  <a:pt x="1433" y="633"/>
                </a:cubicBezTo>
                <a:lnTo>
                  <a:pt x="1405" y="660"/>
                </a:lnTo>
                <a:cubicBezTo>
                  <a:pt x="1386" y="642"/>
                  <a:pt x="1367" y="633"/>
                  <a:pt x="1340" y="623"/>
                </a:cubicBezTo>
                <a:close/>
                <a:moveTo>
                  <a:pt x="940" y="688"/>
                </a:moveTo>
                <a:lnTo>
                  <a:pt x="949" y="698"/>
                </a:lnTo>
                <a:lnTo>
                  <a:pt x="940" y="707"/>
                </a:lnTo>
                <a:cubicBezTo>
                  <a:pt x="940" y="698"/>
                  <a:pt x="940" y="698"/>
                  <a:pt x="940" y="688"/>
                </a:cubicBezTo>
                <a:close/>
                <a:moveTo>
                  <a:pt x="833" y="0"/>
                </a:moveTo>
                <a:cubicBezTo>
                  <a:pt x="785" y="0"/>
                  <a:pt x="735" y="13"/>
                  <a:pt x="698" y="37"/>
                </a:cubicBezTo>
                <a:lnTo>
                  <a:pt x="633" y="56"/>
                </a:lnTo>
                <a:lnTo>
                  <a:pt x="633" y="149"/>
                </a:lnTo>
                <a:cubicBezTo>
                  <a:pt x="633" y="205"/>
                  <a:pt x="642" y="251"/>
                  <a:pt x="661" y="298"/>
                </a:cubicBezTo>
                <a:cubicBezTo>
                  <a:pt x="586" y="223"/>
                  <a:pt x="493" y="177"/>
                  <a:pt x="391" y="149"/>
                </a:cubicBezTo>
                <a:cubicBezTo>
                  <a:pt x="369" y="143"/>
                  <a:pt x="347" y="140"/>
                  <a:pt x="324" y="140"/>
                </a:cubicBezTo>
                <a:cubicBezTo>
                  <a:pt x="278" y="140"/>
                  <a:pt x="233" y="152"/>
                  <a:pt x="196" y="177"/>
                </a:cubicBezTo>
                <a:lnTo>
                  <a:pt x="140" y="130"/>
                </a:lnTo>
                <a:lnTo>
                  <a:pt x="140" y="251"/>
                </a:lnTo>
                <a:cubicBezTo>
                  <a:pt x="140" y="298"/>
                  <a:pt x="186" y="344"/>
                  <a:pt x="252" y="363"/>
                </a:cubicBezTo>
                <a:cubicBezTo>
                  <a:pt x="231" y="359"/>
                  <a:pt x="208" y="357"/>
                  <a:pt x="185" y="357"/>
                </a:cubicBezTo>
                <a:cubicBezTo>
                  <a:pt x="144" y="357"/>
                  <a:pt x="101" y="364"/>
                  <a:pt x="66" y="381"/>
                </a:cubicBezTo>
                <a:lnTo>
                  <a:pt x="0" y="344"/>
                </a:lnTo>
                <a:lnTo>
                  <a:pt x="0" y="474"/>
                </a:lnTo>
                <a:cubicBezTo>
                  <a:pt x="0" y="521"/>
                  <a:pt x="47" y="558"/>
                  <a:pt x="121" y="577"/>
                </a:cubicBezTo>
                <a:cubicBezTo>
                  <a:pt x="177" y="591"/>
                  <a:pt x="238" y="598"/>
                  <a:pt x="299" y="598"/>
                </a:cubicBezTo>
                <a:cubicBezTo>
                  <a:pt x="361" y="598"/>
                  <a:pt x="424" y="591"/>
                  <a:pt x="484" y="577"/>
                </a:cubicBezTo>
                <a:lnTo>
                  <a:pt x="484" y="577"/>
                </a:lnTo>
                <a:cubicBezTo>
                  <a:pt x="410" y="605"/>
                  <a:pt x="345" y="642"/>
                  <a:pt x="289" y="688"/>
                </a:cubicBezTo>
                <a:lnTo>
                  <a:pt x="224" y="660"/>
                </a:lnTo>
                <a:lnTo>
                  <a:pt x="224" y="781"/>
                </a:lnTo>
                <a:cubicBezTo>
                  <a:pt x="224" y="828"/>
                  <a:pt x="261" y="874"/>
                  <a:pt x="345" y="893"/>
                </a:cubicBezTo>
                <a:cubicBezTo>
                  <a:pt x="366" y="900"/>
                  <a:pt x="389" y="904"/>
                  <a:pt x="411" y="904"/>
                </a:cubicBezTo>
                <a:cubicBezTo>
                  <a:pt x="474" y="904"/>
                  <a:pt x="536" y="876"/>
                  <a:pt x="577" y="828"/>
                </a:cubicBezTo>
                <a:lnTo>
                  <a:pt x="577" y="828"/>
                </a:lnTo>
                <a:cubicBezTo>
                  <a:pt x="540" y="884"/>
                  <a:pt x="586" y="958"/>
                  <a:pt x="689" y="977"/>
                </a:cubicBezTo>
                <a:cubicBezTo>
                  <a:pt x="710" y="984"/>
                  <a:pt x="733" y="987"/>
                  <a:pt x="755" y="987"/>
                </a:cubicBezTo>
                <a:cubicBezTo>
                  <a:pt x="819" y="987"/>
                  <a:pt x="882" y="960"/>
                  <a:pt x="930" y="912"/>
                </a:cubicBezTo>
                <a:cubicBezTo>
                  <a:pt x="940" y="884"/>
                  <a:pt x="949" y="856"/>
                  <a:pt x="958" y="828"/>
                </a:cubicBezTo>
                <a:lnTo>
                  <a:pt x="958" y="819"/>
                </a:lnTo>
                <a:cubicBezTo>
                  <a:pt x="958" y="809"/>
                  <a:pt x="958" y="800"/>
                  <a:pt x="958" y="791"/>
                </a:cubicBezTo>
                <a:lnTo>
                  <a:pt x="958" y="707"/>
                </a:lnTo>
                <a:cubicBezTo>
                  <a:pt x="1023" y="772"/>
                  <a:pt x="1107" y="819"/>
                  <a:pt x="1200" y="837"/>
                </a:cubicBezTo>
                <a:cubicBezTo>
                  <a:pt x="1222" y="844"/>
                  <a:pt x="1244" y="848"/>
                  <a:pt x="1267" y="848"/>
                </a:cubicBezTo>
                <a:cubicBezTo>
                  <a:pt x="1330" y="848"/>
                  <a:pt x="1394" y="820"/>
                  <a:pt x="1442" y="772"/>
                </a:cubicBezTo>
                <a:cubicBezTo>
                  <a:pt x="1442" y="763"/>
                  <a:pt x="1451" y="744"/>
                  <a:pt x="1451" y="735"/>
                </a:cubicBezTo>
                <a:lnTo>
                  <a:pt x="1451" y="633"/>
                </a:lnTo>
                <a:cubicBezTo>
                  <a:pt x="1498" y="623"/>
                  <a:pt x="1535" y="595"/>
                  <a:pt x="1563" y="558"/>
                </a:cubicBezTo>
                <a:cubicBezTo>
                  <a:pt x="1572" y="549"/>
                  <a:pt x="1581" y="540"/>
                  <a:pt x="1581" y="530"/>
                </a:cubicBezTo>
                <a:lnTo>
                  <a:pt x="1581" y="400"/>
                </a:lnTo>
                <a:lnTo>
                  <a:pt x="1535" y="437"/>
                </a:lnTo>
                <a:cubicBezTo>
                  <a:pt x="1516" y="428"/>
                  <a:pt x="1498" y="419"/>
                  <a:pt x="1479" y="419"/>
                </a:cubicBezTo>
                <a:cubicBezTo>
                  <a:pt x="1419" y="405"/>
                  <a:pt x="1356" y="398"/>
                  <a:pt x="1293" y="398"/>
                </a:cubicBezTo>
                <a:cubicBezTo>
                  <a:pt x="1230" y="398"/>
                  <a:pt x="1168" y="405"/>
                  <a:pt x="1107" y="419"/>
                </a:cubicBezTo>
                <a:cubicBezTo>
                  <a:pt x="1209" y="381"/>
                  <a:pt x="1293" y="326"/>
                  <a:pt x="1358" y="242"/>
                </a:cubicBezTo>
                <a:cubicBezTo>
                  <a:pt x="1367" y="233"/>
                  <a:pt x="1367" y="214"/>
                  <a:pt x="1367" y="195"/>
                </a:cubicBezTo>
                <a:lnTo>
                  <a:pt x="1367" y="84"/>
                </a:lnTo>
                <a:lnTo>
                  <a:pt x="1321" y="121"/>
                </a:lnTo>
                <a:cubicBezTo>
                  <a:pt x="1302" y="112"/>
                  <a:pt x="1274" y="102"/>
                  <a:pt x="1247" y="93"/>
                </a:cubicBezTo>
                <a:cubicBezTo>
                  <a:pt x="1225" y="86"/>
                  <a:pt x="1202" y="82"/>
                  <a:pt x="1180" y="82"/>
                </a:cubicBezTo>
                <a:cubicBezTo>
                  <a:pt x="1117" y="82"/>
                  <a:pt x="1055" y="110"/>
                  <a:pt x="1014" y="158"/>
                </a:cubicBezTo>
                <a:cubicBezTo>
                  <a:pt x="1051" y="93"/>
                  <a:pt x="1005" y="28"/>
                  <a:pt x="902" y="9"/>
                </a:cubicBezTo>
                <a:cubicBezTo>
                  <a:pt x="881" y="3"/>
                  <a:pt x="857" y="0"/>
                  <a:pt x="833" y="0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9" name="Google Shape;919;p42"/>
          <p:cNvSpPr/>
          <p:nvPr/>
        </p:nvSpPr>
        <p:spPr>
          <a:xfrm>
            <a:off x="3081938" y="3346204"/>
            <a:ext cx="179341" cy="109378"/>
          </a:xfrm>
          <a:custGeom>
            <a:avLst/>
            <a:gdLst/>
            <a:ahLst/>
            <a:cxnLst/>
            <a:rect l="l" t="t" r="r" b="b"/>
            <a:pathLst>
              <a:path w="1638" h="999" extrusionOk="0">
                <a:moveTo>
                  <a:pt x="859" y="1"/>
                </a:moveTo>
                <a:cubicBezTo>
                  <a:pt x="792" y="1"/>
                  <a:pt x="730" y="29"/>
                  <a:pt x="689" y="77"/>
                </a:cubicBezTo>
                <a:cubicBezTo>
                  <a:pt x="643" y="151"/>
                  <a:pt x="643" y="235"/>
                  <a:pt x="689" y="309"/>
                </a:cubicBezTo>
                <a:cubicBezTo>
                  <a:pt x="615" y="235"/>
                  <a:pt x="522" y="179"/>
                  <a:pt x="419" y="160"/>
                </a:cubicBezTo>
                <a:cubicBezTo>
                  <a:pt x="392" y="152"/>
                  <a:pt x="365" y="148"/>
                  <a:pt x="339" y="148"/>
                </a:cubicBezTo>
                <a:cubicBezTo>
                  <a:pt x="275" y="148"/>
                  <a:pt x="217" y="173"/>
                  <a:pt x="178" y="225"/>
                </a:cubicBezTo>
                <a:cubicBezTo>
                  <a:pt x="141" y="280"/>
                  <a:pt x="184" y="343"/>
                  <a:pt x="272" y="372"/>
                </a:cubicBezTo>
                <a:lnTo>
                  <a:pt x="272" y="372"/>
                </a:lnTo>
                <a:cubicBezTo>
                  <a:pt x="250" y="365"/>
                  <a:pt x="228" y="362"/>
                  <a:pt x="205" y="362"/>
                </a:cubicBezTo>
                <a:cubicBezTo>
                  <a:pt x="144" y="362"/>
                  <a:pt x="84" y="387"/>
                  <a:pt x="38" y="439"/>
                </a:cubicBezTo>
                <a:cubicBezTo>
                  <a:pt x="1" y="495"/>
                  <a:pt x="57" y="560"/>
                  <a:pt x="150" y="588"/>
                </a:cubicBezTo>
                <a:cubicBezTo>
                  <a:pt x="210" y="597"/>
                  <a:pt x="271" y="602"/>
                  <a:pt x="331" y="602"/>
                </a:cubicBezTo>
                <a:cubicBezTo>
                  <a:pt x="391" y="602"/>
                  <a:pt x="452" y="597"/>
                  <a:pt x="512" y="588"/>
                </a:cubicBezTo>
                <a:lnTo>
                  <a:pt x="512" y="588"/>
                </a:lnTo>
                <a:cubicBezTo>
                  <a:pt x="410" y="616"/>
                  <a:pt x="326" y="672"/>
                  <a:pt x="271" y="746"/>
                </a:cubicBezTo>
                <a:cubicBezTo>
                  <a:pt x="233" y="811"/>
                  <a:pt x="280" y="876"/>
                  <a:pt x="373" y="895"/>
                </a:cubicBezTo>
                <a:cubicBezTo>
                  <a:pt x="397" y="903"/>
                  <a:pt x="422" y="907"/>
                  <a:pt x="447" y="907"/>
                </a:cubicBezTo>
                <a:cubicBezTo>
                  <a:pt x="508" y="907"/>
                  <a:pt x="568" y="883"/>
                  <a:pt x="615" y="830"/>
                </a:cubicBezTo>
                <a:lnTo>
                  <a:pt x="615" y="830"/>
                </a:lnTo>
                <a:cubicBezTo>
                  <a:pt x="577" y="895"/>
                  <a:pt x="624" y="960"/>
                  <a:pt x="717" y="979"/>
                </a:cubicBezTo>
                <a:cubicBezTo>
                  <a:pt x="747" y="992"/>
                  <a:pt x="776" y="998"/>
                  <a:pt x="803" y="998"/>
                </a:cubicBezTo>
                <a:cubicBezTo>
                  <a:pt x="949" y="998"/>
                  <a:pt x="1052" y="831"/>
                  <a:pt x="959" y="690"/>
                </a:cubicBezTo>
                <a:lnTo>
                  <a:pt x="959" y="690"/>
                </a:lnTo>
                <a:cubicBezTo>
                  <a:pt x="1033" y="765"/>
                  <a:pt x="1126" y="821"/>
                  <a:pt x="1228" y="839"/>
                </a:cubicBezTo>
                <a:cubicBezTo>
                  <a:pt x="1253" y="847"/>
                  <a:pt x="1278" y="852"/>
                  <a:pt x="1303" y="852"/>
                </a:cubicBezTo>
                <a:cubicBezTo>
                  <a:pt x="1364" y="852"/>
                  <a:pt x="1424" y="827"/>
                  <a:pt x="1470" y="774"/>
                </a:cubicBezTo>
                <a:cubicBezTo>
                  <a:pt x="1507" y="719"/>
                  <a:pt x="1463" y="656"/>
                  <a:pt x="1373" y="636"/>
                </a:cubicBezTo>
                <a:lnTo>
                  <a:pt x="1373" y="636"/>
                </a:lnTo>
                <a:cubicBezTo>
                  <a:pt x="1391" y="639"/>
                  <a:pt x="1410" y="641"/>
                  <a:pt x="1428" y="641"/>
                </a:cubicBezTo>
                <a:cubicBezTo>
                  <a:pt x="1493" y="641"/>
                  <a:pt x="1558" y="617"/>
                  <a:pt x="1600" y="560"/>
                </a:cubicBezTo>
                <a:cubicBezTo>
                  <a:pt x="1638" y="504"/>
                  <a:pt x="1591" y="439"/>
                  <a:pt x="1498" y="411"/>
                </a:cubicBezTo>
                <a:cubicBezTo>
                  <a:pt x="1438" y="398"/>
                  <a:pt x="1377" y="391"/>
                  <a:pt x="1317" y="391"/>
                </a:cubicBezTo>
                <a:cubicBezTo>
                  <a:pt x="1256" y="391"/>
                  <a:pt x="1196" y="398"/>
                  <a:pt x="1135" y="411"/>
                </a:cubicBezTo>
                <a:cubicBezTo>
                  <a:pt x="1228" y="384"/>
                  <a:pt x="1312" y="318"/>
                  <a:pt x="1377" y="244"/>
                </a:cubicBezTo>
                <a:cubicBezTo>
                  <a:pt x="1414" y="188"/>
                  <a:pt x="1368" y="114"/>
                  <a:pt x="1275" y="95"/>
                </a:cubicBezTo>
                <a:cubicBezTo>
                  <a:pt x="1253" y="88"/>
                  <a:pt x="1230" y="85"/>
                  <a:pt x="1207" y="85"/>
                </a:cubicBezTo>
                <a:cubicBezTo>
                  <a:pt x="1141" y="85"/>
                  <a:pt x="1074" y="112"/>
                  <a:pt x="1033" y="160"/>
                </a:cubicBezTo>
                <a:cubicBezTo>
                  <a:pt x="1070" y="105"/>
                  <a:pt x="1024" y="30"/>
                  <a:pt x="931" y="12"/>
                </a:cubicBezTo>
                <a:cubicBezTo>
                  <a:pt x="906" y="4"/>
                  <a:pt x="882" y="1"/>
                  <a:pt x="859" y="1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0" name="Google Shape;920;p42"/>
          <p:cNvSpPr/>
          <p:nvPr/>
        </p:nvSpPr>
        <p:spPr>
          <a:xfrm>
            <a:off x="3275403" y="3475729"/>
            <a:ext cx="278098" cy="129414"/>
          </a:xfrm>
          <a:custGeom>
            <a:avLst/>
            <a:gdLst/>
            <a:ahLst/>
            <a:cxnLst/>
            <a:rect l="l" t="t" r="r" b="b"/>
            <a:pathLst>
              <a:path w="2540" h="1182" extrusionOk="0">
                <a:moveTo>
                  <a:pt x="1" y="0"/>
                </a:moveTo>
                <a:lnTo>
                  <a:pt x="1" y="372"/>
                </a:lnTo>
                <a:cubicBezTo>
                  <a:pt x="1" y="930"/>
                  <a:pt x="661" y="1181"/>
                  <a:pt x="1256" y="1181"/>
                </a:cubicBezTo>
                <a:cubicBezTo>
                  <a:pt x="1851" y="1181"/>
                  <a:pt x="2539" y="930"/>
                  <a:pt x="2539" y="372"/>
                </a:cubicBezTo>
                <a:lnTo>
                  <a:pt x="2539" y="0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1" name="Google Shape;921;p42"/>
          <p:cNvSpPr/>
          <p:nvPr/>
        </p:nvSpPr>
        <p:spPr>
          <a:xfrm>
            <a:off x="3274418" y="3389124"/>
            <a:ext cx="278098" cy="176275"/>
          </a:xfrm>
          <a:custGeom>
            <a:avLst/>
            <a:gdLst/>
            <a:ahLst/>
            <a:cxnLst/>
            <a:rect l="l" t="t" r="r" b="b"/>
            <a:pathLst>
              <a:path w="2540" h="1610" extrusionOk="0">
                <a:moveTo>
                  <a:pt x="1256" y="1"/>
                </a:moveTo>
                <a:cubicBezTo>
                  <a:pt x="707" y="1"/>
                  <a:pt x="0" y="233"/>
                  <a:pt x="0" y="801"/>
                </a:cubicBezTo>
                <a:cubicBezTo>
                  <a:pt x="0" y="1359"/>
                  <a:pt x="670" y="1610"/>
                  <a:pt x="1265" y="1610"/>
                </a:cubicBezTo>
                <a:cubicBezTo>
                  <a:pt x="1860" y="1610"/>
                  <a:pt x="2539" y="1359"/>
                  <a:pt x="2539" y="801"/>
                </a:cubicBezTo>
                <a:cubicBezTo>
                  <a:pt x="2539" y="233"/>
                  <a:pt x="1832" y="1"/>
                  <a:pt x="125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2" name="Google Shape;922;p42"/>
          <p:cNvSpPr/>
          <p:nvPr/>
        </p:nvSpPr>
        <p:spPr>
          <a:xfrm>
            <a:off x="3290732" y="3396240"/>
            <a:ext cx="246456" cy="157005"/>
          </a:xfrm>
          <a:custGeom>
            <a:avLst/>
            <a:gdLst/>
            <a:ahLst/>
            <a:cxnLst/>
            <a:rect l="l" t="t" r="r" b="b"/>
            <a:pathLst>
              <a:path w="2251" h="1434" extrusionOk="0">
                <a:moveTo>
                  <a:pt x="1116" y="1"/>
                </a:moveTo>
                <a:cubicBezTo>
                  <a:pt x="623" y="1"/>
                  <a:pt x="0" y="206"/>
                  <a:pt x="0" y="708"/>
                </a:cubicBezTo>
                <a:cubicBezTo>
                  <a:pt x="0" y="1201"/>
                  <a:pt x="586" y="1433"/>
                  <a:pt x="1116" y="1433"/>
                </a:cubicBezTo>
                <a:cubicBezTo>
                  <a:pt x="1646" y="1433"/>
                  <a:pt x="2251" y="1210"/>
                  <a:pt x="2251" y="708"/>
                </a:cubicBezTo>
                <a:cubicBezTo>
                  <a:pt x="2251" y="215"/>
                  <a:pt x="1618" y="1"/>
                  <a:pt x="111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3" name="Google Shape;923;p42"/>
          <p:cNvSpPr/>
          <p:nvPr/>
        </p:nvSpPr>
        <p:spPr>
          <a:xfrm>
            <a:off x="3289637" y="3396240"/>
            <a:ext cx="246566" cy="85729"/>
          </a:xfrm>
          <a:custGeom>
            <a:avLst/>
            <a:gdLst/>
            <a:ahLst/>
            <a:cxnLst/>
            <a:rect l="l" t="t" r="r" b="b"/>
            <a:pathLst>
              <a:path w="2252" h="783" extrusionOk="0">
                <a:moveTo>
                  <a:pt x="1117" y="1"/>
                </a:moveTo>
                <a:cubicBezTo>
                  <a:pt x="615" y="1"/>
                  <a:pt x="1" y="206"/>
                  <a:pt x="1" y="708"/>
                </a:cubicBezTo>
                <a:lnTo>
                  <a:pt x="1" y="782"/>
                </a:lnTo>
                <a:cubicBezTo>
                  <a:pt x="66" y="336"/>
                  <a:pt x="652" y="150"/>
                  <a:pt x="1126" y="150"/>
                </a:cubicBezTo>
                <a:cubicBezTo>
                  <a:pt x="1600" y="150"/>
                  <a:pt x="2196" y="336"/>
                  <a:pt x="2251" y="782"/>
                </a:cubicBezTo>
                <a:cubicBezTo>
                  <a:pt x="2251" y="764"/>
                  <a:pt x="2251" y="736"/>
                  <a:pt x="2251" y="708"/>
                </a:cubicBezTo>
                <a:cubicBezTo>
                  <a:pt x="2251" y="215"/>
                  <a:pt x="1628" y="1"/>
                  <a:pt x="1117" y="1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4" name="Google Shape;924;p42"/>
          <p:cNvSpPr/>
          <p:nvPr/>
        </p:nvSpPr>
        <p:spPr>
          <a:xfrm>
            <a:off x="3328395" y="3431167"/>
            <a:ext cx="172114" cy="108064"/>
          </a:xfrm>
          <a:custGeom>
            <a:avLst/>
            <a:gdLst/>
            <a:ahLst/>
            <a:cxnLst/>
            <a:rect l="l" t="t" r="r" b="b"/>
            <a:pathLst>
              <a:path w="1572" h="987" extrusionOk="0">
                <a:moveTo>
                  <a:pt x="1361" y="636"/>
                </a:moveTo>
                <a:cubicBezTo>
                  <a:pt x="1382" y="640"/>
                  <a:pt x="1405" y="640"/>
                  <a:pt x="1432" y="640"/>
                </a:cubicBezTo>
                <a:lnTo>
                  <a:pt x="1404" y="658"/>
                </a:lnTo>
                <a:cubicBezTo>
                  <a:pt x="1392" y="652"/>
                  <a:pt x="1376" y="642"/>
                  <a:pt x="1361" y="636"/>
                </a:cubicBezTo>
                <a:close/>
                <a:moveTo>
                  <a:pt x="940" y="696"/>
                </a:moveTo>
                <a:lnTo>
                  <a:pt x="949" y="705"/>
                </a:lnTo>
                <a:lnTo>
                  <a:pt x="940" y="705"/>
                </a:lnTo>
                <a:cubicBezTo>
                  <a:pt x="940" y="705"/>
                  <a:pt x="940" y="696"/>
                  <a:pt x="940" y="696"/>
                </a:cubicBezTo>
                <a:close/>
                <a:moveTo>
                  <a:pt x="843" y="0"/>
                </a:moveTo>
                <a:cubicBezTo>
                  <a:pt x="789" y="0"/>
                  <a:pt x="736" y="17"/>
                  <a:pt x="688" y="45"/>
                </a:cubicBezTo>
                <a:lnTo>
                  <a:pt x="633" y="54"/>
                </a:lnTo>
                <a:lnTo>
                  <a:pt x="633" y="156"/>
                </a:lnTo>
                <a:cubicBezTo>
                  <a:pt x="623" y="203"/>
                  <a:pt x="633" y="259"/>
                  <a:pt x="661" y="305"/>
                </a:cubicBezTo>
                <a:cubicBezTo>
                  <a:pt x="586" y="231"/>
                  <a:pt x="493" y="175"/>
                  <a:pt x="391" y="147"/>
                </a:cubicBezTo>
                <a:cubicBezTo>
                  <a:pt x="375" y="145"/>
                  <a:pt x="358" y="143"/>
                  <a:pt x="341" y="143"/>
                </a:cubicBezTo>
                <a:cubicBezTo>
                  <a:pt x="289" y="143"/>
                  <a:pt x="235" y="154"/>
                  <a:pt x="186" y="175"/>
                </a:cubicBezTo>
                <a:lnTo>
                  <a:pt x="140" y="128"/>
                </a:lnTo>
                <a:lnTo>
                  <a:pt x="140" y="259"/>
                </a:lnTo>
                <a:cubicBezTo>
                  <a:pt x="140" y="304"/>
                  <a:pt x="175" y="350"/>
                  <a:pt x="247" y="360"/>
                </a:cubicBezTo>
                <a:lnTo>
                  <a:pt x="247" y="360"/>
                </a:lnTo>
                <a:cubicBezTo>
                  <a:pt x="232" y="358"/>
                  <a:pt x="217" y="357"/>
                  <a:pt x="203" y="357"/>
                </a:cubicBezTo>
                <a:cubicBezTo>
                  <a:pt x="154" y="357"/>
                  <a:pt x="107" y="368"/>
                  <a:pt x="65" y="389"/>
                </a:cubicBezTo>
                <a:lnTo>
                  <a:pt x="0" y="352"/>
                </a:lnTo>
                <a:lnTo>
                  <a:pt x="0" y="472"/>
                </a:lnTo>
                <a:cubicBezTo>
                  <a:pt x="0" y="519"/>
                  <a:pt x="37" y="565"/>
                  <a:pt x="112" y="584"/>
                </a:cubicBezTo>
                <a:cubicBezTo>
                  <a:pt x="172" y="593"/>
                  <a:pt x="233" y="598"/>
                  <a:pt x="293" y="598"/>
                </a:cubicBezTo>
                <a:cubicBezTo>
                  <a:pt x="354" y="598"/>
                  <a:pt x="414" y="593"/>
                  <a:pt x="475" y="584"/>
                </a:cubicBezTo>
                <a:lnTo>
                  <a:pt x="475" y="584"/>
                </a:lnTo>
                <a:cubicBezTo>
                  <a:pt x="409" y="603"/>
                  <a:pt x="344" y="640"/>
                  <a:pt x="279" y="686"/>
                </a:cubicBezTo>
                <a:lnTo>
                  <a:pt x="223" y="658"/>
                </a:lnTo>
                <a:lnTo>
                  <a:pt x="223" y="779"/>
                </a:lnTo>
                <a:cubicBezTo>
                  <a:pt x="223" y="826"/>
                  <a:pt x="261" y="872"/>
                  <a:pt x="335" y="891"/>
                </a:cubicBezTo>
                <a:cubicBezTo>
                  <a:pt x="362" y="899"/>
                  <a:pt x="389" y="903"/>
                  <a:pt x="415" y="903"/>
                </a:cubicBezTo>
                <a:cubicBezTo>
                  <a:pt x="479" y="903"/>
                  <a:pt x="537" y="878"/>
                  <a:pt x="577" y="826"/>
                </a:cubicBezTo>
                <a:lnTo>
                  <a:pt x="577" y="826"/>
                </a:lnTo>
                <a:cubicBezTo>
                  <a:pt x="540" y="891"/>
                  <a:pt x="586" y="956"/>
                  <a:pt x="679" y="975"/>
                </a:cubicBezTo>
                <a:cubicBezTo>
                  <a:pt x="706" y="983"/>
                  <a:pt x="733" y="987"/>
                  <a:pt x="760" y="987"/>
                </a:cubicBezTo>
                <a:cubicBezTo>
                  <a:pt x="823" y="987"/>
                  <a:pt x="881" y="962"/>
                  <a:pt x="921" y="909"/>
                </a:cubicBezTo>
                <a:cubicBezTo>
                  <a:pt x="940" y="891"/>
                  <a:pt x="949" y="863"/>
                  <a:pt x="949" y="826"/>
                </a:cubicBezTo>
                <a:cubicBezTo>
                  <a:pt x="949" y="816"/>
                  <a:pt x="949" y="807"/>
                  <a:pt x="949" y="798"/>
                </a:cubicBezTo>
                <a:lnTo>
                  <a:pt x="949" y="714"/>
                </a:lnTo>
                <a:cubicBezTo>
                  <a:pt x="1023" y="779"/>
                  <a:pt x="1107" y="826"/>
                  <a:pt x="1191" y="844"/>
                </a:cubicBezTo>
                <a:cubicBezTo>
                  <a:pt x="1215" y="852"/>
                  <a:pt x="1239" y="855"/>
                  <a:pt x="1263" y="855"/>
                </a:cubicBezTo>
                <a:cubicBezTo>
                  <a:pt x="1330" y="855"/>
                  <a:pt x="1391" y="827"/>
                  <a:pt x="1432" y="779"/>
                </a:cubicBezTo>
                <a:cubicBezTo>
                  <a:pt x="1442" y="770"/>
                  <a:pt x="1451" y="751"/>
                  <a:pt x="1442" y="742"/>
                </a:cubicBezTo>
                <a:lnTo>
                  <a:pt x="1442" y="640"/>
                </a:lnTo>
                <a:cubicBezTo>
                  <a:pt x="1488" y="630"/>
                  <a:pt x="1535" y="603"/>
                  <a:pt x="1563" y="565"/>
                </a:cubicBezTo>
                <a:cubicBezTo>
                  <a:pt x="1572" y="556"/>
                  <a:pt x="1572" y="547"/>
                  <a:pt x="1572" y="538"/>
                </a:cubicBezTo>
                <a:lnTo>
                  <a:pt x="1572" y="407"/>
                </a:lnTo>
                <a:lnTo>
                  <a:pt x="1535" y="445"/>
                </a:lnTo>
                <a:cubicBezTo>
                  <a:pt x="1516" y="426"/>
                  <a:pt x="1497" y="417"/>
                  <a:pt x="1470" y="417"/>
                </a:cubicBezTo>
                <a:cubicBezTo>
                  <a:pt x="1409" y="403"/>
                  <a:pt x="1349" y="396"/>
                  <a:pt x="1288" y="396"/>
                </a:cubicBezTo>
                <a:cubicBezTo>
                  <a:pt x="1228" y="396"/>
                  <a:pt x="1167" y="403"/>
                  <a:pt x="1107" y="417"/>
                </a:cubicBezTo>
                <a:cubicBezTo>
                  <a:pt x="1200" y="389"/>
                  <a:pt x="1293" y="324"/>
                  <a:pt x="1349" y="249"/>
                </a:cubicBezTo>
                <a:cubicBezTo>
                  <a:pt x="1358" y="231"/>
                  <a:pt x="1367" y="212"/>
                  <a:pt x="1367" y="203"/>
                </a:cubicBezTo>
                <a:lnTo>
                  <a:pt x="1367" y="82"/>
                </a:lnTo>
                <a:lnTo>
                  <a:pt x="1321" y="128"/>
                </a:lnTo>
                <a:cubicBezTo>
                  <a:pt x="1302" y="110"/>
                  <a:pt x="1274" y="100"/>
                  <a:pt x="1246" y="91"/>
                </a:cubicBezTo>
                <a:cubicBezTo>
                  <a:pt x="1225" y="84"/>
                  <a:pt x="1202" y="80"/>
                  <a:pt x="1180" y="80"/>
                </a:cubicBezTo>
                <a:cubicBezTo>
                  <a:pt x="1116" y="80"/>
                  <a:pt x="1053" y="108"/>
                  <a:pt x="1005" y="156"/>
                </a:cubicBezTo>
                <a:cubicBezTo>
                  <a:pt x="1042" y="100"/>
                  <a:pt x="995" y="35"/>
                  <a:pt x="902" y="7"/>
                </a:cubicBezTo>
                <a:cubicBezTo>
                  <a:pt x="882" y="2"/>
                  <a:pt x="862" y="0"/>
                  <a:pt x="843" y="0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5" name="Google Shape;925;p42"/>
          <p:cNvSpPr/>
          <p:nvPr/>
        </p:nvSpPr>
        <p:spPr>
          <a:xfrm>
            <a:off x="3326315" y="3417481"/>
            <a:ext cx="179341" cy="109925"/>
          </a:xfrm>
          <a:custGeom>
            <a:avLst/>
            <a:gdLst/>
            <a:ahLst/>
            <a:cxnLst/>
            <a:rect l="l" t="t" r="r" b="b"/>
            <a:pathLst>
              <a:path w="1638" h="1004" extrusionOk="0">
                <a:moveTo>
                  <a:pt x="854" y="1"/>
                </a:moveTo>
                <a:cubicBezTo>
                  <a:pt x="791" y="1"/>
                  <a:pt x="728" y="29"/>
                  <a:pt x="680" y="77"/>
                </a:cubicBezTo>
                <a:cubicBezTo>
                  <a:pt x="642" y="151"/>
                  <a:pt x="642" y="244"/>
                  <a:pt x="680" y="309"/>
                </a:cubicBezTo>
                <a:cubicBezTo>
                  <a:pt x="605" y="235"/>
                  <a:pt x="512" y="188"/>
                  <a:pt x="410" y="160"/>
                </a:cubicBezTo>
                <a:cubicBezTo>
                  <a:pt x="388" y="153"/>
                  <a:pt x="365" y="150"/>
                  <a:pt x="343" y="150"/>
                </a:cubicBezTo>
                <a:cubicBezTo>
                  <a:pt x="279" y="150"/>
                  <a:pt x="216" y="177"/>
                  <a:pt x="168" y="225"/>
                </a:cubicBezTo>
                <a:cubicBezTo>
                  <a:pt x="132" y="280"/>
                  <a:pt x="175" y="343"/>
                  <a:pt x="273" y="372"/>
                </a:cubicBezTo>
                <a:lnTo>
                  <a:pt x="273" y="372"/>
                </a:lnTo>
                <a:cubicBezTo>
                  <a:pt x="251" y="366"/>
                  <a:pt x="229" y="363"/>
                  <a:pt x="207" y="363"/>
                </a:cubicBezTo>
                <a:cubicBezTo>
                  <a:pt x="141" y="363"/>
                  <a:pt x="79" y="391"/>
                  <a:pt x="38" y="439"/>
                </a:cubicBezTo>
                <a:cubicBezTo>
                  <a:pt x="1" y="495"/>
                  <a:pt x="47" y="570"/>
                  <a:pt x="140" y="588"/>
                </a:cubicBezTo>
                <a:cubicBezTo>
                  <a:pt x="201" y="602"/>
                  <a:pt x="261" y="609"/>
                  <a:pt x="322" y="609"/>
                </a:cubicBezTo>
                <a:cubicBezTo>
                  <a:pt x="382" y="609"/>
                  <a:pt x="442" y="602"/>
                  <a:pt x="503" y="588"/>
                </a:cubicBezTo>
                <a:lnTo>
                  <a:pt x="503" y="588"/>
                </a:lnTo>
                <a:cubicBezTo>
                  <a:pt x="410" y="616"/>
                  <a:pt x="326" y="672"/>
                  <a:pt x="261" y="755"/>
                </a:cubicBezTo>
                <a:cubicBezTo>
                  <a:pt x="224" y="811"/>
                  <a:pt x="270" y="876"/>
                  <a:pt x="363" y="904"/>
                </a:cubicBezTo>
                <a:cubicBezTo>
                  <a:pt x="388" y="912"/>
                  <a:pt x="412" y="915"/>
                  <a:pt x="436" y="915"/>
                </a:cubicBezTo>
                <a:cubicBezTo>
                  <a:pt x="502" y="915"/>
                  <a:pt x="564" y="887"/>
                  <a:pt x="605" y="839"/>
                </a:cubicBezTo>
                <a:lnTo>
                  <a:pt x="605" y="839"/>
                </a:lnTo>
                <a:cubicBezTo>
                  <a:pt x="568" y="895"/>
                  <a:pt x="614" y="960"/>
                  <a:pt x="707" y="988"/>
                </a:cubicBezTo>
                <a:cubicBezTo>
                  <a:pt x="735" y="999"/>
                  <a:pt x="761" y="1004"/>
                  <a:pt x="787" y="1004"/>
                </a:cubicBezTo>
                <a:cubicBezTo>
                  <a:pt x="936" y="1004"/>
                  <a:pt x="1046" y="835"/>
                  <a:pt x="959" y="700"/>
                </a:cubicBezTo>
                <a:lnTo>
                  <a:pt x="959" y="700"/>
                </a:lnTo>
                <a:cubicBezTo>
                  <a:pt x="1024" y="774"/>
                  <a:pt x="1117" y="821"/>
                  <a:pt x="1219" y="848"/>
                </a:cubicBezTo>
                <a:cubicBezTo>
                  <a:pt x="1243" y="856"/>
                  <a:pt x="1267" y="859"/>
                  <a:pt x="1291" y="859"/>
                </a:cubicBezTo>
                <a:cubicBezTo>
                  <a:pt x="1358" y="859"/>
                  <a:pt x="1419" y="831"/>
                  <a:pt x="1461" y="783"/>
                </a:cubicBezTo>
                <a:cubicBezTo>
                  <a:pt x="1494" y="725"/>
                  <a:pt x="1460" y="666"/>
                  <a:pt x="1385" y="642"/>
                </a:cubicBezTo>
                <a:lnTo>
                  <a:pt x="1385" y="642"/>
                </a:lnTo>
                <a:cubicBezTo>
                  <a:pt x="1398" y="644"/>
                  <a:pt x="1412" y="645"/>
                  <a:pt x="1425" y="645"/>
                </a:cubicBezTo>
                <a:cubicBezTo>
                  <a:pt x="1489" y="645"/>
                  <a:pt x="1552" y="618"/>
                  <a:pt x="1600" y="570"/>
                </a:cubicBezTo>
                <a:cubicBezTo>
                  <a:pt x="1637" y="504"/>
                  <a:pt x="1591" y="439"/>
                  <a:pt x="1489" y="411"/>
                </a:cubicBezTo>
                <a:cubicBezTo>
                  <a:pt x="1428" y="402"/>
                  <a:pt x="1368" y="397"/>
                  <a:pt x="1307" y="397"/>
                </a:cubicBezTo>
                <a:cubicBezTo>
                  <a:pt x="1247" y="397"/>
                  <a:pt x="1186" y="402"/>
                  <a:pt x="1126" y="411"/>
                </a:cubicBezTo>
                <a:cubicBezTo>
                  <a:pt x="1219" y="384"/>
                  <a:pt x="1312" y="328"/>
                  <a:pt x="1368" y="244"/>
                </a:cubicBezTo>
                <a:cubicBezTo>
                  <a:pt x="1405" y="188"/>
                  <a:pt x="1358" y="123"/>
                  <a:pt x="1265" y="95"/>
                </a:cubicBezTo>
                <a:cubicBezTo>
                  <a:pt x="1244" y="88"/>
                  <a:pt x="1221" y="84"/>
                  <a:pt x="1199" y="84"/>
                </a:cubicBezTo>
                <a:cubicBezTo>
                  <a:pt x="1135" y="84"/>
                  <a:pt x="1072" y="112"/>
                  <a:pt x="1024" y="160"/>
                </a:cubicBezTo>
                <a:cubicBezTo>
                  <a:pt x="1061" y="105"/>
                  <a:pt x="1014" y="39"/>
                  <a:pt x="921" y="12"/>
                </a:cubicBezTo>
                <a:cubicBezTo>
                  <a:pt x="899" y="4"/>
                  <a:pt x="877" y="1"/>
                  <a:pt x="854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6" name="Google Shape;926;p42"/>
          <p:cNvSpPr/>
          <p:nvPr/>
        </p:nvSpPr>
        <p:spPr>
          <a:xfrm>
            <a:off x="3380293" y="3602954"/>
            <a:ext cx="278098" cy="129414"/>
          </a:xfrm>
          <a:custGeom>
            <a:avLst/>
            <a:gdLst/>
            <a:ahLst/>
            <a:cxnLst/>
            <a:rect l="l" t="t" r="r" b="b"/>
            <a:pathLst>
              <a:path w="2540" h="1182" extrusionOk="0">
                <a:moveTo>
                  <a:pt x="1" y="1"/>
                </a:moveTo>
                <a:lnTo>
                  <a:pt x="1" y="373"/>
                </a:lnTo>
                <a:cubicBezTo>
                  <a:pt x="1" y="931"/>
                  <a:pt x="670" y="1182"/>
                  <a:pt x="1265" y="1182"/>
                </a:cubicBezTo>
                <a:cubicBezTo>
                  <a:pt x="1851" y="1182"/>
                  <a:pt x="2539" y="931"/>
                  <a:pt x="2539" y="373"/>
                </a:cubicBezTo>
                <a:lnTo>
                  <a:pt x="2539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7" name="Google Shape;927;p42"/>
          <p:cNvSpPr/>
          <p:nvPr/>
        </p:nvSpPr>
        <p:spPr>
          <a:xfrm>
            <a:off x="3380293" y="3516458"/>
            <a:ext cx="278098" cy="175180"/>
          </a:xfrm>
          <a:custGeom>
            <a:avLst/>
            <a:gdLst/>
            <a:ahLst/>
            <a:cxnLst/>
            <a:rect l="l" t="t" r="r" b="b"/>
            <a:pathLst>
              <a:path w="2540" h="1600" extrusionOk="0">
                <a:moveTo>
                  <a:pt x="1256" y="0"/>
                </a:moveTo>
                <a:cubicBezTo>
                  <a:pt x="698" y="0"/>
                  <a:pt x="1" y="233"/>
                  <a:pt x="1" y="791"/>
                </a:cubicBezTo>
                <a:cubicBezTo>
                  <a:pt x="1" y="1349"/>
                  <a:pt x="661" y="1600"/>
                  <a:pt x="1256" y="1600"/>
                </a:cubicBezTo>
                <a:cubicBezTo>
                  <a:pt x="1851" y="1600"/>
                  <a:pt x="2539" y="1349"/>
                  <a:pt x="2539" y="791"/>
                </a:cubicBezTo>
                <a:cubicBezTo>
                  <a:pt x="2539" y="223"/>
                  <a:pt x="1823" y="0"/>
                  <a:pt x="125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8" name="Google Shape;928;p42"/>
          <p:cNvSpPr/>
          <p:nvPr/>
        </p:nvSpPr>
        <p:spPr>
          <a:xfrm>
            <a:off x="3395621" y="3523575"/>
            <a:ext cx="246456" cy="155910"/>
          </a:xfrm>
          <a:custGeom>
            <a:avLst/>
            <a:gdLst/>
            <a:ahLst/>
            <a:cxnLst/>
            <a:rect l="l" t="t" r="r" b="b"/>
            <a:pathLst>
              <a:path w="2251" h="1424" extrusionOk="0">
                <a:moveTo>
                  <a:pt x="1116" y="0"/>
                </a:moveTo>
                <a:cubicBezTo>
                  <a:pt x="623" y="0"/>
                  <a:pt x="0" y="205"/>
                  <a:pt x="0" y="698"/>
                </a:cubicBezTo>
                <a:cubicBezTo>
                  <a:pt x="0" y="1200"/>
                  <a:pt x="595" y="1423"/>
                  <a:pt x="1116" y="1423"/>
                </a:cubicBezTo>
                <a:cubicBezTo>
                  <a:pt x="1646" y="1423"/>
                  <a:pt x="2250" y="1200"/>
                  <a:pt x="2250" y="707"/>
                </a:cubicBezTo>
                <a:cubicBezTo>
                  <a:pt x="2250" y="205"/>
                  <a:pt x="1627" y="0"/>
                  <a:pt x="111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9" name="Google Shape;929;p42"/>
          <p:cNvSpPr/>
          <p:nvPr/>
        </p:nvSpPr>
        <p:spPr>
          <a:xfrm>
            <a:off x="3395621" y="3523575"/>
            <a:ext cx="246456" cy="85619"/>
          </a:xfrm>
          <a:custGeom>
            <a:avLst/>
            <a:gdLst/>
            <a:ahLst/>
            <a:cxnLst/>
            <a:rect l="l" t="t" r="r" b="b"/>
            <a:pathLst>
              <a:path w="2251" h="782" extrusionOk="0">
                <a:moveTo>
                  <a:pt x="1116" y="0"/>
                </a:moveTo>
                <a:cubicBezTo>
                  <a:pt x="604" y="0"/>
                  <a:pt x="0" y="205"/>
                  <a:pt x="0" y="698"/>
                </a:cubicBezTo>
                <a:lnTo>
                  <a:pt x="0" y="772"/>
                </a:lnTo>
                <a:cubicBezTo>
                  <a:pt x="65" y="335"/>
                  <a:pt x="651" y="140"/>
                  <a:pt x="1116" y="140"/>
                </a:cubicBezTo>
                <a:cubicBezTo>
                  <a:pt x="1600" y="140"/>
                  <a:pt x="2185" y="335"/>
                  <a:pt x="2250" y="782"/>
                </a:cubicBezTo>
                <a:cubicBezTo>
                  <a:pt x="2250" y="754"/>
                  <a:pt x="2250" y="726"/>
                  <a:pt x="2250" y="707"/>
                </a:cubicBezTo>
                <a:cubicBezTo>
                  <a:pt x="2250" y="214"/>
                  <a:pt x="1618" y="0"/>
                  <a:pt x="1116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0" name="Google Shape;930;p42"/>
          <p:cNvSpPr/>
          <p:nvPr/>
        </p:nvSpPr>
        <p:spPr>
          <a:xfrm>
            <a:off x="3434270" y="3558173"/>
            <a:ext cx="172114" cy="108174"/>
          </a:xfrm>
          <a:custGeom>
            <a:avLst/>
            <a:gdLst/>
            <a:ahLst/>
            <a:cxnLst/>
            <a:rect l="l" t="t" r="r" b="b"/>
            <a:pathLst>
              <a:path w="1572" h="988" extrusionOk="0">
                <a:moveTo>
                  <a:pt x="1339" y="624"/>
                </a:moveTo>
                <a:lnTo>
                  <a:pt x="1339" y="624"/>
                </a:lnTo>
                <a:cubicBezTo>
                  <a:pt x="1367" y="633"/>
                  <a:pt x="1395" y="633"/>
                  <a:pt x="1432" y="633"/>
                </a:cubicBezTo>
                <a:lnTo>
                  <a:pt x="1405" y="661"/>
                </a:lnTo>
                <a:cubicBezTo>
                  <a:pt x="1386" y="642"/>
                  <a:pt x="1358" y="633"/>
                  <a:pt x="1339" y="624"/>
                </a:cubicBezTo>
                <a:close/>
                <a:moveTo>
                  <a:pt x="940" y="689"/>
                </a:moveTo>
                <a:lnTo>
                  <a:pt x="949" y="698"/>
                </a:lnTo>
                <a:lnTo>
                  <a:pt x="940" y="707"/>
                </a:lnTo>
                <a:cubicBezTo>
                  <a:pt x="940" y="698"/>
                  <a:pt x="940" y="698"/>
                  <a:pt x="940" y="689"/>
                </a:cubicBezTo>
                <a:close/>
                <a:moveTo>
                  <a:pt x="828" y="1"/>
                </a:moveTo>
                <a:cubicBezTo>
                  <a:pt x="779" y="1"/>
                  <a:pt x="732" y="13"/>
                  <a:pt x="689" y="38"/>
                </a:cubicBezTo>
                <a:lnTo>
                  <a:pt x="633" y="56"/>
                </a:lnTo>
                <a:lnTo>
                  <a:pt x="633" y="149"/>
                </a:lnTo>
                <a:cubicBezTo>
                  <a:pt x="623" y="205"/>
                  <a:pt x="633" y="252"/>
                  <a:pt x="661" y="298"/>
                </a:cubicBezTo>
                <a:cubicBezTo>
                  <a:pt x="586" y="224"/>
                  <a:pt x="493" y="177"/>
                  <a:pt x="391" y="149"/>
                </a:cubicBezTo>
                <a:cubicBezTo>
                  <a:pt x="369" y="143"/>
                  <a:pt x="347" y="140"/>
                  <a:pt x="323" y="140"/>
                </a:cubicBezTo>
                <a:cubicBezTo>
                  <a:pt x="277" y="140"/>
                  <a:pt x="230" y="152"/>
                  <a:pt x="186" y="177"/>
                </a:cubicBezTo>
                <a:lnTo>
                  <a:pt x="131" y="131"/>
                </a:lnTo>
                <a:lnTo>
                  <a:pt x="131" y="252"/>
                </a:lnTo>
                <a:cubicBezTo>
                  <a:pt x="131" y="298"/>
                  <a:pt x="177" y="345"/>
                  <a:pt x="251" y="363"/>
                </a:cubicBezTo>
                <a:cubicBezTo>
                  <a:pt x="228" y="360"/>
                  <a:pt x="204" y="358"/>
                  <a:pt x="180" y="358"/>
                </a:cubicBezTo>
                <a:cubicBezTo>
                  <a:pt x="140" y="358"/>
                  <a:pt x="101" y="364"/>
                  <a:pt x="65" y="382"/>
                </a:cubicBezTo>
                <a:lnTo>
                  <a:pt x="0" y="345"/>
                </a:lnTo>
                <a:lnTo>
                  <a:pt x="0" y="466"/>
                </a:lnTo>
                <a:cubicBezTo>
                  <a:pt x="0" y="512"/>
                  <a:pt x="38" y="559"/>
                  <a:pt x="112" y="577"/>
                </a:cubicBezTo>
                <a:cubicBezTo>
                  <a:pt x="172" y="591"/>
                  <a:pt x="233" y="598"/>
                  <a:pt x="293" y="598"/>
                </a:cubicBezTo>
                <a:cubicBezTo>
                  <a:pt x="354" y="598"/>
                  <a:pt x="414" y="591"/>
                  <a:pt x="475" y="577"/>
                </a:cubicBezTo>
                <a:lnTo>
                  <a:pt x="475" y="577"/>
                </a:lnTo>
                <a:cubicBezTo>
                  <a:pt x="410" y="605"/>
                  <a:pt x="344" y="642"/>
                  <a:pt x="279" y="689"/>
                </a:cubicBezTo>
                <a:lnTo>
                  <a:pt x="224" y="661"/>
                </a:lnTo>
                <a:lnTo>
                  <a:pt x="224" y="772"/>
                </a:lnTo>
                <a:cubicBezTo>
                  <a:pt x="224" y="828"/>
                  <a:pt x="261" y="875"/>
                  <a:pt x="335" y="893"/>
                </a:cubicBezTo>
                <a:cubicBezTo>
                  <a:pt x="359" y="901"/>
                  <a:pt x="384" y="904"/>
                  <a:pt x="407" y="904"/>
                </a:cubicBezTo>
                <a:cubicBezTo>
                  <a:pt x="474" y="904"/>
                  <a:pt x="536" y="876"/>
                  <a:pt x="577" y="828"/>
                </a:cubicBezTo>
                <a:lnTo>
                  <a:pt x="577" y="828"/>
                </a:lnTo>
                <a:cubicBezTo>
                  <a:pt x="540" y="884"/>
                  <a:pt x="586" y="949"/>
                  <a:pt x="679" y="977"/>
                </a:cubicBezTo>
                <a:cubicBezTo>
                  <a:pt x="704" y="984"/>
                  <a:pt x="728" y="988"/>
                  <a:pt x="752" y="988"/>
                </a:cubicBezTo>
                <a:cubicBezTo>
                  <a:pt x="818" y="988"/>
                  <a:pt x="880" y="960"/>
                  <a:pt x="921" y="912"/>
                </a:cubicBezTo>
                <a:cubicBezTo>
                  <a:pt x="940" y="884"/>
                  <a:pt x="949" y="856"/>
                  <a:pt x="949" y="828"/>
                </a:cubicBezTo>
                <a:cubicBezTo>
                  <a:pt x="949" y="819"/>
                  <a:pt x="949" y="800"/>
                  <a:pt x="949" y="791"/>
                </a:cubicBezTo>
                <a:lnTo>
                  <a:pt x="949" y="717"/>
                </a:lnTo>
                <a:cubicBezTo>
                  <a:pt x="1023" y="782"/>
                  <a:pt x="1107" y="819"/>
                  <a:pt x="1191" y="847"/>
                </a:cubicBezTo>
                <a:cubicBezTo>
                  <a:pt x="1213" y="851"/>
                  <a:pt x="1235" y="854"/>
                  <a:pt x="1256" y="854"/>
                </a:cubicBezTo>
                <a:cubicBezTo>
                  <a:pt x="1326" y="854"/>
                  <a:pt x="1390" y="829"/>
                  <a:pt x="1432" y="772"/>
                </a:cubicBezTo>
                <a:cubicBezTo>
                  <a:pt x="1442" y="763"/>
                  <a:pt x="1442" y="754"/>
                  <a:pt x="1442" y="735"/>
                </a:cubicBezTo>
                <a:lnTo>
                  <a:pt x="1442" y="633"/>
                </a:lnTo>
                <a:cubicBezTo>
                  <a:pt x="1488" y="633"/>
                  <a:pt x="1535" y="605"/>
                  <a:pt x="1563" y="568"/>
                </a:cubicBezTo>
                <a:cubicBezTo>
                  <a:pt x="1572" y="559"/>
                  <a:pt x="1572" y="540"/>
                  <a:pt x="1572" y="531"/>
                </a:cubicBezTo>
                <a:lnTo>
                  <a:pt x="1572" y="400"/>
                </a:lnTo>
                <a:lnTo>
                  <a:pt x="1535" y="438"/>
                </a:lnTo>
                <a:cubicBezTo>
                  <a:pt x="1516" y="428"/>
                  <a:pt x="1498" y="419"/>
                  <a:pt x="1470" y="410"/>
                </a:cubicBezTo>
                <a:cubicBezTo>
                  <a:pt x="1409" y="400"/>
                  <a:pt x="1349" y="396"/>
                  <a:pt x="1288" y="396"/>
                </a:cubicBezTo>
                <a:cubicBezTo>
                  <a:pt x="1228" y="396"/>
                  <a:pt x="1167" y="400"/>
                  <a:pt x="1107" y="410"/>
                </a:cubicBezTo>
                <a:cubicBezTo>
                  <a:pt x="1200" y="382"/>
                  <a:pt x="1293" y="326"/>
                  <a:pt x="1349" y="242"/>
                </a:cubicBezTo>
                <a:cubicBezTo>
                  <a:pt x="1358" y="233"/>
                  <a:pt x="1367" y="214"/>
                  <a:pt x="1367" y="196"/>
                </a:cubicBezTo>
                <a:lnTo>
                  <a:pt x="1367" y="84"/>
                </a:lnTo>
                <a:lnTo>
                  <a:pt x="1321" y="121"/>
                </a:lnTo>
                <a:cubicBezTo>
                  <a:pt x="1302" y="112"/>
                  <a:pt x="1274" y="103"/>
                  <a:pt x="1247" y="94"/>
                </a:cubicBezTo>
                <a:cubicBezTo>
                  <a:pt x="1225" y="86"/>
                  <a:pt x="1202" y="83"/>
                  <a:pt x="1180" y="83"/>
                </a:cubicBezTo>
                <a:cubicBezTo>
                  <a:pt x="1116" y="83"/>
                  <a:pt x="1053" y="111"/>
                  <a:pt x="1005" y="159"/>
                </a:cubicBezTo>
                <a:cubicBezTo>
                  <a:pt x="1042" y="94"/>
                  <a:pt x="995" y="28"/>
                  <a:pt x="902" y="10"/>
                </a:cubicBezTo>
                <a:cubicBezTo>
                  <a:pt x="878" y="4"/>
                  <a:pt x="853" y="1"/>
                  <a:pt x="828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1" name="Google Shape;931;p42"/>
          <p:cNvSpPr/>
          <p:nvPr/>
        </p:nvSpPr>
        <p:spPr>
          <a:xfrm>
            <a:off x="3431205" y="3544816"/>
            <a:ext cx="179341" cy="109159"/>
          </a:xfrm>
          <a:custGeom>
            <a:avLst/>
            <a:gdLst/>
            <a:ahLst/>
            <a:cxnLst/>
            <a:rect l="l" t="t" r="r" b="b"/>
            <a:pathLst>
              <a:path w="1638" h="997" extrusionOk="0">
                <a:moveTo>
                  <a:pt x="854" y="0"/>
                </a:moveTo>
                <a:cubicBezTo>
                  <a:pt x="791" y="0"/>
                  <a:pt x="727" y="28"/>
                  <a:pt x="679" y="76"/>
                </a:cubicBezTo>
                <a:cubicBezTo>
                  <a:pt x="642" y="150"/>
                  <a:pt x="642" y="234"/>
                  <a:pt x="679" y="299"/>
                </a:cubicBezTo>
                <a:cubicBezTo>
                  <a:pt x="614" y="225"/>
                  <a:pt x="521" y="178"/>
                  <a:pt x="419" y="150"/>
                </a:cubicBezTo>
                <a:cubicBezTo>
                  <a:pt x="395" y="143"/>
                  <a:pt x="370" y="140"/>
                  <a:pt x="347" y="140"/>
                </a:cubicBezTo>
                <a:cubicBezTo>
                  <a:pt x="280" y="140"/>
                  <a:pt x="218" y="167"/>
                  <a:pt x="177" y="216"/>
                </a:cubicBezTo>
                <a:cubicBezTo>
                  <a:pt x="143" y="266"/>
                  <a:pt x="179" y="332"/>
                  <a:pt x="255" y="358"/>
                </a:cubicBezTo>
                <a:lnTo>
                  <a:pt x="255" y="358"/>
                </a:lnTo>
                <a:cubicBezTo>
                  <a:pt x="241" y="355"/>
                  <a:pt x="227" y="354"/>
                  <a:pt x="213" y="354"/>
                </a:cubicBezTo>
                <a:cubicBezTo>
                  <a:pt x="149" y="354"/>
                  <a:pt x="86" y="381"/>
                  <a:pt x="38" y="429"/>
                </a:cubicBezTo>
                <a:cubicBezTo>
                  <a:pt x="1" y="485"/>
                  <a:pt x="47" y="560"/>
                  <a:pt x="149" y="578"/>
                </a:cubicBezTo>
                <a:cubicBezTo>
                  <a:pt x="205" y="592"/>
                  <a:pt x="266" y="599"/>
                  <a:pt x="327" y="599"/>
                </a:cubicBezTo>
                <a:cubicBezTo>
                  <a:pt x="389" y="599"/>
                  <a:pt x="452" y="592"/>
                  <a:pt x="512" y="578"/>
                </a:cubicBezTo>
                <a:lnTo>
                  <a:pt x="512" y="578"/>
                </a:lnTo>
                <a:cubicBezTo>
                  <a:pt x="410" y="606"/>
                  <a:pt x="326" y="671"/>
                  <a:pt x="261" y="746"/>
                </a:cubicBezTo>
                <a:cubicBezTo>
                  <a:pt x="224" y="801"/>
                  <a:pt x="279" y="876"/>
                  <a:pt x="372" y="894"/>
                </a:cubicBezTo>
                <a:cubicBezTo>
                  <a:pt x="394" y="902"/>
                  <a:pt x="417" y="905"/>
                  <a:pt x="439" y="905"/>
                </a:cubicBezTo>
                <a:cubicBezTo>
                  <a:pt x="503" y="905"/>
                  <a:pt x="566" y="877"/>
                  <a:pt x="614" y="829"/>
                </a:cubicBezTo>
                <a:lnTo>
                  <a:pt x="614" y="829"/>
                </a:lnTo>
                <a:cubicBezTo>
                  <a:pt x="577" y="885"/>
                  <a:pt x="624" y="950"/>
                  <a:pt x="717" y="978"/>
                </a:cubicBezTo>
                <a:cubicBezTo>
                  <a:pt x="744" y="991"/>
                  <a:pt x="771" y="997"/>
                  <a:pt x="798" y="997"/>
                </a:cubicBezTo>
                <a:cubicBezTo>
                  <a:pt x="941" y="997"/>
                  <a:pt x="1053" y="823"/>
                  <a:pt x="958" y="690"/>
                </a:cubicBezTo>
                <a:lnTo>
                  <a:pt x="958" y="690"/>
                </a:lnTo>
                <a:cubicBezTo>
                  <a:pt x="1033" y="764"/>
                  <a:pt x="1126" y="811"/>
                  <a:pt x="1228" y="839"/>
                </a:cubicBezTo>
                <a:cubicBezTo>
                  <a:pt x="1250" y="846"/>
                  <a:pt x="1272" y="849"/>
                  <a:pt x="1295" y="849"/>
                </a:cubicBezTo>
                <a:cubicBezTo>
                  <a:pt x="1358" y="849"/>
                  <a:pt x="1422" y="822"/>
                  <a:pt x="1470" y="774"/>
                </a:cubicBezTo>
                <a:cubicBezTo>
                  <a:pt x="1504" y="723"/>
                  <a:pt x="1468" y="657"/>
                  <a:pt x="1385" y="631"/>
                </a:cubicBezTo>
                <a:lnTo>
                  <a:pt x="1385" y="631"/>
                </a:lnTo>
                <a:cubicBezTo>
                  <a:pt x="1400" y="634"/>
                  <a:pt x="1416" y="635"/>
                  <a:pt x="1430" y="635"/>
                </a:cubicBezTo>
                <a:cubicBezTo>
                  <a:pt x="1497" y="635"/>
                  <a:pt x="1559" y="608"/>
                  <a:pt x="1600" y="560"/>
                </a:cubicBezTo>
                <a:cubicBezTo>
                  <a:pt x="1637" y="504"/>
                  <a:pt x="1591" y="439"/>
                  <a:pt x="1498" y="411"/>
                </a:cubicBezTo>
                <a:cubicBezTo>
                  <a:pt x="1437" y="397"/>
                  <a:pt x="1374" y="390"/>
                  <a:pt x="1313" y="390"/>
                </a:cubicBezTo>
                <a:cubicBezTo>
                  <a:pt x="1251" y="390"/>
                  <a:pt x="1191" y="397"/>
                  <a:pt x="1135" y="411"/>
                </a:cubicBezTo>
                <a:cubicBezTo>
                  <a:pt x="1228" y="383"/>
                  <a:pt x="1312" y="327"/>
                  <a:pt x="1377" y="243"/>
                </a:cubicBezTo>
                <a:cubicBezTo>
                  <a:pt x="1414" y="188"/>
                  <a:pt x="1367" y="123"/>
                  <a:pt x="1265" y="95"/>
                </a:cubicBezTo>
                <a:cubicBezTo>
                  <a:pt x="1243" y="87"/>
                  <a:pt x="1221" y="84"/>
                  <a:pt x="1198" y="84"/>
                </a:cubicBezTo>
                <a:cubicBezTo>
                  <a:pt x="1135" y="84"/>
                  <a:pt x="1074" y="112"/>
                  <a:pt x="1033" y="160"/>
                </a:cubicBezTo>
                <a:cubicBezTo>
                  <a:pt x="1070" y="104"/>
                  <a:pt x="1023" y="39"/>
                  <a:pt x="921" y="11"/>
                </a:cubicBezTo>
                <a:cubicBezTo>
                  <a:pt x="899" y="4"/>
                  <a:pt x="877" y="0"/>
                  <a:pt x="85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2" name="Google Shape;932;p42"/>
          <p:cNvSpPr/>
          <p:nvPr/>
        </p:nvSpPr>
        <p:spPr>
          <a:xfrm>
            <a:off x="3183762" y="3701712"/>
            <a:ext cx="277113" cy="129414"/>
          </a:xfrm>
          <a:custGeom>
            <a:avLst/>
            <a:gdLst/>
            <a:ahLst/>
            <a:cxnLst/>
            <a:rect l="l" t="t" r="r" b="b"/>
            <a:pathLst>
              <a:path w="2531" h="1182" extrusionOk="0">
                <a:moveTo>
                  <a:pt x="1" y="1"/>
                </a:moveTo>
                <a:lnTo>
                  <a:pt x="1" y="373"/>
                </a:lnTo>
                <a:cubicBezTo>
                  <a:pt x="1" y="931"/>
                  <a:pt x="661" y="1182"/>
                  <a:pt x="1256" y="1182"/>
                </a:cubicBezTo>
                <a:cubicBezTo>
                  <a:pt x="1851" y="1182"/>
                  <a:pt x="2530" y="931"/>
                  <a:pt x="2530" y="373"/>
                </a:cubicBezTo>
                <a:lnTo>
                  <a:pt x="2530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3" name="Google Shape;933;p42"/>
          <p:cNvSpPr/>
          <p:nvPr/>
        </p:nvSpPr>
        <p:spPr>
          <a:xfrm>
            <a:off x="3182776" y="3615217"/>
            <a:ext cx="278098" cy="176275"/>
          </a:xfrm>
          <a:custGeom>
            <a:avLst/>
            <a:gdLst/>
            <a:ahLst/>
            <a:cxnLst/>
            <a:rect l="l" t="t" r="r" b="b"/>
            <a:pathLst>
              <a:path w="2540" h="1610" extrusionOk="0">
                <a:moveTo>
                  <a:pt x="1256" y="0"/>
                </a:moveTo>
                <a:cubicBezTo>
                  <a:pt x="707" y="0"/>
                  <a:pt x="0" y="233"/>
                  <a:pt x="0" y="791"/>
                </a:cubicBezTo>
                <a:cubicBezTo>
                  <a:pt x="0" y="1358"/>
                  <a:pt x="670" y="1609"/>
                  <a:pt x="1265" y="1609"/>
                </a:cubicBezTo>
                <a:cubicBezTo>
                  <a:pt x="1860" y="1609"/>
                  <a:pt x="2539" y="1358"/>
                  <a:pt x="2539" y="791"/>
                </a:cubicBezTo>
                <a:cubicBezTo>
                  <a:pt x="2539" y="233"/>
                  <a:pt x="1832" y="0"/>
                  <a:pt x="125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4" name="Google Shape;934;p42"/>
          <p:cNvSpPr/>
          <p:nvPr/>
        </p:nvSpPr>
        <p:spPr>
          <a:xfrm>
            <a:off x="3199090" y="3622334"/>
            <a:ext cx="246456" cy="155910"/>
          </a:xfrm>
          <a:custGeom>
            <a:avLst/>
            <a:gdLst/>
            <a:ahLst/>
            <a:cxnLst/>
            <a:rect l="l" t="t" r="r" b="b"/>
            <a:pathLst>
              <a:path w="2251" h="1424" extrusionOk="0">
                <a:moveTo>
                  <a:pt x="1107" y="0"/>
                </a:moveTo>
                <a:cubicBezTo>
                  <a:pt x="623" y="0"/>
                  <a:pt x="0" y="205"/>
                  <a:pt x="0" y="707"/>
                </a:cubicBezTo>
                <a:cubicBezTo>
                  <a:pt x="0" y="1200"/>
                  <a:pt x="586" y="1423"/>
                  <a:pt x="1116" y="1423"/>
                </a:cubicBezTo>
                <a:cubicBezTo>
                  <a:pt x="1646" y="1423"/>
                  <a:pt x="2251" y="1200"/>
                  <a:pt x="2251" y="707"/>
                </a:cubicBezTo>
                <a:cubicBezTo>
                  <a:pt x="2251" y="214"/>
                  <a:pt x="1618" y="0"/>
                  <a:pt x="11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5" name="Google Shape;935;p42"/>
          <p:cNvSpPr/>
          <p:nvPr/>
        </p:nvSpPr>
        <p:spPr>
          <a:xfrm>
            <a:off x="3197995" y="3622334"/>
            <a:ext cx="246566" cy="85619"/>
          </a:xfrm>
          <a:custGeom>
            <a:avLst/>
            <a:gdLst/>
            <a:ahLst/>
            <a:cxnLst/>
            <a:rect l="l" t="t" r="r" b="b"/>
            <a:pathLst>
              <a:path w="2252" h="782" extrusionOk="0">
                <a:moveTo>
                  <a:pt x="1117" y="0"/>
                </a:moveTo>
                <a:cubicBezTo>
                  <a:pt x="605" y="0"/>
                  <a:pt x="1" y="205"/>
                  <a:pt x="1" y="707"/>
                </a:cubicBezTo>
                <a:cubicBezTo>
                  <a:pt x="1" y="726"/>
                  <a:pt x="1" y="754"/>
                  <a:pt x="1" y="782"/>
                </a:cubicBezTo>
                <a:cubicBezTo>
                  <a:pt x="66" y="335"/>
                  <a:pt x="652" y="140"/>
                  <a:pt x="1117" y="140"/>
                </a:cubicBezTo>
                <a:cubicBezTo>
                  <a:pt x="1600" y="140"/>
                  <a:pt x="2196" y="335"/>
                  <a:pt x="2251" y="782"/>
                </a:cubicBezTo>
                <a:cubicBezTo>
                  <a:pt x="2251" y="754"/>
                  <a:pt x="2251" y="735"/>
                  <a:pt x="2251" y="707"/>
                </a:cubicBezTo>
                <a:cubicBezTo>
                  <a:pt x="2251" y="214"/>
                  <a:pt x="1619" y="0"/>
                  <a:pt x="1117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6" name="Google Shape;936;p42"/>
          <p:cNvSpPr/>
          <p:nvPr/>
        </p:nvSpPr>
        <p:spPr>
          <a:xfrm>
            <a:off x="3236754" y="3656932"/>
            <a:ext cx="172114" cy="108174"/>
          </a:xfrm>
          <a:custGeom>
            <a:avLst/>
            <a:gdLst/>
            <a:ahLst/>
            <a:cxnLst/>
            <a:rect l="l" t="t" r="r" b="b"/>
            <a:pathLst>
              <a:path w="1572" h="988" extrusionOk="0">
                <a:moveTo>
                  <a:pt x="1339" y="633"/>
                </a:moveTo>
                <a:cubicBezTo>
                  <a:pt x="1358" y="633"/>
                  <a:pt x="1377" y="637"/>
                  <a:pt x="1398" y="637"/>
                </a:cubicBezTo>
                <a:cubicBezTo>
                  <a:pt x="1409" y="637"/>
                  <a:pt x="1420" y="636"/>
                  <a:pt x="1432" y="633"/>
                </a:cubicBezTo>
                <a:lnTo>
                  <a:pt x="1432" y="633"/>
                </a:lnTo>
                <a:lnTo>
                  <a:pt x="1405" y="661"/>
                </a:lnTo>
                <a:cubicBezTo>
                  <a:pt x="1386" y="642"/>
                  <a:pt x="1358" y="633"/>
                  <a:pt x="1339" y="633"/>
                </a:cubicBezTo>
                <a:close/>
                <a:moveTo>
                  <a:pt x="940" y="689"/>
                </a:moveTo>
                <a:lnTo>
                  <a:pt x="949" y="707"/>
                </a:lnTo>
                <a:lnTo>
                  <a:pt x="940" y="707"/>
                </a:lnTo>
                <a:lnTo>
                  <a:pt x="940" y="689"/>
                </a:lnTo>
                <a:close/>
                <a:moveTo>
                  <a:pt x="832" y="1"/>
                </a:moveTo>
                <a:cubicBezTo>
                  <a:pt x="782" y="1"/>
                  <a:pt x="733" y="15"/>
                  <a:pt x="688" y="47"/>
                </a:cubicBezTo>
                <a:lnTo>
                  <a:pt x="633" y="56"/>
                </a:lnTo>
                <a:lnTo>
                  <a:pt x="633" y="149"/>
                </a:lnTo>
                <a:cubicBezTo>
                  <a:pt x="623" y="205"/>
                  <a:pt x="633" y="252"/>
                  <a:pt x="651" y="298"/>
                </a:cubicBezTo>
                <a:cubicBezTo>
                  <a:pt x="586" y="224"/>
                  <a:pt x="484" y="177"/>
                  <a:pt x="382" y="149"/>
                </a:cubicBezTo>
                <a:cubicBezTo>
                  <a:pt x="360" y="143"/>
                  <a:pt x="338" y="140"/>
                  <a:pt x="317" y="140"/>
                </a:cubicBezTo>
                <a:cubicBezTo>
                  <a:pt x="273" y="140"/>
                  <a:pt x="230" y="152"/>
                  <a:pt x="186" y="177"/>
                </a:cubicBezTo>
                <a:lnTo>
                  <a:pt x="131" y="131"/>
                </a:lnTo>
                <a:lnTo>
                  <a:pt x="131" y="252"/>
                </a:lnTo>
                <a:cubicBezTo>
                  <a:pt x="131" y="307"/>
                  <a:pt x="177" y="345"/>
                  <a:pt x="251" y="363"/>
                </a:cubicBezTo>
                <a:cubicBezTo>
                  <a:pt x="228" y="360"/>
                  <a:pt x="204" y="358"/>
                  <a:pt x="180" y="358"/>
                </a:cubicBezTo>
                <a:cubicBezTo>
                  <a:pt x="139" y="358"/>
                  <a:pt x="97" y="364"/>
                  <a:pt x="56" y="382"/>
                </a:cubicBezTo>
                <a:lnTo>
                  <a:pt x="0" y="345"/>
                </a:lnTo>
                <a:lnTo>
                  <a:pt x="0" y="475"/>
                </a:lnTo>
                <a:cubicBezTo>
                  <a:pt x="0" y="521"/>
                  <a:pt x="38" y="559"/>
                  <a:pt x="112" y="577"/>
                </a:cubicBezTo>
                <a:cubicBezTo>
                  <a:pt x="172" y="591"/>
                  <a:pt x="233" y="598"/>
                  <a:pt x="293" y="598"/>
                </a:cubicBezTo>
                <a:cubicBezTo>
                  <a:pt x="354" y="598"/>
                  <a:pt x="414" y="591"/>
                  <a:pt x="475" y="577"/>
                </a:cubicBezTo>
                <a:lnTo>
                  <a:pt x="475" y="577"/>
                </a:lnTo>
                <a:cubicBezTo>
                  <a:pt x="400" y="605"/>
                  <a:pt x="344" y="642"/>
                  <a:pt x="279" y="689"/>
                </a:cubicBezTo>
                <a:lnTo>
                  <a:pt x="224" y="661"/>
                </a:lnTo>
                <a:lnTo>
                  <a:pt x="224" y="782"/>
                </a:lnTo>
                <a:cubicBezTo>
                  <a:pt x="224" y="828"/>
                  <a:pt x="261" y="875"/>
                  <a:pt x="335" y="893"/>
                </a:cubicBezTo>
                <a:cubicBezTo>
                  <a:pt x="357" y="901"/>
                  <a:pt x="380" y="904"/>
                  <a:pt x="402" y="904"/>
                </a:cubicBezTo>
                <a:cubicBezTo>
                  <a:pt x="466" y="904"/>
                  <a:pt x="529" y="876"/>
                  <a:pt x="577" y="828"/>
                </a:cubicBezTo>
                <a:lnTo>
                  <a:pt x="577" y="828"/>
                </a:lnTo>
                <a:cubicBezTo>
                  <a:pt x="540" y="893"/>
                  <a:pt x="586" y="958"/>
                  <a:pt x="679" y="977"/>
                </a:cubicBezTo>
                <a:cubicBezTo>
                  <a:pt x="703" y="984"/>
                  <a:pt x="728" y="988"/>
                  <a:pt x="751" y="988"/>
                </a:cubicBezTo>
                <a:cubicBezTo>
                  <a:pt x="818" y="988"/>
                  <a:pt x="880" y="960"/>
                  <a:pt x="921" y="912"/>
                </a:cubicBezTo>
                <a:cubicBezTo>
                  <a:pt x="940" y="884"/>
                  <a:pt x="949" y="856"/>
                  <a:pt x="949" y="828"/>
                </a:cubicBezTo>
                <a:lnTo>
                  <a:pt x="949" y="717"/>
                </a:lnTo>
                <a:cubicBezTo>
                  <a:pt x="1023" y="772"/>
                  <a:pt x="1098" y="819"/>
                  <a:pt x="1191" y="838"/>
                </a:cubicBezTo>
                <a:cubicBezTo>
                  <a:pt x="1213" y="845"/>
                  <a:pt x="1235" y="848"/>
                  <a:pt x="1258" y="848"/>
                </a:cubicBezTo>
                <a:cubicBezTo>
                  <a:pt x="1321" y="848"/>
                  <a:pt x="1384" y="821"/>
                  <a:pt x="1432" y="772"/>
                </a:cubicBezTo>
                <a:cubicBezTo>
                  <a:pt x="1442" y="763"/>
                  <a:pt x="1442" y="745"/>
                  <a:pt x="1442" y="735"/>
                </a:cubicBezTo>
                <a:lnTo>
                  <a:pt x="1442" y="633"/>
                </a:lnTo>
                <a:cubicBezTo>
                  <a:pt x="1488" y="624"/>
                  <a:pt x="1535" y="596"/>
                  <a:pt x="1563" y="559"/>
                </a:cubicBezTo>
                <a:cubicBezTo>
                  <a:pt x="1572" y="549"/>
                  <a:pt x="1572" y="540"/>
                  <a:pt x="1572" y="531"/>
                </a:cubicBezTo>
                <a:lnTo>
                  <a:pt x="1572" y="400"/>
                </a:lnTo>
                <a:lnTo>
                  <a:pt x="1535" y="438"/>
                </a:lnTo>
                <a:cubicBezTo>
                  <a:pt x="1516" y="428"/>
                  <a:pt x="1498" y="419"/>
                  <a:pt x="1470" y="419"/>
                </a:cubicBezTo>
                <a:cubicBezTo>
                  <a:pt x="1409" y="405"/>
                  <a:pt x="1349" y="398"/>
                  <a:pt x="1288" y="398"/>
                </a:cubicBezTo>
                <a:cubicBezTo>
                  <a:pt x="1228" y="398"/>
                  <a:pt x="1167" y="405"/>
                  <a:pt x="1107" y="419"/>
                </a:cubicBezTo>
                <a:cubicBezTo>
                  <a:pt x="1200" y="382"/>
                  <a:pt x="1293" y="326"/>
                  <a:pt x="1349" y="252"/>
                </a:cubicBezTo>
                <a:cubicBezTo>
                  <a:pt x="1358" y="233"/>
                  <a:pt x="1367" y="214"/>
                  <a:pt x="1367" y="196"/>
                </a:cubicBezTo>
                <a:lnTo>
                  <a:pt x="1367" y="84"/>
                </a:lnTo>
                <a:lnTo>
                  <a:pt x="1321" y="121"/>
                </a:lnTo>
                <a:cubicBezTo>
                  <a:pt x="1302" y="112"/>
                  <a:pt x="1274" y="103"/>
                  <a:pt x="1246" y="94"/>
                </a:cubicBezTo>
                <a:cubicBezTo>
                  <a:pt x="1225" y="86"/>
                  <a:pt x="1202" y="83"/>
                  <a:pt x="1180" y="83"/>
                </a:cubicBezTo>
                <a:cubicBezTo>
                  <a:pt x="1116" y="83"/>
                  <a:pt x="1053" y="111"/>
                  <a:pt x="1005" y="159"/>
                </a:cubicBezTo>
                <a:cubicBezTo>
                  <a:pt x="1042" y="103"/>
                  <a:pt x="995" y="28"/>
                  <a:pt x="902" y="10"/>
                </a:cubicBezTo>
                <a:cubicBezTo>
                  <a:pt x="879" y="4"/>
                  <a:pt x="855" y="1"/>
                  <a:pt x="832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7" name="Google Shape;937;p42"/>
          <p:cNvSpPr/>
          <p:nvPr/>
        </p:nvSpPr>
        <p:spPr>
          <a:xfrm>
            <a:off x="3234674" y="3643574"/>
            <a:ext cx="179341" cy="108502"/>
          </a:xfrm>
          <a:custGeom>
            <a:avLst/>
            <a:gdLst/>
            <a:ahLst/>
            <a:cxnLst/>
            <a:rect l="l" t="t" r="r" b="b"/>
            <a:pathLst>
              <a:path w="1638" h="991" extrusionOk="0">
                <a:moveTo>
                  <a:pt x="854" y="0"/>
                </a:moveTo>
                <a:cubicBezTo>
                  <a:pt x="791" y="0"/>
                  <a:pt x="728" y="28"/>
                  <a:pt x="680" y="76"/>
                </a:cubicBezTo>
                <a:cubicBezTo>
                  <a:pt x="642" y="150"/>
                  <a:pt x="642" y="234"/>
                  <a:pt x="680" y="309"/>
                </a:cubicBezTo>
                <a:cubicBezTo>
                  <a:pt x="605" y="234"/>
                  <a:pt x="512" y="178"/>
                  <a:pt x="410" y="160"/>
                </a:cubicBezTo>
                <a:cubicBezTo>
                  <a:pt x="388" y="152"/>
                  <a:pt x="366" y="149"/>
                  <a:pt x="343" y="149"/>
                </a:cubicBezTo>
                <a:cubicBezTo>
                  <a:pt x="280" y="149"/>
                  <a:pt x="216" y="177"/>
                  <a:pt x="168" y="225"/>
                </a:cubicBezTo>
                <a:cubicBezTo>
                  <a:pt x="132" y="279"/>
                  <a:pt x="175" y="343"/>
                  <a:pt x="273" y="372"/>
                </a:cubicBezTo>
                <a:lnTo>
                  <a:pt x="273" y="372"/>
                </a:lnTo>
                <a:cubicBezTo>
                  <a:pt x="251" y="366"/>
                  <a:pt x="229" y="363"/>
                  <a:pt x="207" y="363"/>
                </a:cubicBezTo>
                <a:cubicBezTo>
                  <a:pt x="141" y="363"/>
                  <a:pt x="79" y="391"/>
                  <a:pt x="38" y="439"/>
                </a:cubicBezTo>
                <a:cubicBezTo>
                  <a:pt x="1" y="495"/>
                  <a:pt x="47" y="560"/>
                  <a:pt x="140" y="588"/>
                </a:cubicBezTo>
                <a:cubicBezTo>
                  <a:pt x="201" y="597"/>
                  <a:pt x="261" y="602"/>
                  <a:pt x="322" y="602"/>
                </a:cubicBezTo>
                <a:cubicBezTo>
                  <a:pt x="382" y="602"/>
                  <a:pt x="442" y="597"/>
                  <a:pt x="503" y="588"/>
                </a:cubicBezTo>
                <a:lnTo>
                  <a:pt x="503" y="588"/>
                </a:lnTo>
                <a:cubicBezTo>
                  <a:pt x="410" y="615"/>
                  <a:pt x="326" y="671"/>
                  <a:pt x="261" y="746"/>
                </a:cubicBezTo>
                <a:cubicBezTo>
                  <a:pt x="224" y="811"/>
                  <a:pt x="270" y="876"/>
                  <a:pt x="363" y="904"/>
                </a:cubicBezTo>
                <a:cubicBezTo>
                  <a:pt x="385" y="908"/>
                  <a:pt x="407" y="910"/>
                  <a:pt x="429" y="910"/>
                </a:cubicBezTo>
                <a:cubicBezTo>
                  <a:pt x="498" y="910"/>
                  <a:pt x="563" y="886"/>
                  <a:pt x="605" y="829"/>
                </a:cubicBezTo>
                <a:lnTo>
                  <a:pt x="605" y="829"/>
                </a:lnTo>
                <a:cubicBezTo>
                  <a:pt x="568" y="894"/>
                  <a:pt x="614" y="960"/>
                  <a:pt x="717" y="978"/>
                </a:cubicBezTo>
                <a:cubicBezTo>
                  <a:pt x="741" y="986"/>
                  <a:pt x="766" y="990"/>
                  <a:pt x="791" y="990"/>
                </a:cubicBezTo>
                <a:cubicBezTo>
                  <a:pt x="852" y="990"/>
                  <a:pt x="910" y="966"/>
                  <a:pt x="949" y="913"/>
                </a:cubicBezTo>
                <a:cubicBezTo>
                  <a:pt x="986" y="848"/>
                  <a:pt x="986" y="764"/>
                  <a:pt x="949" y="690"/>
                </a:cubicBezTo>
                <a:lnTo>
                  <a:pt x="949" y="690"/>
                </a:lnTo>
                <a:cubicBezTo>
                  <a:pt x="1024" y="764"/>
                  <a:pt x="1117" y="820"/>
                  <a:pt x="1219" y="848"/>
                </a:cubicBezTo>
                <a:cubicBezTo>
                  <a:pt x="1239" y="852"/>
                  <a:pt x="1260" y="855"/>
                  <a:pt x="1281" y="855"/>
                </a:cubicBezTo>
                <a:cubicBezTo>
                  <a:pt x="1346" y="855"/>
                  <a:pt x="1411" y="832"/>
                  <a:pt x="1461" y="783"/>
                </a:cubicBezTo>
                <a:cubicBezTo>
                  <a:pt x="1497" y="719"/>
                  <a:pt x="1453" y="655"/>
                  <a:pt x="1364" y="635"/>
                </a:cubicBezTo>
                <a:lnTo>
                  <a:pt x="1364" y="635"/>
                </a:lnTo>
                <a:cubicBezTo>
                  <a:pt x="1382" y="639"/>
                  <a:pt x="1400" y="641"/>
                  <a:pt x="1419" y="641"/>
                </a:cubicBezTo>
                <a:cubicBezTo>
                  <a:pt x="1484" y="641"/>
                  <a:pt x="1550" y="616"/>
                  <a:pt x="1600" y="560"/>
                </a:cubicBezTo>
                <a:cubicBezTo>
                  <a:pt x="1637" y="504"/>
                  <a:pt x="1582" y="439"/>
                  <a:pt x="1489" y="411"/>
                </a:cubicBezTo>
                <a:cubicBezTo>
                  <a:pt x="1428" y="402"/>
                  <a:pt x="1368" y="397"/>
                  <a:pt x="1307" y="397"/>
                </a:cubicBezTo>
                <a:cubicBezTo>
                  <a:pt x="1247" y="397"/>
                  <a:pt x="1186" y="402"/>
                  <a:pt x="1126" y="411"/>
                </a:cubicBezTo>
                <a:cubicBezTo>
                  <a:pt x="1219" y="383"/>
                  <a:pt x="1303" y="327"/>
                  <a:pt x="1368" y="243"/>
                </a:cubicBezTo>
                <a:cubicBezTo>
                  <a:pt x="1405" y="188"/>
                  <a:pt x="1358" y="123"/>
                  <a:pt x="1265" y="95"/>
                </a:cubicBezTo>
                <a:cubicBezTo>
                  <a:pt x="1244" y="87"/>
                  <a:pt x="1221" y="84"/>
                  <a:pt x="1199" y="84"/>
                </a:cubicBezTo>
                <a:cubicBezTo>
                  <a:pt x="1135" y="84"/>
                  <a:pt x="1072" y="112"/>
                  <a:pt x="1024" y="160"/>
                </a:cubicBezTo>
                <a:cubicBezTo>
                  <a:pt x="1061" y="104"/>
                  <a:pt x="1014" y="39"/>
                  <a:pt x="921" y="11"/>
                </a:cubicBezTo>
                <a:cubicBezTo>
                  <a:pt x="899" y="4"/>
                  <a:pt x="877" y="0"/>
                  <a:pt x="854" y="0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8" name="Google Shape;938;p42"/>
          <p:cNvSpPr/>
          <p:nvPr/>
        </p:nvSpPr>
        <p:spPr>
          <a:xfrm>
            <a:off x="2908837" y="3868682"/>
            <a:ext cx="278098" cy="129414"/>
          </a:xfrm>
          <a:custGeom>
            <a:avLst/>
            <a:gdLst/>
            <a:ahLst/>
            <a:cxnLst/>
            <a:rect l="l" t="t" r="r" b="b"/>
            <a:pathLst>
              <a:path w="2540" h="1182" extrusionOk="0">
                <a:moveTo>
                  <a:pt x="1" y="1"/>
                </a:moveTo>
                <a:lnTo>
                  <a:pt x="1" y="373"/>
                </a:lnTo>
                <a:cubicBezTo>
                  <a:pt x="1" y="931"/>
                  <a:pt x="671" y="1182"/>
                  <a:pt x="1266" y="1182"/>
                </a:cubicBezTo>
                <a:cubicBezTo>
                  <a:pt x="1861" y="1182"/>
                  <a:pt x="2540" y="931"/>
                  <a:pt x="2540" y="373"/>
                </a:cubicBezTo>
                <a:lnTo>
                  <a:pt x="2540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9" name="Google Shape;939;p42"/>
          <p:cNvSpPr/>
          <p:nvPr/>
        </p:nvSpPr>
        <p:spPr>
          <a:xfrm>
            <a:off x="2908837" y="3783172"/>
            <a:ext cx="278098" cy="176275"/>
          </a:xfrm>
          <a:custGeom>
            <a:avLst/>
            <a:gdLst/>
            <a:ahLst/>
            <a:cxnLst/>
            <a:rect l="l" t="t" r="r" b="b"/>
            <a:pathLst>
              <a:path w="2540" h="1610" extrusionOk="0">
                <a:moveTo>
                  <a:pt x="1256" y="1"/>
                </a:moveTo>
                <a:cubicBezTo>
                  <a:pt x="698" y="1"/>
                  <a:pt x="1" y="233"/>
                  <a:pt x="1" y="791"/>
                </a:cubicBezTo>
                <a:cubicBezTo>
                  <a:pt x="1" y="1358"/>
                  <a:pt x="671" y="1609"/>
                  <a:pt x="1266" y="1609"/>
                </a:cubicBezTo>
                <a:cubicBezTo>
                  <a:pt x="1852" y="1609"/>
                  <a:pt x="2540" y="1358"/>
                  <a:pt x="2540" y="791"/>
                </a:cubicBezTo>
                <a:cubicBezTo>
                  <a:pt x="2540" y="233"/>
                  <a:pt x="1833" y="1"/>
                  <a:pt x="125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0" name="Google Shape;940;p42"/>
          <p:cNvSpPr/>
          <p:nvPr/>
        </p:nvSpPr>
        <p:spPr>
          <a:xfrm>
            <a:off x="2924166" y="3789303"/>
            <a:ext cx="246456" cy="155910"/>
          </a:xfrm>
          <a:custGeom>
            <a:avLst/>
            <a:gdLst/>
            <a:ahLst/>
            <a:cxnLst/>
            <a:rect l="l" t="t" r="r" b="b"/>
            <a:pathLst>
              <a:path w="2251" h="1424" extrusionOk="0">
                <a:moveTo>
                  <a:pt x="1116" y="0"/>
                </a:moveTo>
                <a:cubicBezTo>
                  <a:pt x="624" y="0"/>
                  <a:pt x="0" y="214"/>
                  <a:pt x="0" y="698"/>
                </a:cubicBezTo>
                <a:cubicBezTo>
                  <a:pt x="0" y="1191"/>
                  <a:pt x="596" y="1423"/>
                  <a:pt x="1126" y="1423"/>
                </a:cubicBezTo>
                <a:cubicBezTo>
                  <a:pt x="1646" y="1423"/>
                  <a:pt x="2251" y="1200"/>
                  <a:pt x="2251" y="707"/>
                </a:cubicBezTo>
                <a:cubicBezTo>
                  <a:pt x="2251" y="205"/>
                  <a:pt x="1628" y="0"/>
                  <a:pt x="111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1" name="Google Shape;941;p42"/>
          <p:cNvSpPr/>
          <p:nvPr/>
        </p:nvSpPr>
        <p:spPr>
          <a:xfrm>
            <a:off x="2923180" y="3789303"/>
            <a:ext cx="247442" cy="85619"/>
          </a:xfrm>
          <a:custGeom>
            <a:avLst/>
            <a:gdLst/>
            <a:ahLst/>
            <a:cxnLst/>
            <a:rect l="l" t="t" r="r" b="b"/>
            <a:pathLst>
              <a:path w="2260" h="782" extrusionOk="0">
                <a:moveTo>
                  <a:pt x="1125" y="0"/>
                </a:moveTo>
                <a:cubicBezTo>
                  <a:pt x="614" y="0"/>
                  <a:pt x="9" y="214"/>
                  <a:pt x="9" y="698"/>
                </a:cubicBezTo>
                <a:cubicBezTo>
                  <a:pt x="0" y="726"/>
                  <a:pt x="0" y="754"/>
                  <a:pt x="9" y="772"/>
                </a:cubicBezTo>
                <a:cubicBezTo>
                  <a:pt x="75" y="335"/>
                  <a:pt x="660" y="149"/>
                  <a:pt x="1125" y="149"/>
                </a:cubicBezTo>
                <a:cubicBezTo>
                  <a:pt x="1609" y="149"/>
                  <a:pt x="2204" y="335"/>
                  <a:pt x="2260" y="782"/>
                </a:cubicBezTo>
                <a:cubicBezTo>
                  <a:pt x="2260" y="763"/>
                  <a:pt x="2260" y="735"/>
                  <a:pt x="2260" y="707"/>
                </a:cubicBezTo>
                <a:cubicBezTo>
                  <a:pt x="2260" y="214"/>
                  <a:pt x="1628" y="0"/>
                  <a:pt x="1125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2" name="Google Shape;942;p42"/>
          <p:cNvSpPr/>
          <p:nvPr/>
        </p:nvSpPr>
        <p:spPr>
          <a:xfrm>
            <a:off x="2961829" y="3823901"/>
            <a:ext cx="173209" cy="108174"/>
          </a:xfrm>
          <a:custGeom>
            <a:avLst/>
            <a:gdLst/>
            <a:ahLst/>
            <a:cxnLst/>
            <a:rect l="l" t="t" r="r" b="b"/>
            <a:pathLst>
              <a:path w="1582" h="988" extrusionOk="0">
                <a:moveTo>
                  <a:pt x="1340" y="633"/>
                </a:moveTo>
                <a:cubicBezTo>
                  <a:pt x="1364" y="633"/>
                  <a:pt x="1385" y="637"/>
                  <a:pt x="1404" y="637"/>
                </a:cubicBezTo>
                <a:cubicBezTo>
                  <a:pt x="1414" y="637"/>
                  <a:pt x="1423" y="636"/>
                  <a:pt x="1433" y="633"/>
                </a:cubicBezTo>
                <a:lnTo>
                  <a:pt x="1433" y="633"/>
                </a:lnTo>
                <a:lnTo>
                  <a:pt x="1414" y="661"/>
                </a:lnTo>
                <a:cubicBezTo>
                  <a:pt x="1386" y="642"/>
                  <a:pt x="1368" y="633"/>
                  <a:pt x="1340" y="633"/>
                </a:cubicBezTo>
                <a:close/>
                <a:moveTo>
                  <a:pt x="949" y="698"/>
                </a:moveTo>
                <a:lnTo>
                  <a:pt x="958" y="707"/>
                </a:lnTo>
                <a:lnTo>
                  <a:pt x="949" y="707"/>
                </a:lnTo>
                <a:cubicBezTo>
                  <a:pt x="949" y="707"/>
                  <a:pt x="949" y="698"/>
                  <a:pt x="949" y="698"/>
                </a:cubicBezTo>
                <a:close/>
                <a:moveTo>
                  <a:pt x="839" y="1"/>
                </a:moveTo>
                <a:cubicBezTo>
                  <a:pt x="791" y="1"/>
                  <a:pt x="742" y="15"/>
                  <a:pt x="698" y="47"/>
                </a:cubicBezTo>
                <a:lnTo>
                  <a:pt x="633" y="56"/>
                </a:lnTo>
                <a:lnTo>
                  <a:pt x="633" y="149"/>
                </a:lnTo>
                <a:cubicBezTo>
                  <a:pt x="633" y="205"/>
                  <a:pt x="642" y="261"/>
                  <a:pt x="661" y="308"/>
                </a:cubicBezTo>
                <a:cubicBezTo>
                  <a:pt x="586" y="233"/>
                  <a:pt x="493" y="177"/>
                  <a:pt x="391" y="149"/>
                </a:cubicBezTo>
                <a:cubicBezTo>
                  <a:pt x="369" y="143"/>
                  <a:pt x="348" y="140"/>
                  <a:pt x="326" y="140"/>
                </a:cubicBezTo>
                <a:cubicBezTo>
                  <a:pt x="283" y="140"/>
                  <a:pt x="239" y="153"/>
                  <a:pt x="196" y="177"/>
                </a:cubicBezTo>
                <a:lnTo>
                  <a:pt x="140" y="131"/>
                </a:lnTo>
                <a:lnTo>
                  <a:pt x="140" y="261"/>
                </a:lnTo>
                <a:cubicBezTo>
                  <a:pt x="140" y="308"/>
                  <a:pt x="187" y="345"/>
                  <a:pt x="261" y="363"/>
                </a:cubicBezTo>
                <a:cubicBezTo>
                  <a:pt x="245" y="361"/>
                  <a:pt x="228" y="360"/>
                  <a:pt x="212" y="360"/>
                </a:cubicBezTo>
                <a:cubicBezTo>
                  <a:pt x="163" y="360"/>
                  <a:pt x="114" y="370"/>
                  <a:pt x="66" y="391"/>
                </a:cubicBezTo>
                <a:lnTo>
                  <a:pt x="1" y="345"/>
                </a:lnTo>
                <a:lnTo>
                  <a:pt x="1" y="475"/>
                </a:lnTo>
                <a:cubicBezTo>
                  <a:pt x="1" y="521"/>
                  <a:pt x="47" y="559"/>
                  <a:pt x="121" y="577"/>
                </a:cubicBezTo>
                <a:cubicBezTo>
                  <a:pt x="182" y="591"/>
                  <a:pt x="242" y="598"/>
                  <a:pt x="303" y="598"/>
                </a:cubicBezTo>
                <a:cubicBezTo>
                  <a:pt x="363" y="598"/>
                  <a:pt x="424" y="591"/>
                  <a:pt x="484" y="577"/>
                </a:cubicBezTo>
                <a:lnTo>
                  <a:pt x="484" y="577"/>
                </a:lnTo>
                <a:cubicBezTo>
                  <a:pt x="410" y="605"/>
                  <a:pt x="345" y="642"/>
                  <a:pt x="289" y="689"/>
                </a:cubicBezTo>
                <a:lnTo>
                  <a:pt x="224" y="661"/>
                </a:lnTo>
                <a:lnTo>
                  <a:pt x="224" y="782"/>
                </a:lnTo>
                <a:cubicBezTo>
                  <a:pt x="224" y="828"/>
                  <a:pt x="270" y="875"/>
                  <a:pt x="345" y="893"/>
                </a:cubicBezTo>
                <a:cubicBezTo>
                  <a:pt x="366" y="901"/>
                  <a:pt x="389" y="904"/>
                  <a:pt x="411" y="904"/>
                </a:cubicBezTo>
                <a:cubicBezTo>
                  <a:pt x="475" y="904"/>
                  <a:pt x="538" y="876"/>
                  <a:pt x="586" y="828"/>
                </a:cubicBezTo>
                <a:lnTo>
                  <a:pt x="586" y="828"/>
                </a:lnTo>
                <a:cubicBezTo>
                  <a:pt x="549" y="893"/>
                  <a:pt x="596" y="958"/>
                  <a:pt x="689" y="977"/>
                </a:cubicBezTo>
                <a:cubicBezTo>
                  <a:pt x="711" y="984"/>
                  <a:pt x="733" y="988"/>
                  <a:pt x="756" y="988"/>
                </a:cubicBezTo>
                <a:cubicBezTo>
                  <a:pt x="819" y="988"/>
                  <a:pt x="882" y="960"/>
                  <a:pt x="930" y="912"/>
                </a:cubicBezTo>
                <a:cubicBezTo>
                  <a:pt x="949" y="884"/>
                  <a:pt x="958" y="856"/>
                  <a:pt x="958" y="828"/>
                </a:cubicBezTo>
                <a:cubicBezTo>
                  <a:pt x="958" y="819"/>
                  <a:pt x="958" y="810"/>
                  <a:pt x="958" y="791"/>
                </a:cubicBezTo>
                <a:lnTo>
                  <a:pt x="958" y="717"/>
                </a:lnTo>
                <a:cubicBezTo>
                  <a:pt x="1023" y="782"/>
                  <a:pt x="1107" y="828"/>
                  <a:pt x="1200" y="847"/>
                </a:cubicBezTo>
                <a:cubicBezTo>
                  <a:pt x="1222" y="854"/>
                  <a:pt x="1245" y="858"/>
                  <a:pt x="1267" y="858"/>
                </a:cubicBezTo>
                <a:cubicBezTo>
                  <a:pt x="1331" y="858"/>
                  <a:pt x="1394" y="830"/>
                  <a:pt x="1442" y="782"/>
                </a:cubicBezTo>
                <a:cubicBezTo>
                  <a:pt x="1451" y="763"/>
                  <a:pt x="1451" y="754"/>
                  <a:pt x="1451" y="735"/>
                </a:cubicBezTo>
                <a:lnTo>
                  <a:pt x="1451" y="642"/>
                </a:lnTo>
                <a:cubicBezTo>
                  <a:pt x="1498" y="633"/>
                  <a:pt x="1544" y="605"/>
                  <a:pt x="1572" y="568"/>
                </a:cubicBezTo>
                <a:cubicBezTo>
                  <a:pt x="1572" y="559"/>
                  <a:pt x="1581" y="549"/>
                  <a:pt x="1581" y="531"/>
                </a:cubicBezTo>
                <a:lnTo>
                  <a:pt x="1581" y="401"/>
                </a:lnTo>
                <a:lnTo>
                  <a:pt x="1544" y="447"/>
                </a:lnTo>
                <a:cubicBezTo>
                  <a:pt x="1526" y="428"/>
                  <a:pt x="1498" y="419"/>
                  <a:pt x="1479" y="419"/>
                </a:cubicBezTo>
                <a:cubicBezTo>
                  <a:pt x="1419" y="405"/>
                  <a:pt x="1358" y="398"/>
                  <a:pt x="1298" y="398"/>
                </a:cubicBezTo>
                <a:cubicBezTo>
                  <a:pt x="1237" y="398"/>
                  <a:pt x="1177" y="405"/>
                  <a:pt x="1116" y="419"/>
                </a:cubicBezTo>
                <a:cubicBezTo>
                  <a:pt x="1209" y="391"/>
                  <a:pt x="1293" y="326"/>
                  <a:pt x="1358" y="252"/>
                </a:cubicBezTo>
                <a:cubicBezTo>
                  <a:pt x="1368" y="233"/>
                  <a:pt x="1377" y="215"/>
                  <a:pt x="1368" y="196"/>
                </a:cubicBezTo>
                <a:lnTo>
                  <a:pt x="1368" y="84"/>
                </a:lnTo>
                <a:lnTo>
                  <a:pt x="1330" y="131"/>
                </a:lnTo>
                <a:cubicBezTo>
                  <a:pt x="1302" y="112"/>
                  <a:pt x="1275" y="103"/>
                  <a:pt x="1256" y="94"/>
                </a:cubicBezTo>
                <a:cubicBezTo>
                  <a:pt x="1232" y="86"/>
                  <a:pt x="1207" y="83"/>
                  <a:pt x="1184" y="83"/>
                </a:cubicBezTo>
                <a:cubicBezTo>
                  <a:pt x="1117" y="83"/>
                  <a:pt x="1055" y="111"/>
                  <a:pt x="1014" y="159"/>
                </a:cubicBezTo>
                <a:cubicBezTo>
                  <a:pt x="1051" y="103"/>
                  <a:pt x="1005" y="38"/>
                  <a:pt x="903" y="10"/>
                </a:cubicBezTo>
                <a:cubicBezTo>
                  <a:pt x="882" y="4"/>
                  <a:pt x="860" y="1"/>
                  <a:pt x="839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3" name="Google Shape;943;p42"/>
          <p:cNvSpPr/>
          <p:nvPr/>
        </p:nvSpPr>
        <p:spPr>
          <a:xfrm>
            <a:off x="2959749" y="3811420"/>
            <a:ext cx="179341" cy="109378"/>
          </a:xfrm>
          <a:custGeom>
            <a:avLst/>
            <a:gdLst/>
            <a:ahLst/>
            <a:cxnLst/>
            <a:rect l="l" t="t" r="r" b="b"/>
            <a:pathLst>
              <a:path w="1638" h="999" extrusionOk="0">
                <a:moveTo>
                  <a:pt x="847" y="0"/>
                </a:moveTo>
                <a:cubicBezTo>
                  <a:pt x="787" y="0"/>
                  <a:pt x="729" y="25"/>
                  <a:pt x="689" y="77"/>
                </a:cubicBezTo>
                <a:cubicBezTo>
                  <a:pt x="643" y="143"/>
                  <a:pt x="643" y="236"/>
                  <a:pt x="689" y="310"/>
                </a:cubicBezTo>
                <a:cubicBezTo>
                  <a:pt x="615" y="226"/>
                  <a:pt x="522" y="180"/>
                  <a:pt x="419" y="152"/>
                </a:cubicBezTo>
                <a:cubicBezTo>
                  <a:pt x="395" y="145"/>
                  <a:pt x="371" y="141"/>
                  <a:pt x="347" y="141"/>
                </a:cubicBezTo>
                <a:cubicBezTo>
                  <a:pt x="280" y="141"/>
                  <a:pt x="219" y="169"/>
                  <a:pt x="178" y="217"/>
                </a:cubicBezTo>
                <a:cubicBezTo>
                  <a:pt x="144" y="276"/>
                  <a:pt x="178" y="334"/>
                  <a:pt x="253" y="359"/>
                </a:cubicBezTo>
                <a:lnTo>
                  <a:pt x="253" y="359"/>
                </a:lnTo>
                <a:cubicBezTo>
                  <a:pt x="240" y="356"/>
                  <a:pt x="227" y="355"/>
                  <a:pt x="213" y="355"/>
                </a:cubicBezTo>
                <a:cubicBezTo>
                  <a:pt x="150" y="355"/>
                  <a:pt x="86" y="383"/>
                  <a:pt x="38" y="431"/>
                </a:cubicBezTo>
                <a:cubicBezTo>
                  <a:pt x="1" y="487"/>
                  <a:pt x="47" y="561"/>
                  <a:pt x="150" y="580"/>
                </a:cubicBezTo>
                <a:cubicBezTo>
                  <a:pt x="206" y="594"/>
                  <a:pt x="266" y="601"/>
                  <a:pt x="328" y="601"/>
                </a:cubicBezTo>
                <a:cubicBezTo>
                  <a:pt x="389" y="601"/>
                  <a:pt x="452" y="594"/>
                  <a:pt x="512" y="580"/>
                </a:cubicBezTo>
                <a:lnTo>
                  <a:pt x="512" y="580"/>
                </a:lnTo>
                <a:cubicBezTo>
                  <a:pt x="410" y="608"/>
                  <a:pt x="326" y="673"/>
                  <a:pt x="271" y="747"/>
                </a:cubicBezTo>
                <a:cubicBezTo>
                  <a:pt x="233" y="803"/>
                  <a:pt x="280" y="877"/>
                  <a:pt x="373" y="896"/>
                </a:cubicBezTo>
                <a:cubicBezTo>
                  <a:pt x="395" y="903"/>
                  <a:pt x="417" y="907"/>
                  <a:pt x="440" y="907"/>
                </a:cubicBezTo>
                <a:cubicBezTo>
                  <a:pt x="503" y="907"/>
                  <a:pt x="567" y="879"/>
                  <a:pt x="615" y="831"/>
                </a:cubicBezTo>
                <a:lnTo>
                  <a:pt x="615" y="831"/>
                </a:lnTo>
                <a:cubicBezTo>
                  <a:pt x="577" y="887"/>
                  <a:pt x="624" y="952"/>
                  <a:pt x="717" y="980"/>
                </a:cubicBezTo>
                <a:cubicBezTo>
                  <a:pt x="744" y="992"/>
                  <a:pt x="772" y="998"/>
                  <a:pt x="798" y="998"/>
                </a:cubicBezTo>
                <a:cubicBezTo>
                  <a:pt x="941" y="998"/>
                  <a:pt x="1053" y="825"/>
                  <a:pt x="959" y="691"/>
                </a:cubicBezTo>
                <a:lnTo>
                  <a:pt x="959" y="691"/>
                </a:lnTo>
                <a:cubicBezTo>
                  <a:pt x="1033" y="766"/>
                  <a:pt x="1126" y="812"/>
                  <a:pt x="1228" y="840"/>
                </a:cubicBezTo>
                <a:cubicBezTo>
                  <a:pt x="1250" y="847"/>
                  <a:pt x="1273" y="851"/>
                  <a:pt x="1295" y="851"/>
                </a:cubicBezTo>
                <a:cubicBezTo>
                  <a:pt x="1359" y="851"/>
                  <a:pt x="1422" y="823"/>
                  <a:pt x="1470" y="775"/>
                </a:cubicBezTo>
                <a:cubicBezTo>
                  <a:pt x="1506" y="721"/>
                  <a:pt x="1463" y="657"/>
                  <a:pt x="1375" y="628"/>
                </a:cubicBezTo>
                <a:lnTo>
                  <a:pt x="1375" y="628"/>
                </a:lnTo>
                <a:cubicBezTo>
                  <a:pt x="1395" y="634"/>
                  <a:pt x="1415" y="637"/>
                  <a:pt x="1435" y="637"/>
                </a:cubicBezTo>
                <a:cubicBezTo>
                  <a:pt x="1498" y="637"/>
                  <a:pt x="1559" y="609"/>
                  <a:pt x="1600" y="561"/>
                </a:cubicBezTo>
                <a:cubicBezTo>
                  <a:pt x="1638" y="496"/>
                  <a:pt x="1591" y="431"/>
                  <a:pt x="1498" y="403"/>
                </a:cubicBezTo>
                <a:cubicBezTo>
                  <a:pt x="1438" y="394"/>
                  <a:pt x="1377" y="389"/>
                  <a:pt x="1317" y="389"/>
                </a:cubicBezTo>
                <a:cubicBezTo>
                  <a:pt x="1256" y="389"/>
                  <a:pt x="1196" y="394"/>
                  <a:pt x="1135" y="403"/>
                </a:cubicBezTo>
                <a:cubicBezTo>
                  <a:pt x="1228" y="375"/>
                  <a:pt x="1312" y="319"/>
                  <a:pt x="1377" y="236"/>
                </a:cubicBezTo>
                <a:cubicBezTo>
                  <a:pt x="1414" y="180"/>
                  <a:pt x="1368" y="115"/>
                  <a:pt x="1275" y="87"/>
                </a:cubicBezTo>
                <a:cubicBezTo>
                  <a:pt x="1253" y="82"/>
                  <a:pt x="1231" y="80"/>
                  <a:pt x="1210" y="80"/>
                </a:cubicBezTo>
                <a:cubicBezTo>
                  <a:pt x="1140" y="80"/>
                  <a:pt x="1076" y="104"/>
                  <a:pt x="1033" y="161"/>
                </a:cubicBezTo>
                <a:cubicBezTo>
                  <a:pt x="1070" y="96"/>
                  <a:pt x="1024" y="31"/>
                  <a:pt x="922" y="12"/>
                </a:cubicBezTo>
                <a:cubicBezTo>
                  <a:pt x="897" y="4"/>
                  <a:pt x="872" y="0"/>
                  <a:pt x="84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4" name="Google Shape;944;p42"/>
          <p:cNvSpPr/>
          <p:nvPr/>
        </p:nvSpPr>
        <p:spPr>
          <a:xfrm>
            <a:off x="2169683" y="3273066"/>
            <a:ext cx="278098" cy="129414"/>
          </a:xfrm>
          <a:custGeom>
            <a:avLst/>
            <a:gdLst/>
            <a:ahLst/>
            <a:cxnLst/>
            <a:rect l="l" t="t" r="r" b="b"/>
            <a:pathLst>
              <a:path w="2540" h="1182" extrusionOk="0">
                <a:moveTo>
                  <a:pt x="1" y="1"/>
                </a:moveTo>
                <a:lnTo>
                  <a:pt x="1" y="373"/>
                </a:lnTo>
                <a:cubicBezTo>
                  <a:pt x="1" y="931"/>
                  <a:pt x="670" y="1182"/>
                  <a:pt x="1265" y="1182"/>
                </a:cubicBezTo>
                <a:cubicBezTo>
                  <a:pt x="1861" y="1182"/>
                  <a:pt x="2539" y="931"/>
                  <a:pt x="2539" y="373"/>
                </a:cubicBezTo>
                <a:lnTo>
                  <a:pt x="2539" y="1"/>
                </a:lnTo>
                <a:close/>
              </a:path>
            </a:pathLst>
          </a:custGeom>
          <a:solidFill>
            <a:srgbClr val="F2D52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5" name="Google Shape;945;p42"/>
          <p:cNvSpPr/>
          <p:nvPr/>
        </p:nvSpPr>
        <p:spPr>
          <a:xfrm>
            <a:off x="2169683" y="3186570"/>
            <a:ext cx="278098" cy="176275"/>
          </a:xfrm>
          <a:custGeom>
            <a:avLst/>
            <a:gdLst/>
            <a:ahLst/>
            <a:cxnLst/>
            <a:rect l="l" t="t" r="r" b="b"/>
            <a:pathLst>
              <a:path w="2540" h="1610" extrusionOk="0">
                <a:moveTo>
                  <a:pt x="1256" y="0"/>
                </a:moveTo>
                <a:cubicBezTo>
                  <a:pt x="698" y="0"/>
                  <a:pt x="1" y="233"/>
                  <a:pt x="1" y="791"/>
                </a:cubicBezTo>
                <a:cubicBezTo>
                  <a:pt x="1" y="1358"/>
                  <a:pt x="670" y="1609"/>
                  <a:pt x="1256" y="1609"/>
                </a:cubicBezTo>
                <a:cubicBezTo>
                  <a:pt x="1851" y="1609"/>
                  <a:pt x="2539" y="1358"/>
                  <a:pt x="2539" y="791"/>
                </a:cubicBezTo>
                <a:cubicBezTo>
                  <a:pt x="2539" y="233"/>
                  <a:pt x="1823" y="0"/>
                  <a:pt x="1256" y="0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6" name="Google Shape;946;p42"/>
          <p:cNvSpPr/>
          <p:nvPr/>
        </p:nvSpPr>
        <p:spPr>
          <a:xfrm>
            <a:off x="2185012" y="3193687"/>
            <a:ext cx="246456" cy="155910"/>
          </a:xfrm>
          <a:custGeom>
            <a:avLst/>
            <a:gdLst/>
            <a:ahLst/>
            <a:cxnLst/>
            <a:rect l="l" t="t" r="r" b="b"/>
            <a:pathLst>
              <a:path w="2251" h="1424" extrusionOk="0">
                <a:moveTo>
                  <a:pt x="1116" y="0"/>
                </a:moveTo>
                <a:cubicBezTo>
                  <a:pt x="623" y="0"/>
                  <a:pt x="0" y="205"/>
                  <a:pt x="0" y="707"/>
                </a:cubicBezTo>
                <a:cubicBezTo>
                  <a:pt x="0" y="1200"/>
                  <a:pt x="595" y="1423"/>
                  <a:pt x="1116" y="1423"/>
                </a:cubicBezTo>
                <a:cubicBezTo>
                  <a:pt x="1646" y="1423"/>
                  <a:pt x="2251" y="1200"/>
                  <a:pt x="2251" y="707"/>
                </a:cubicBezTo>
                <a:cubicBezTo>
                  <a:pt x="2251" y="214"/>
                  <a:pt x="1628" y="0"/>
                  <a:pt x="1116" y="0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7" name="Google Shape;947;p42"/>
          <p:cNvSpPr/>
          <p:nvPr/>
        </p:nvSpPr>
        <p:spPr>
          <a:xfrm>
            <a:off x="2183917" y="3193687"/>
            <a:ext cx="247551" cy="85619"/>
          </a:xfrm>
          <a:custGeom>
            <a:avLst/>
            <a:gdLst/>
            <a:ahLst/>
            <a:cxnLst/>
            <a:rect l="l" t="t" r="r" b="b"/>
            <a:pathLst>
              <a:path w="2261" h="782" extrusionOk="0">
                <a:moveTo>
                  <a:pt x="1117" y="0"/>
                </a:moveTo>
                <a:cubicBezTo>
                  <a:pt x="615" y="0"/>
                  <a:pt x="10" y="205"/>
                  <a:pt x="10" y="707"/>
                </a:cubicBezTo>
                <a:cubicBezTo>
                  <a:pt x="1" y="726"/>
                  <a:pt x="1" y="754"/>
                  <a:pt x="10" y="782"/>
                </a:cubicBezTo>
                <a:cubicBezTo>
                  <a:pt x="75" y="335"/>
                  <a:pt x="661" y="140"/>
                  <a:pt x="1126" y="140"/>
                </a:cubicBezTo>
                <a:cubicBezTo>
                  <a:pt x="1610" y="140"/>
                  <a:pt x="2196" y="335"/>
                  <a:pt x="2261" y="782"/>
                </a:cubicBezTo>
                <a:cubicBezTo>
                  <a:pt x="2261" y="754"/>
                  <a:pt x="2261" y="735"/>
                  <a:pt x="2261" y="707"/>
                </a:cubicBezTo>
                <a:cubicBezTo>
                  <a:pt x="2261" y="214"/>
                  <a:pt x="1628" y="0"/>
                  <a:pt x="1117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8" name="Google Shape;948;p42"/>
          <p:cNvSpPr/>
          <p:nvPr/>
        </p:nvSpPr>
        <p:spPr>
          <a:xfrm>
            <a:off x="2222675" y="3229271"/>
            <a:ext cx="173209" cy="108283"/>
          </a:xfrm>
          <a:custGeom>
            <a:avLst/>
            <a:gdLst/>
            <a:ahLst/>
            <a:cxnLst/>
            <a:rect l="l" t="t" r="r" b="b"/>
            <a:pathLst>
              <a:path w="1582" h="989" extrusionOk="0">
                <a:moveTo>
                  <a:pt x="1339" y="624"/>
                </a:moveTo>
                <a:cubicBezTo>
                  <a:pt x="1364" y="624"/>
                  <a:pt x="1385" y="628"/>
                  <a:pt x="1404" y="628"/>
                </a:cubicBezTo>
                <a:cubicBezTo>
                  <a:pt x="1414" y="628"/>
                  <a:pt x="1423" y="627"/>
                  <a:pt x="1432" y="624"/>
                </a:cubicBezTo>
                <a:lnTo>
                  <a:pt x="1432" y="624"/>
                </a:lnTo>
                <a:lnTo>
                  <a:pt x="1414" y="652"/>
                </a:lnTo>
                <a:cubicBezTo>
                  <a:pt x="1386" y="633"/>
                  <a:pt x="1367" y="624"/>
                  <a:pt x="1339" y="624"/>
                </a:cubicBezTo>
                <a:close/>
                <a:moveTo>
                  <a:pt x="835" y="1"/>
                </a:moveTo>
                <a:cubicBezTo>
                  <a:pt x="789" y="1"/>
                  <a:pt x="741" y="13"/>
                  <a:pt x="698" y="38"/>
                </a:cubicBezTo>
                <a:lnTo>
                  <a:pt x="633" y="47"/>
                </a:lnTo>
                <a:lnTo>
                  <a:pt x="633" y="150"/>
                </a:lnTo>
                <a:cubicBezTo>
                  <a:pt x="633" y="205"/>
                  <a:pt x="642" y="252"/>
                  <a:pt x="661" y="298"/>
                </a:cubicBezTo>
                <a:cubicBezTo>
                  <a:pt x="586" y="224"/>
                  <a:pt x="493" y="168"/>
                  <a:pt x="391" y="150"/>
                </a:cubicBezTo>
                <a:cubicBezTo>
                  <a:pt x="368" y="143"/>
                  <a:pt x="344" y="140"/>
                  <a:pt x="319" y="140"/>
                </a:cubicBezTo>
                <a:cubicBezTo>
                  <a:pt x="275" y="140"/>
                  <a:pt x="232" y="150"/>
                  <a:pt x="196" y="168"/>
                </a:cubicBezTo>
                <a:lnTo>
                  <a:pt x="140" y="122"/>
                </a:lnTo>
                <a:lnTo>
                  <a:pt x="140" y="252"/>
                </a:lnTo>
                <a:cubicBezTo>
                  <a:pt x="140" y="295"/>
                  <a:pt x="172" y="339"/>
                  <a:pt x="237" y="359"/>
                </a:cubicBezTo>
                <a:lnTo>
                  <a:pt x="237" y="359"/>
                </a:lnTo>
                <a:cubicBezTo>
                  <a:pt x="221" y="356"/>
                  <a:pt x="204" y="354"/>
                  <a:pt x="187" y="354"/>
                </a:cubicBezTo>
                <a:cubicBezTo>
                  <a:pt x="145" y="354"/>
                  <a:pt x="101" y="364"/>
                  <a:pt x="65" y="382"/>
                </a:cubicBezTo>
                <a:lnTo>
                  <a:pt x="0" y="345"/>
                </a:lnTo>
                <a:lnTo>
                  <a:pt x="0" y="466"/>
                </a:lnTo>
                <a:cubicBezTo>
                  <a:pt x="0" y="512"/>
                  <a:pt x="47" y="559"/>
                  <a:pt x="121" y="577"/>
                </a:cubicBezTo>
                <a:cubicBezTo>
                  <a:pt x="182" y="587"/>
                  <a:pt x="242" y="591"/>
                  <a:pt x="302" y="591"/>
                </a:cubicBezTo>
                <a:cubicBezTo>
                  <a:pt x="363" y="591"/>
                  <a:pt x="423" y="587"/>
                  <a:pt x="484" y="577"/>
                </a:cubicBezTo>
                <a:lnTo>
                  <a:pt x="484" y="577"/>
                </a:lnTo>
                <a:cubicBezTo>
                  <a:pt x="409" y="605"/>
                  <a:pt x="344" y="643"/>
                  <a:pt x="289" y="689"/>
                </a:cubicBezTo>
                <a:lnTo>
                  <a:pt x="223" y="661"/>
                </a:lnTo>
                <a:lnTo>
                  <a:pt x="223" y="773"/>
                </a:lnTo>
                <a:cubicBezTo>
                  <a:pt x="223" y="819"/>
                  <a:pt x="270" y="866"/>
                  <a:pt x="344" y="894"/>
                </a:cubicBezTo>
                <a:cubicBezTo>
                  <a:pt x="366" y="901"/>
                  <a:pt x="389" y="904"/>
                  <a:pt x="411" y="904"/>
                </a:cubicBezTo>
                <a:cubicBezTo>
                  <a:pt x="475" y="904"/>
                  <a:pt x="538" y="877"/>
                  <a:pt x="586" y="829"/>
                </a:cubicBezTo>
                <a:lnTo>
                  <a:pt x="586" y="829"/>
                </a:lnTo>
                <a:cubicBezTo>
                  <a:pt x="549" y="884"/>
                  <a:pt x="595" y="949"/>
                  <a:pt x="688" y="977"/>
                </a:cubicBezTo>
                <a:cubicBezTo>
                  <a:pt x="710" y="985"/>
                  <a:pt x="733" y="988"/>
                  <a:pt x="755" y="988"/>
                </a:cubicBezTo>
                <a:cubicBezTo>
                  <a:pt x="819" y="988"/>
                  <a:pt x="882" y="960"/>
                  <a:pt x="930" y="912"/>
                </a:cubicBezTo>
                <a:cubicBezTo>
                  <a:pt x="949" y="884"/>
                  <a:pt x="958" y="856"/>
                  <a:pt x="958" y="829"/>
                </a:cubicBezTo>
                <a:cubicBezTo>
                  <a:pt x="958" y="810"/>
                  <a:pt x="958" y="801"/>
                  <a:pt x="958" y="791"/>
                </a:cubicBezTo>
                <a:lnTo>
                  <a:pt x="958" y="717"/>
                </a:lnTo>
                <a:cubicBezTo>
                  <a:pt x="1023" y="773"/>
                  <a:pt x="1107" y="819"/>
                  <a:pt x="1200" y="838"/>
                </a:cubicBezTo>
                <a:cubicBezTo>
                  <a:pt x="1222" y="845"/>
                  <a:pt x="1244" y="849"/>
                  <a:pt x="1267" y="849"/>
                </a:cubicBezTo>
                <a:cubicBezTo>
                  <a:pt x="1330" y="849"/>
                  <a:pt x="1394" y="821"/>
                  <a:pt x="1442" y="773"/>
                </a:cubicBezTo>
                <a:cubicBezTo>
                  <a:pt x="1451" y="763"/>
                  <a:pt x="1451" y="745"/>
                  <a:pt x="1451" y="736"/>
                </a:cubicBezTo>
                <a:lnTo>
                  <a:pt x="1451" y="633"/>
                </a:lnTo>
                <a:cubicBezTo>
                  <a:pt x="1497" y="624"/>
                  <a:pt x="1544" y="605"/>
                  <a:pt x="1572" y="568"/>
                </a:cubicBezTo>
                <a:cubicBezTo>
                  <a:pt x="1581" y="550"/>
                  <a:pt x="1581" y="540"/>
                  <a:pt x="1581" y="531"/>
                </a:cubicBezTo>
                <a:lnTo>
                  <a:pt x="1581" y="401"/>
                </a:lnTo>
                <a:lnTo>
                  <a:pt x="1544" y="429"/>
                </a:lnTo>
                <a:cubicBezTo>
                  <a:pt x="1516" y="419"/>
                  <a:pt x="1497" y="410"/>
                  <a:pt x="1479" y="410"/>
                </a:cubicBezTo>
                <a:cubicBezTo>
                  <a:pt x="1418" y="396"/>
                  <a:pt x="1356" y="389"/>
                  <a:pt x="1294" y="389"/>
                </a:cubicBezTo>
                <a:cubicBezTo>
                  <a:pt x="1232" y="389"/>
                  <a:pt x="1172" y="396"/>
                  <a:pt x="1116" y="410"/>
                </a:cubicBezTo>
                <a:cubicBezTo>
                  <a:pt x="1209" y="373"/>
                  <a:pt x="1293" y="317"/>
                  <a:pt x="1358" y="243"/>
                </a:cubicBezTo>
                <a:cubicBezTo>
                  <a:pt x="1367" y="224"/>
                  <a:pt x="1367" y="205"/>
                  <a:pt x="1367" y="187"/>
                </a:cubicBezTo>
                <a:lnTo>
                  <a:pt x="1367" y="75"/>
                </a:lnTo>
                <a:lnTo>
                  <a:pt x="1321" y="122"/>
                </a:lnTo>
                <a:cubicBezTo>
                  <a:pt x="1302" y="103"/>
                  <a:pt x="1274" y="94"/>
                  <a:pt x="1256" y="94"/>
                </a:cubicBezTo>
                <a:cubicBezTo>
                  <a:pt x="1229" y="86"/>
                  <a:pt x="1201" y="82"/>
                  <a:pt x="1175" y="82"/>
                </a:cubicBezTo>
                <a:cubicBezTo>
                  <a:pt x="1112" y="82"/>
                  <a:pt x="1053" y="106"/>
                  <a:pt x="1014" y="159"/>
                </a:cubicBezTo>
                <a:cubicBezTo>
                  <a:pt x="1051" y="94"/>
                  <a:pt x="1005" y="29"/>
                  <a:pt x="902" y="10"/>
                </a:cubicBezTo>
                <a:cubicBezTo>
                  <a:pt x="881" y="4"/>
                  <a:pt x="858" y="1"/>
                  <a:pt x="835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9" name="Google Shape;949;p42"/>
          <p:cNvSpPr/>
          <p:nvPr/>
        </p:nvSpPr>
        <p:spPr>
          <a:xfrm>
            <a:off x="2220595" y="3214928"/>
            <a:ext cx="179341" cy="109269"/>
          </a:xfrm>
          <a:custGeom>
            <a:avLst/>
            <a:gdLst/>
            <a:ahLst/>
            <a:cxnLst/>
            <a:rect l="l" t="t" r="r" b="b"/>
            <a:pathLst>
              <a:path w="1638" h="998" extrusionOk="0">
                <a:moveTo>
                  <a:pt x="855" y="0"/>
                </a:moveTo>
                <a:cubicBezTo>
                  <a:pt x="792" y="0"/>
                  <a:pt x="730" y="28"/>
                  <a:pt x="689" y="76"/>
                </a:cubicBezTo>
                <a:cubicBezTo>
                  <a:pt x="642" y="150"/>
                  <a:pt x="642" y="234"/>
                  <a:pt x="689" y="309"/>
                </a:cubicBezTo>
                <a:cubicBezTo>
                  <a:pt x="614" y="234"/>
                  <a:pt x="521" y="178"/>
                  <a:pt x="419" y="150"/>
                </a:cubicBezTo>
                <a:cubicBezTo>
                  <a:pt x="395" y="143"/>
                  <a:pt x="371" y="140"/>
                  <a:pt x="347" y="140"/>
                </a:cubicBezTo>
                <a:cubicBezTo>
                  <a:pt x="280" y="140"/>
                  <a:pt x="219" y="168"/>
                  <a:pt x="177" y="216"/>
                </a:cubicBezTo>
                <a:cubicBezTo>
                  <a:pt x="144" y="274"/>
                  <a:pt x="178" y="333"/>
                  <a:pt x="253" y="357"/>
                </a:cubicBezTo>
                <a:lnTo>
                  <a:pt x="253" y="357"/>
                </a:lnTo>
                <a:cubicBezTo>
                  <a:pt x="240" y="355"/>
                  <a:pt x="226" y="354"/>
                  <a:pt x="213" y="354"/>
                </a:cubicBezTo>
                <a:cubicBezTo>
                  <a:pt x="149" y="354"/>
                  <a:pt x="86" y="381"/>
                  <a:pt x="38" y="429"/>
                </a:cubicBezTo>
                <a:cubicBezTo>
                  <a:pt x="1" y="495"/>
                  <a:pt x="47" y="560"/>
                  <a:pt x="149" y="578"/>
                </a:cubicBezTo>
                <a:cubicBezTo>
                  <a:pt x="205" y="592"/>
                  <a:pt x="266" y="599"/>
                  <a:pt x="327" y="599"/>
                </a:cubicBezTo>
                <a:cubicBezTo>
                  <a:pt x="389" y="599"/>
                  <a:pt x="452" y="592"/>
                  <a:pt x="512" y="578"/>
                </a:cubicBezTo>
                <a:lnTo>
                  <a:pt x="512" y="578"/>
                </a:lnTo>
                <a:cubicBezTo>
                  <a:pt x="410" y="615"/>
                  <a:pt x="326" y="671"/>
                  <a:pt x="270" y="746"/>
                </a:cubicBezTo>
                <a:cubicBezTo>
                  <a:pt x="233" y="811"/>
                  <a:pt x="280" y="876"/>
                  <a:pt x="373" y="894"/>
                </a:cubicBezTo>
                <a:cubicBezTo>
                  <a:pt x="395" y="902"/>
                  <a:pt x="417" y="905"/>
                  <a:pt x="440" y="905"/>
                </a:cubicBezTo>
                <a:cubicBezTo>
                  <a:pt x="503" y="905"/>
                  <a:pt x="566" y="877"/>
                  <a:pt x="614" y="829"/>
                </a:cubicBezTo>
                <a:lnTo>
                  <a:pt x="614" y="829"/>
                </a:lnTo>
                <a:cubicBezTo>
                  <a:pt x="577" y="894"/>
                  <a:pt x="624" y="960"/>
                  <a:pt x="717" y="978"/>
                </a:cubicBezTo>
                <a:cubicBezTo>
                  <a:pt x="745" y="991"/>
                  <a:pt x="773" y="997"/>
                  <a:pt x="800" y="997"/>
                </a:cubicBezTo>
                <a:cubicBezTo>
                  <a:pt x="942" y="997"/>
                  <a:pt x="1052" y="831"/>
                  <a:pt x="958" y="690"/>
                </a:cubicBezTo>
                <a:lnTo>
                  <a:pt x="958" y="690"/>
                </a:lnTo>
                <a:cubicBezTo>
                  <a:pt x="1033" y="764"/>
                  <a:pt x="1126" y="820"/>
                  <a:pt x="1228" y="839"/>
                </a:cubicBezTo>
                <a:cubicBezTo>
                  <a:pt x="1250" y="846"/>
                  <a:pt x="1273" y="849"/>
                  <a:pt x="1295" y="849"/>
                </a:cubicBezTo>
                <a:cubicBezTo>
                  <a:pt x="1359" y="849"/>
                  <a:pt x="1422" y="822"/>
                  <a:pt x="1470" y="774"/>
                </a:cubicBezTo>
                <a:cubicBezTo>
                  <a:pt x="1506" y="719"/>
                  <a:pt x="1463" y="656"/>
                  <a:pt x="1375" y="627"/>
                </a:cubicBezTo>
                <a:lnTo>
                  <a:pt x="1375" y="627"/>
                </a:lnTo>
                <a:cubicBezTo>
                  <a:pt x="1394" y="633"/>
                  <a:pt x="1414" y="636"/>
                  <a:pt x="1434" y="636"/>
                </a:cubicBezTo>
                <a:cubicBezTo>
                  <a:pt x="1497" y="636"/>
                  <a:pt x="1559" y="608"/>
                  <a:pt x="1600" y="560"/>
                </a:cubicBezTo>
                <a:cubicBezTo>
                  <a:pt x="1637" y="504"/>
                  <a:pt x="1591" y="439"/>
                  <a:pt x="1498" y="411"/>
                </a:cubicBezTo>
                <a:cubicBezTo>
                  <a:pt x="1437" y="402"/>
                  <a:pt x="1375" y="397"/>
                  <a:pt x="1313" y="397"/>
                </a:cubicBezTo>
                <a:cubicBezTo>
                  <a:pt x="1251" y="397"/>
                  <a:pt x="1191" y="402"/>
                  <a:pt x="1135" y="411"/>
                </a:cubicBezTo>
                <a:cubicBezTo>
                  <a:pt x="1228" y="383"/>
                  <a:pt x="1312" y="327"/>
                  <a:pt x="1377" y="243"/>
                </a:cubicBezTo>
                <a:cubicBezTo>
                  <a:pt x="1414" y="188"/>
                  <a:pt x="1368" y="123"/>
                  <a:pt x="1275" y="95"/>
                </a:cubicBezTo>
                <a:cubicBezTo>
                  <a:pt x="1250" y="87"/>
                  <a:pt x="1226" y="84"/>
                  <a:pt x="1202" y="84"/>
                </a:cubicBezTo>
                <a:cubicBezTo>
                  <a:pt x="1136" y="84"/>
                  <a:pt x="1074" y="112"/>
                  <a:pt x="1033" y="160"/>
                </a:cubicBezTo>
                <a:cubicBezTo>
                  <a:pt x="1070" y="104"/>
                  <a:pt x="1024" y="39"/>
                  <a:pt x="921" y="11"/>
                </a:cubicBezTo>
                <a:cubicBezTo>
                  <a:pt x="899" y="4"/>
                  <a:pt x="877" y="0"/>
                  <a:pt x="855" y="0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0" name="Google Shape;950;p42"/>
          <p:cNvSpPr/>
          <p:nvPr/>
        </p:nvSpPr>
        <p:spPr>
          <a:xfrm>
            <a:off x="2320448" y="3456349"/>
            <a:ext cx="277989" cy="130400"/>
          </a:xfrm>
          <a:custGeom>
            <a:avLst/>
            <a:gdLst/>
            <a:ahLst/>
            <a:cxnLst/>
            <a:rect l="l" t="t" r="r" b="b"/>
            <a:pathLst>
              <a:path w="2539" h="1191" extrusionOk="0">
                <a:moveTo>
                  <a:pt x="0" y="1"/>
                </a:moveTo>
                <a:lnTo>
                  <a:pt x="0" y="373"/>
                </a:lnTo>
                <a:cubicBezTo>
                  <a:pt x="0" y="931"/>
                  <a:pt x="670" y="1191"/>
                  <a:pt x="1265" y="1191"/>
                </a:cubicBezTo>
                <a:cubicBezTo>
                  <a:pt x="1860" y="1191"/>
                  <a:pt x="2539" y="940"/>
                  <a:pt x="2539" y="373"/>
                </a:cubicBezTo>
                <a:lnTo>
                  <a:pt x="2539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1" name="Google Shape;951;p42"/>
          <p:cNvSpPr/>
          <p:nvPr/>
        </p:nvSpPr>
        <p:spPr>
          <a:xfrm>
            <a:off x="2320448" y="3370839"/>
            <a:ext cx="277989" cy="176275"/>
          </a:xfrm>
          <a:custGeom>
            <a:avLst/>
            <a:gdLst/>
            <a:ahLst/>
            <a:cxnLst/>
            <a:rect l="l" t="t" r="r" b="b"/>
            <a:pathLst>
              <a:path w="2539" h="1610" extrusionOk="0">
                <a:moveTo>
                  <a:pt x="1255" y="0"/>
                </a:moveTo>
                <a:cubicBezTo>
                  <a:pt x="707" y="0"/>
                  <a:pt x="0" y="233"/>
                  <a:pt x="0" y="791"/>
                </a:cubicBezTo>
                <a:cubicBezTo>
                  <a:pt x="0" y="1349"/>
                  <a:pt x="670" y="1609"/>
                  <a:pt x="1265" y="1609"/>
                </a:cubicBezTo>
                <a:cubicBezTo>
                  <a:pt x="1851" y="1609"/>
                  <a:pt x="2539" y="1358"/>
                  <a:pt x="2539" y="791"/>
                </a:cubicBezTo>
                <a:cubicBezTo>
                  <a:pt x="2539" y="233"/>
                  <a:pt x="1832" y="0"/>
                  <a:pt x="125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2" name="Google Shape;952;p42"/>
          <p:cNvSpPr/>
          <p:nvPr/>
        </p:nvSpPr>
        <p:spPr>
          <a:xfrm>
            <a:off x="2335667" y="3377956"/>
            <a:ext cx="246456" cy="155910"/>
          </a:xfrm>
          <a:custGeom>
            <a:avLst/>
            <a:gdLst/>
            <a:ahLst/>
            <a:cxnLst/>
            <a:rect l="l" t="t" r="r" b="b"/>
            <a:pathLst>
              <a:path w="2251" h="1424" extrusionOk="0">
                <a:moveTo>
                  <a:pt x="1116" y="1"/>
                </a:moveTo>
                <a:cubicBezTo>
                  <a:pt x="624" y="1"/>
                  <a:pt x="0" y="205"/>
                  <a:pt x="0" y="698"/>
                </a:cubicBezTo>
                <a:cubicBezTo>
                  <a:pt x="0" y="1182"/>
                  <a:pt x="596" y="1423"/>
                  <a:pt x="1126" y="1423"/>
                </a:cubicBezTo>
                <a:cubicBezTo>
                  <a:pt x="1646" y="1423"/>
                  <a:pt x="2251" y="1191"/>
                  <a:pt x="2251" y="698"/>
                </a:cubicBezTo>
                <a:cubicBezTo>
                  <a:pt x="2251" y="205"/>
                  <a:pt x="1628" y="1"/>
                  <a:pt x="111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3" name="Google Shape;953;p42"/>
          <p:cNvSpPr/>
          <p:nvPr/>
        </p:nvSpPr>
        <p:spPr>
          <a:xfrm>
            <a:off x="2334682" y="3377956"/>
            <a:ext cx="247442" cy="84634"/>
          </a:xfrm>
          <a:custGeom>
            <a:avLst/>
            <a:gdLst/>
            <a:ahLst/>
            <a:cxnLst/>
            <a:rect l="l" t="t" r="r" b="b"/>
            <a:pathLst>
              <a:path w="2260" h="773" extrusionOk="0">
                <a:moveTo>
                  <a:pt x="1125" y="1"/>
                </a:moveTo>
                <a:cubicBezTo>
                  <a:pt x="614" y="1"/>
                  <a:pt x="9" y="205"/>
                  <a:pt x="9" y="698"/>
                </a:cubicBezTo>
                <a:cubicBezTo>
                  <a:pt x="0" y="717"/>
                  <a:pt x="0" y="745"/>
                  <a:pt x="9" y="772"/>
                </a:cubicBezTo>
                <a:cubicBezTo>
                  <a:pt x="75" y="335"/>
                  <a:pt x="660" y="140"/>
                  <a:pt x="1125" y="140"/>
                </a:cubicBezTo>
                <a:cubicBezTo>
                  <a:pt x="1609" y="140"/>
                  <a:pt x="2204" y="335"/>
                  <a:pt x="2260" y="772"/>
                </a:cubicBezTo>
                <a:cubicBezTo>
                  <a:pt x="2260" y="754"/>
                  <a:pt x="2260" y="726"/>
                  <a:pt x="2260" y="707"/>
                </a:cubicBezTo>
                <a:cubicBezTo>
                  <a:pt x="2260" y="205"/>
                  <a:pt x="1628" y="1"/>
                  <a:pt x="1125" y="1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4" name="Google Shape;954;p42"/>
          <p:cNvSpPr/>
          <p:nvPr/>
        </p:nvSpPr>
        <p:spPr>
          <a:xfrm>
            <a:off x="2373331" y="3412554"/>
            <a:ext cx="173209" cy="107407"/>
          </a:xfrm>
          <a:custGeom>
            <a:avLst/>
            <a:gdLst/>
            <a:ahLst/>
            <a:cxnLst/>
            <a:rect l="l" t="t" r="r" b="b"/>
            <a:pathLst>
              <a:path w="1582" h="981" extrusionOk="0">
                <a:moveTo>
                  <a:pt x="1349" y="624"/>
                </a:moveTo>
                <a:lnTo>
                  <a:pt x="1349" y="624"/>
                </a:lnTo>
                <a:cubicBezTo>
                  <a:pt x="1377" y="633"/>
                  <a:pt x="1405" y="633"/>
                  <a:pt x="1433" y="633"/>
                </a:cubicBezTo>
                <a:lnTo>
                  <a:pt x="1414" y="652"/>
                </a:lnTo>
                <a:cubicBezTo>
                  <a:pt x="1395" y="642"/>
                  <a:pt x="1368" y="633"/>
                  <a:pt x="1349" y="624"/>
                </a:cubicBezTo>
                <a:close/>
                <a:moveTo>
                  <a:pt x="940" y="689"/>
                </a:moveTo>
                <a:lnTo>
                  <a:pt x="949" y="698"/>
                </a:lnTo>
                <a:lnTo>
                  <a:pt x="949" y="708"/>
                </a:lnTo>
                <a:lnTo>
                  <a:pt x="940" y="689"/>
                </a:lnTo>
                <a:close/>
                <a:moveTo>
                  <a:pt x="835" y="1"/>
                </a:moveTo>
                <a:cubicBezTo>
                  <a:pt x="789" y="1"/>
                  <a:pt x="741" y="13"/>
                  <a:pt x="698" y="38"/>
                </a:cubicBezTo>
                <a:lnTo>
                  <a:pt x="633" y="47"/>
                </a:lnTo>
                <a:lnTo>
                  <a:pt x="633" y="150"/>
                </a:lnTo>
                <a:cubicBezTo>
                  <a:pt x="633" y="205"/>
                  <a:pt x="642" y="252"/>
                  <a:pt x="661" y="298"/>
                </a:cubicBezTo>
                <a:cubicBezTo>
                  <a:pt x="586" y="224"/>
                  <a:pt x="493" y="168"/>
                  <a:pt x="391" y="150"/>
                </a:cubicBezTo>
                <a:cubicBezTo>
                  <a:pt x="368" y="143"/>
                  <a:pt x="344" y="140"/>
                  <a:pt x="320" y="140"/>
                </a:cubicBezTo>
                <a:cubicBezTo>
                  <a:pt x="276" y="140"/>
                  <a:pt x="232" y="150"/>
                  <a:pt x="196" y="168"/>
                </a:cubicBezTo>
                <a:lnTo>
                  <a:pt x="140" y="122"/>
                </a:lnTo>
                <a:lnTo>
                  <a:pt x="140" y="252"/>
                </a:lnTo>
                <a:cubicBezTo>
                  <a:pt x="140" y="296"/>
                  <a:pt x="183" y="341"/>
                  <a:pt x="244" y="361"/>
                </a:cubicBezTo>
                <a:lnTo>
                  <a:pt x="244" y="361"/>
                </a:lnTo>
                <a:cubicBezTo>
                  <a:pt x="226" y="356"/>
                  <a:pt x="207" y="354"/>
                  <a:pt x="187" y="354"/>
                </a:cubicBezTo>
                <a:cubicBezTo>
                  <a:pt x="145" y="354"/>
                  <a:pt x="102" y="364"/>
                  <a:pt x="66" y="382"/>
                </a:cubicBezTo>
                <a:lnTo>
                  <a:pt x="1" y="345"/>
                </a:lnTo>
                <a:lnTo>
                  <a:pt x="1" y="466"/>
                </a:lnTo>
                <a:cubicBezTo>
                  <a:pt x="1" y="512"/>
                  <a:pt x="47" y="559"/>
                  <a:pt x="121" y="577"/>
                </a:cubicBezTo>
                <a:cubicBezTo>
                  <a:pt x="182" y="587"/>
                  <a:pt x="242" y="591"/>
                  <a:pt x="303" y="591"/>
                </a:cubicBezTo>
                <a:cubicBezTo>
                  <a:pt x="363" y="591"/>
                  <a:pt x="424" y="587"/>
                  <a:pt x="484" y="577"/>
                </a:cubicBezTo>
                <a:lnTo>
                  <a:pt x="484" y="577"/>
                </a:lnTo>
                <a:cubicBezTo>
                  <a:pt x="410" y="605"/>
                  <a:pt x="345" y="633"/>
                  <a:pt x="289" y="680"/>
                </a:cubicBezTo>
                <a:lnTo>
                  <a:pt x="224" y="661"/>
                </a:lnTo>
                <a:lnTo>
                  <a:pt x="224" y="773"/>
                </a:lnTo>
                <a:cubicBezTo>
                  <a:pt x="224" y="819"/>
                  <a:pt x="270" y="866"/>
                  <a:pt x="345" y="893"/>
                </a:cubicBezTo>
                <a:cubicBezTo>
                  <a:pt x="364" y="898"/>
                  <a:pt x="385" y="900"/>
                  <a:pt x="405" y="900"/>
                </a:cubicBezTo>
                <a:cubicBezTo>
                  <a:pt x="471" y="900"/>
                  <a:pt x="537" y="876"/>
                  <a:pt x="586" y="819"/>
                </a:cubicBezTo>
                <a:lnTo>
                  <a:pt x="586" y="819"/>
                </a:lnTo>
                <a:cubicBezTo>
                  <a:pt x="549" y="884"/>
                  <a:pt x="596" y="949"/>
                  <a:pt x="689" y="968"/>
                </a:cubicBezTo>
                <a:cubicBezTo>
                  <a:pt x="713" y="976"/>
                  <a:pt x="738" y="980"/>
                  <a:pt x="763" y="980"/>
                </a:cubicBezTo>
                <a:cubicBezTo>
                  <a:pt x="824" y="980"/>
                  <a:pt x="884" y="955"/>
                  <a:pt x="930" y="903"/>
                </a:cubicBezTo>
                <a:cubicBezTo>
                  <a:pt x="949" y="884"/>
                  <a:pt x="958" y="856"/>
                  <a:pt x="958" y="819"/>
                </a:cubicBezTo>
                <a:cubicBezTo>
                  <a:pt x="958" y="810"/>
                  <a:pt x="958" y="800"/>
                  <a:pt x="958" y="791"/>
                </a:cubicBezTo>
                <a:lnTo>
                  <a:pt x="958" y="717"/>
                </a:lnTo>
                <a:cubicBezTo>
                  <a:pt x="1033" y="773"/>
                  <a:pt x="1116" y="819"/>
                  <a:pt x="1200" y="838"/>
                </a:cubicBezTo>
                <a:cubicBezTo>
                  <a:pt x="1222" y="845"/>
                  <a:pt x="1245" y="848"/>
                  <a:pt x="1267" y="848"/>
                </a:cubicBezTo>
                <a:cubicBezTo>
                  <a:pt x="1331" y="848"/>
                  <a:pt x="1394" y="821"/>
                  <a:pt x="1442" y="773"/>
                </a:cubicBezTo>
                <a:cubicBezTo>
                  <a:pt x="1451" y="763"/>
                  <a:pt x="1451" y="745"/>
                  <a:pt x="1451" y="735"/>
                </a:cubicBezTo>
                <a:lnTo>
                  <a:pt x="1451" y="633"/>
                </a:lnTo>
                <a:cubicBezTo>
                  <a:pt x="1498" y="624"/>
                  <a:pt x="1544" y="596"/>
                  <a:pt x="1572" y="559"/>
                </a:cubicBezTo>
                <a:cubicBezTo>
                  <a:pt x="1581" y="549"/>
                  <a:pt x="1581" y="540"/>
                  <a:pt x="1581" y="522"/>
                </a:cubicBezTo>
                <a:lnTo>
                  <a:pt x="1581" y="401"/>
                </a:lnTo>
                <a:lnTo>
                  <a:pt x="1544" y="438"/>
                </a:lnTo>
                <a:cubicBezTo>
                  <a:pt x="1526" y="429"/>
                  <a:pt x="1498" y="419"/>
                  <a:pt x="1479" y="410"/>
                </a:cubicBezTo>
                <a:cubicBezTo>
                  <a:pt x="1419" y="401"/>
                  <a:pt x="1358" y="396"/>
                  <a:pt x="1298" y="396"/>
                </a:cubicBezTo>
                <a:cubicBezTo>
                  <a:pt x="1237" y="396"/>
                  <a:pt x="1177" y="401"/>
                  <a:pt x="1116" y="410"/>
                </a:cubicBezTo>
                <a:cubicBezTo>
                  <a:pt x="1209" y="382"/>
                  <a:pt x="1293" y="326"/>
                  <a:pt x="1358" y="243"/>
                </a:cubicBezTo>
                <a:cubicBezTo>
                  <a:pt x="1368" y="233"/>
                  <a:pt x="1377" y="215"/>
                  <a:pt x="1368" y="196"/>
                </a:cubicBezTo>
                <a:lnTo>
                  <a:pt x="1368" y="84"/>
                </a:lnTo>
                <a:lnTo>
                  <a:pt x="1330" y="122"/>
                </a:lnTo>
                <a:cubicBezTo>
                  <a:pt x="1289" y="95"/>
                  <a:pt x="1242" y="83"/>
                  <a:pt x="1197" y="83"/>
                </a:cubicBezTo>
                <a:cubicBezTo>
                  <a:pt x="1130" y="83"/>
                  <a:pt x="1064" y="109"/>
                  <a:pt x="1014" y="159"/>
                </a:cubicBezTo>
                <a:cubicBezTo>
                  <a:pt x="1051" y="94"/>
                  <a:pt x="1005" y="29"/>
                  <a:pt x="903" y="10"/>
                </a:cubicBezTo>
                <a:cubicBezTo>
                  <a:pt x="881" y="4"/>
                  <a:pt x="858" y="1"/>
                  <a:pt x="835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5" name="Google Shape;955;p42"/>
          <p:cNvSpPr/>
          <p:nvPr/>
        </p:nvSpPr>
        <p:spPr>
          <a:xfrm>
            <a:off x="2371251" y="3398321"/>
            <a:ext cx="179341" cy="109816"/>
          </a:xfrm>
          <a:custGeom>
            <a:avLst/>
            <a:gdLst/>
            <a:ahLst/>
            <a:cxnLst/>
            <a:rect l="l" t="t" r="r" b="b"/>
            <a:pathLst>
              <a:path w="1638" h="1003" extrusionOk="0">
                <a:moveTo>
                  <a:pt x="841" y="0"/>
                </a:moveTo>
                <a:cubicBezTo>
                  <a:pt x="697" y="0"/>
                  <a:pt x="587" y="174"/>
                  <a:pt x="689" y="307"/>
                </a:cubicBezTo>
                <a:cubicBezTo>
                  <a:pt x="615" y="233"/>
                  <a:pt x="512" y="187"/>
                  <a:pt x="419" y="159"/>
                </a:cubicBezTo>
                <a:cubicBezTo>
                  <a:pt x="395" y="151"/>
                  <a:pt x="371" y="148"/>
                  <a:pt x="347" y="148"/>
                </a:cubicBezTo>
                <a:cubicBezTo>
                  <a:pt x="280" y="148"/>
                  <a:pt x="219" y="176"/>
                  <a:pt x="178" y="224"/>
                </a:cubicBezTo>
                <a:cubicBezTo>
                  <a:pt x="141" y="278"/>
                  <a:pt x="185" y="341"/>
                  <a:pt x="273" y="370"/>
                </a:cubicBezTo>
                <a:lnTo>
                  <a:pt x="273" y="370"/>
                </a:lnTo>
                <a:cubicBezTo>
                  <a:pt x="253" y="365"/>
                  <a:pt x="233" y="362"/>
                  <a:pt x="213" y="362"/>
                </a:cubicBezTo>
                <a:cubicBezTo>
                  <a:pt x="150" y="362"/>
                  <a:pt x="86" y="390"/>
                  <a:pt x="38" y="438"/>
                </a:cubicBezTo>
                <a:cubicBezTo>
                  <a:pt x="1" y="493"/>
                  <a:pt x="47" y="559"/>
                  <a:pt x="150" y="586"/>
                </a:cubicBezTo>
                <a:cubicBezTo>
                  <a:pt x="206" y="600"/>
                  <a:pt x="266" y="607"/>
                  <a:pt x="328" y="607"/>
                </a:cubicBezTo>
                <a:cubicBezTo>
                  <a:pt x="389" y="607"/>
                  <a:pt x="452" y="600"/>
                  <a:pt x="512" y="586"/>
                </a:cubicBezTo>
                <a:lnTo>
                  <a:pt x="512" y="586"/>
                </a:lnTo>
                <a:cubicBezTo>
                  <a:pt x="410" y="614"/>
                  <a:pt x="326" y="670"/>
                  <a:pt x="271" y="754"/>
                </a:cubicBezTo>
                <a:cubicBezTo>
                  <a:pt x="233" y="810"/>
                  <a:pt x="280" y="875"/>
                  <a:pt x="373" y="903"/>
                </a:cubicBezTo>
                <a:cubicBezTo>
                  <a:pt x="395" y="910"/>
                  <a:pt x="417" y="913"/>
                  <a:pt x="440" y="913"/>
                </a:cubicBezTo>
                <a:cubicBezTo>
                  <a:pt x="503" y="913"/>
                  <a:pt x="567" y="886"/>
                  <a:pt x="615" y="838"/>
                </a:cubicBezTo>
                <a:lnTo>
                  <a:pt x="615" y="838"/>
                </a:lnTo>
                <a:cubicBezTo>
                  <a:pt x="578" y="893"/>
                  <a:pt x="624" y="958"/>
                  <a:pt x="717" y="986"/>
                </a:cubicBezTo>
                <a:cubicBezTo>
                  <a:pt x="743" y="997"/>
                  <a:pt x="769" y="1002"/>
                  <a:pt x="793" y="1002"/>
                </a:cubicBezTo>
                <a:cubicBezTo>
                  <a:pt x="939" y="1002"/>
                  <a:pt x="1054" y="833"/>
                  <a:pt x="959" y="698"/>
                </a:cubicBezTo>
                <a:lnTo>
                  <a:pt x="959" y="698"/>
                </a:lnTo>
                <a:cubicBezTo>
                  <a:pt x="1033" y="772"/>
                  <a:pt x="1126" y="819"/>
                  <a:pt x="1228" y="847"/>
                </a:cubicBezTo>
                <a:cubicBezTo>
                  <a:pt x="1250" y="854"/>
                  <a:pt x="1273" y="858"/>
                  <a:pt x="1295" y="858"/>
                </a:cubicBezTo>
                <a:cubicBezTo>
                  <a:pt x="1359" y="858"/>
                  <a:pt x="1422" y="830"/>
                  <a:pt x="1470" y="782"/>
                </a:cubicBezTo>
                <a:cubicBezTo>
                  <a:pt x="1504" y="723"/>
                  <a:pt x="1469" y="664"/>
                  <a:pt x="1388" y="640"/>
                </a:cubicBezTo>
                <a:lnTo>
                  <a:pt x="1388" y="640"/>
                </a:lnTo>
                <a:cubicBezTo>
                  <a:pt x="1402" y="642"/>
                  <a:pt x="1417" y="644"/>
                  <a:pt x="1431" y="644"/>
                </a:cubicBezTo>
                <a:cubicBezTo>
                  <a:pt x="1498" y="644"/>
                  <a:pt x="1559" y="616"/>
                  <a:pt x="1600" y="568"/>
                </a:cubicBezTo>
                <a:cubicBezTo>
                  <a:pt x="1638" y="503"/>
                  <a:pt x="1600" y="438"/>
                  <a:pt x="1498" y="419"/>
                </a:cubicBezTo>
                <a:cubicBezTo>
                  <a:pt x="1438" y="405"/>
                  <a:pt x="1377" y="398"/>
                  <a:pt x="1317" y="398"/>
                </a:cubicBezTo>
                <a:cubicBezTo>
                  <a:pt x="1256" y="398"/>
                  <a:pt x="1196" y="405"/>
                  <a:pt x="1135" y="419"/>
                </a:cubicBezTo>
                <a:cubicBezTo>
                  <a:pt x="1228" y="391"/>
                  <a:pt x="1312" y="326"/>
                  <a:pt x="1377" y="252"/>
                </a:cubicBezTo>
                <a:cubicBezTo>
                  <a:pt x="1414" y="187"/>
                  <a:pt x="1368" y="121"/>
                  <a:pt x="1275" y="103"/>
                </a:cubicBezTo>
                <a:cubicBezTo>
                  <a:pt x="1251" y="96"/>
                  <a:pt x="1226" y="92"/>
                  <a:pt x="1203" y="92"/>
                </a:cubicBezTo>
                <a:cubicBezTo>
                  <a:pt x="1136" y="92"/>
                  <a:pt x="1074" y="120"/>
                  <a:pt x="1033" y="168"/>
                </a:cubicBezTo>
                <a:cubicBezTo>
                  <a:pt x="1070" y="103"/>
                  <a:pt x="1024" y="38"/>
                  <a:pt x="922" y="19"/>
                </a:cubicBezTo>
                <a:cubicBezTo>
                  <a:pt x="894" y="6"/>
                  <a:pt x="867" y="0"/>
                  <a:pt x="841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6" name="Google Shape;956;p42"/>
          <p:cNvSpPr/>
          <p:nvPr/>
        </p:nvSpPr>
        <p:spPr>
          <a:xfrm>
            <a:off x="2733766" y="3801566"/>
            <a:ext cx="278098" cy="130400"/>
          </a:xfrm>
          <a:custGeom>
            <a:avLst/>
            <a:gdLst/>
            <a:ahLst/>
            <a:cxnLst/>
            <a:rect l="l" t="t" r="r" b="b"/>
            <a:pathLst>
              <a:path w="2540" h="1191" extrusionOk="0">
                <a:moveTo>
                  <a:pt x="1" y="0"/>
                </a:moveTo>
                <a:lnTo>
                  <a:pt x="1" y="372"/>
                </a:lnTo>
                <a:cubicBezTo>
                  <a:pt x="1" y="930"/>
                  <a:pt x="661" y="1190"/>
                  <a:pt x="1256" y="1190"/>
                </a:cubicBezTo>
                <a:cubicBezTo>
                  <a:pt x="1851" y="1190"/>
                  <a:pt x="2539" y="930"/>
                  <a:pt x="2539" y="372"/>
                </a:cubicBezTo>
                <a:lnTo>
                  <a:pt x="253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7" name="Google Shape;957;p42"/>
          <p:cNvSpPr/>
          <p:nvPr/>
        </p:nvSpPr>
        <p:spPr>
          <a:xfrm>
            <a:off x="2732780" y="3715946"/>
            <a:ext cx="277989" cy="175289"/>
          </a:xfrm>
          <a:custGeom>
            <a:avLst/>
            <a:gdLst/>
            <a:ahLst/>
            <a:cxnLst/>
            <a:rect l="l" t="t" r="r" b="b"/>
            <a:pathLst>
              <a:path w="2539" h="1601" extrusionOk="0">
                <a:moveTo>
                  <a:pt x="1256" y="1"/>
                </a:moveTo>
                <a:cubicBezTo>
                  <a:pt x="707" y="1"/>
                  <a:pt x="0" y="233"/>
                  <a:pt x="0" y="791"/>
                </a:cubicBezTo>
                <a:cubicBezTo>
                  <a:pt x="0" y="1349"/>
                  <a:pt x="670" y="1600"/>
                  <a:pt x="1265" y="1600"/>
                </a:cubicBezTo>
                <a:cubicBezTo>
                  <a:pt x="1860" y="1600"/>
                  <a:pt x="2539" y="1349"/>
                  <a:pt x="2539" y="791"/>
                </a:cubicBezTo>
                <a:cubicBezTo>
                  <a:pt x="2539" y="224"/>
                  <a:pt x="1832" y="1"/>
                  <a:pt x="125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8" name="Google Shape;958;p42"/>
          <p:cNvSpPr/>
          <p:nvPr/>
        </p:nvSpPr>
        <p:spPr>
          <a:xfrm>
            <a:off x="2748985" y="3722077"/>
            <a:ext cx="246566" cy="155910"/>
          </a:xfrm>
          <a:custGeom>
            <a:avLst/>
            <a:gdLst/>
            <a:ahLst/>
            <a:cxnLst/>
            <a:rect l="l" t="t" r="r" b="b"/>
            <a:pathLst>
              <a:path w="2252" h="1424" extrusionOk="0">
                <a:moveTo>
                  <a:pt x="1117" y="1"/>
                </a:moveTo>
                <a:cubicBezTo>
                  <a:pt x="624" y="1"/>
                  <a:pt x="1" y="215"/>
                  <a:pt x="1" y="698"/>
                </a:cubicBezTo>
                <a:cubicBezTo>
                  <a:pt x="1" y="1191"/>
                  <a:pt x="587" y="1424"/>
                  <a:pt x="1117" y="1424"/>
                </a:cubicBezTo>
                <a:cubicBezTo>
                  <a:pt x="1647" y="1424"/>
                  <a:pt x="2251" y="1200"/>
                  <a:pt x="2251" y="707"/>
                </a:cubicBezTo>
                <a:cubicBezTo>
                  <a:pt x="2251" y="215"/>
                  <a:pt x="1619" y="1"/>
                  <a:pt x="111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9" name="Google Shape;959;p42"/>
          <p:cNvSpPr/>
          <p:nvPr/>
        </p:nvSpPr>
        <p:spPr>
          <a:xfrm>
            <a:off x="2747999" y="3722077"/>
            <a:ext cx="246566" cy="85619"/>
          </a:xfrm>
          <a:custGeom>
            <a:avLst/>
            <a:gdLst/>
            <a:ahLst/>
            <a:cxnLst/>
            <a:rect l="l" t="t" r="r" b="b"/>
            <a:pathLst>
              <a:path w="2252" h="782" extrusionOk="0">
                <a:moveTo>
                  <a:pt x="1117" y="1"/>
                </a:moveTo>
                <a:cubicBezTo>
                  <a:pt x="605" y="1"/>
                  <a:pt x="1" y="215"/>
                  <a:pt x="1" y="698"/>
                </a:cubicBezTo>
                <a:cubicBezTo>
                  <a:pt x="1" y="726"/>
                  <a:pt x="1" y="754"/>
                  <a:pt x="1" y="773"/>
                </a:cubicBezTo>
                <a:cubicBezTo>
                  <a:pt x="66" y="336"/>
                  <a:pt x="652" y="150"/>
                  <a:pt x="1126" y="150"/>
                </a:cubicBezTo>
                <a:cubicBezTo>
                  <a:pt x="1600" y="150"/>
                  <a:pt x="2195" y="345"/>
                  <a:pt x="2251" y="782"/>
                </a:cubicBezTo>
                <a:cubicBezTo>
                  <a:pt x="2251" y="763"/>
                  <a:pt x="2251" y="735"/>
                  <a:pt x="2251" y="717"/>
                </a:cubicBezTo>
                <a:cubicBezTo>
                  <a:pt x="2251" y="215"/>
                  <a:pt x="1628" y="1"/>
                  <a:pt x="1117" y="1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0" name="Google Shape;960;p42"/>
          <p:cNvSpPr/>
          <p:nvPr/>
        </p:nvSpPr>
        <p:spPr>
          <a:xfrm>
            <a:off x="2786758" y="3757332"/>
            <a:ext cx="172114" cy="107626"/>
          </a:xfrm>
          <a:custGeom>
            <a:avLst/>
            <a:gdLst/>
            <a:ahLst/>
            <a:cxnLst/>
            <a:rect l="l" t="t" r="r" b="b"/>
            <a:pathLst>
              <a:path w="1572" h="983" extrusionOk="0">
                <a:moveTo>
                  <a:pt x="1339" y="627"/>
                </a:moveTo>
                <a:cubicBezTo>
                  <a:pt x="1358" y="627"/>
                  <a:pt x="1376" y="631"/>
                  <a:pt x="1398" y="631"/>
                </a:cubicBezTo>
                <a:cubicBezTo>
                  <a:pt x="1408" y="631"/>
                  <a:pt x="1420" y="630"/>
                  <a:pt x="1432" y="627"/>
                </a:cubicBezTo>
                <a:lnTo>
                  <a:pt x="1432" y="627"/>
                </a:lnTo>
                <a:lnTo>
                  <a:pt x="1404" y="655"/>
                </a:lnTo>
                <a:cubicBezTo>
                  <a:pt x="1386" y="637"/>
                  <a:pt x="1358" y="627"/>
                  <a:pt x="1339" y="627"/>
                </a:cubicBezTo>
                <a:close/>
                <a:moveTo>
                  <a:pt x="939" y="683"/>
                </a:moveTo>
                <a:lnTo>
                  <a:pt x="949" y="692"/>
                </a:lnTo>
                <a:lnTo>
                  <a:pt x="939" y="702"/>
                </a:lnTo>
                <a:cubicBezTo>
                  <a:pt x="939" y="692"/>
                  <a:pt x="939" y="692"/>
                  <a:pt x="939" y="683"/>
                </a:cubicBezTo>
                <a:close/>
                <a:moveTo>
                  <a:pt x="850" y="1"/>
                </a:moveTo>
                <a:cubicBezTo>
                  <a:pt x="793" y="1"/>
                  <a:pt x="738" y="13"/>
                  <a:pt x="688" y="41"/>
                </a:cubicBezTo>
                <a:lnTo>
                  <a:pt x="632" y="51"/>
                </a:lnTo>
                <a:lnTo>
                  <a:pt x="632" y="153"/>
                </a:lnTo>
                <a:cubicBezTo>
                  <a:pt x="623" y="200"/>
                  <a:pt x="632" y="255"/>
                  <a:pt x="660" y="302"/>
                </a:cubicBezTo>
                <a:cubicBezTo>
                  <a:pt x="586" y="227"/>
                  <a:pt x="493" y="172"/>
                  <a:pt x="391" y="144"/>
                </a:cubicBezTo>
                <a:cubicBezTo>
                  <a:pt x="372" y="141"/>
                  <a:pt x="354" y="140"/>
                  <a:pt x="336" y="140"/>
                </a:cubicBezTo>
                <a:cubicBezTo>
                  <a:pt x="284" y="140"/>
                  <a:pt x="235" y="151"/>
                  <a:pt x="186" y="172"/>
                </a:cubicBezTo>
                <a:lnTo>
                  <a:pt x="130" y="125"/>
                </a:lnTo>
                <a:lnTo>
                  <a:pt x="130" y="255"/>
                </a:lnTo>
                <a:cubicBezTo>
                  <a:pt x="130" y="300"/>
                  <a:pt x="173" y="345"/>
                  <a:pt x="243" y="365"/>
                </a:cubicBezTo>
                <a:lnTo>
                  <a:pt x="243" y="365"/>
                </a:lnTo>
                <a:cubicBezTo>
                  <a:pt x="223" y="360"/>
                  <a:pt x="202" y="357"/>
                  <a:pt x="182" y="357"/>
                </a:cubicBezTo>
                <a:cubicBezTo>
                  <a:pt x="140" y="357"/>
                  <a:pt x="98" y="367"/>
                  <a:pt x="56" y="385"/>
                </a:cubicBezTo>
                <a:lnTo>
                  <a:pt x="0" y="348"/>
                </a:lnTo>
                <a:lnTo>
                  <a:pt x="0" y="469"/>
                </a:lnTo>
                <a:cubicBezTo>
                  <a:pt x="0" y="516"/>
                  <a:pt x="37" y="562"/>
                  <a:pt x="112" y="581"/>
                </a:cubicBezTo>
                <a:cubicBezTo>
                  <a:pt x="172" y="590"/>
                  <a:pt x="233" y="595"/>
                  <a:pt x="293" y="595"/>
                </a:cubicBezTo>
                <a:cubicBezTo>
                  <a:pt x="353" y="595"/>
                  <a:pt x="414" y="590"/>
                  <a:pt x="474" y="581"/>
                </a:cubicBezTo>
                <a:lnTo>
                  <a:pt x="474" y="581"/>
                </a:lnTo>
                <a:cubicBezTo>
                  <a:pt x="409" y="599"/>
                  <a:pt x="344" y="637"/>
                  <a:pt x="279" y="683"/>
                </a:cubicBezTo>
                <a:lnTo>
                  <a:pt x="223" y="655"/>
                </a:lnTo>
                <a:lnTo>
                  <a:pt x="223" y="776"/>
                </a:lnTo>
                <a:cubicBezTo>
                  <a:pt x="223" y="823"/>
                  <a:pt x="260" y="869"/>
                  <a:pt x="335" y="888"/>
                </a:cubicBezTo>
                <a:cubicBezTo>
                  <a:pt x="359" y="895"/>
                  <a:pt x="383" y="898"/>
                  <a:pt x="407" y="898"/>
                </a:cubicBezTo>
                <a:cubicBezTo>
                  <a:pt x="474" y="898"/>
                  <a:pt x="535" y="871"/>
                  <a:pt x="577" y="823"/>
                </a:cubicBezTo>
                <a:lnTo>
                  <a:pt x="577" y="823"/>
                </a:lnTo>
                <a:cubicBezTo>
                  <a:pt x="539" y="888"/>
                  <a:pt x="586" y="953"/>
                  <a:pt x="679" y="971"/>
                </a:cubicBezTo>
                <a:cubicBezTo>
                  <a:pt x="703" y="979"/>
                  <a:pt x="728" y="982"/>
                  <a:pt x="751" y="982"/>
                </a:cubicBezTo>
                <a:cubicBezTo>
                  <a:pt x="818" y="982"/>
                  <a:pt x="879" y="954"/>
                  <a:pt x="921" y="906"/>
                </a:cubicBezTo>
                <a:cubicBezTo>
                  <a:pt x="939" y="878"/>
                  <a:pt x="949" y="850"/>
                  <a:pt x="949" y="823"/>
                </a:cubicBezTo>
                <a:cubicBezTo>
                  <a:pt x="958" y="813"/>
                  <a:pt x="958" y="804"/>
                  <a:pt x="949" y="795"/>
                </a:cubicBezTo>
                <a:lnTo>
                  <a:pt x="949" y="711"/>
                </a:lnTo>
                <a:cubicBezTo>
                  <a:pt x="1023" y="776"/>
                  <a:pt x="1107" y="823"/>
                  <a:pt x="1190" y="841"/>
                </a:cubicBezTo>
                <a:cubicBezTo>
                  <a:pt x="1215" y="848"/>
                  <a:pt x="1239" y="852"/>
                  <a:pt x="1263" y="852"/>
                </a:cubicBezTo>
                <a:cubicBezTo>
                  <a:pt x="1329" y="852"/>
                  <a:pt x="1391" y="824"/>
                  <a:pt x="1432" y="776"/>
                </a:cubicBezTo>
                <a:cubicBezTo>
                  <a:pt x="1441" y="767"/>
                  <a:pt x="1451" y="748"/>
                  <a:pt x="1451" y="730"/>
                </a:cubicBezTo>
                <a:lnTo>
                  <a:pt x="1451" y="637"/>
                </a:lnTo>
                <a:cubicBezTo>
                  <a:pt x="1497" y="627"/>
                  <a:pt x="1534" y="599"/>
                  <a:pt x="1562" y="562"/>
                </a:cubicBezTo>
                <a:cubicBezTo>
                  <a:pt x="1572" y="553"/>
                  <a:pt x="1572" y="544"/>
                  <a:pt x="1572" y="525"/>
                </a:cubicBezTo>
                <a:lnTo>
                  <a:pt x="1572" y="395"/>
                </a:lnTo>
                <a:lnTo>
                  <a:pt x="1534" y="441"/>
                </a:lnTo>
                <a:cubicBezTo>
                  <a:pt x="1516" y="423"/>
                  <a:pt x="1497" y="423"/>
                  <a:pt x="1469" y="413"/>
                </a:cubicBezTo>
                <a:cubicBezTo>
                  <a:pt x="1409" y="399"/>
                  <a:pt x="1348" y="392"/>
                  <a:pt x="1288" y="392"/>
                </a:cubicBezTo>
                <a:cubicBezTo>
                  <a:pt x="1228" y="392"/>
                  <a:pt x="1167" y="399"/>
                  <a:pt x="1107" y="413"/>
                </a:cubicBezTo>
                <a:cubicBezTo>
                  <a:pt x="1200" y="385"/>
                  <a:pt x="1293" y="320"/>
                  <a:pt x="1348" y="246"/>
                </a:cubicBezTo>
                <a:cubicBezTo>
                  <a:pt x="1358" y="227"/>
                  <a:pt x="1367" y="218"/>
                  <a:pt x="1367" y="200"/>
                </a:cubicBezTo>
                <a:lnTo>
                  <a:pt x="1367" y="79"/>
                </a:lnTo>
                <a:lnTo>
                  <a:pt x="1321" y="125"/>
                </a:lnTo>
                <a:cubicBezTo>
                  <a:pt x="1276" y="97"/>
                  <a:pt x="1226" y="82"/>
                  <a:pt x="1177" y="82"/>
                </a:cubicBezTo>
                <a:cubicBezTo>
                  <a:pt x="1113" y="82"/>
                  <a:pt x="1051" y="106"/>
                  <a:pt x="1004" y="153"/>
                </a:cubicBezTo>
                <a:cubicBezTo>
                  <a:pt x="1042" y="97"/>
                  <a:pt x="995" y="32"/>
                  <a:pt x="902" y="4"/>
                </a:cubicBezTo>
                <a:cubicBezTo>
                  <a:pt x="885" y="2"/>
                  <a:pt x="867" y="1"/>
                  <a:pt x="850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1" name="Google Shape;961;p42"/>
          <p:cNvSpPr/>
          <p:nvPr/>
        </p:nvSpPr>
        <p:spPr>
          <a:xfrm>
            <a:off x="2784678" y="3744303"/>
            <a:ext cx="179341" cy="109378"/>
          </a:xfrm>
          <a:custGeom>
            <a:avLst/>
            <a:gdLst/>
            <a:ahLst/>
            <a:cxnLst/>
            <a:rect l="l" t="t" r="r" b="b"/>
            <a:pathLst>
              <a:path w="1638" h="999" extrusionOk="0">
                <a:moveTo>
                  <a:pt x="854" y="1"/>
                </a:moveTo>
                <a:cubicBezTo>
                  <a:pt x="791" y="1"/>
                  <a:pt x="727" y="29"/>
                  <a:pt x="679" y="77"/>
                </a:cubicBezTo>
                <a:cubicBezTo>
                  <a:pt x="642" y="142"/>
                  <a:pt x="642" y="235"/>
                  <a:pt x="679" y="309"/>
                </a:cubicBezTo>
                <a:cubicBezTo>
                  <a:pt x="605" y="235"/>
                  <a:pt x="512" y="179"/>
                  <a:pt x="410" y="151"/>
                </a:cubicBezTo>
                <a:cubicBezTo>
                  <a:pt x="388" y="144"/>
                  <a:pt x="365" y="140"/>
                  <a:pt x="343" y="140"/>
                </a:cubicBezTo>
                <a:cubicBezTo>
                  <a:pt x="279" y="140"/>
                  <a:pt x="216" y="168"/>
                  <a:pt x="168" y="216"/>
                </a:cubicBezTo>
                <a:cubicBezTo>
                  <a:pt x="134" y="275"/>
                  <a:pt x="169" y="333"/>
                  <a:pt x="251" y="358"/>
                </a:cubicBezTo>
                <a:lnTo>
                  <a:pt x="251" y="358"/>
                </a:lnTo>
                <a:cubicBezTo>
                  <a:pt x="236" y="355"/>
                  <a:pt x="221" y="354"/>
                  <a:pt x="207" y="354"/>
                </a:cubicBezTo>
                <a:cubicBezTo>
                  <a:pt x="140" y="354"/>
                  <a:pt x="79" y="382"/>
                  <a:pt x="38" y="430"/>
                </a:cubicBezTo>
                <a:cubicBezTo>
                  <a:pt x="0" y="495"/>
                  <a:pt x="47" y="560"/>
                  <a:pt x="140" y="579"/>
                </a:cubicBezTo>
                <a:cubicBezTo>
                  <a:pt x="200" y="593"/>
                  <a:pt x="261" y="600"/>
                  <a:pt x="321" y="600"/>
                </a:cubicBezTo>
                <a:cubicBezTo>
                  <a:pt x="382" y="600"/>
                  <a:pt x="442" y="593"/>
                  <a:pt x="503" y="579"/>
                </a:cubicBezTo>
                <a:lnTo>
                  <a:pt x="503" y="579"/>
                </a:lnTo>
                <a:cubicBezTo>
                  <a:pt x="410" y="616"/>
                  <a:pt x="326" y="672"/>
                  <a:pt x="261" y="746"/>
                </a:cubicBezTo>
                <a:cubicBezTo>
                  <a:pt x="224" y="811"/>
                  <a:pt x="270" y="876"/>
                  <a:pt x="363" y="895"/>
                </a:cubicBezTo>
                <a:cubicBezTo>
                  <a:pt x="387" y="902"/>
                  <a:pt x="412" y="906"/>
                  <a:pt x="435" y="906"/>
                </a:cubicBezTo>
                <a:cubicBezTo>
                  <a:pt x="502" y="906"/>
                  <a:pt x="564" y="878"/>
                  <a:pt x="605" y="830"/>
                </a:cubicBezTo>
                <a:lnTo>
                  <a:pt x="605" y="830"/>
                </a:lnTo>
                <a:cubicBezTo>
                  <a:pt x="568" y="895"/>
                  <a:pt x="614" y="960"/>
                  <a:pt x="717" y="979"/>
                </a:cubicBezTo>
                <a:cubicBezTo>
                  <a:pt x="745" y="992"/>
                  <a:pt x="773" y="998"/>
                  <a:pt x="800" y="998"/>
                </a:cubicBezTo>
                <a:cubicBezTo>
                  <a:pt x="942" y="998"/>
                  <a:pt x="1052" y="831"/>
                  <a:pt x="958" y="690"/>
                </a:cubicBezTo>
                <a:lnTo>
                  <a:pt x="958" y="690"/>
                </a:lnTo>
                <a:cubicBezTo>
                  <a:pt x="1033" y="765"/>
                  <a:pt x="1126" y="821"/>
                  <a:pt x="1228" y="839"/>
                </a:cubicBezTo>
                <a:cubicBezTo>
                  <a:pt x="1250" y="847"/>
                  <a:pt x="1272" y="850"/>
                  <a:pt x="1295" y="850"/>
                </a:cubicBezTo>
                <a:cubicBezTo>
                  <a:pt x="1358" y="850"/>
                  <a:pt x="1419" y="822"/>
                  <a:pt x="1460" y="774"/>
                </a:cubicBezTo>
                <a:cubicBezTo>
                  <a:pt x="1497" y="720"/>
                  <a:pt x="1453" y="657"/>
                  <a:pt x="1365" y="628"/>
                </a:cubicBezTo>
                <a:lnTo>
                  <a:pt x="1365" y="628"/>
                </a:lnTo>
                <a:cubicBezTo>
                  <a:pt x="1385" y="633"/>
                  <a:pt x="1405" y="636"/>
                  <a:pt x="1425" y="636"/>
                </a:cubicBezTo>
                <a:cubicBezTo>
                  <a:pt x="1489" y="636"/>
                  <a:pt x="1552" y="608"/>
                  <a:pt x="1600" y="560"/>
                </a:cubicBezTo>
                <a:cubicBezTo>
                  <a:pt x="1637" y="495"/>
                  <a:pt x="1591" y="430"/>
                  <a:pt x="1488" y="411"/>
                </a:cubicBezTo>
                <a:cubicBezTo>
                  <a:pt x="1428" y="398"/>
                  <a:pt x="1367" y="391"/>
                  <a:pt x="1307" y="391"/>
                </a:cubicBezTo>
                <a:cubicBezTo>
                  <a:pt x="1247" y="391"/>
                  <a:pt x="1186" y="398"/>
                  <a:pt x="1126" y="411"/>
                </a:cubicBezTo>
                <a:cubicBezTo>
                  <a:pt x="1219" y="374"/>
                  <a:pt x="1312" y="319"/>
                  <a:pt x="1367" y="244"/>
                </a:cubicBezTo>
                <a:cubicBezTo>
                  <a:pt x="1405" y="179"/>
                  <a:pt x="1358" y="114"/>
                  <a:pt x="1265" y="95"/>
                </a:cubicBezTo>
                <a:cubicBezTo>
                  <a:pt x="1241" y="87"/>
                  <a:pt x="1216" y="83"/>
                  <a:pt x="1191" y="83"/>
                </a:cubicBezTo>
                <a:cubicBezTo>
                  <a:pt x="1130" y="83"/>
                  <a:pt x="1070" y="108"/>
                  <a:pt x="1023" y="160"/>
                </a:cubicBezTo>
                <a:cubicBezTo>
                  <a:pt x="1061" y="95"/>
                  <a:pt x="1014" y="30"/>
                  <a:pt x="921" y="12"/>
                </a:cubicBezTo>
                <a:cubicBezTo>
                  <a:pt x="899" y="4"/>
                  <a:pt x="877" y="1"/>
                  <a:pt x="854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2" name="Google Shape;962;p42"/>
          <p:cNvSpPr/>
          <p:nvPr/>
        </p:nvSpPr>
        <p:spPr>
          <a:xfrm>
            <a:off x="2006765" y="2944273"/>
            <a:ext cx="278098" cy="129414"/>
          </a:xfrm>
          <a:custGeom>
            <a:avLst/>
            <a:gdLst/>
            <a:ahLst/>
            <a:cxnLst/>
            <a:rect l="l" t="t" r="r" b="b"/>
            <a:pathLst>
              <a:path w="2540" h="1182" extrusionOk="0">
                <a:moveTo>
                  <a:pt x="1" y="0"/>
                </a:moveTo>
                <a:lnTo>
                  <a:pt x="1" y="372"/>
                </a:lnTo>
                <a:cubicBezTo>
                  <a:pt x="1" y="930"/>
                  <a:pt x="670" y="1181"/>
                  <a:pt x="1266" y="1181"/>
                </a:cubicBezTo>
                <a:cubicBezTo>
                  <a:pt x="1861" y="1181"/>
                  <a:pt x="2540" y="930"/>
                  <a:pt x="2540" y="372"/>
                </a:cubicBezTo>
                <a:lnTo>
                  <a:pt x="2540" y="0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3" name="Google Shape;963;p42"/>
          <p:cNvSpPr/>
          <p:nvPr/>
        </p:nvSpPr>
        <p:spPr>
          <a:xfrm>
            <a:off x="2006765" y="2857668"/>
            <a:ext cx="278098" cy="176275"/>
          </a:xfrm>
          <a:custGeom>
            <a:avLst/>
            <a:gdLst/>
            <a:ahLst/>
            <a:cxnLst/>
            <a:rect l="l" t="t" r="r" b="b"/>
            <a:pathLst>
              <a:path w="2540" h="1610" extrusionOk="0">
                <a:moveTo>
                  <a:pt x="1256" y="1"/>
                </a:moveTo>
                <a:cubicBezTo>
                  <a:pt x="698" y="1"/>
                  <a:pt x="1" y="233"/>
                  <a:pt x="1" y="791"/>
                </a:cubicBezTo>
                <a:cubicBezTo>
                  <a:pt x="1" y="1358"/>
                  <a:pt x="670" y="1609"/>
                  <a:pt x="1256" y="1609"/>
                </a:cubicBezTo>
                <a:cubicBezTo>
                  <a:pt x="1851" y="1609"/>
                  <a:pt x="2540" y="1358"/>
                  <a:pt x="2540" y="791"/>
                </a:cubicBezTo>
                <a:cubicBezTo>
                  <a:pt x="2540" y="233"/>
                  <a:pt x="1823" y="1"/>
                  <a:pt x="1256" y="1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4" name="Google Shape;964;p42"/>
          <p:cNvSpPr/>
          <p:nvPr/>
        </p:nvSpPr>
        <p:spPr>
          <a:xfrm>
            <a:off x="2022093" y="2864785"/>
            <a:ext cx="246456" cy="155910"/>
          </a:xfrm>
          <a:custGeom>
            <a:avLst/>
            <a:gdLst/>
            <a:ahLst/>
            <a:cxnLst/>
            <a:rect l="l" t="t" r="r" b="b"/>
            <a:pathLst>
              <a:path w="2251" h="1424" extrusionOk="0">
                <a:moveTo>
                  <a:pt x="1116" y="1"/>
                </a:moveTo>
                <a:cubicBezTo>
                  <a:pt x="623" y="1"/>
                  <a:pt x="0" y="205"/>
                  <a:pt x="0" y="707"/>
                </a:cubicBezTo>
                <a:cubicBezTo>
                  <a:pt x="0" y="1200"/>
                  <a:pt x="595" y="1424"/>
                  <a:pt x="1126" y="1424"/>
                </a:cubicBezTo>
                <a:cubicBezTo>
                  <a:pt x="1646" y="1424"/>
                  <a:pt x="2251" y="1200"/>
                  <a:pt x="2251" y="707"/>
                </a:cubicBezTo>
                <a:cubicBezTo>
                  <a:pt x="2251" y="215"/>
                  <a:pt x="1628" y="1"/>
                  <a:pt x="1116" y="1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5" name="Google Shape;965;p42"/>
          <p:cNvSpPr/>
          <p:nvPr/>
        </p:nvSpPr>
        <p:spPr>
          <a:xfrm>
            <a:off x="2021108" y="2864785"/>
            <a:ext cx="247442" cy="85619"/>
          </a:xfrm>
          <a:custGeom>
            <a:avLst/>
            <a:gdLst/>
            <a:ahLst/>
            <a:cxnLst/>
            <a:rect l="l" t="t" r="r" b="b"/>
            <a:pathLst>
              <a:path w="2260" h="782" extrusionOk="0">
                <a:moveTo>
                  <a:pt x="1125" y="1"/>
                </a:moveTo>
                <a:cubicBezTo>
                  <a:pt x="614" y="1"/>
                  <a:pt x="9" y="205"/>
                  <a:pt x="9" y="707"/>
                </a:cubicBezTo>
                <a:cubicBezTo>
                  <a:pt x="0" y="726"/>
                  <a:pt x="0" y="754"/>
                  <a:pt x="9" y="782"/>
                </a:cubicBezTo>
                <a:cubicBezTo>
                  <a:pt x="74" y="336"/>
                  <a:pt x="660" y="150"/>
                  <a:pt x="1125" y="150"/>
                </a:cubicBezTo>
                <a:cubicBezTo>
                  <a:pt x="1609" y="150"/>
                  <a:pt x="2195" y="336"/>
                  <a:pt x="2260" y="782"/>
                </a:cubicBezTo>
                <a:lnTo>
                  <a:pt x="2260" y="707"/>
                </a:lnTo>
                <a:cubicBezTo>
                  <a:pt x="2260" y="215"/>
                  <a:pt x="1627" y="1"/>
                  <a:pt x="1125" y="1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6" name="Google Shape;966;p42"/>
          <p:cNvSpPr/>
          <p:nvPr/>
        </p:nvSpPr>
        <p:spPr>
          <a:xfrm>
            <a:off x="2059757" y="2899492"/>
            <a:ext cx="173209" cy="108174"/>
          </a:xfrm>
          <a:custGeom>
            <a:avLst/>
            <a:gdLst/>
            <a:ahLst/>
            <a:cxnLst/>
            <a:rect l="l" t="t" r="r" b="b"/>
            <a:pathLst>
              <a:path w="1582" h="988" extrusionOk="0">
                <a:moveTo>
                  <a:pt x="1339" y="632"/>
                </a:moveTo>
                <a:cubicBezTo>
                  <a:pt x="1364" y="632"/>
                  <a:pt x="1385" y="636"/>
                  <a:pt x="1404" y="636"/>
                </a:cubicBezTo>
                <a:cubicBezTo>
                  <a:pt x="1414" y="636"/>
                  <a:pt x="1423" y="635"/>
                  <a:pt x="1432" y="632"/>
                </a:cubicBezTo>
                <a:lnTo>
                  <a:pt x="1432" y="632"/>
                </a:lnTo>
                <a:lnTo>
                  <a:pt x="1414" y="660"/>
                </a:lnTo>
                <a:cubicBezTo>
                  <a:pt x="1386" y="642"/>
                  <a:pt x="1367" y="632"/>
                  <a:pt x="1339" y="632"/>
                </a:cubicBezTo>
                <a:close/>
                <a:moveTo>
                  <a:pt x="838" y="0"/>
                </a:moveTo>
                <a:cubicBezTo>
                  <a:pt x="791" y="0"/>
                  <a:pt x="742" y="15"/>
                  <a:pt x="698" y="46"/>
                </a:cubicBezTo>
                <a:lnTo>
                  <a:pt x="633" y="56"/>
                </a:lnTo>
                <a:lnTo>
                  <a:pt x="633" y="149"/>
                </a:lnTo>
                <a:cubicBezTo>
                  <a:pt x="633" y="205"/>
                  <a:pt x="642" y="251"/>
                  <a:pt x="661" y="298"/>
                </a:cubicBezTo>
                <a:cubicBezTo>
                  <a:pt x="586" y="223"/>
                  <a:pt x="493" y="177"/>
                  <a:pt x="391" y="149"/>
                </a:cubicBezTo>
                <a:cubicBezTo>
                  <a:pt x="369" y="143"/>
                  <a:pt x="347" y="139"/>
                  <a:pt x="324" y="139"/>
                </a:cubicBezTo>
                <a:cubicBezTo>
                  <a:pt x="278" y="139"/>
                  <a:pt x="233" y="152"/>
                  <a:pt x="196" y="177"/>
                </a:cubicBezTo>
                <a:lnTo>
                  <a:pt x="140" y="130"/>
                </a:lnTo>
                <a:lnTo>
                  <a:pt x="140" y="251"/>
                </a:lnTo>
                <a:cubicBezTo>
                  <a:pt x="140" y="298"/>
                  <a:pt x="177" y="344"/>
                  <a:pt x="251" y="363"/>
                </a:cubicBezTo>
                <a:cubicBezTo>
                  <a:pt x="231" y="359"/>
                  <a:pt x="208" y="357"/>
                  <a:pt x="185" y="357"/>
                </a:cubicBezTo>
                <a:cubicBezTo>
                  <a:pt x="144" y="357"/>
                  <a:pt x="101" y="364"/>
                  <a:pt x="65" y="381"/>
                </a:cubicBezTo>
                <a:lnTo>
                  <a:pt x="0" y="344"/>
                </a:lnTo>
                <a:lnTo>
                  <a:pt x="0" y="474"/>
                </a:lnTo>
                <a:cubicBezTo>
                  <a:pt x="0" y="521"/>
                  <a:pt x="47" y="558"/>
                  <a:pt x="121" y="576"/>
                </a:cubicBezTo>
                <a:cubicBezTo>
                  <a:pt x="182" y="590"/>
                  <a:pt x="242" y="597"/>
                  <a:pt x="303" y="597"/>
                </a:cubicBezTo>
                <a:cubicBezTo>
                  <a:pt x="363" y="597"/>
                  <a:pt x="424" y="590"/>
                  <a:pt x="484" y="576"/>
                </a:cubicBezTo>
                <a:lnTo>
                  <a:pt x="484" y="576"/>
                </a:lnTo>
                <a:cubicBezTo>
                  <a:pt x="410" y="604"/>
                  <a:pt x="344" y="642"/>
                  <a:pt x="289" y="688"/>
                </a:cubicBezTo>
                <a:lnTo>
                  <a:pt x="224" y="660"/>
                </a:lnTo>
                <a:lnTo>
                  <a:pt x="224" y="772"/>
                </a:lnTo>
                <a:cubicBezTo>
                  <a:pt x="224" y="828"/>
                  <a:pt x="270" y="874"/>
                  <a:pt x="344" y="893"/>
                </a:cubicBezTo>
                <a:cubicBezTo>
                  <a:pt x="366" y="900"/>
                  <a:pt x="389" y="903"/>
                  <a:pt x="411" y="903"/>
                </a:cubicBezTo>
                <a:cubicBezTo>
                  <a:pt x="474" y="903"/>
                  <a:pt x="536" y="876"/>
                  <a:pt x="577" y="828"/>
                </a:cubicBezTo>
                <a:lnTo>
                  <a:pt x="577" y="828"/>
                </a:lnTo>
                <a:cubicBezTo>
                  <a:pt x="540" y="883"/>
                  <a:pt x="596" y="948"/>
                  <a:pt x="689" y="976"/>
                </a:cubicBezTo>
                <a:cubicBezTo>
                  <a:pt x="710" y="984"/>
                  <a:pt x="733" y="987"/>
                  <a:pt x="755" y="987"/>
                </a:cubicBezTo>
                <a:cubicBezTo>
                  <a:pt x="819" y="987"/>
                  <a:pt x="882" y="959"/>
                  <a:pt x="930" y="911"/>
                </a:cubicBezTo>
                <a:cubicBezTo>
                  <a:pt x="940" y="883"/>
                  <a:pt x="949" y="855"/>
                  <a:pt x="958" y="828"/>
                </a:cubicBezTo>
                <a:lnTo>
                  <a:pt x="958" y="707"/>
                </a:lnTo>
                <a:lnTo>
                  <a:pt x="949" y="707"/>
                </a:lnTo>
                <a:lnTo>
                  <a:pt x="949" y="688"/>
                </a:lnTo>
                <a:lnTo>
                  <a:pt x="958" y="707"/>
                </a:lnTo>
                <a:cubicBezTo>
                  <a:pt x="1023" y="772"/>
                  <a:pt x="1107" y="818"/>
                  <a:pt x="1200" y="837"/>
                </a:cubicBezTo>
                <a:cubicBezTo>
                  <a:pt x="1222" y="844"/>
                  <a:pt x="1244" y="848"/>
                  <a:pt x="1267" y="848"/>
                </a:cubicBezTo>
                <a:cubicBezTo>
                  <a:pt x="1330" y="848"/>
                  <a:pt x="1391" y="820"/>
                  <a:pt x="1432" y="772"/>
                </a:cubicBezTo>
                <a:cubicBezTo>
                  <a:pt x="1442" y="762"/>
                  <a:pt x="1451" y="744"/>
                  <a:pt x="1451" y="725"/>
                </a:cubicBezTo>
                <a:lnTo>
                  <a:pt x="1451" y="632"/>
                </a:lnTo>
                <a:cubicBezTo>
                  <a:pt x="1498" y="623"/>
                  <a:pt x="1544" y="604"/>
                  <a:pt x="1572" y="567"/>
                </a:cubicBezTo>
                <a:cubicBezTo>
                  <a:pt x="1581" y="549"/>
                  <a:pt x="1581" y="539"/>
                  <a:pt x="1581" y="530"/>
                </a:cubicBezTo>
                <a:lnTo>
                  <a:pt x="1581" y="400"/>
                </a:lnTo>
                <a:lnTo>
                  <a:pt x="1544" y="437"/>
                </a:lnTo>
                <a:cubicBezTo>
                  <a:pt x="1516" y="428"/>
                  <a:pt x="1498" y="418"/>
                  <a:pt x="1479" y="418"/>
                </a:cubicBezTo>
                <a:cubicBezTo>
                  <a:pt x="1419" y="404"/>
                  <a:pt x="1356" y="397"/>
                  <a:pt x="1294" y="397"/>
                </a:cubicBezTo>
                <a:cubicBezTo>
                  <a:pt x="1233" y="397"/>
                  <a:pt x="1172" y="404"/>
                  <a:pt x="1116" y="418"/>
                </a:cubicBezTo>
                <a:cubicBezTo>
                  <a:pt x="1209" y="381"/>
                  <a:pt x="1293" y="325"/>
                  <a:pt x="1358" y="251"/>
                </a:cubicBezTo>
                <a:cubicBezTo>
                  <a:pt x="1367" y="232"/>
                  <a:pt x="1367" y="214"/>
                  <a:pt x="1367" y="195"/>
                </a:cubicBezTo>
                <a:lnTo>
                  <a:pt x="1367" y="84"/>
                </a:lnTo>
                <a:lnTo>
                  <a:pt x="1321" y="121"/>
                </a:lnTo>
                <a:cubicBezTo>
                  <a:pt x="1302" y="112"/>
                  <a:pt x="1274" y="102"/>
                  <a:pt x="1256" y="93"/>
                </a:cubicBezTo>
                <a:cubicBezTo>
                  <a:pt x="1231" y="86"/>
                  <a:pt x="1207" y="82"/>
                  <a:pt x="1184" y="82"/>
                </a:cubicBezTo>
                <a:cubicBezTo>
                  <a:pt x="1117" y="82"/>
                  <a:pt x="1055" y="110"/>
                  <a:pt x="1014" y="158"/>
                </a:cubicBezTo>
                <a:cubicBezTo>
                  <a:pt x="1051" y="102"/>
                  <a:pt x="1005" y="37"/>
                  <a:pt x="902" y="9"/>
                </a:cubicBezTo>
                <a:cubicBezTo>
                  <a:pt x="882" y="3"/>
                  <a:pt x="860" y="0"/>
                  <a:pt x="838" y="0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7" name="Google Shape;967;p42"/>
          <p:cNvSpPr/>
          <p:nvPr/>
        </p:nvSpPr>
        <p:spPr>
          <a:xfrm>
            <a:off x="2057677" y="2885478"/>
            <a:ext cx="179341" cy="108940"/>
          </a:xfrm>
          <a:custGeom>
            <a:avLst/>
            <a:gdLst/>
            <a:ahLst/>
            <a:cxnLst/>
            <a:rect l="l" t="t" r="r" b="b"/>
            <a:pathLst>
              <a:path w="1638" h="995" extrusionOk="0">
                <a:moveTo>
                  <a:pt x="845" y="1"/>
                </a:moveTo>
                <a:cubicBezTo>
                  <a:pt x="699" y="1"/>
                  <a:pt x="584" y="171"/>
                  <a:pt x="680" y="314"/>
                </a:cubicBezTo>
                <a:cubicBezTo>
                  <a:pt x="605" y="240"/>
                  <a:pt x="512" y="184"/>
                  <a:pt x="410" y="156"/>
                </a:cubicBezTo>
                <a:cubicBezTo>
                  <a:pt x="388" y="149"/>
                  <a:pt x="366" y="145"/>
                  <a:pt x="343" y="145"/>
                </a:cubicBezTo>
                <a:cubicBezTo>
                  <a:pt x="280" y="145"/>
                  <a:pt x="219" y="173"/>
                  <a:pt x="177" y="221"/>
                </a:cubicBezTo>
                <a:cubicBezTo>
                  <a:pt x="141" y="285"/>
                  <a:pt x="185" y="349"/>
                  <a:pt x="274" y="369"/>
                </a:cubicBezTo>
                <a:lnTo>
                  <a:pt x="274" y="369"/>
                </a:lnTo>
                <a:cubicBezTo>
                  <a:pt x="256" y="365"/>
                  <a:pt x="237" y="363"/>
                  <a:pt x="218" y="363"/>
                </a:cubicBezTo>
                <a:cubicBezTo>
                  <a:pt x="153" y="363"/>
                  <a:pt x="87" y="385"/>
                  <a:pt x="38" y="435"/>
                </a:cubicBezTo>
                <a:cubicBezTo>
                  <a:pt x="1" y="500"/>
                  <a:pt x="47" y="565"/>
                  <a:pt x="150" y="584"/>
                </a:cubicBezTo>
                <a:cubicBezTo>
                  <a:pt x="205" y="598"/>
                  <a:pt x="266" y="605"/>
                  <a:pt x="326" y="605"/>
                </a:cubicBezTo>
                <a:cubicBezTo>
                  <a:pt x="387" y="605"/>
                  <a:pt x="447" y="598"/>
                  <a:pt x="503" y="584"/>
                </a:cubicBezTo>
                <a:lnTo>
                  <a:pt x="503" y="584"/>
                </a:lnTo>
                <a:cubicBezTo>
                  <a:pt x="410" y="621"/>
                  <a:pt x="326" y="677"/>
                  <a:pt x="261" y="751"/>
                </a:cubicBezTo>
                <a:cubicBezTo>
                  <a:pt x="224" y="816"/>
                  <a:pt x="270" y="881"/>
                  <a:pt x="373" y="900"/>
                </a:cubicBezTo>
                <a:cubicBezTo>
                  <a:pt x="395" y="907"/>
                  <a:pt x="417" y="911"/>
                  <a:pt x="440" y="911"/>
                </a:cubicBezTo>
                <a:cubicBezTo>
                  <a:pt x="503" y="911"/>
                  <a:pt x="566" y="883"/>
                  <a:pt x="615" y="835"/>
                </a:cubicBezTo>
                <a:lnTo>
                  <a:pt x="615" y="835"/>
                </a:lnTo>
                <a:cubicBezTo>
                  <a:pt x="577" y="900"/>
                  <a:pt x="624" y="965"/>
                  <a:pt x="717" y="983"/>
                </a:cubicBezTo>
                <a:cubicBezTo>
                  <a:pt x="739" y="991"/>
                  <a:pt x="761" y="994"/>
                  <a:pt x="784" y="994"/>
                </a:cubicBezTo>
                <a:cubicBezTo>
                  <a:pt x="847" y="994"/>
                  <a:pt x="911" y="966"/>
                  <a:pt x="959" y="918"/>
                </a:cubicBezTo>
                <a:cubicBezTo>
                  <a:pt x="996" y="853"/>
                  <a:pt x="996" y="770"/>
                  <a:pt x="959" y="695"/>
                </a:cubicBezTo>
                <a:lnTo>
                  <a:pt x="959" y="695"/>
                </a:lnTo>
                <a:cubicBezTo>
                  <a:pt x="1033" y="770"/>
                  <a:pt x="1126" y="825"/>
                  <a:pt x="1228" y="844"/>
                </a:cubicBezTo>
                <a:cubicBezTo>
                  <a:pt x="1250" y="851"/>
                  <a:pt x="1273" y="855"/>
                  <a:pt x="1295" y="855"/>
                </a:cubicBezTo>
                <a:cubicBezTo>
                  <a:pt x="1358" y="855"/>
                  <a:pt x="1420" y="827"/>
                  <a:pt x="1461" y="779"/>
                </a:cubicBezTo>
                <a:cubicBezTo>
                  <a:pt x="1497" y="724"/>
                  <a:pt x="1454" y="661"/>
                  <a:pt x="1365" y="632"/>
                </a:cubicBezTo>
                <a:lnTo>
                  <a:pt x="1365" y="632"/>
                </a:lnTo>
                <a:cubicBezTo>
                  <a:pt x="1385" y="638"/>
                  <a:pt x="1405" y="641"/>
                  <a:pt x="1425" y="641"/>
                </a:cubicBezTo>
                <a:cubicBezTo>
                  <a:pt x="1489" y="641"/>
                  <a:pt x="1552" y="613"/>
                  <a:pt x="1600" y="565"/>
                </a:cubicBezTo>
                <a:cubicBezTo>
                  <a:pt x="1637" y="509"/>
                  <a:pt x="1591" y="444"/>
                  <a:pt x="1498" y="416"/>
                </a:cubicBezTo>
                <a:cubicBezTo>
                  <a:pt x="1438" y="407"/>
                  <a:pt x="1375" y="402"/>
                  <a:pt x="1313" y="402"/>
                </a:cubicBezTo>
                <a:cubicBezTo>
                  <a:pt x="1252" y="402"/>
                  <a:pt x="1191" y="407"/>
                  <a:pt x="1135" y="416"/>
                </a:cubicBezTo>
                <a:cubicBezTo>
                  <a:pt x="1228" y="388"/>
                  <a:pt x="1312" y="333"/>
                  <a:pt x="1377" y="249"/>
                </a:cubicBezTo>
                <a:cubicBezTo>
                  <a:pt x="1414" y="193"/>
                  <a:pt x="1368" y="128"/>
                  <a:pt x="1275" y="100"/>
                </a:cubicBezTo>
                <a:cubicBezTo>
                  <a:pt x="1250" y="93"/>
                  <a:pt x="1226" y="89"/>
                  <a:pt x="1203" y="89"/>
                </a:cubicBezTo>
                <a:cubicBezTo>
                  <a:pt x="1136" y="89"/>
                  <a:pt x="1074" y="117"/>
                  <a:pt x="1033" y="165"/>
                </a:cubicBezTo>
                <a:cubicBezTo>
                  <a:pt x="1070" y="109"/>
                  <a:pt x="1024" y="44"/>
                  <a:pt x="921" y="16"/>
                </a:cubicBezTo>
                <a:cubicBezTo>
                  <a:pt x="896" y="6"/>
                  <a:pt x="870" y="1"/>
                  <a:pt x="845" y="1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8" name="Google Shape;968;p42"/>
          <p:cNvSpPr/>
          <p:nvPr/>
        </p:nvSpPr>
        <p:spPr>
          <a:xfrm>
            <a:off x="2235924" y="2922813"/>
            <a:ext cx="277989" cy="130509"/>
          </a:xfrm>
          <a:custGeom>
            <a:avLst/>
            <a:gdLst/>
            <a:ahLst/>
            <a:cxnLst/>
            <a:rect l="l" t="t" r="r" b="b"/>
            <a:pathLst>
              <a:path w="2539" h="1192" extrusionOk="0">
                <a:moveTo>
                  <a:pt x="0" y="1"/>
                </a:moveTo>
                <a:lnTo>
                  <a:pt x="0" y="373"/>
                </a:lnTo>
                <a:cubicBezTo>
                  <a:pt x="0" y="931"/>
                  <a:pt x="670" y="1191"/>
                  <a:pt x="1265" y="1191"/>
                </a:cubicBezTo>
                <a:cubicBezTo>
                  <a:pt x="1860" y="1191"/>
                  <a:pt x="2539" y="940"/>
                  <a:pt x="2539" y="373"/>
                </a:cubicBezTo>
                <a:lnTo>
                  <a:pt x="2539" y="1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9" name="Google Shape;969;p42"/>
          <p:cNvSpPr/>
          <p:nvPr/>
        </p:nvSpPr>
        <p:spPr>
          <a:xfrm>
            <a:off x="2235924" y="2837303"/>
            <a:ext cx="277989" cy="176275"/>
          </a:xfrm>
          <a:custGeom>
            <a:avLst/>
            <a:gdLst/>
            <a:ahLst/>
            <a:cxnLst/>
            <a:rect l="l" t="t" r="r" b="b"/>
            <a:pathLst>
              <a:path w="2539" h="1610" extrusionOk="0">
                <a:moveTo>
                  <a:pt x="1256" y="1"/>
                </a:moveTo>
                <a:cubicBezTo>
                  <a:pt x="698" y="1"/>
                  <a:pt x="0" y="233"/>
                  <a:pt x="0" y="791"/>
                </a:cubicBezTo>
                <a:cubicBezTo>
                  <a:pt x="0" y="1349"/>
                  <a:pt x="670" y="1609"/>
                  <a:pt x="1256" y="1609"/>
                </a:cubicBezTo>
                <a:cubicBezTo>
                  <a:pt x="1851" y="1609"/>
                  <a:pt x="2539" y="1358"/>
                  <a:pt x="2539" y="791"/>
                </a:cubicBezTo>
                <a:cubicBezTo>
                  <a:pt x="2539" y="233"/>
                  <a:pt x="1823" y="1"/>
                  <a:pt x="1256" y="1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0" name="Google Shape;970;p42"/>
          <p:cNvSpPr/>
          <p:nvPr/>
        </p:nvSpPr>
        <p:spPr>
          <a:xfrm>
            <a:off x="2251142" y="2844420"/>
            <a:ext cx="246566" cy="155910"/>
          </a:xfrm>
          <a:custGeom>
            <a:avLst/>
            <a:gdLst/>
            <a:ahLst/>
            <a:cxnLst/>
            <a:rect l="l" t="t" r="r" b="b"/>
            <a:pathLst>
              <a:path w="2252" h="1424" extrusionOk="0">
                <a:moveTo>
                  <a:pt x="1117" y="1"/>
                </a:moveTo>
                <a:cubicBezTo>
                  <a:pt x="624" y="1"/>
                  <a:pt x="1" y="205"/>
                  <a:pt x="1" y="698"/>
                </a:cubicBezTo>
                <a:cubicBezTo>
                  <a:pt x="1" y="1182"/>
                  <a:pt x="596" y="1424"/>
                  <a:pt x="1126" y="1424"/>
                </a:cubicBezTo>
                <a:cubicBezTo>
                  <a:pt x="1647" y="1424"/>
                  <a:pt x="2251" y="1191"/>
                  <a:pt x="2251" y="698"/>
                </a:cubicBezTo>
                <a:cubicBezTo>
                  <a:pt x="2251" y="205"/>
                  <a:pt x="1628" y="1"/>
                  <a:pt x="1117" y="1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1" name="Google Shape;971;p42"/>
          <p:cNvSpPr/>
          <p:nvPr/>
        </p:nvSpPr>
        <p:spPr>
          <a:xfrm>
            <a:off x="2250157" y="2844420"/>
            <a:ext cx="247551" cy="85619"/>
          </a:xfrm>
          <a:custGeom>
            <a:avLst/>
            <a:gdLst/>
            <a:ahLst/>
            <a:cxnLst/>
            <a:rect l="l" t="t" r="r" b="b"/>
            <a:pathLst>
              <a:path w="2261" h="782" extrusionOk="0">
                <a:moveTo>
                  <a:pt x="1126" y="1"/>
                </a:moveTo>
                <a:cubicBezTo>
                  <a:pt x="614" y="1"/>
                  <a:pt x="10" y="205"/>
                  <a:pt x="10" y="698"/>
                </a:cubicBezTo>
                <a:cubicBezTo>
                  <a:pt x="0" y="717"/>
                  <a:pt x="0" y="745"/>
                  <a:pt x="10" y="773"/>
                </a:cubicBezTo>
                <a:cubicBezTo>
                  <a:pt x="75" y="326"/>
                  <a:pt x="661" y="140"/>
                  <a:pt x="1126" y="140"/>
                </a:cubicBezTo>
                <a:cubicBezTo>
                  <a:pt x="1609" y="140"/>
                  <a:pt x="2195" y="336"/>
                  <a:pt x="2260" y="782"/>
                </a:cubicBezTo>
                <a:lnTo>
                  <a:pt x="2260" y="708"/>
                </a:lnTo>
                <a:cubicBezTo>
                  <a:pt x="2260" y="205"/>
                  <a:pt x="1628" y="1"/>
                  <a:pt x="1126" y="1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2" name="Google Shape;972;p42"/>
          <p:cNvSpPr/>
          <p:nvPr/>
        </p:nvSpPr>
        <p:spPr>
          <a:xfrm>
            <a:off x="2288806" y="2879018"/>
            <a:ext cx="173209" cy="108283"/>
          </a:xfrm>
          <a:custGeom>
            <a:avLst/>
            <a:gdLst/>
            <a:ahLst/>
            <a:cxnLst/>
            <a:rect l="l" t="t" r="r" b="b"/>
            <a:pathLst>
              <a:path w="1582" h="989" extrusionOk="0">
                <a:moveTo>
                  <a:pt x="1340" y="624"/>
                </a:moveTo>
                <a:lnTo>
                  <a:pt x="1340" y="624"/>
                </a:lnTo>
                <a:cubicBezTo>
                  <a:pt x="1377" y="633"/>
                  <a:pt x="1405" y="633"/>
                  <a:pt x="1433" y="633"/>
                </a:cubicBezTo>
                <a:lnTo>
                  <a:pt x="1414" y="652"/>
                </a:lnTo>
                <a:cubicBezTo>
                  <a:pt x="1386" y="643"/>
                  <a:pt x="1368" y="633"/>
                  <a:pt x="1340" y="624"/>
                </a:cubicBezTo>
                <a:close/>
                <a:moveTo>
                  <a:pt x="949" y="689"/>
                </a:moveTo>
                <a:lnTo>
                  <a:pt x="959" y="698"/>
                </a:lnTo>
                <a:lnTo>
                  <a:pt x="949" y="708"/>
                </a:lnTo>
                <a:lnTo>
                  <a:pt x="949" y="689"/>
                </a:lnTo>
                <a:close/>
                <a:moveTo>
                  <a:pt x="835" y="1"/>
                </a:moveTo>
                <a:cubicBezTo>
                  <a:pt x="789" y="1"/>
                  <a:pt x="742" y="13"/>
                  <a:pt x="698" y="38"/>
                </a:cubicBezTo>
                <a:lnTo>
                  <a:pt x="633" y="47"/>
                </a:lnTo>
                <a:lnTo>
                  <a:pt x="633" y="150"/>
                </a:lnTo>
                <a:cubicBezTo>
                  <a:pt x="633" y="206"/>
                  <a:pt x="642" y="252"/>
                  <a:pt x="661" y="299"/>
                </a:cubicBezTo>
                <a:cubicBezTo>
                  <a:pt x="587" y="224"/>
                  <a:pt x="494" y="168"/>
                  <a:pt x="391" y="150"/>
                </a:cubicBezTo>
                <a:cubicBezTo>
                  <a:pt x="368" y="143"/>
                  <a:pt x="344" y="140"/>
                  <a:pt x="320" y="140"/>
                </a:cubicBezTo>
                <a:cubicBezTo>
                  <a:pt x="276" y="140"/>
                  <a:pt x="232" y="150"/>
                  <a:pt x="196" y="168"/>
                </a:cubicBezTo>
                <a:lnTo>
                  <a:pt x="140" y="122"/>
                </a:lnTo>
                <a:lnTo>
                  <a:pt x="140" y="252"/>
                </a:lnTo>
                <a:cubicBezTo>
                  <a:pt x="140" y="297"/>
                  <a:pt x="175" y="342"/>
                  <a:pt x="244" y="361"/>
                </a:cubicBezTo>
                <a:lnTo>
                  <a:pt x="244" y="361"/>
                </a:lnTo>
                <a:cubicBezTo>
                  <a:pt x="223" y="356"/>
                  <a:pt x="203" y="354"/>
                  <a:pt x="183" y="354"/>
                </a:cubicBezTo>
                <a:cubicBezTo>
                  <a:pt x="142" y="354"/>
                  <a:pt x="102" y="364"/>
                  <a:pt x="66" y="382"/>
                </a:cubicBezTo>
                <a:lnTo>
                  <a:pt x="1" y="345"/>
                </a:lnTo>
                <a:lnTo>
                  <a:pt x="1" y="475"/>
                </a:lnTo>
                <a:cubicBezTo>
                  <a:pt x="1" y="522"/>
                  <a:pt x="47" y="559"/>
                  <a:pt x="122" y="577"/>
                </a:cubicBezTo>
                <a:cubicBezTo>
                  <a:pt x="177" y="591"/>
                  <a:pt x="238" y="598"/>
                  <a:pt x="299" y="598"/>
                </a:cubicBezTo>
                <a:cubicBezTo>
                  <a:pt x="361" y="598"/>
                  <a:pt x="424" y="591"/>
                  <a:pt x="484" y="577"/>
                </a:cubicBezTo>
                <a:lnTo>
                  <a:pt x="484" y="577"/>
                </a:lnTo>
                <a:cubicBezTo>
                  <a:pt x="410" y="605"/>
                  <a:pt x="345" y="643"/>
                  <a:pt x="289" y="689"/>
                </a:cubicBezTo>
                <a:lnTo>
                  <a:pt x="224" y="661"/>
                </a:lnTo>
                <a:lnTo>
                  <a:pt x="224" y="773"/>
                </a:lnTo>
                <a:cubicBezTo>
                  <a:pt x="224" y="829"/>
                  <a:pt x="270" y="875"/>
                  <a:pt x="345" y="894"/>
                </a:cubicBezTo>
                <a:cubicBezTo>
                  <a:pt x="367" y="901"/>
                  <a:pt x="389" y="904"/>
                  <a:pt x="412" y="904"/>
                </a:cubicBezTo>
                <a:cubicBezTo>
                  <a:pt x="475" y="904"/>
                  <a:pt x="536" y="877"/>
                  <a:pt x="577" y="829"/>
                </a:cubicBezTo>
                <a:lnTo>
                  <a:pt x="577" y="829"/>
                </a:lnTo>
                <a:cubicBezTo>
                  <a:pt x="540" y="884"/>
                  <a:pt x="587" y="949"/>
                  <a:pt x="689" y="977"/>
                </a:cubicBezTo>
                <a:cubicBezTo>
                  <a:pt x="711" y="985"/>
                  <a:pt x="733" y="988"/>
                  <a:pt x="756" y="988"/>
                </a:cubicBezTo>
                <a:cubicBezTo>
                  <a:pt x="819" y="988"/>
                  <a:pt x="883" y="960"/>
                  <a:pt x="931" y="912"/>
                </a:cubicBezTo>
                <a:cubicBezTo>
                  <a:pt x="940" y="884"/>
                  <a:pt x="949" y="856"/>
                  <a:pt x="959" y="829"/>
                </a:cubicBezTo>
                <a:lnTo>
                  <a:pt x="959" y="708"/>
                </a:lnTo>
                <a:cubicBezTo>
                  <a:pt x="1024" y="773"/>
                  <a:pt x="1107" y="810"/>
                  <a:pt x="1200" y="838"/>
                </a:cubicBezTo>
                <a:cubicBezTo>
                  <a:pt x="1222" y="845"/>
                  <a:pt x="1245" y="849"/>
                  <a:pt x="1267" y="849"/>
                </a:cubicBezTo>
                <a:cubicBezTo>
                  <a:pt x="1330" y="849"/>
                  <a:pt x="1392" y="821"/>
                  <a:pt x="1433" y="773"/>
                </a:cubicBezTo>
                <a:cubicBezTo>
                  <a:pt x="1442" y="754"/>
                  <a:pt x="1451" y="745"/>
                  <a:pt x="1451" y="726"/>
                </a:cubicBezTo>
                <a:lnTo>
                  <a:pt x="1451" y="633"/>
                </a:lnTo>
                <a:cubicBezTo>
                  <a:pt x="1498" y="624"/>
                  <a:pt x="1544" y="596"/>
                  <a:pt x="1572" y="559"/>
                </a:cubicBezTo>
                <a:cubicBezTo>
                  <a:pt x="1582" y="550"/>
                  <a:pt x="1582" y="540"/>
                  <a:pt x="1582" y="522"/>
                </a:cubicBezTo>
                <a:lnTo>
                  <a:pt x="1582" y="392"/>
                </a:lnTo>
                <a:lnTo>
                  <a:pt x="1544" y="438"/>
                </a:lnTo>
                <a:cubicBezTo>
                  <a:pt x="1517" y="429"/>
                  <a:pt x="1498" y="419"/>
                  <a:pt x="1479" y="410"/>
                </a:cubicBezTo>
                <a:cubicBezTo>
                  <a:pt x="1419" y="401"/>
                  <a:pt x="1356" y="396"/>
                  <a:pt x="1294" y="396"/>
                </a:cubicBezTo>
                <a:cubicBezTo>
                  <a:pt x="1233" y="396"/>
                  <a:pt x="1172" y="401"/>
                  <a:pt x="1117" y="410"/>
                </a:cubicBezTo>
                <a:cubicBezTo>
                  <a:pt x="1210" y="382"/>
                  <a:pt x="1293" y="326"/>
                  <a:pt x="1358" y="243"/>
                </a:cubicBezTo>
                <a:cubicBezTo>
                  <a:pt x="1368" y="233"/>
                  <a:pt x="1368" y="215"/>
                  <a:pt x="1368" y="196"/>
                </a:cubicBezTo>
                <a:lnTo>
                  <a:pt x="1368" y="75"/>
                </a:lnTo>
                <a:lnTo>
                  <a:pt x="1321" y="122"/>
                </a:lnTo>
                <a:cubicBezTo>
                  <a:pt x="1303" y="103"/>
                  <a:pt x="1275" y="94"/>
                  <a:pt x="1256" y="94"/>
                </a:cubicBezTo>
                <a:cubicBezTo>
                  <a:pt x="1232" y="87"/>
                  <a:pt x="1208" y="83"/>
                  <a:pt x="1184" y="83"/>
                </a:cubicBezTo>
                <a:cubicBezTo>
                  <a:pt x="1117" y="83"/>
                  <a:pt x="1056" y="111"/>
                  <a:pt x="1014" y="159"/>
                </a:cubicBezTo>
                <a:cubicBezTo>
                  <a:pt x="1052" y="94"/>
                  <a:pt x="1005" y="29"/>
                  <a:pt x="903" y="10"/>
                </a:cubicBezTo>
                <a:cubicBezTo>
                  <a:pt x="881" y="4"/>
                  <a:pt x="858" y="1"/>
                  <a:pt x="835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3" name="Google Shape;973;p42"/>
          <p:cNvSpPr/>
          <p:nvPr/>
        </p:nvSpPr>
        <p:spPr>
          <a:xfrm>
            <a:off x="2286835" y="2864785"/>
            <a:ext cx="179231" cy="110144"/>
          </a:xfrm>
          <a:custGeom>
            <a:avLst/>
            <a:gdLst/>
            <a:ahLst/>
            <a:cxnLst/>
            <a:rect l="l" t="t" r="r" b="b"/>
            <a:pathLst>
              <a:path w="1637" h="1006" extrusionOk="0">
                <a:moveTo>
                  <a:pt x="840" y="1"/>
                </a:moveTo>
                <a:cubicBezTo>
                  <a:pt x="696" y="1"/>
                  <a:pt x="585" y="174"/>
                  <a:pt x="679" y="308"/>
                </a:cubicBezTo>
                <a:cubicBezTo>
                  <a:pt x="605" y="233"/>
                  <a:pt x="512" y="187"/>
                  <a:pt x="409" y="159"/>
                </a:cubicBezTo>
                <a:cubicBezTo>
                  <a:pt x="387" y="152"/>
                  <a:pt x="365" y="148"/>
                  <a:pt x="343" y="148"/>
                </a:cubicBezTo>
                <a:cubicBezTo>
                  <a:pt x="280" y="148"/>
                  <a:pt x="218" y="176"/>
                  <a:pt x="177" y="224"/>
                </a:cubicBezTo>
                <a:cubicBezTo>
                  <a:pt x="141" y="278"/>
                  <a:pt x="184" y="342"/>
                  <a:pt x="272" y="371"/>
                </a:cubicBezTo>
                <a:lnTo>
                  <a:pt x="272" y="371"/>
                </a:lnTo>
                <a:cubicBezTo>
                  <a:pt x="252" y="365"/>
                  <a:pt x="232" y="362"/>
                  <a:pt x="212" y="362"/>
                </a:cubicBezTo>
                <a:cubicBezTo>
                  <a:pt x="149" y="362"/>
                  <a:pt x="85" y="390"/>
                  <a:pt x="37" y="438"/>
                </a:cubicBezTo>
                <a:cubicBezTo>
                  <a:pt x="0" y="494"/>
                  <a:pt x="47" y="559"/>
                  <a:pt x="149" y="587"/>
                </a:cubicBezTo>
                <a:cubicBezTo>
                  <a:pt x="205" y="601"/>
                  <a:pt x="265" y="608"/>
                  <a:pt x="327" y="608"/>
                </a:cubicBezTo>
                <a:cubicBezTo>
                  <a:pt x="388" y="608"/>
                  <a:pt x="451" y="601"/>
                  <a:pt x="512" y="587"/>
                </a:cubicBezTo>
                <a:lnTo>
                  <a:pt x="512" y="587"/>
                </a:lnTo>
                <a:cubicBezTo>
                  <a:pt x="409" y="615"/>
                  <a:pt x="326" y="670"/>
                  <a:pt x="261" y="754"/>
                </a:cubicBezTo>
                <a:cubicBezTo>
                  <a:pt x="223" y="810"/>
                  <a:pt x="279" y="875"/>
                  <a:pt x="372" y="903"/>
                </a:cubicBezTo>
                <a:cubicBezTo>
                  <a:pt x="394" y="910"/>
                  <a:pt x="416" y="914"/>
                  <a:pt x="439" y="914"/>
                </a:cubicBezTo>
                <a:cubicBezTo>
                  <a:pt x="502" y="914"/>
                  <a:pt x="566" y="886"/>
                  <a:pt x="614" y="838"/>
                </a:cubicBezTo>
                <a:lnTo>
                  <a:pt x="614" y="838"/>
                </a:lnTo>
                <a:cubicBezTo>
                  <a:pt x="577" y="893"/>
                  <a:pt x="623" y="959"/>
                  <a:pt x="716" y="986"/>
                </a:cubicBezTo>
                <a:cubicBezTo>
                  <a:pt x="744" y="999"/>
                  <a:pt x="771" y="1005"/>
                  <a:pt x="797" y="1005"/>
                </a:cubicBezTo>
                <a:cubicBezTo>
                  <a:pt x="941" y="1005"/>
                  <a:pt x="1052" y="832"/>
                  <a:pt x="958" y="698"/>
                </a:cubicBezTo>
                <a:lnTo>
                  <a:pt x="958" y="698"/>
                </a:lnTo>
                <a:cubicBezTo>
                  <a:pt x="1032" y="773"/>
                  <a:pt x="1125" y="819"/>
                  <a:pt x="1228" y="847"/>
                </a:cubicBezTo>
                <a:cubicBezTo>
                  <a:pt x="1250" y="854"/>
                  <a:pt x="1272" y="858"/>
                  <a:pt x="1294" y="858"/>
                </a:cubicBezTo>
                <a:cubicBezTo>
                  <a:pt x="1358" y="858"/>
                  <a:pt x="1421" y="830"/>
                  <a:pt x="1469" y="782"/>
                </a:cubicBezTo>
                <a:cubicBezTo>
                  <a:pt x="1503" y="731"/>
                  <a:pt x="1468" y="665"/>
                  <a:pt x="1385" y="640"/>
                </a:cubicBezTo>
                <a:lnTo>
                  <a:pt x="1385" y="640"/>
                </a:lnTo>
                <a:cubicBezTo>
                  <a:pt x="1400" y="642"/>
                  <a:pt x="1415" y="644"/>
                  <a:pt x="1430" y="644"/>
                </a:cubicBezTo>
                <a:cubicBezTo>
                  <a:pt x="1497" y="644"/>
                  <a:pt x="1558" y="616"/>
                  <a:pt x="1600" y="568"/>
                </a:cubicBezTo>
                <a:cubicBezTo>
                  <a:pt x="1637" y="512"/>
                  <a:pt x="1590" y="438"/>
                  <a:pt x="1497" y="419"/>
                </a:cubicBezTo>
                <a:cubicBezTo>
                  <a:pt x="1437" y="405"/>
                  <a:pt x="1374" y="398"/>
                  <a:pt x="1312" y="398"/>
                </a:cubicBezTo>
                <a:cubicBezTo>
                  <a:pt x="1251" y="398"/>
                  <a:pt x="1190" y="405"/>
                  <a:pt x="1135" y="419"/>
                </a:cubicBezTo>
                <a:cubicBezTo>
                  <a:pt x="1228" y="391"/>
                  <a:pt x="1311" y="326"/>
                  <a:pt x="1376" y="252"/>
                </a:cubicBezTo>
                <a:cubicBezTo>
                  <a:pt x="1414" y="196"/>
                  <a:pt x="1367" y="122"/>
                  <a:pt x="1274" y="103"/>
                </a:cubicBezTo>
                <a:cubicBezTo>
                  <a:pt x="1250" y="96"/>
                  <a:pt x="1226" y="92"/>
                  <a:pt x="1202" y="92"/>
                </a:cubicBezTo>
                <a:cubicBezTo>
                  <a:pt x="1135" y="92"/>
                  <a:pt x="1074" y="120"/>
                  <a:pt x="1032" y="168"/>
                </a:cubicBezTo>
                <a:cubicBezTo>
                  <a:pt x="1070" y="112"/>
                  <a:pt x="1023" y="38"/>
                  <a:pt x="921" y="19"/>
                </a:cubicBezTo>
                <a:cubicBezTo>
                  <a:pt x="893" y="6"/>
                  <a:pt x="866" y="1"/>
                  <a:pt x="840" y="1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4" name="Google Shape;974;p42"/>
          <p:cNvSpPr/>
          <p:nvPr/>
        </p:nvSpPr>
        <p:spPr>
          <a:xfrm>
            <a:off x="2442527" y="3030769"/>
            <a:ext cx="278098" cy="130400"/>
          </a:xfrm>
          <a:custGeom>
            <a:avLst/>
            <a:gdLst/>
            <a:ahLst/>
            <a:cxnLst/>
            <a:rect l="l" t="t" r="r" b="b"/>
            <a:pathLst>
              <a:path w="2540" h="1191" extrusionOk="0">
                <a:moveTo>
                  <a:pt x="1" y="1"/>
                </a:moveTo>
                <a:lnTo>
                  <a:pt x="1" y="373"/>
                </a:lnTo>
                <a:cubicBezTo>
                  <a:pt x="1" y="930"/>
                  <a:pt x="670" y="1191"/>
                  <a:pt x="1266" y="1191"/>
                </a:cubicBezTo>
                <a:cubicBezTo>
                  <a:pt x="1861" y="1191"/>
                  <a:pt x="2540" y="930"/>
                  <a:pt x="2540" y="373"/>
                </a:cubicBezTo>
                <a:lnTo>
                  <a:pt x="2540" y="1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5" name="Google Shape;975;p42"/>
          <p:cNvSpPr/>
          <p:nvPr/>
        </p:nvSpPr>
        <p:spPr>
          <a:xfrm>
            <a:off x="2442527" y="2945258"/>
            <a:ext cx="278098" cy="175180"/>
          </a:xfrm>
          <a:custGeom>
            <a:avLst/>
            <a:gdLst/>
            <a:ahLst/>
            <a:cxnLst/>
            <a:rect l="l" t="t" r="r" b="b"/>
            <a:pathLst>
              <a:path w="2540" h="1600" extrusionOk="0">
                <a:moveTo>
                  <a:pt x="1256" y="0"/>
                </a:moveTo>
                <a:cubicBezTo>
                  <a:pt x="708" y="0"/>
                  <a:pt x="1" y="233"/>
                  <a:pt x="1" y="791"/>
                </a:cubicBezTo>
                <a:cubicBezTo>
                  <a:pt x="1" y="1349"/>
                  <a:pt x="670" y="1600"/>
                  <a:pt x="1266" y="1600"/>
                </a:cubicBezTo>
                <a:cubicBezTo>
                  <a:pt x="1851" y="1600"/>
                  <a:pt x="2540" y="1349"/>
                  <a:pt x="2540" y="791"/>
                </a:cubicBezTo>
                <a:cubicBezTo>
                  <a:pt x="2540" y="224"/>
                  <a:pt x="1833" y="0"/>
                  <a:pt x="1256" y="0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6" name="Google Shape;976;p42"/>
          <p:cNvSpPr/>
          <p:nvPr/>
        </p:nvSpPr>
        <p:spPr>
          <a:xfrm>
            <a:off x="2457856" y="2951390"/>
            <a:ext cx="246456" cy="155801"/>
          </a:xfrm>
          <a:custGeom>
            <a:avLst/>
            <a:gdLst/>
            <a:ahLst/>
            <a:cxnLst/>
            <a:rect l="l" t="t" r="r" b="b"/>
            <a:pathLst>
              <a:path w="2251" h="1423" extrusionOk="0">
                <a:moveTo>
                  <a:pt x="1116" y="0"/>
                </a:moveTo>
                <a:cubicBezTo>
                  <a:pt x="623" y="0"/>
                  <a:pt x="0" y="214"/>
                  <a:pt x="0" y="698"/>
                </a:cubicBezTo>
                <a:cubicBezTo>
                  <a:pt x="0" y="1190"/>
                  <a:pt x="596" y="1423"/>
                  <a:pt x="1126" y="1423"/>
                </a:cubicBezTo>
                <a:cubicBezTo>
                  <a:pt x="1646" y="1423"/>
                  <a:pt x="2251" y="1200"/>
                  <a:pt x="2251" y="707"/>
                </a:cubicBezTo>
                <a:cubicBezTo>
                  <a:pt x="2251" y="214"/>
                  <a:pt x="1628" y="0"/>
                  <a:pt x="1116" y="0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7" name="Google Shape;977;p42"/>
          <p:cNvSpPr/>
          <p:nvPr/>
        </p:nvSpPr>
        <p:spPr>
          <a:xfrm>
            <a:off x="2456870" y="2951390"/>
            <a:ext cx="247442" cy="85619"/>
          </a:xfrm>
          <a:custGeom>
            <a:avLst/>
            <a:gdLst/>
            <a:ahLst/>
            <a:cxnLst/>
            <a:rect l="l" t="t" r="r" b="b"/>
            <a:pathLst>
              <a:path w="2260" h="782" extrusionOk="0">
                <a:moveTo>
                  <a:pt x="1125" y="0"/>
                </a:moveTo>
                <a:cubicBezTo>
                  <a:pt x="614" y="0"/>
                  <a:pt x="9" y="214"/>
                  <a:pt x="9" y="698"/>
                </a:cubicBezTo>
                <a:cubicBezTo>
                  <a:pt x="0" y="726"/>
                  <a:pt x="0" y="753"/>
                  <a:pt x="9" y="772"/>
                </a:cubicBezTo>
                <a:cubicBezTo>
                  <a:pt x="74" y="335"/>
                  <a:pt x="660" y="149"/>
                  <a:pt x="1125" y="149"/>
                </a:cubicBezTo>
                <a:cubicBezTo>
                  <a:pt x="1609" y="149"/>
                  <a:pt x="2204" y="344"/>
                  <a:pt x="2260" y="781"/>
                </a:cubicBezTo>
                <a:cubicBezTo>
                  <a:pt x="2260" y="763"/>
                  <a:pt x="2260" y="735"/>
                  <a:pt x="2260" y="716"/>
                </a:cubicBezTo>
                <a:cubicBezTo>
                  <a:pt x="2260" y="214"/>
                  <a:pt x="1627" y="0"/>
                  <a:pt x="1125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8" name="Google Shape;978;p42"/>
          <p:cNvSpPr/>
          <p:nvPr/>
        </p:nvSpPr>
        <p:spPr>
          <a:xfrm>
            <a:off x="2495520" y="2986645"/>
            <a:ext cx="174195" cy="108502"/>
          </a:xfrm>
          <a:custGeom>
            <a:avLst/>
            <a:gdLst/>
            <a:ahLst/>
            <a:cxnLst/>
            <a:rect l="l" t="t" r="r" b="b"/>
            <a:pathLst>
              <a:path w="1591" h="991" extrusionOk="0">
                <a:moveTo>
                  <a:pt x="1349" y="627"/>
                </a:moveTo>
                <a:lnTo>
                  <a:pt x="1349" y="627"/>
                </a:lnTo>
                <a:cubicBezTo>
                  <a:pt x="1377" y="636"/>
                  <a:pt x="1405" y="636"/>
                  <a:pt x="1433" y="636"/>
                </a:cubicBezTo>
                <a:lnTo>
                  <a:pt x="1414" y="655"/>
                </a:lnTo>
                <a:cubicBezTo>
                  <a:pt x="1395" y="645"/>
                  <a:pt x="1367" y="636"/>
                  <a:pt x="1349" y="627"/>
                </a:cubicBezTo>
                <a:close/>
                <a:moveTo>
                  <a:pt x="940" y="692"/>
                </a:moveTo>
                <a:lnTo>
                  <a:pt x="949" y="701"/>
                </a:lnTo>
                <a:lnTo>
                  <a:pt x="949" y="710"/>
                </a:lnTo>
                <a:lnTo>
                  <a:pt x="940" y="692"/>
                </a:lnTo>
                <a:close/>
                <a:moveTo>
                  <a:pt x="855" y="0"/>
                </a:moveTo>
                <a:cubicBezTo>
                  <a:pt x="803" y="0"/>
                  <a:pt x="748" y="12"/>
                  <a:pt x="698" y="41"/>
                </a:cubicBezTo>
                <a:lnTo>
                  <a:pt x="633" y="50"/>
                </a:lnTo>
                <a:lnTo>
                  <a:pt x="633" y="152"/>
                </a:lnTo>
                <a:cubicBezTo>
                  <a:pt x="633" y="199"/>
                  <a:pt x="642" y="255"/>
                  <a:pt x="661" y="301"/>
                </a:cubicBezTo>
                <a:cubicBezTo>
                  <a:pt x="586" y="227"/>
                  <a:pt x="493" y="171"/>
                  <a:pt x="391" y="143"/>
                </a:cubicBezTo>
                <a:cubicBezTo>
                  <a:pt x="375" y="141"/>
                  <a:pt x="358" y="140"/>
                  <a:pt x="341" y="140"/>
                </a:cubicBezTo>
                <a:cubicBezTo>
                  <a:pt x="290" y="140"/>
                  <a:pt x="238" y="150"/>
                  <a:pt x="196" y="171"/>
                </a:cubicBezTo>
                <a:lnTo>
                  <a:pt x="140" y="125"/>
                </a:lnTo>
                <a:lnTo>
                  <a:pt x="140" y="255"/>
                </a:lnTo>
                <a:cubicBezTo>
                  <a:pt x="140" y="299"/>
                  <a:pt x="183" y="344"/>
                  <a:pt x="244" y="364"/>
                </a:cubicBezTo>
                <a:lnTo>
                  <a:pt x="244" y="364"/>
                </a:lnTo>
                <a:cubicBezTo>
                  <a:pt x="226" y="359"/>
                  <a:pt x="207" y="357"/>
                  <a:pt x="187" y="357"/>
                </a:cubicBezTo>
                <a:cubicBezTo>
                  <a:pt x="145" y="357"/>
                  <a:pt x="102" y="367"/>
                  <a:pt x="66" y="385"/>
                </a:cubicBezTo>
                <a:lnTo>
                  <a:pt x="0" y="348"/>
                </a:lnTo>
                <a:lnTo>
                  <a:pt x="0" y="469"/>
                </a:lnTo>
                <a:cubicBezTo>
                  <a:pt x="0" y="515"/>
                  <a:pt x="47" y="562"/>
                  <a:pt x="121" y="580"/>
                </a:cubicBezTo>
                <a:cubicBezTo>
                  <a:pt x="182" y="590"/>
                  <a:pt x="242" y="594"/>
                  <a:pt x="303" y="594"/>
                </a:cubicBezTo>
                <a:cubicBezTo>
                  <a:pt x="363" y="594"/>
                  <a:pt x="424" y="590"/>
                  <a:pt x="484" y="580"/>
                </a:cubicBezTo>
                <a:lnTo>
                  <a:pt x="484" y="580"/>
                </a:lnTo>
                <a:cubicBezTo>
                  <a:pt x="410" y="608"/>
                  <a:pt x="345" y="636"/>
                  <a:pt x="289" y="683"/>
                </a:cubicBezTo>
                <a:lnTo>
                  <a:pt x="224" y="655"/>
                </a:lnTo>
                <a:lnTo>
                  <a:pt x="224" y="785"/>
                </a:lnTo>
                <a:cubicBezTo>
                  <a:pt x="224" y="831"/>
                  <a:pt x="270" y="878"/>
                  <a:pt x="345" y="896"/>
                </a:cubicBezTo>
                <a:cubicBezTo>
                  <a:pt x="366" y="904"/>
                  <a:pt x="389" y="907"/>
                  <a:pt x="411" y="907"/>
                </a:cubicBezTo>
                <a:cubicBezTo>
                  <a:pt x="475" y="907"/>
                  <a:pt x="538" y="879"/>
                  <a:pt x="586" y="831"/>
                </a:cubicBezTo>
                <a:lnTo>
                  <a:pt x="586" y="831"/>
                </a:lnTo>
                <a:cubicBezTo>
                  <a:pt x="549" y="887"/>
                  <a:pt x="596" y="961"/>
                  <a:pt x="689" y="980"/>
                </a:cubicBezTo>
                <a:cubicBezTo>
                  <a:pt x="710" y="987"/>
                  <a:pt x="733" y="991"/>
                  <a:pt x="755" y="991"/>
                </a:cubicBezTo>
                <a:cubicBezTo>
                  <a:pt x="819" y="991"/>
                  <a:pt x="882" y="963"/>
                  <a:pt x="930" y="915"/>
                </a:cubicBezTo>
                <a:cubicBezTo>
                  <a:pt x="949" y="887"/>
                  <a:pt x="958" y="859"/>
                  <a:pt x="958" y="831"/>
                </a:cubicBezTo>
                <a:cubicBezTo>
                  <a:pt x="958" y="822"/>
                  <a:pt x="958" y="813"/>
                  <a:pt x="958" y="803"/>
                </a:cubicBezTo>
                <a:lnTo>
                  <a:pt x="958" y="720"/>
                </a:lnTo>
                <a:cubicBezTo>
                  <a:pt x="1033" y="785"/>
                  <a:pt x="1107" y="831"/>
                  <a:pt x="1200" y="850"/>
                </a:cubicBezTo>
                <a:cubicBezTo>
                  <a:pt x="1222" y="857"/>
                  <a:pt x="1244" y="861"/>
                  <a:pt x="1267" y="861"/>
                </a:cubicBezTo>
                <a:cubicBezTo>
                  <a:pt x="1330" y="861"/>
                  <a:pt x="1394" y="833"/>
                  <a:pt x="1442" y="785"/>
                </a:cubicBezTo>
                <a:cubicBezTo>
                  <a:pt x="1451" y="776"/>
                  <a:pt x="1451" y="757"/>
                  <a:pt x="1451" y="738"/>
                </a:cubicBezTo>
                <a:lnTo>
                  <a:pt x="1451" y="636"/>
                </a:lnTo>
                <a:cubicBezTo>
                  <a:pt x="1507" y="636"/>
                  <a:pt x="1544" y="608"/>
                  <a:pt x="1572" y="571"/>
                </a:cubicBezTo>
                <a:cubicBezTo>
                  <a:pt x="1581" y="562"/>
                  <a:pt x="1591" y="552"/>
                  <a:pt x="1591" y="534"/>
                </a:cubicBezTo>
                <a:lnTo>
                  <a:pt x="1591" y="404"/>
                </a:lnTo>
                <a:lnTo>
                  <a:pt x="1544" y="441"/>
                </a:lnTo>
                <a:cubicBezTo>
                  <a:pt x="1526" y="431"/>
                  <a:pt x="1498" y="422"/>
                  <a:pt x="1479" y="413"/>
                </a:cubicBezTo>
                <a:cubicBezTo>
                  <a:pt x="1419" y="399"/>
                  <a:pt x="1358" y="392"/>
                  <a:pt x="1298" y="392"/>
                </a:cubicBezTo>
                <a:cubicBezTo>
                  <a:pt x="1237" y="392"/>
                  <a:pt x="1177" y="399"/>
                  <a:pt x="1116" y="413"/>
                </a:cubicBezTo>
                <a:cubicBezTo>
                  <a:pt x="1209" y="385"/>
                  <a:pt x="1293" y="329"/>
                  <a:pt x="1358" y="245"/>
                </a:cubicBezTo>
                <a:cubicBezTo>
                  <a:pt x="1367" y="227"/>
                  <a:pt x="1377" y="218"/>
                  <a:pt x="1367" y="199"/>
                </a:cubicBezTo>
                <a:lnTo>
                  <a:pt x="1367" y="78"/>
                </a:lnTo>
                <a:lnTo>
                  <a:pt x="1330" y="125"/>
                </a:lnTo>
                <a:cubicBezTo>
                  <a:pt x="1302" y="106"/>
                  <a:pt x="1284" y="97"/>
                  <a:pt x="1256" y="87"/>
                </a:cubicBezTo>
                <a:cubicBezTo>
                  <a:pt x="1234" y="83"/>
                  <a:pt x="1212" y="81"/>
                  <a:pt x="1191" y="81"/>
                </a:cubicBezTo>
                <a:cubicBezTo>
                  <a:pt x="1121" y="81"/>
                  <a:pt x="1057" y="105"/>
                  <a:pt x="1014" y="162"/>
                </a:cubicBezTo>
                <a:cubicBezTo>
                  <a:pt x="1051" y="97"/>
                  <a:pt x="1005" y="32"/>
                  <a:pt x="903" y="4"/>
                </a:cubicBezTo>
                <a:cubicBezTo>
                  <a:pt x="887" y="1"/>
                  <a:pt x="871" y="0"/>
                  <a:pt x="855" y="0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9" name="Google Shape;979;p42"/>
          <p:cNvSpPr/>
          <p:nvPr/>
        </p:nvSpPr>
        <p:spPr>
          <a:xfrm>
            <a:off x="2494534" y="2973616"/>
            <a:ext cx="179231" cy="109269"/>
          </a:xfrm>
          <a:custGeom>
            <a:avLst/>
            <a:gdLst/>
            <a:ahLst/>
            <a:cxnLst/>
            <a:rect l="l" t="t" r="r" b="b"/>
            <a:pathLst>
              <a:path w="1637" h="998" extrusionOk="0">
                <a:moveTo>
                  <a:pt x="845" y="0"/>
                </a:moveTo>
                <a:cubicBezTo>
                  <a:pt x="782" y="0"/>
                  <a:pt x="720" y="28"/>
                  <a:pt x="679" y="76"/>
                </a:cubicBezTo>
                <a:cubicBezTo>
                  <a:pt x="633" y="141"/>
                  <a:pt x="633" y="234"/>
                  <a:pt x="679" y="309"/>
                </a:cubicBezTo>
                <a:cubicBezTo>
                  <a:pt x="605" y="234"/>
                  <a:pt x="512" y="178"/>
                  <a:pt x="409" y="151"/>
                </a:cubicBezTo>
                <a:cubicBezTo>
                  <a:pt x="385" y="143"/>
                  <a:pt x="361" y="140"/>
                  <a:pt x="337" y="140"/>
                </a:cubicBezTo>
                <a:cubicBezTo>
                  <a:pt x="270" y="140"/>
                  <a:pt x="209" y="168"/>
                  <a:pt x="168" y="216"/>
                </a:cubicBezTo>
                <a:cubicBezTo>
                  <a:pt x="134" y="274"/>
                  <a:pt x="168" y="333"/>
                  <a:pt x="243" y="357"/>
                </a:cubicBezTo>
                <a:lnTo>
                  <a:pt x="243" y="357"/>
                </a:lnTo>
                <a:cubicBezTo>
                  <a:pt x="230" y="355"/>
                  <a:pt x="217" y="354"/>
                  <a:pt x="203" y="354"/>
                </a:cubicBezTo>
                <a:cubicBezTo>
                  <a:pt x="140" y="354"/>
                  <a:pt x="79" y="381"/>
                  <a:pt x="37" y="430"/>
                </a:cubicBezTo>
                <a:cubicBezTo>
                  <a:pt x="0" y="495"/>
                  <a:pt x="47" y="560"/>
                  <a:pt x="140" y="578"/>
                </a:cubicBezTo>
                <a:cubicBezTo>
                  <a:pt x="200" y="592"/>
                  <a:pt x="261" y="599"/>
                  <a:pt x="321" y="599"/>
                </a:cubicBezTo>
                <a:cubicBezTo>
                  <a:pt x="381" y="599"/>
                  <a:pt x="442" y="592"/>
                  <a:pt x="502" y="578"/>
                </a:cubicBezTo>
                <a:lnTo>
                  <a:pt x="502" y="578"/>
                </a:lnTo>
                <a:cubicBezTo>
                  <a:pt x="409" y="616"/>
                  <a:pt x="316" y="671"/>
                  <a:pt x="261" y="746"/>
                </a:cubicBezTo>
                <a:cubicBezTo>
                  <a:pt x="223" y="811"/>
                  <a:pt x="270" y="876"/>
                  <a:pt x="363" y="895"/>
                </a:cubicBezTo>
                <a:cubicBezTo>
                  <a:pt x="385" y="902"/>
                  <a:pt x="407" y="905"/>
                  <a:pt x="430" y="905"/>
                </a:cubicBezTo>
                <a:cubicBezTo>
                  <a:pt x="493" y="905"/>
                  <a:pt x="557" y="877"/>
                  <a:pt x="605" y="829"/>
                </a:cubicBezTo>
                <a:lnTo>
                  <a:pt x="605" y="829"/>
                </a:lnTo>
                <a:cubicBezTo>
                  <a:pt x="567" y="895"/>
                  <a:pt x="614" y="960"/>
                  <a:pt x="707" y="978"/>
                </a:cubicBezTo>
                <a:cubicBezTo>
                  <a:pt x="737" y="992"/>
                  <a:pt x="766" y="998"/>
                  <a:pt x="793" y="998"/>
                </a:cubicBezTo>
                <a:cubicBezTo>
                  <a:pt x="939" y="998"/>
                  <a:pt x="1042" y="831"/>
                  <a:pt x="949" y="690"/>
                </a:cubicBezTo>
                <a:lnTo>
                  <a:pt x="949" y="690"/>
                </a:lnTo>
                <a:cubicBezTo>
                  <a:pt x="1023" y="764"/>
                  <a:pt x="1116" y="820"/>
                  <a:pt x="1218" y="839"/>
                </a:cubicBezTo>
                <a:cubicBezTo>
                  <a:pt x="1240" y="846"/>
                  <a:pt x="1263" y="849"/>
                  <a:pt x="1285" y="849"/>
                </a:cubicBezTo>
                <a:cubicBezTo>
                  <a:pt x="1349" y="849"/>
                  <a:pt x="1412" y="822"/>
                  <a:pt x="1460" y="774"/>
                </a:cubicBezTo>
                <a:cubicBezTo>
                  <a:pt x="1496" y="719"/>
                  <a:pt x="1453" y="656"/>
                  <a:pt x="1365" y="627"/>
                </a:cubicBezTo>
                <a:lnTo>
                  <a:pt x="1365" y="627"/>
                </a:lnTo>
                <a:cubicBezTo>
                  <a:pt x="1385" y="633"/>
                  <a:pt x="1405" y="636"/>
                  <a:pt x="1425" y="636"/>
                </a:cubicBezTo>
                <a:cubicBezTo>
                  <a:pt x="1488" y="636"/>
                  <a:pt x="1549" y="608"/>
                  <a:pt x="1590" y="560"/>
                </a:cubicBezTo>
                <a:cubicBezTo>
                  <a:pt x="1637" y="495"/>
                  <a:pt x="1581" y="430"/>
                  <a:pt x="1488" y="411"/>
                </a:cubicBezTo>
                <a:cubicBezTo>
                  <a:pt x="1428" y="397"/>
                  <a:pt x="1367" y="390"/>
                  <a:pt x="1307" y="390"/>
                </a:cubicBezTo>
                <a:cubicBezTo>
                  <a:pt x="1246" y="390"/>
                  <a:pt x="1186" y="397"/>
                  <a:pt x="1125" y="411"/>
                </a:cubicBezTo>
                <a:cubicBezTo>
                  <a:pt x="1218" y="374"/>
                  <a:pt x="1302" y="318"/>
                  <a:pt x="1367" y="244"/>
                </a:cubicBezTo>
                <a:cubicBezTo>
                  <a:pt x="1404" y="178"/>
                  <a:pt x="1358" y="113"/>
                  <a:pt x="1265" y="95"/>
                </a:cubicBezTo>
                <a:cubicBezTo>
                  <a:pt x="1238" y="87"/>
                  <a:pt x="1211" y="82"/>
                  <a:pt x="1184" y="82"/>
                </a:cubicBezTo>
                <a:cubicBezTo>
                  <a:pt x="1121" y="82"/>
                  <a:pt x="1063" y="107"/>
                  <a:pt x="1023" y="160"/>
                </a:cubicBezTo>
                <a:cubicBezTo>
                  <a:pt x="1060" y="95"/>
                  <a:pt x="1014" y="30"/>
                  <a:pt x="912" y="11"/>
                </a:cubicBezTo>
                <a:cubicBezTo>
                  <a:pt x="890" y="4"/>
                  <a:pt x="867" y="0"/>
                  <a:pt x="845" y="0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0" name="Google Shape;980;p42"/>
          <p:cNvSpPr/>
          <p:nvPr/>
        </p:nvSpPr>
        <p:spPr>
          <a:xfrm>
            <a:off x="2226727" y="2813873"/>
            <a:ext cx="278098" cy="130509"/>
          </a:xfrm>
          <a:custGeom>
            <a:avLst/>
            <a:gdLst/>
            <a:ahLst/>
            <a:cxnLst/>
            <a:rect l="l" t="t" r="r" b="b"/>
            <a:pathLst>
              <a:path w="2540" h="1192" extrusionOk="0">
                <a:moveTo>
                  <a:pt x="2539" y="1"/>
                </a:moveTo>
                <a:lnTo>
                  <a:pt x="0" y="10"/>
                </a:lnTo>
                <a:lnTo>
                  <a:pt x="0" y="373"/>
                </a:lnTo>
                <a:cubicBezTo>
                  <a:pt x="0" y="940"/>
                  <a:pt x="661" y="1191"/>
                  <a:pt x="1256" y="1191"/>
                </a:cubicBezTo>
                <a:cubicBezTo>
                  <a:pt x="1851" y="1191"/>
                  <a:pt x="2539" y="940"/>
                  <a:pt x="2539" y="373"/>
                </a:cubicBezTo>
                <a:lnTo>
                  <a:pt x="2539" y="1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1" name="Google Shape;981;p42"/>
          <p:cNvSpPr/>
          <p:nvPr/>
        </p:nvSpPr>
        <p:spPr>
          <a:xfrm>
            <a:off x="2225741" y="2728362"/>
            <a:ext cx="277989" cy="176275"/>
          </a:xfrm>
          <a:custGeom>
            <a:avLst/>
            <a:gdLst/>
            <a:ahLst/>
            <a:cxnLst/>
            <a:rect l="l" t="t" r="r" b="b"/>
            <a:pathLst>
              <a:path w="2539" h="1610" extrusionOk="0">
                <a:moveTo>
                  <a:pt x="1256" y="1"/>
                </a:moveTo>
                <a:cubicBezTo>
                  <a:pt x="707" y="1"/>
                  <a:pt x="0" y="233"/>
                  <a:pt x="0" y="791"/>
                </a:cubicBezTo>
                <a:cubicBezTo>
                  <a:pt x="0" y="1349"/>
                  <a:pt x="670" y="1609"/>
                  <a:pt x="1265" y="1609"/>
                </a:cubicBezTo>
                <a:cubicBezTo>
                  <a:pt x="1860" y="1609"/>
                  <a:pt x="2539" y="1358"/>
                  <a:pt x="2539" y="791"/>
                </a:cubicBezTo>
                <a:cubicBezTo>
                  <a:pt x="2539" y="233"/>
                  <a:pt x="1832" y="1"/>
                  <a:pt x="1256" y="1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2" name="Google Shape;982;p42"/>
          <p:cNvSpPr/>
          <p:nvPr/>
        </p:nvSpPr>
        <p:spPr>
          <a:xfrm>
            <a:off x="2241945" y="2735479"/>
            <a:ext cx="246566" cy="155910"/>
          </a:xfrm>
          <a:custGeom>
            <a:avLst/>
            <a:gdLst/>
            <a:ahLst/>
            <a:cxnLst/>
            <a:rect l="l" t="t" r="r" b="b"/>
            <a:pathLst>
              <a:path w="2252" h="1424" extrusionOk="0">
                <a:moveTo>
                  <a:pt x="1117" y="1"/>
                </a:moveTo>
                <a:cubicBezTo>
                  <a:pt x="624" y="1"/>
                  <a:pt x="1" y="205"/>
                  <a:pt x="1" y="707"/>
                </a:cubicBezTo>
                <a:cubicBezTo>
                  <a:pt x="1" y="1200"/>
                  <a:pt x="587" y="1424"/>
                  <a:pt x="1117" y="1424"/>
                </a:cubicBezTo>
                <a:cubicBezTo>
                  <a:pt x="1647" y="1424"/>
                  <a:pt x="2251" y="1200"/>
                  <a:pt x="2251" y="707"/>
                </a:cubicBezTo>
                <a:cubicBezTo>
                  <a:pt x="2251" y="215"/>
                  <a:pt x="1619" y="1"/>
                  <a:pt x="1117" y="1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3" name="Google Shape;983;p42"/>
          <p:cNvSpPr/>
          <p:nvPr/>
        </p:nvSpPr>
        <p:spPr>
          <a:xfrm>
            <a:off x="2240960" y="2735479"/>
            <a:ext cx="246566" cy="85619"/>
          </a:xfrm>
          <a:custGeom>
            <a:avLst/>
            <a:gdLst/>
            <a:ahLst/>
            <a:cxnLst/>
            <a:rect l="l" t="t" r="r" b="b"/>
            <a:pathLst>
              <a:path w="2252" h="782" extrusionOk="0">
                <a:moveTo>
                  <a:pt x="1117" y="1"/>
                </a:moveTo>
                <a:cubicBezTo>
                  <a:pt x="614" y="1"/>
                  <a:pt x="1" y="205"/>
                  <a:pt x="1" y="707"/>
                </a:cubicBezTo>
                <a:lnTo>
                  <a:pt x="1" y="773"/>
                </a:lnTo>
                <a:cubicBezTo>
                  <a:pt x="66" y="336"/>
                  <a:pt x="652" y="140"/>
                  <a:pt x="1126" y="140"/>
                </a:cubicBezTo>
                <a:cubicBezTo>
                  <a:pt x="1600" y="140"/>
                  <a:pt x="2195" y="336"/>
                  <a:pt x="2251" y="782"/>
                </a:cubicBezTo>
                <a:cubicBezTo>
                  <a:pt x="2251" y="754"/>
                  <a:pt x="2251" y="726"/>
                  <a:pt x="2251" y="707"/>
                </a:cubicBezTo>
                <a:cubicBezTo>
                  <a:pt x="2251" y="215"/>
                  <a:pt x="1628" y="1"/>
                  <a:pt x="1117" y="1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4" name="Google Shape;984;p42"/>
          <p:cNvSpPr/>
          <p:nvPr/>
        </p:nvSpPr>
        <p:spPr>
          <a:xfrm>
            <a:off x="2279719" y="2770734"/>
            <a:ext cx="172114" cy="107736"/>
          </a:xfrm>
          <a:custGeom>
            <a:avLst/>
            <a:gdLst/>
            <a:ahLst/>
            <a:cxnLst/>
            <a:rect l="l" t="t" r="r" b="b"/>
            <a:pathLst>
              <a:path w="1572" h="984" extrusionOk="0">
                <a:moveTo>
                  <a:pt x="1432" y="627"/>
                </a:moveTo>
                <a:lnTo>
                  <a:pt x="1404" y="655"/>
                </a:lnTo>
                <a:cubicBezTo>
                  <a:pt x="1386" y="637"/>
                  <a:pt x="1358" y="627"/>
                  <a:pt x="1339" y="627"/>
                </a:cubicBezTo>
                <a:close/>
                <a:moveTo>
                  <a:pt x="930" y="683"/>
                </a:moveTo>
                <a:lnTo>
                  <a:pt x="949" y="692"/>
                </a:lnTo>
                <a:lnTo>
                  <a:pt x="939" y="702"/>
                </a:lnTo>
                <a:cubicBezTo>
                  <a:pt x="939" y="692"/>
                  <a:pt x="939" y="692"/>
                  <a:pt x="930" y="683"/>
                </a:cubicBezTo>
                <a:close/>
                <a:moveTo>
                  <a:pt x="849" y="1"/>
                </a:moveTo>
                <a:cubicBezTo>
                  <a:pt x="793" y="1"/>
                  <a:pt x="738" y="13"/>
                  <a:pt x="688" y="41"/>
                </a:cubicBezTo>
                <a:lnTo>
                  <a:pt x="632" y="51"/>
                </a:lnTo>
                <a:lnTo>
                  <a:pt x="632" y="153"/>
                </a:lnTo>
                <a:cubicBezTo>
                  <a:pt x="623" y="199"/>
                  <a:pt x="632" y="255"/>
                  <a:pt x="660" y="302"/>
                </a:cubicBezTo>
                <a:cubicBezTo>
                  <a:pt x="586" y="227"/>
                  <a:pt x="493" y="172"/>
                  <a:pt x="391" y="144"/>
                </a:cubicBezTo>
                <a:cubicBezTo>
                  <a:pt x="374" y="141"/>
                  <a:pt x="357" y="140"/>
                  <a:pt x="340" y="140"/>
                </a:cubicBezTo>
                <a:cubicBezTo>
                  <a:pt x="289" y="140"/>
                  <a:pt x="235" y="151"/>
                  <a:pt x="186" y="172"/>
                </a:cubicBezTo>
                <a:lnTo>
                  <a:pt x="130" y="125"/>
                </a:lnTo>
                <a:lnTo>
                  <a:pt x="130" y="255"/>
                </a:lnTo>
                <a:cubicBezTo>
                  <a:pt x="130" y="300"/>
                  <a:pt x="173" y="345"/>
                  <a:pt x="243" y="365"/>
                </a:cubicBezTo>
                <a:lnTo>
                  <a:pt x="243" y="365"/>
                </a:lnTo>
                <a:cubicBezTo>
                  <a:pt x="223" y="360"/>
                  <a:pt x="202" y="357"/>
                  <a:pt x="182" y="357"/>
                </a:cubicBezTo>
                <a:cubicBezTo>
                  <a:pt x="141" y="357"/>
                  <a:pt x="101" y="367"/>
                  <a:pt x="65" y="385"/>
                </a:cubicBezTo>
                <a:lnTo>
                  <a:pt x="0" y="348"/>
                </a:lnTo>
                <a:lnTo>
                  <a:pt x="0" y="469"/>
                </a:lnTo>
                <a:cubicBezTo>
                  <a:pt x="0" y="516"/>
                  <a:pt x="37" y="562"/>
                  <a:pt x="112" y="581"/>
                </a:cubicBezTo>
                <a:cubicBezTo>
                  <a:pt x="172" y="590"/>
                  <a:pt x="233" y="595"/>
                  <a:pt x="293" y="595"/>
                </a:cubicBezTo>
                <a:cubicBezTo>
                  <a:pt x="353" y="595"/>
                  <a:pt x="414" y="590"/>
                  <a:pt x="474" y="581"/>
                </a:cubicBezTo>
                <a:lnTo>
                  <a:pt x="474" y="581"/>
                </a:lnTo>
                <a:cubicBezTo>
                  <a:pt x="409" y="599"/>
                  <a:pt x="344" y="637"/>
                  <a:pt x="279" y="683"/>
                </a:cubicBezTo>
                <a:lnTo>
                  <a:pt x="223" y="655"/>
                </a:lnTo>
                <a:lnTo>
                  <a:pt x="223" y="776"/>
                </a:lnTo>
                <a:cubicBezTo>
                  <a:pt x="223" y="823"/>
                  <a:pt x="260" y="869"/>
                  <a:pt x="335" y="888"/>
                </a:cubicBezTo>
                <a:cubicBezTo>
                  <a:pt x="362" y="896"/>
                  <a:pt x="389" y="900"/>
                  <a:pt x="415" y="900"/>
                </a:cubicBezTo>
                <a:cubicBezTo>
                  <a:pt x="479" y="900"/>
                  <a:pt x="537" y="875"/>
                  <a:pt x="577" y="823"/>
                </a:cubicBezTo>
                <a:lnTo>
                  <a:pt x="577" y="823"/>
                </a:lnTo>
                <a:cubicBezTo>
                  <a:pt x="539" y="888"/>
                  <a:pt x="586" y="953"/>
                  <a:pt x="679" y="971"/>
                </a:cubicBezTo>
                <a:cubicBezTo>
                  <a:pt x="706" y="979"/>
                  <a:pt x="733" y="984"/>
                  <a:pt x="759" y="984"/>
                </a:cubicBezTo>
                <a:cubicBezTo>
                  <a:pt x="823" y="984"/>
                  <a:pt x="881" y="959"/>
                  <a:pt x="921" y="906"/>
                </a:cubicBezTo>
                <a:cubicBezTo>
                  <a:pt x="939" y="888"/>
                  <a:pt x="949" y="860"/>
                  <a:pt x="949" y="823"/>
                </a:cubicBezTo>
                <a:cubicBezTo>
                  <a:pt x="949" y="813"/>
                  <a:pt x="949" y="804"/>
                  <a:pt x="949" y="795"/>
                </a:cubicBezTo>
                <a:lnTo>
                  <a:pt x="949" y="711"/>
                </a:lnTo>
                <a:cubicBezTo>
                  <a:pt x="1023" y="776"/>
                  <a:pt x="1107" y="823"/>
                  <a:pt x="1190" y="841"/>
                </a:cubicBezTo>
                <a:cubicBezTo>
                  <a:pt x="1215" y="848"/>
                  <a:pt x="1239" y="852"/>
                  <a:pt x="1263" y="852"/>
                </a:cubicBezTo>
                <a:cubicBezTo>
                  <a:pt x="1329" y="852"/>
                  <a:pt x="1391" y="824"/>
                  <a:pt x="1432" y="776"/>
                </a:cubicBezTo>
                <a:cubicBezTo>
                  <a:pt x="1441" y="767"/>
                  <a:pt x="1441" y="748"/>
                  <a:pt x="1441" y="730"/>
                </a:cubicBezTo>
                <a:lnTo>
                  <a:pt x="1441" y="637"/>
                </a:lnTo>
                <a:cubicBezTo>
                  <a:pt x="1488" y="627"/>
                  <a:pt x="1534" y="599"/>
                  <a:pt x="1562" y="562"/>
                </a:cubicBezTo>
                <a:cubicBezTo>
                  <a:pt x="1572" y="553"/>
                  <a:pt x="1572" y="544"/>
                  <a:pt x="1572" y="525"/>
                </a:cubicBezTo>
                <a:lnTo>
                  <a:pt x="1572" y="404"/>
                </a:lnTo>
                <a:lnTo>
                  <a:pt x="1534" y="432"/>
                </a:lnTo>
                <a:cubicBezTo>
                  <a:pt x="1516" y="423"/>
                  <a:pt x="1497" y="413"/>
                  <a:pt x="1469" y="413"/>
                </a:cubicBezTo>
                <a:cubicBezTo>
                  <a:pt x="1409" y="399"/>
                  <a:pt x="1348" y="392"/>
                  <a:pt x="1288" y="392"/>
                </a:cubicBezTo>
                <a:cubicBezTo>
                  <a:pt x="1228" y="392"/>
                  <a:pt x="1167" y="399"/>
                  <a:pt x="1107" y="413"/>
                </a:cubicBezTo>
                <a:cubicBezTo>
                  <a:pt x="1200" y="376"/>
                  <a:pt x="1293" y="320"/>
                  <a:pt x="1348" y="246"/>
                </a:cubicBezTo>
                <a:cubicBezTo>
                  <a:pt x="1358" y="227"/>
                  <a:pt x="1367" y="209"/>
                  <a:pt x="1367" y="190"/>
                </a:cubicBezTo>
                <a:lnTo>
                  <a:pt x="1367" y="79"/>
                </a:lnTo>
                <a:lnTo>
                  <a:pt x="1321" y="125"/>
                </a:lnTo>
                <a:cubicBezTo>
                  <a:pt x="1302" y="107"/>
                  <a:pt x="1274" y="97"/>
                  <a:pt x="1246" y="88"/>
                </a:cubicBezTo>
                <a:cubicBezTo>
                  <a:pt x="1226" y="83"/>
                  <a:pt x="1205" y="81"/>
                  <a:pt x="1184" y="81"/>
                </a:cubicBezTo>
                <a:cubicBezTo>
                  <a:pt x="1119" y="81"/>
                  <a:pt x="1054" y="104"/>
                  <a:pt x="1004" y="153"/>
                </a:cubicBezTo>
                <a:cubicBezTo>
                  <a:pt x="1042" y="97"/>
                  <a:pt x="995" y="32"/>
                  <a:pt x="902" y="4"/>
                </a:cubicBezTo>
                <a:cubicBezTo>
                  <a:pt x="884" y="2"/>
                  <a:pt x="867" y="1"/>
                  <a:pt x="849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5" name="Google Shape;985;p42"/>
          <p:cNvSpPr/>
          <p:nvPr/>
        </p:nvSpPr>
        <p:spPr>
          <a:xfrm>
            <a:off x="2277638" y="2755844"/>
            <a:ext cx="179341" cy="110144"/>
          </a:xfrm>
          <a:custGeom>
            <a:avLst/>
            <a:gdLst/>
            <a:ahLst/>
            <a:cxnLst/>
            <a:rect l="l" t="t" r="r" b="b"/>
            <a:pathLst>
              <a:path w="1638" h="1006" extrusionOk="0">
                <a:moveTo>
                  <a:pt x="837" y="1"/>
                </a:moveTo>
                <a:cubicBezTo>
                  <a:pt x="690" y="1"/>
                  <a:pt x="585" y="174"/>
                  <a:pt x="679" y="308"/>
                </a:cubicBezTo>
                <a:cubicBezTo>
                  <a:pt x="605" y="233"/>
                  <a:pt x="512" y="187"/>
                  <a:pt x="410" y="159"/>
                </a:cubicBezTo>
                <a:cubicBezTo>
                  <a:pt x="388" y="152"/>
                  <a:pt x="365" y="148"/>
                  <a:pt x="343" y="148"/>
                </a:cubicBezTo>
                <a:cubicBezTo>
                  <a:pt x="279" y="148"/>
                  <a:pt x="216" y="176"/>
                  <a:pt x="168" y="224"/>
                </a:cubicBezTo>
                <a:cubicBezTo>
                  <a:pt x="134" y="274"/>
                  <a:pt x="169" y="340"/>
                  <a:pt x="245" y="366"/>
                </a:cubicBezTo>
                <a:lnTo>
                  <a:pt x="245" y="366"/>
                </a:lnTo>
                <a:cubicBezTo>
                  <a:pt x="231" y="363"/>
                  <a:pt x="217" y="362"/>
                  <a:pt x="203" y="362"/>
                </a:cubicBezTo>
                <a:cubicBezTo>
                  <a:pt x="140" y="362"/>
                  <a:pt x="79" y="390"/>
                  <a:pt x="38" y="438"/>
                </a:cubicBezTo>
                <a:cubicBezTo>
                  <a:pt x="0" y="503"/>
                  <a:pt x="47" y="568"/>
                  <a:pt x="140" y="587"/>
                </a:cubicBezTo>
                <a:cubicBezTo>
                  <a:pt x="200" y="601"/>
                  <a:pt x="261" y="608"/>
                  <a:pt x="321" y="608"/>
                </a:cubicBezTo>
                <a:cubicBezTo>
                  <a:pt x="382" y="608"/>
                  <a:pt x="442" y="601"/>
                  <a:pt x="503" y="587"/>
                </a:cubicBezTo>
                <a:lnTo>
                  <a:pt x="503" y="587"/>
                </a:lnTo>
                <a:cubicBezTo>
                  <a:pt x="410" y="614"/>
                  <a:pt x="317" y="680"/>
                  <a:pt x="261" y="754"/>
                </a:cubicBezTo>
                <a:cubicBezTo>
                  <a:pt x="224" y="810"/>
                  <a:pt x="270" y="875"/>
                  <a:pt x="363" y="903"/>
                </a:cubicBezTo>
                <a:cubicBezTo>
                  <a:pt x="385" y="910"/>
                  <a:pt x="407" y="914"/>
                  <a:pt x="430" y="914"/>
                </a:cubicBezTo>
                <a:cubicBezTo>
                  <a:pt x="494" y="914"/>
                  <a:pt x="557" y="886"/>
                  <a:pt x="605" y="838"/>
                </a:cubicBezTo>
                <a:lnTo>
                  <a:pt x="605" y="838"/>
                </a:lnTo>
                <a:cubicBezTo>
                  <a:pt x="568" y="893"/>
                  <a:pt x="614" y="968"/>
                  <a:pt x="707" y="986"/>
                </a:cubicBezTo>
                <a:cubicBezTo>
                  <a:pt x="736" y="999"/>
                  <a:pt x="764" y="1005"/>
                  <a:pt x="791" y="1005"/>
                </a:cubicBezTo>
                <a:cubicBezTo>
                  <a:pt x="938" y="1005"/>
                  <a:pt x="1043" y="832"/>
                  <a:pt x="949" y="698"/>
                </a:cubicBezTo>
                <a:lnTo>
                  <a:pt x="949" y="698"/>
                </a:lnTo>
                <a:cubicBezTo>
                  <a:pt x="1023" y="773"/>
                  <a:pt x="1116" y="819"/>
                  <a:pt x="1219" y="847"/>
                </a:cubicBezTo>
                <a:cubicBezTo>
                  <a:pt x="1243" y="854"/>
                  <a:pt x="1267" y="858"/>
                  <a:pt x="1291" y="858"/>
                </a:cubicBezTo>
                <a:cubicBezTo>
                  <a:pt x="1358" y="858"/>
                  <a:pt x="1419" y="830"/>
                  <a:pt x="1460" y="782"/>
                </a:cubicBezTo>
                <a:cubicBezTo>
                  <a:pt x="1497" y="727"/>
                  <a:pt x="1453" y="664"/>
                  <a:pt x="1365" y="635"/>
                </a:cubicBezTo>
                <a:lnTo>
                  <a:pt x="1365" y="635"/>
                </a:lnTo>
                <a:cubicBezTo>
                  <a:pt x="1385" y="641"/>
                  <a:pt x="1405" y="644"/>
                  <a:pt x="1425" y="644"/>
                </a:cubicBezTo>
                <a:cubicBezTo>
                  <a:pt x="1489" y="644"/>
                  <a:pt x="1552" y="616"/>
                  <a:pt x="1600" y="568"/>
                </a:cubicBezTo>
                <a:cubicBezTo>
                  <a:pt x="1637" y="512"/>
                  <a:pt x="1591" y="447"/>
                  <a:pt x="1488" y="419"/>
                </a:cubicBezTo>
                <a:cubicBezTo>
                  <a:pt x="1428" y="405"/>
                  <a:pt x="1367" y="398"/>
                  <a:pt x="1307" y="398"/>
                </a:cubicBezTo>
                <a:cubicBezTo>
                  <a:pt x="1247" y="398"/>
                  <a:pt x="1186" y="405"/>
                  <a:pt x="1126" y="419"/>
                </a:cubicBezTo>
                <a:cubicBezTo>
                  <a:pt x="1219" y="391"/>
                  <a:pt x="1312" y="335"/>
                  <a:pt x="1367" y="252"/>
                </a:cubicBezTo>
                <a:cubicBezTo>
                  <a:pt x="1405" y="196"/>
                  <a:pt x="1358" y="131"/>
                  <a:pt x="1265" y="103"/>
                </a:cubicBezTo>
                <a:cubicBezTo>
                  <a:pt x="1243" y="96"/>
                  <a:pt x="1221" y="92"/>
                  <a:pt x="1198" y="92"/>
                </a:cubicBezTo>
                <a:cubicBezTo>
                  <a:pt x="1135" y="92"/>
                  <a:pt x="1071" y="120"/>
                  <a:pt x="1023" y="168"/>
                </a:cubicBezTo>
                <a:cubicBezTo>
                  <a:pt x="1061" y="112"/>
                  <a:pt x="1014" y="47"/>
                  <a:pt x="921" y="19"/>
                </a:cubicBezTo>
                <a:cubicBezTo>
                  <a:pt x="892" y="6"/>
                  <a:pt x="864" y="1"/>
                  <a:pt x="837" y="1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6" name="Google Shape;986;p42"/>
          <p:cNvSpPr/>
          <p:nvPr/>
        </p:nvSpPr>
        <p:spPr>
          <a:xfrm>
            <a:off x="2290887" y="3036900"/>
            <a:ext cx="278098" cy="130400"/>
          </a:xfrm>
          <a:custGeom>
            <a:avLst/>
            <a:gdLst/>
            <a:ahLst/>
            <a:cxnLst/>
            <a:rect l="l" t="t" r="r" b="b"/>
            <a:pathLst>
              <a:path w="2540" h="1191" extrusionOk="0">
                <a:moveTo>
                  <a:pt x="2539" y="0"/>
                </a:moveTo>
                <a:lnTo>
                  <a:pt x="0" y="10"/>
                </a:lnTo>
                <a:lnTo>
                  <a:pt x="0" y="382"/>
                </a:lnTo>
                <a:cubicBezTo>
                  <a:pt x="0" y="940"/>
                  <a:pt x="661" y="1191"/>
                  <a:pt x="1256" y="1191"/>
                </a:cubicBezTo>
                <a:cubicBezTo>
                  <a:pt x="1851" y="1191"/>
                  <a:pt x="2539" y="940"/>
                  <a:pt x="2539" y="382"/>
                </a:cubicBezTo>
                <a:lnTo>
                  <a:pt x="2539" y="0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7" name="Google Shape;987;p42"/>
          <p:cNvSpPr/>
          <p:nvPr/>
        </p:nvSpPr>
        <p:spPr>
          <a:xfrm>
            <a:off x="2289901" y="2951390"/>
            <a:ext cx="277989" cy="176165"/>
          </a:xfrm>
          <a:custGeom>
            <a:avLst/>
            <a:gdLst/>
            <a:ahLst/>
            <a:cxnLst/>
            <a:rect l="l" t="t" r="r" b="b"/>
            <a:pathLst>
              <a:path w="2539" h="1609" extrusionOk="0">
                <a:moveTo>
                  <a:pt x="1255" y="0"/>
                </a:moveTo>
                <a:cubicBezTo>
                  <a:pt x="707" y="0"/>
                  <a:pt x="0" y="233"/>
                  <a:pt x="0" y="791"/>
                </a:cubicBezTo>
                <a:cubicBezTo>
                  <a:pt x="0" y="1349"/>
                  <a:pt x="670" y="1609"/>
                  <a:pt x="1265" y="1609"/>
                </a:cubicBezTo>
                <a:cubicBezTo>
                  <a:pt x="1860" y="1609"/>
                  <a:pt x="2539" y="1358"/>
                  <a:pt x="2539" y="791"/>
                </a:cubicBezTo>
                <a:cubicBezTo>
                  <a:pt x="2539" y="233"/>
                  <a:pt x="1832" y="0"/>
                  <a:pt x="1255" y="0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8" name="Google Shape;988;p42"/>
          <p:cNvSpPr/>
          <p:nvPr/>
        </p:nvSpPr>
        <p:spPr>
          <a:xfrm>
            <a:off x="2306105" y="2958506"/>
            <a:ext cx="246566" cy="155910"/>
          </a:xfrm>
          <a:custGeom>
            <a:avLst/>
            <a:gdLst/>
            <a:ahLst/>
            <a:cxnLst/>
            <a:rect l="l" t="t" r="r" b="b"/>
            <a:pathLst>
              <a:path w="2252" h="1424" extrusionOk="0">
                <a:moveTo>
                  <a:pt x="1117" y="0"/>
                </a:moveTo>
                <a:cubicBezTo>
                  <a:pt x="624" y="0"/>
                  <a:pt x="1" y="205"/>
                  <a:pt x="1" y="698"/>
                </a:cubicBezTo>
                <a:cubicBezTo>
                  <a:pt x="1" y="1191"/>
                  <a:pt x="587" y="1423"/>
                  <a:pt x="1117" y="1423"/>
                </a:cubicBezTo>
                <a:cubicBezTo>
                  <a:pt x="1647" y="1423"/>
                  <a:pt x="2251" y="1200"/>
                  <a:pt x="2251" y="698"/>
                </a:cubicBezTo>
                <a:cubicBezTo>
                  <a:pt x="2251" y="205"/>
                  <a:pt x="1619" y="0"/>
                  <a:pt x="1117" y="0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9" name="Google Shape;989;p42"/>
          <p:cNvSpPr/>
          <p:nvPr/>
        </p:nvSpPr>
        <p:spPr>
          <a:xfrm>
            <a:off x="2305120" y="2958506"/>
            <a:ext cx="246456" cy="85619"/>
          </a:xfrm>
          <a:custGeom>
            <a:avLst/>
            <a:gdLst/>
            <a:ahLst/>
            <a:cxnLst/>
            <a:rect l="l" t="t" r="r" b="b"/>
            <a:pathLst>
              <a:path w="2251" h="782" extrusionOk="0">
                <a:moveTo>
                  <a:pt x="1116" y="0"/>
                </a:moveTo>
                <a:cubicBezTo>
                  <a:pt x="605" y="0"/>
                  <a:pt x="1" y="205"/>
                  <a:pt x="1" y="698"/>
                </a:cubicBezTo>
                <a:cubicBezTo>
                  <a:pt x="1" y="716"/>
                  <a:pt x="1" y="744"/>
                  <a:pt x="1" y="772"/>
                </a:cubicBezTo>
                <a:cubicBezTo>
                  <a:pt x="66" y="335"/>
                  <a:pt x="651" y="140"/>
                  <a:pt x="1126" y="140"/>
                </a:cubicBezTo>
                <a:cubicBezTo>
                  <a:pt x="1600" y="140"/>
                  <a:pt x="2195" y="335"/>
                  <a:pt x="2251" y="781"/>
                </a:cubicBezTo>
                <a:cubicBezTo>
                  <a:pt x="2251" y="754"/>
                  <a:pt x="2251" y="735"/>
                  <a:pt x="2251" y="707"/>
                </a:cubicBezTo>
                <a:cubicBezTo>
                  <a:pt x="2251" y="214"/>
                  <a:pt x="1628" y="0"/>
                  <a:pt x="1116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0" name="Google Shape;990;p42"/>
          <p:cNvSpPr/>
          <p:nvPr/>
        </p:nvSpPr>
        <p:spPr>
          <a:xfrm>
            <a:off x="2343769" y="2993105"/>
            <a:ext cx="172224" cy="108174"/>
          </a:xfrm>
          <a:custGeom>
            <a:avLst/>
            <a:gdLst/>
            <a:ahLst/>
            <a:cxnLst/>
            <a:rect l="l" t="t" r="r" b="b"/>
            <a:pathLst>
              <a:path w="1573" h="988" extrusionOk="0">
                <a:moveTo>
                  <a:pt x="1340" y="633"/>
                </a:moveTo>
                <a:cubicBezTo>
                  <a:pt x="1359" y="633"/>
                  <a:pt x="1377" y="637"/>
                  <a:pt x="1399" y="637"/>
                </a:cubicBezTo>
                <a:cubicBezTo>
                  <a:pt x="1409" y="637"/>
                  <a:pt x="1421" y="636"/>
                  <a:pt x="1433" y="633"/>
                </a:cubicBezTo>
                <a:lnTo>
                  <a:pt x="1433" y="633"/>
                </a:lnTo>
                <a:lnTo>
                  <a:pt x="1405" y="661"/>
                </a:lnTo>
                <a:cubicBezTo>
                  <a:pt x="1386" y="642"/>
                  <a:pt x="1359" y="633"/>
                  <a:pt x="1340" y="633"/>
                </a:cubicBezTo>
                <a:close/>
                <a:moveTo>
                  <a:pt x="931" y="689"/>
                </a:moveTo>
                <a:lnTo>
                  <a:pt x="949" y="698"/>
                </a:lnTo>
                <a:lnTo>
                  <a:pt x="940" y="707"/>
                </a:lnTo>
                <a:lnTo>
                  <a:pt x="931" y="689"/>
                </a:lnTo>
                <a:close/>
                <a:moveTo>
                  <a:pt x="833" y="1"/>
                </a:moveTo>
                <a:cubicBezTo>
                  <a:pt x="782" y="1"/>
                  <a:pt x="734" y="15"/>
                  <a:pt x="689" y="47"/>
                </a:cubicBezTo>
                <a:lnTo>
                  <a:pt x="633" y="56"/>
                </a:lnTo>
                <a:lnTo>
                  <a:pt x="633" y="149"/>
                </a:lnTo>
                <a:cubicBezTo>
                  <a:pt x="624" y="205"/>
                  <a:pt x="633" y="252"/>
                  <a:pt x="661" y="298"/>
                </a:cubicBezTo>
                <a:cubicBezTo>
                  <a:pt x="587" y="224"/>
                  <a:pt x="494" y="177"/>
                  <a:pt x="391" y="149"/>
                </a:cubicBezTo>
                <a:cubicBezTo>
                  <a:pt x="367" y="143"/>
                  <a:pt x="343" y="140"/>
                  <a:pt x="320" y="140"/>
                </a:cubicBezTo>
                <a:cubicBezTo>
                  <a:pt x="274" y="140"/>
                  <a:pt x="230" y="152"/>
                  <a:pt x="187" y="177"/>
                </a:cubicBezTo>
                <a:lnTo>
                  <a:pt x="131" y="131"/>
                </a:lnTo>
                <a:lnTo>
                  <a:pt x="131" y="252"/>
                </a:lnTo>
                <a:cubicBezTo>
                  <a:pt x="131" y="298"/>
                  <a:pt x="178" y="345"/>
                  <a:pt x="252" y="363"/>
                </a:cubicBezTo>
                <a:cubicBezTo>
                  <a:pt x="228" y="360"/>
                  <a:pt x="204" y="358"/>
                  <a:pt x="180" y="358"/>
                </a:cubicBezTo>
                <a:cubicBezTo>
                  <a:pt x="139" y="358"/>
                  <a:pt x="98" y="364"/>
                  <a:pt x="57" y="382"/>
                </a:cubicBezTo>
                <a:lnTo>
                  <a:pt x="1" y="345"/>
                </a:lnTo>
                <a:lnTo>
                  <a:pt x="1" y="475"/>
                </a:lnTo>
                <a:cubicBezTo>
                  <a:pt x="1" y="521"/>
                  <a:pt x="38" y="568"/>
                  <a:pt x="112" y="586"/>
                </a:cubicBezTo>
                <a:cubicBezTo>
                  <a:pt x="173" y="596"/>
                  <a:pt x="233" y="600"/>
                  <a:pt x="294" y="600"/>
                </a:cubicBezTo>
                <a:cubicBezTo>
                  <a:pt x="354" y="600"/>
                  <a:pt x="415" y="596"/>
                  <a:pt x="475" y="586"/>
                </a:cubicBezTo>
                <a:lnTo>
                  <a:pt x="475" y="586"/>
                </a:lnTo>
                <a:cubicBezTo>
                  <a:pt x="410" y="605"/>
                  <a:pt x="345" y="642"/>
                  <a:pt x="289" y="689"/>
                </a:cubicBezTo>
                <a:lnTo>
                  <a:pt x="224" y="661"/>
                </a:lnTo>
                <a:lnTo>
                  <a:pt x="224" y="782"/>
                </a:lnTo>
                <a:cubicBezTo>
                  <a:pt x="224" y="828"/>
                  <a:pt x="261" y="875"/>
                  <a:pt x="336" y="893"/>
                </a:cubicBezTo>
                <a:cubicBezTo>
                  <a:pt x="363" y="901"/>
                  <a:pt x="390" y="906"/>
                  <a:pt x="416" y="906"/>
                </a:cubicBezTo>
                <a:cubicBezTo>
                  <a:pt x="480" y="906"/>
                  <a:pt x="538" y="881"/>
                  <a:pt x="577" y="828"/>
                </a:cubicBezTo>
                <a:lnTo>
                  <a:pt x="577" y="828"/>
                </a:lnTo>
                <a:cubicBezTo>
                  <a:pt x="540" y="893"/>
                  <a:pt x="587" y="958"/>
                  <a:pt x="689" y="977"/>
                </a:cubicBezTo>
                <a:cubicBezTo>
                  <a:pt x="711" y="984"/>
                  <a:pt x="733" y="988"/>
                  <a:pt x="756" y="988"/>
                </a:cubicBezTo>
                <a:cubicBezTo>
                  <a:pt x="819" y="988"/>
                  <a:pt x="880" y="960"/>
                  <a:pt x="922" y="912"/>
                </a:cubicBezTo>
                <a:cubicBezTo>
                  <a:pt x="940" y="893"/>
                  <a:pt x="949" y="865"/>
                  <a:pt x="949" y="828"/>
                </a:cubicBezTo>
                <a:cubicBezTo>
                  <a:pt x="959" y="819"/>
                  <a:pt x="959" y="809"/>
                  <a:pt x="949" y="800"/>
                </a:cubicBezTo>
                <a:lnTo>
                  <a:pt x="949" y="726"/>
                </a:lnTo>
                <a:cubicBezTo>
                  <a:pt x="1024" y="782"/>
                  <a:pt x="1107" y="828"/>
                  <a:pt x="1191" y="847"/>
                </a:cubicBezTo>
                <a:cubicBezTo>
                  <a:pt x="1215" y="854"/>
                  <a:pt x="1240" y="857"/>
                  <a:pt x="1263" y="857"/>
                </a:cubicBezTo>
                <a:cubicBezTo>
                  <a:pt x="1330" y="857"/>
                  <a:pt x="1392" y="830"/>
                  <a:pt x="1433" y="782"/>
                </a:cubicBezTo>
                <a:cubicBezTo>
                  <a:pt x="1442" y="772"/>
                  <a:pt x="1452" y="754"/>
                  <a:pt x="1452" y="744"/>
                </a:cubicBezTo>
                <a:lnTo>
                  <a:pt x="1452" y="642"/>
                </a:lnTo>
                <a:cubicBezTo>
                  <a:pt x="1498" y="633"/>
                  <a:pt x="1535" y="605"/>
                  <a:pt x="1563" y="568"/>
                </a:cubicBezTo>
                <a:cubicBezTo>
                  <a:pt x="1572" y="558"/>
                  <a:pt x="1572" y="549"/>
                  <a:pt x="1572" y="540"/>
                </a:cubicBezTo>
                <a:lnTo>
                  <a:pt x="1572" y="410"/>
                </a:lnTo>
                <a:lnTo>
                  <a:pt x="1535" y="438"/>
                </a:lnTo>
                <a:cubicBezTo>
                  <a:pt x="1517" y="428"/>
                  <a:pt x="1498" y="419"/>
                  <a:pt x="1470" y="419"/>
                </a:cubicBezTo>
                <a:cubicBezTo>
                  <a:pt x="1410" y="405"/>
                  <a:pt x="1349" y="398"/>
                  <a:pt x="1289" y="398"/>
                </a:cubicBezTo>
                <a:cubicBezTo>
                  <a:pt x="1228" y="398"/>
                  <a:pt x="1168" y="405"/>
                  <a:pt x="1107" y="419"/>
                </a:cubicBezTo>
                <a:cubicBezTo>
                  <a:pt x="1200" y="382"/>
                  <a:pt x="1293" y="326"/>
                  <a:pt x="1349" y="252"/>
                </a:cubicBezTo>
                <a:cubicBezTo>
                  <a:pt x="1359" y="233"/>
                  <a:pt x="1368" y="214"/>
                  <a:pt x="1368" y="196"/>
                </a:cubicBezTo>
                <a:lnTo>
                  <a:pt x="1368" y="84"/>
                </a:lnTo>
                <a:lnTo>
                  <a:pt x="1321" y="121"/>
                </a:lnTo>
                <a:cubicBezTo>
                  <a:pt x="1303" y="112"/>
                  <a:pt x="1275" y="103"/>
                  <a:pt x="1247" y="93"/>
                </a:cubicBezTo>
                <a:cubicBezTo>
                  <a:pt x="1225" y="86"/>
                  <a:pt x="1203" y="83"/>
                  <a:pt x="1180" y="83"/>
                </a:cubicBezTo>
                <a:cubicBezTo>
                  <a:pt x="1117" y="83"/>
                  <a:pt x="1053" y="110"/>
                  <a:pt x="1005" y="159"/>
                </a:cubicBezTo>
                <a:cubicBezTo>
                  <a:pt x="1042" y="103"/>
                  <a:pt x="996" y="28"/>
                  <a:pt x="903" y="10"/>
                </a:cubicBezTo>
                <a:cubicBezTo>
                  <a:pt x="879" y="4"/>
                  <a:pt x="856" y="1"/>
                  <a:pt x="833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1" name="Google Shape;991;p42"/>
          <p:cNvSpPr/>
          <p:nvPr/>
        </p:nvSpPr>
        <p:spPr>
          <a:xfrm>
            <a:off x="2341798" y="2979747"/>
            <a:ext cx="179231" cy="109378"/>
          </a:xfrm>
          <a:custGeom>
            <a:avLst/>
            <a:gdLst/>
            <a:ahLst/>
            <a:cxnLst/>
            <a:rect l="l" t="t" r="r" b="b"/>
            <a:pathLst>
              <a:path w="1637" h="999" extrusionOk="0">
                <a:moveTo>
                  <a:pt x="854" y="0"/>
                </a:moveTo>
                <a:cubicBezTo>
                  <a:pt x="791" y="0"/>
                  <a:pt x="727" y="28"/>
                  <a:pt x="679" y="76"/>
                </a:cubicBezTo>
                <a:cubicBezTo>
                  <a:pt x="642" y="150"/>
                  <a:pt x="642" y="234"/>
                  <a:pt x="679" y="308"/>
                </a:cubicBezTo>
                <a:cubicBezTo>
                  <a:pt x="605" y="234"/>
                  <a:pt x="512" y="178"/>
                  <a:pt x="409" y="160"/>
                </a:cubicBezTo>
                <a:cubicBezTo>
                  <a:pt x="388" y="152"/>
                  <a:pt x="365" y="149"/>
                  <a:pt x="343" y="149"/>
                </a:cubicBezTo>
                <a:cubicBezTo>
                  <a:pt x="279" y="149"/>
                  <a:pt x="216" y="177"/>
                  <a:pt x="168" y="225"/>
                </a:cubicBezTo>
                <a:cubicBezTo>
                  <a:pt x="131" y="279"/>
                  <a:pt x="175" y="343"/>
                  <a:pt x="272" y="372"/>
                </a:cubicBezTo>
                <a:lnTo>
                  <a:pt x="272" y="372"/>
                </a:lnTo>
                <a:cubicBezTo>
                  <a:pt x="250" y="366"/>
                  <a:pt x="228" y="363"/>
                  <a:pt x="207" y="363"/>
                </a:cubicBezTo>
                <a:cubicBezTo>
                  <a:pt x="140" y="363"/>
                  <a:pt x="79" y="391"/>
                  <a:pt x="37" y="439"/>
                </a:cubicBezTo>
                <a:cubicBezTo>
                  <a:pt x="0" y="494"/>
                  <a:pt x="47" y="560"/>
                  <a:pt x="140" y="587"/>
                </a:cubicBezTo>
                <a:cubicBezTo>
                  <a:pt x="200" y="597"/>
                  <a:pt x="261" y="601"/>
                  <a:pt x="321" y="601"/>
                </a:cubicBezTo>
                <a:cubicBezTo>
                  <a:pt x="382" y="601"/>
                  <a:pt x="442" y="597"/>
                  <a:pt x="502" y="587"/>
                </a:cubicBezTo>
                <a:lnTo>
                  <a:pt x="502" y="587"/>
                </a:lnTo>
                <a:cubicBezTo>
                  <a:pt x="409" y="615"/>
                  <a:pt x="326" y="671"/>
                  <a:pt x="261" y="755"/>
                </a:cubicBezTo>
                <a:cubicBezTo>
                  <a:pt x="223" y="811"/>
                  <a:pt x="270" y="876"/>
                  <a:pt x="363" y="904"/>
                </a:cubicBezTo>
                <a:cubicBezTo>
                  <a:pt x="387" y="911"/>
                  <a:pt x="412" y="914"/>
                  <a:pt x="435" y="914"/>
                </a:cubicBezTo>
                <a:cubicBezTo>
                  <a:pt x="502" y="914"/>
                  <a:pt x="564" y="887"/>
                  <a:pt x="605" y="839"/>
                </a:cubicBezTo>
                <a:lnTo>
                  <a:pt x="605" y="839"/>
                </a:lnTo>
                <a:cubicBezTo>
                  <a:pt x="568" y="894"/>
                  <a:pt x="614" y="959"/>
                  <a:pt x="716" y="987"/>
                </a:cubicBezTo>
                <a:cubicBezTo>
                  <a:pt x="738" y="995"/>
                  <a:pt x="761" y="998"/>
                  <a:pt x="783" y="998"/>
                </a:cubicBezTo>
                <a:cubicBezTo>
                  <a:pt x="846" y="998"/>
                  <a:pt x="908" y="970"/>
                  <a:pt x="949" y="922"/>
                </a:cubicBezTo>
                <a:cubicBezTo>
                  <a:pt x="986" y="848"/>
                  <a:pt x="986" y="764"/>
                  <a:pt x="949" y="699"/>
                </a:cubicBezTo>
                <a:lnTo>
                  <a:pt x="949" y="699"/>
                </a:lnTo>
                <a:cubicBezTo>
                  <a:pt x="1023" y="764"/>
                  <a:pt x="1116" y="820"/>
                  <a:pt x="1218" y="848"/>
                </a:cubicBezTo>
                <a:cubicBezTo>
                  <a:pt x="1243" y="855"/>
                  <a:pt x="1267" y="859"/>
                  <a:pt x="1291" y="859"/>
                </a:cubicBezTo>
                <a:cubicBezTo>
                  <a:pt x="1358" y="859"/>
                  <a:pt x="1419" y="831"/>
                  <a:pt x="1460" y="783"/>
                </a:cubicBezTo>
                <a:cubicBezTo>
                  <a:pt x="1494" y="724"/>
                  <a:pt x="1459" y="666"/>
                  <a:pt x="1384" y="641"/>
                </a:cubicBezTo>
                <a:lnTo>
                  <a:pt x="1384" y="641"/>
                </a:lnTo>
                <a:cubicBezTo>
                  <a:pt x="1398" y="643"/>
                  <a:pt x="1411" y="645"/>
                  <a:pt x="1425" y="645"/>
                </a:cubicBezTo>
                <a:cubicBezTo>
                  <a:pt x="1488" y="645"/>
                  <a:pt x="1552" y="617"/>
                  <a:pt x="1600" y="569"/>
                </a:cubicBezTo>
                <a:cubicBezTo>
                  <a:pt x="1637" y="504"/>
                  <a:pt x="1590" y="429"/>
                  <a:pt x="1488" y="411"/>
                </a:cubicBezTo>
                <a:cubicBezTo>
                  <a:pt x="1428" y="397"/>
                  <a:pt x="1367" y="390"/>
                  <a:pt x="1307" y="390"/>
                </a:cubicBezTo>
                <a:cubicBezTo>
                  <a:pt x="1246" y="390"/>
                  <a:pt x="1186" y="397"/>
                  <a:pt x="1125" y="411"/>
                </a:cubicBezTo>
                <a:cubicBezTo>
                  <a:pt x="1218" y="383"/>
                  <a:pt x="1311" y="327"/>
                  <a:pt x="1367" y="243"/>
                </a:cubicBezTo>
                <a:cubicBezTo>
                  <a:pt x="1404" y="188"/>
                  <a:pt x="1358" y="122"/>
                  <a:pt x="1265" y="95"/>
                </a:cubicBezTo>
                <a:cubicBezTo>
                  <a:pt x="1243" y="87"/>
                  <a:pt x="1221" y="84"/>
                  <a:pt x="1198" y="84"/>
                </a:cubicBezTo>
                <a:cubicBezTo>
                  <a:pt x="1135" y="84"/>
                  <a:pt x="1071" y="112"/>
                  <a:pt x="1023" y="160"/>
                </a:cubicBezTo>
                <a:cubicBezTo>
                  <a:pt x="1060" y="104"/>
                  <a:pt x="1014" y="39"/>
                  <a:pt x="921" y="11"/>
                </a:cubicBezTo>
                <a:cubicBezTo>
                  <a:pt x="899" y="4"/>
                  <a:pt x="877" y="0"/>
                  <a:pt x="854" y="0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2" name="Google Shape;992;p42"/>
          <p:cNvSpPr/>
          <p:nvPr/>
        </p:nvSpPr>
        <p:spPr>
          <a:xfrm>
            <a:off x="2471104" y="3233431"/>
            <a:ext cx="277989" cy="130400"/>
          </a:xfrm>
          <a:custGeom>
            <a:avLst/>
            <a:gdLst/>
            <a:ahLst/>
            <a:cxnLst/>
            <a:rect l="l" t="t" r="r" b="b"/>
            <a:pathLst>
              <a:path w="2539" h="1191" extrusionOk="0">
                <a:moveTo>
                  <a:pt x="0" y="0"/>
                </a:moveTo>
                <a:lnTo>
                  <a:pt x="0" y="372"/>
                </a:lnTo>
                <a:cubicBezTo>
                  <a:pt x="0" y="930"/>
                  <a:pt x="670" y="1190"/>
                  <a:pt x="1265" y="1190"/>
                </a:cubicBezTo>
                <a:cubicBezTo>
                  <a:pt x="1860" y="1190"/>
                  <a:pt x="2539" y="930"/>
                  <a:pt x="2539" y="372"/>
                </a:cubicBezTo>
                <a:lnTo>
                  <a:pt x="2539" y="0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3" name="Google Shape;993;p42"/>
          <p:cNvSpPr/>
          <p:nvPr/>
        </p:nvSpPr>
        <p:spPr>
          <a:xfrm>
            <a:off x="2471104" y="3147812"/>
            <a:ext cx="277989" cy="175289"/>
          </a:xfrm>
          <a:custGeom>
            <a:avLst/>
            <a:gdLst/>
            <a:ahLst/>
            <a:cxnLst/>
            <a:rect l="l" t="t" r="r" b="b"/>
            <a:pathLst>
              <a:path w="2539" h="1601" extrusionOk="0">
                <a:moveTo>
                  <a:pt x="1256" y="1"/>
                </a:moveTo>
                <a:cubicBezTo>
                  <a:pt x="707" y="1"/>
                  <a:pt x="0" y="233"/>
                  <a:pt x="0" y="791"/>
                </a:cubicBezTo>
                <a:cubicBezTo>
                  <a:pt x="0" y="1349"/>
                  <a:pt x="670" y="1600"/>
                  <a:pt x="1265" y="1600"/>
                </a:cubicBezTo>
                <a:cubicBezTo>
                  <a:pt x="1860" y="1600"/>
                  <a:pt x="2539" y="1349"/>
                  <a:pt x="2539" y="791"/>
                </a:cubicBezTo>
                <a:cubicBezTo>
                  <a:pt x="2539" y="233"/>
                  <a:pt x="1832" y="1"/>
                  <a:pt x="1256" y="1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4" name="Google Shape;994;p42"/>
          <p:cNvSpPr/>
          <p:nvPr/>
        </p:nvSpPr>
        <p:spPr>
          <a:xfrm>
            <a:off x="2486323" y="3153943"/>
            <a:ext cx="246566" cy="156896"/>
          </a:xfrm>
          <a:custGeom>
            <a:avLst/>
            <a:gdLst/>
            <a:ahLst/>
            <a:cxnLst/>
            <a:rect l="l" t="t" r="r" b="b"/>
            <a:pathLst>
              <a:path w="2252" h="1433" extrusionOk="0">
                <a:moveTo>
                  <a:pt x="1117" y="1"/>
                </a:moveTo>
                <a:cubicBezTo>
                  <a:pt x="624" y="1"/>
                  <a:pt x="1" y="215"/>
                  <a:pt x="1" y="707"/>
                </a:cubicBezTo>
                <a:cubicBezTo>
                  <a:pt x="1" y="1200"/>
                  <a:pt x="596" y="1433"/>
                  <a:pt x="1126" y="1433"/>
                </a:cubicBezTo>
                <a:cubicBezTo>
                  <a:pt x="1647" y="1433"/>
                  <a:pt x="2251" y="1210"/>
                  <a:pt x="2251" y="707"/>
                </a:cubicBezTo>
                <a:cubicBezTo>
                  <a:pt x="2251" y="215"/>
                  <a:pt x="1628" y="1"/>
                  <a:pt x="1117" y="1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5" name="Google Shape;995;p42"/>
          <p:cNvSpPr/>
          <p:nvPr/>
        </p:nvSpPr>
        <p:spPr>
          <a:xfrm>
            <a:off x="2486323" y="3153943"/>
            <a:ext cx="246566" cy="85619"/>
          </a:xfrm>
          <a:custGeom>
            <a:avLst/>
            <a:gdLst/>
            <a:ahLst/>
            <a:cxnLst/>
            <a:rect l="l" t="t" r="r" b="b"/>
            <a:pathLst>
              <a:path w="2252" h="782" extrusionOk="0">
                <a:moveTo>
                  <a:pt x="1117" y="1"/>
                </a:moveTo>
                <a:cubicBezTo>
                  <a:pt x="605" y="1"/>
                  <a:pt x="1" y="215"/>
                  <a:pt x="1" y="707"/>
                </a:cubicBezTo>
                <a:cubicBezTo>
                  <a:pt x="1" y="735"/>
                  <a:pt x="1" y="754"/>
                  <a:pt x="1" y="782"/>
                </a:cubicBezTo>
                <a:cubicBezTo>
                  <a:pt x="66" y="336"/>
                  <a:pt x="652" y="150"/>
                  <a:pt x="1117" y="150"/>
                </a:cubicBezTo>
                <a:cubicBezTo>
                  <a:pt x="1600" y="150"/>
                  <a:pt x="2195" y="345"/>
                  <a:pt x="2251" y="782"/>
                </a:cubicBezTo>
                <a:cubicBezTo>
                  <a:pt x="2251" y="763"/>
                  <a:pt x="2251" y="735"/>
                  <a:pt x="2251" y="707"/>
                </a:cubicBezTo>
                <a:cubicBezTo>
                  <a:pt x="2251" y="215"/>
                  <a:pt x="1619" y="1"/>
                  <a:pt x="1117" y="1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6" name="Google Shape;996;p42"/>
          <p:cNvSpPr/>
          <p:nvPr/>
        </p:nvSpPr>
        <p:spPr>
          <a:xfrm>
            <a:off x="2523987" y="3189198"/>
            <a:ext cx="174304" cy="107736"/>
          </a:xfrm>
          <a:custGeom>
            <a:avLst/>
            <a:gdLst/>
            <a:ahLst/>
            <a:cxnLst/>
            <a:rect l="l" t="t" r="r" b="b"/>
            <a:pathLst>
              <a:path w="1592" h="984" extrusionOk="0">
                <a:moveTo>
                  <a:pt x="1349" y="627"/>
                </a:moveTo>
                <a:lnTo>
                  <a:pt x="1349" y="627"/>
                </a:lnTo>
                <a:cubicBezTo>
                  <a:pt x="1377" y="637"/>
                  <a:pt x="1405" y="637"/>
                  <a:pt x="1433" y="637"/>
                </a:cubicBezTo>
                <a:lnTo>
                  <a:pt x="1414" y="655"/>
                </a:lnTo>
                <a:cubicBezTo>
                  <a:pt x="1396" y="646"/>
                  <a:pt x="1368" y="637"/>
                  <a:pt x="1349" y="627"/>
                </a:cubicBezTo>
                <a:close/>
                <a:moveTo>
                  <a:pt x="860" y="1"/>
                </a:moveTo>
                <a:cubicBezTo>
                  <a:pt x="803" y="1"/>
                  <a:pt x="748" y="13"/>
                  <a:pt x="698" y="41"/>
                </a:cubicBezTo>
                <a:lnTo>
                  <a:pt x="643" y="51"/>
                </a:lnTo>
                <a:lnTo>
                  <a:pt x="643" y="153"/>
                </a:lnTo>
                <a:cubicBezTo>
                  <a:pt x="633" y="200"/>
                  <a:pt x="643" y="255"/>
                  <a:pt x="661" y="302"/>
                </a:cubicBezTo>
                <a:cubicBezTo>
                  <a:pt x="587" y="227"/>
                  <a:pt x="494" y="172"/>
                  <a:pt x="391" y="144"/>
                </a:cubicBezTo>
                <a:cubicBezTo>
                  <a:pt x="375" y="141"/>
                  <a:pt x="359" y="140"/>
                  <a:pt x="343" y="140"/>
                </a:cubicBezTo>
                <a:cubicBezTo>
                  <a:pt x="294" y="140"/>
                  <a:pt x="245" y="151"/>
                  <a:pt x="196" y="172"/>
                </a:cubicBezTo>
                <a:lnTo>
                  <a:pt x="140" y="125"/>
                </a:lnTo>
                <a:lnTo>
                  <a:pt x="140" y="255"/>
                </a:lnTo>
                <a:cubicBezTo>
                  <a:pt x="140" y="300"/>
                  <a:pt x="183" y="345"/>
                  <a:pt x="253" y="365"/>
                </a:cubicBezTo>
                <a:lnTo>
                  <a:pt x="253" y="365"/>
                </a:lnTo>
                <a:cubicBezTo>
                  <a:pt x="233" y="360"/>
                  <a:pt x="212" y="357"/>
                  <a:pt x="192" y="357"/>
                </a:cubicBezTo>
                <a:cubicBezTo>
                  <a:pt x="150" y="357"/>
                  <a:pt x="108" y="367"/>
                  <a:pt x="66" y="385"/>
                </a:cubicBezTo>
                <a:lnTo>
                  <a:pt x="1" y="348"/>
                </a:lnTo>
                <a:lnTo>
                  <a:pt x="1" y="469"/>
                </a:lnTo>
                <a:cubicBezTo>
                  <a:pt x="1" y="516"/>
                  <a:pt x="47" y="562"/>
                  <a:pt x="122" y="581"/>
                </a:cubicBezTo>
                <a:cubicBezTo>
                  <a:pt x="182" y="590"/>
                  <a:pt x="243" y="595"/>
                  <a:pt x="303" y="595"/>
                </a:cubicBezTo>
                <a:cubicBezTo>
                  <a:pt x="364" y="595"/>
                  <a:pt x="424" y="590"/>
                  <a:pt x="484" y="581"/>
                </a:cubicBezTo>
                <a:lnTo>
                  <a:pt x="484" y="581"/>
                </a:lnTo>
                <a:cubicBezTo>
                  <a:pt x="410" y="599"/>
                  <a:pt x="354" y="637"/>
                  <a:pt x="289" y="683"/>
                </a:cubicBezTo>
                <a:lnTo>
                  <a:pt x="233" y="655"/>
                </a:lnTo>
                <a:lnTo>
                  <a:pt x="233" y="776"/>
                </a:lnTo>
                <a:cubicBezTo>
                  <a:pt x="233" y="823"/>
                  <a:pt x="271" y="869"/>
                  <a:pt x="345" y="888"/>
                </a:cubicBezTo>
                <a:cubicBezTo>
                  <a:pt x="369" y="896"/>
                  <a:pt x="395" y="900"/>
                  <a:pt x="420" y="900"/>
                </a:cubicBezTo>
                <a:cubicBezTo>
                  <a:pt x="480" y="900"/>
                  <a:pt x="541" y="875"/>
                  <a:pt x="587" y="823"/>
                </a:cubicBezTo>
                <a:lnTo>
                  <a:pt x="587" y="823"/>
                </a:lnTo>
                <a:cubicBezTo>
                  <a:pt x="550" y="888"/>
                  <a:pt x="596" y="953"/>
                  <a:pt x="689" y="971"/>
                </a:cubicBezTo>
                <a:cubicBezTo>
                  <a:pt x="716" y="979"/>
                  <a:pt x="743" y="984"/>
                  <a:pt x="769" y="984"/>
                </a:cubicBezTo>
                <a:cubicBezTo>
                  <a:pt x="833" y="984"/>
                  <a:pt x="891" y="959"/>
                  <a:pt x="931" y="906"/>
                </a:cubicBezTo>
                <a:cubicBezTo>
                  <a:pt x="949" y="888"/>
                  <a:pt x="959" y="860"/>
                  <a:pt x="959" y="823"/>
                </a:cubicBezTo>
                <a:cubicBezTo>
                  <a:pt x="959" y="813"/>
                  <a:pt x="959" y="804"/>
                  <a:pt x="959" y="795"/>
                </a:cubicBezTo>
                <a:lnTo>
                  <a:pt x="959" y="711"/>
                </a:lnTo>
                <a:cubicBezTo>
                  <a:pt x="1033" y="776"/>
                  <a:pt x="1117" y="823"/>
                  <a:pt x="1200" y="841"/>
                </a:cubicBezTo>
                <a:cubicBezTo>
                  <a:pt x="1225" y="848"/>
                  <a:pt x="1249" y="852"/>
                  <a:pt x="1273" y="852"/>
                </a:cubicBezTo>
                <a:cubicBezTo>
                  <a:pt x="1340" y="852"/>
                  <a:pt x="1401" y="824"/>
                  <a:pt x="1442" y="776"/>
                </a:cubicBezTo>
                <a:cubicBezTo>
                  <a:pt x="1452" y="767"/>
                  <a:pt x="1452" y="748"/>
                  <a:pt x="1452" y="730"/>
                </a:cubicBezTo>
                <a:lnTo>
                  <a:pt x="1452" y="637"/>
                </a:lnTo>
                <a:cubicBezTo>
                  <a:pt x="1507" y="627"/>
                  <a:pt x="1545" y="609"/>
                  <a:pt x="1582" y="562"/>
                </a:cubicBezTo>
                <a:cubicBezTo>
                  <a:pt x="1582" y="553"/>
                  <a:pt x="1591" y="544"/>
                  <a:pt x="1591" y="525"/>
                </a:cubicBezTo>
                <a:lnTo>
                  <a:pt x="1591" y="395"/>
                </a:lnTo>
                <a:lnTo>
                  <a:pt x="1545" y="441"/>
                </a:lnTo>
                <a:cubicBezTo>
                  <a:pt x="1526" y="432"/>
                  <a:pt x="1498" y="423"/>
                  <a:pt x="1479" y="413"/>
                </a:cubicBezTo>
                <a:cubicBezTo>
                  <a:pt x="1419" y="399"/>
                  <a:pt x="1359" y="392"/>
                  <a:pt x="1298" y="392"/>
                </a:cubicBezTo>
                <a:cubicBezTo>
                  <a:pt x="1238" y="392"/>
                  <a:pt x="1177" y="399"/>
                  <a:pt x="1117" y="413"/>
                </a:cubicBezTo>
                <a:cubicBezTo>
                  <a:pt x="1210" y="385"/>
                  <a:pt x="1293" y="330"/>
                  <a:pt x="1359" y="246"/>
                </a:cubicBezTo>
                <a:cubicBezTo>
                  <a:pt x="1368" y="237"/>
                  <a:pt x="1377" y="218"/>
                  <a:pt x="1368" y="200"/>
                </a:cubicBezTo>
                <a:lnTo>
                  <a:pt x="1368" y="79"/>
                </a:lnTo>
                <a:lnTo>
                  <a:pt x="1331" y="125"/>
                </a:lnTo>
                <a:cubicBezTo>
                  <a:pt x="1303" y="107"/>
                  <a:pt x="1284" y="97"/>
                  <a:pt x="1256" y="88"/>
                </a:cubicBezTo>
                <a:cubicBezTo>
                  <a:pt x="1236" y="83"/>
                  <a:pt x="1215" y="81"/>
                  <a:pt x="1194" y="81"/>
                </a:cubicBezTo>
                <a:cubicBezTo>
                  <a:pt x="1129" y="81"/>
                  <a:pt x="1064" y="104"/>
                  <a:pt x="1014" y="153"/>
                </a:cubicBezTo>
                <a:cubicBezTo>
                  <a:pt x="1052" y="97"/>
                  <a:pt x="1005" y="32"/>
                  <a:pt x="912" y="4"/>
                </a:cubicBezTo>
                <a:cubicBezTo>
                  <a:pt x="895" y="2"/>
                  <a:pt x="877" y="1"/>
                  <a:pt x="860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7" name="Google Shape;997;p42"/>
          <p:cNvSpPr/>
          <p:nvPr/>
        </p:nvSpPr>
        <p:spPr>
          <a:xfrm>
            <a:off x="2523001" y="3176169"/>
            <a:ext cx="178246" cy="108940"/>
          </a:xfrm>
          <a:custGeom>
            <a:avLst/>
            <a:gdLst/>
            <a:ahLst/>
            <a:cxnLst/>
            <a:rect l="l" t="t" r="r" b="b"/>
            <a:pathLst>
              <a:path w="1628" h="995" extrusionOk="0">
                <a:moveTo>
                  <a:pt x="849" y="1"/>
                </a:moveTo>
                <a:cubicBezTo>
                  <a:pt x="782" y="1"/>
                  <a:pt x="721" y="29"/>
                  <a:pt x="679" y="77"/>
                </a:cubicBezTo>
                <a:cubicBezTo>
                  <a:pt x="642" y="142"/>
                  <a:pt x="642" y="226"/>
                  <a:pt x="679" y="300"/>
                </a:cubicBezTo>
                <a:cubicBezTo>
                  <a:pt x="605" y="226"/>
                  <a:pt x="512" y="170"/>
                  <a:pt x="410" y="151"/>
                </a:cubicBezTo>
                <a:cubicBezTo>
                  <a:pt x="388" y="144"/>
                  <a:pt x="365" y="140"/>
                  <a:pt x="343" y="140"/>
                </a:cubicBezTo>
                <a:cubicBezTo>
                  <a:pt x="279" y="140"/>
                  <a:pt x="216" y="168"/>
                  <a:pt x="168" y="216"/>
                </a:cubicBezTo>
                <a:cubicBezTo>
                  <a:pt x="132" y="271"/>
                  <a:pt x="175" y="334"/>
                  <a:pt x="263" y="363"/>
                </a:cubicBezTo>
                <a:lnTo>
                  <a:pt x="263" y="363"/>
                </a:lnTo>
                <a:cubicBezTo>
                  <a:pt x="244" y="357"/>
                  <a:pt x="223" y="354"/>
                  <a:pt x="204" y="354"/>
                </a:cubicBezTo>
                <a:cubicBezTo>
                  <a:pt x="140" y="354"/>
                  <a:pt x="79" y="382"/>
                  <a:pt x="38" y="430"/>
                </a:cubicBezTo>
                <a:cubicBezTo>
                  <a:pt x="1" y="486"/>
                  <a:pt x="47" y="551"/>
                  <a:pt x="140" y="579"/>
                </a:cubicBezTo>
                <a:cubicBezTo>
                  <a:pt x="200" y="588"/>
                  <a:pt x="261" y="593"/>
                  <a:pt x="321" y="593"/>
                </a:cubicBezTo>
                <a:cubicBezTo>
                  <a:pt x="382" y="593"/>
                  <a:pt x="442" y="588"/>
                  <a:pt x="503" y="579"/>
                </a:cubicBezTo>
                <a:lnTo>
                  <a:pt x="503" y="579"/>
                </a:lnTo>
                <a:cubicBezTo>
                  <a:pt x="410" y="607"/>
                  <a:pt x="326" y="663"/>
                  <a:pt x="261" y="746"/>
                </a:cubicBezTo>
                <a:cubicBezTo>
                  <a:pt x="224" y="802"/>
                  <a:pt x="270" y="867"/>
                  <a:pt x="363" y="895"/>
                </a:cubicBezTo>
                <a:cubicBezTo>
                  <a:pt x="385" y="902"/>
                  <a:pt x="408" y="906"/>
                  <a:pt x="430" y="906"/>
                </a:cubicBezTo>
                <a:cubicBezTo>
                  <a:pt x="494" y="906"/>
                  <a:pt x="557" y="878"/>
                  <a:pt x="605" y="830"/>
                </a:cubicBezTo>
                <a:lnTo>
                  <a:pt x="605" y="830"/>
                </a:lnTo>
                <a:cubicBezTo>
                  <a:pt x="568" y="886"/>
                  <a:pt x="614" y="951"/>
                  <a:pt x="707" y="979"/>
                </a:cubicBezTo>
                <a:cubicBezTo>
                  <a:pt x="734" y="990"/>
                  <a:pt x="761" y="994"/>
                  <a:pt x="786" y="994"/>
                </a:cubicBezTo>
                <a:cubicBezTo>
                  <a:pt x="936" y="994"/>
                  <a:pt x="1044" y="824"/>
                  <a:pt x="949" y="681"/>
                </a:cubicBezTo>
                <a:lnTo>
                  <a:pt x="949" y="681"/>
                </a:lnTo>
                <a:cubicBezTo>
                  <a:pt x="1023" y="756"/>
                  <a:pt x="1116" y="811"/>
                  <a:pt x="1219" y="839"/>
                </a:cubicBezTo>
                <a:cubicBezTo>
                  <a:pt x="1243" y="847"/>
                  <a:pt x="1267" y="850"/>
                  <a:pt x="1291" y="850"/>
                </a:cubicBezTo>
                <a:cubicBezTo>
                  <a:pt x="1358" y="850"/>
                  <a:pt x="1419" y="822"/>
                  <a:pt x="1461" y="774"/>
                </a:cubicBezTo>
                <a:cubicBezTo>
                  <a:pt x="1494" y="716"/>
                  <a:pt x="1460" y="657"/>
                  <a:pt x="1385" y="632"/>
                </a:cubicBezTo>
                <a:lnTo>
                  <a:pt x="1385" y="632"/>
                </a:lnTo>
                <a:cubicBezTo>
                  <a:pt x="1398" y="635"/>
                  <a:pt x="1412" y="636"/>
                  <a:pt x="1425" y="636"/>
                </a:cubicBezTo>
                <a:cubicBezTo>
                  <a:pt x="1489" y="636"/>
                  <a:pt x="1552" y="608"/>
                  <a:pt x="1600" y="560"/>
                </a:cubicBezTo>
                <a:cubicBezTo>
                  <a:pt x="1628" y="495"/>
                  <a:pt x="1581" y="430"/>
                  <a:pt x="1488" y="411"/>
                </a:cubicBezTo>
                <a:cubicBezTo>
                  <a:pt x="1428" y="398"/>
                  <a:pt x="1368" y="391"/>
                  <a:pt x="1307" y="391"/>
                </a:cubicBezTo>
                <a:cubicBezTo>
                  <a:pt x="1247" y="391"/>
                  <a:pt x="1186" y="398"/>
                  <a:pt x="1126" y="411"/>
                </a:cubicBezTo>
                <a:cubicBezTo>
                  <a:pt x="1219" y="374"/>
                  <a:pt x="1302" y="319"/>
                  <a:pt x="1368" y="244"/>
                </a:cubicBezTo>
                <a:cubicBezTo>
                  <a:pt x="1405" y="179"/>
                  <a:pt x="1358" y="114"/>
                  <a:pt x="1265" y="95"/>
                </a:cubicBezTo>
                <a:cubicBezTo>
                  <a:pt x="1241" y="87"/>
                  <a:pt x="1216" y="83"/>
                  <a:pt x="1191" y="83"/>
                </a:cubicBezTo>
                <a:cubicBezTo>
                  <a:pt x="1130" y="83"/>
                  <a:pt x="1070" y="108"/>
                  <a:pt x="1023" y="160"/>
                </a:cubicBezTo>
                <a:cubicBezTo>
                  <a:pt x="1061" y="95"/>
                  <a:pt x="1014" y="30"/>
                  <a:pt x="921" y="12"/>
                </a:cubicBezTo>
                <a:cubicBezTo>
                  <a:pt x="897" y="4"/>
                  <a:pt x="873" y="1"/>
                  <a:pt x="849" y="1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8" name="Google Shape;998;p42"/>
          <p:cNvSpPr/>
          <p:nvPr/>
        </p:nvSpPr>
        <p:spPr>
          <a:xfrm>
            <a:off x="2701138" y="3339306"/>
            <a:ext cx="278098" cy="129414"/>
          </a:xfrm>
          <a:custGeom>
            <a:avLst/>
            <a:gdLst/>
            <a:ahLst/>
            <a:cxnLst/>
            <a:rect l="l" t="t" r="r" b="b"/>
            <a:pathLst>
              <a:path w="2540" h="1182" extrusionOk="0">
                <a:moveTo>
                  <a:pt x="1" y="0"/>
                </a:moveTo>
                <a:lnTo>
                  <a:pt x="1" y="372"/>
                </a:lnTo>
                <a:cubicBezTo>
                  <a:pt x="1" y="930"/>
                  <a:pt x="661" y="1181"/>
                  <a:pt x="1256" y="1181"/>
                </a:cubicBezTo>
                <a:cubicBezTo>
                  <a:pt x="1851" y="1181"/>
                  <a:pt x="2540" y="930"/>
                  <a:pt x="2540" y="372"/>
                </a:cubicBezTo>
                <a:lnTo>
                  <a:pt x="2540" y="0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9" name="Google Shape;999;p42"/>
          <p:cNvSpPr/>
          <p:nvPr/>
        </p:nvSpPr>
        <p:spPr>
          <a:xfrm>
            <a:off x="2700153" y="3252701"/>
            <a:ext cx="278098" cy="176275"/>
          </a:xfrm>
          <a:custGeom>
            <a:avLst/>
            <a:gdLst/>
            <a:ahLst/>
            <a:cxnLst/>
            <a:rect l="l" t="t" r="r" b="b"/>
            <a:pathLst>
              <a:path w="2540" h="1610" extrusionOk="0">
                <a:moveTo>
                  <a:pt x="1256" y="1"/>
                </a:moveTo>
                <a:cubicBezTo>
                  <a:pt x="707" y="1"/>
                  <a:pt x="1" y="233"/>
                  <a:pt x="1" y="791"/>
                </a:cubicBezTo>
                <a:cubicBezTo>
                  <a:pt x="1" y="1358"/>
                  <a:pt x="670" y="1610"/>
                  <a:pt x="1265" y="1610"/>
                </a:cubicBezTo>
                <a:cubicBezTo>
                  <a:pt x="1860" y="1610"/>
                  <a:pt x="2539" y="1358"/>
                  <a:pt x="2539" y="791"/>
                </a:cubicBezTo>
                <a:cubicBezTo>
                  <a:pt x="2539" y="233"/>
                  <a:pt x="1833" y="1"/>
                  <a:pt x="1256" y="1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0" name="Google Shape;1000;p42"/>
          <p:cNvSpPr/>
          <p:nvPr/>
        </p:nvSpPr>
        <p:spPr>
          <a:xfrm>
            <a:off x="2716467" y="3259818"/>
            <a:ext cx="246456" cy="155910"/>
          </a:xfrm>
          <a:custGeom>
            <a:avLst/>
            <a:gdLst/>
            <a:ahLst/>
            <a:cxnLst/>
            <a:rect l="l" t="t" r="r" b="b"/>
            <a:pathLst>
              <a:path w="2251" h="1424" extrusionOk="0">
                <a:moveTo>
                  <a:pt x="1116" y="1"/>
                </a:moveTo>
                <a:cubicBezTo>
                  <a:pt x="623" y="1"/>
                  <a:pt x="0" y="215"/>
                  <a:pt x="0" y="698"/>
                </a:cubicBezTo>
                <a:cubicBezTo>
                  <a:pt x="0" y="1191"/>
                  <a:pt x="596" y="1424"/>
                  <a:pt x="1126" y="1424"/>
                </a:cubicBezTo>
                <a:cubicBezTo>
                  <a:pt x="1646" y="1424"/>
                  <a:pt x="2251" y="1200"/>
                  <a:pt x="2251" y="708"/>
                </a:cubicBezTo>
                <a:cubicBezTo>
                  <a:pt x="2251" y="205"/>
                  <a:pt x="1618" y="1"/>
                  <a:pt x="1116" y="1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1" name="Google Shape;1001;p42"/>
          <p:cNvSpPr/>
          <p:nvPr/>
        </p:nvSpPr>
        <p:spPr>
          <a:xfrm>
            <a:off x="2715481" y="3259818"/>
            <a:ext cx="247442" cy="85619"/>
          </a:xfrm>
          <a:custGeom>
            <a:avLst/>
            <a:gdLst/>
            <a:ahLst/>
            <a:cxnLst/>
            <a:rect l="l" t="t" r="r" b="b"/>
            <a:pathLst>
              <a:path w="2260" h="782" extrusionOk="0">
                <a:moveTo>
                  <a:pt x="1125" y="1"/>
                </a:moveTo>
                <a:cubicBezTo>
                  <a:pt x="614" y="1"/>
                  <a:pt x="9" y="215"/>
                  <a:pt x="9" y="698"/>
                </a:cubicBezTo>
                <a:cubicBezTo>
                  <a:pt x="0" y="726"/>
                  <a:pt x="0" y="745"/>
                  <a:pt x="9" y="773"/>
                </a:cubicBezTo>
                <a:cubicBezTo>
                  <a:pt x="65" y="336"/>
                  <a:pt x="651" y="150"/>
                  <a:pt x="1125" y="150"/>
                </a:cubicBezTo>
                <a:cubicBezTo>
                  <a:pt x="1609" y="150"/>
                  <a:pt x="2195" y="336"/>
                  <a:pt x="2260" y="782"/>
                </a:cubicBezTo>
                <a:lnTo>
                  <a:pt x="2260" y="708"/>
                </a:lnTo>
                <a:cubicBezTo>
                  <a:pt x="2260" y="215"/>
                  <a:pt x="1627" y="1"/>
                  <a:pt x="1125" y="1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2" name="Google Shape;1002;p42"/>
          <p:cNvSpPr/>
          <p:nvPr/>
        </p:nvSpPr>
        <p:spPr>
          <a:xfrm>
            <a:off x="2754131" y="3294745"/>
            <a:ext cx="173209" cy="108940"/>
          </a:xfrm>
          <a:custGeom>
            <a:avLst/>
            <a:gdLst/>
            <a:ahLst/>
            <a:cxnLst/>
            <a:rect l="l" t="t" r="r" b="b"/>
            <a:pathLst>
              <a:path w="1582" h="995" extrusionOk="0">
                <a:moveTo>
                  <a:pt x="1373" y="638"/>
                </a:moveTo>
                <a:cubicBezTo>
                  <a:pt x="1391" y="640"/>
                  <a:pt x="1410" y="640"/>
                  <a:pt x="1433" y="640"/>
                </a:cubicBezTo>
                <a:lnTo>
                  <a:pt x="1405" y="658"/>
                </a:lnTo>
                <a:cubicBezTo>
                  <a:pt x="1396" y="649"/>
                  <a:pt x="1384" y="642"/>
                  <a:pt x="1373" y="638"/>
                </a:cubicBezTo>
                <a:close/>
                <a:moveTo>
                  <a:pt x="940" y="695"/>
                </a:moveTo>
                <a:lnTo>
                  <a:pt x="949" y="705"/>
                </a:lnTo>
                <a:lnTo>
                  <a:pt x="940" y="705"/>
                </a:lnTo>
                <a:lnTo>
                  <a:pt x="940" y="695"/>
                </a:lnTo>
                <a:close/>
                <a:moveTo>
                  <a:pt x="843" y="0"/>
                </a:moveTo>
                <a:cubicBezTo>
                  <a:pt x="789" y="0"/>
                  <a:pt x="736" y="17"/>
                  <a:pt x="689" y="45"/>
                </a:cubicBezTo>
                <a:lnTo>
                  <a:pt x="633" y="54"/>
                </a:lnTo>
                <a:lnTo>
                  <a:pt x="633" y="156"/>
                </a:lnTo>
                <a:cubicBezTo>
                  <a:pt x="624" y="203"/>
                  <a:pt x="633" y="258"/>
                  <a:pt x="661" y="305"/>
                </a:cubicBezTo>
                <a:cubicBezTo>
                  <a:pt x="586" y="231"/>
                  <a:pt x="484" y="175"/>
                  <a:pt x="382" y="147"/>
                </a:cubicBezTo>
                <a:cubicBezTo>
                  <a:pt x="365" y="145"/>
                  <a:pt x="349" y="143"/>
                  <a:pt x="333" y="143"/>
                </a:cubicBezTo>
                <a:cubicBezTo>
                  <a:pt x="284" y="143"/>
                  <a:pt x="235" y="154"/>
                  <a:pt x="186" y="175"/>
                </a:cubicBezTo>
                <a:lnTo>
                  <a:pt x="131" y="128"/>
                </a:lnTo>
                <a:lnTo>
                  <a:pt x="131" y="258"/>
                </a:lnTo>
                <a:cubicBezTo>
                  <a:pt x="131" y="305"/>
                  <a:pt x="177" y="342"/>
                  <a:pt x="252" y="361"/>
                </a:cubicBezTo>
                <a:cubicBezTo>
                  <a:pt x="235" y="358"/>
                  <a:pt x="219" y="357"/>
                  <a:pt x="203" y="357"/>
                </a:cubicBezTo>
                <a:cubicBezTo>
                  <a:pt x="154" y="357"/>
                  <a:pt x="105" y="368"/>
                  <a:pt x="56" y="389"/>
                </a:cubicBezTo>
                <a:lnTo>
                  <a:pt x="0" y="351"/>
                </a:lnTo>
                <a:lnTo>
                  <a:pt x="0" y="472"/>
                </a:lnTo>
                <a:cubicBezTo>
                  <a:pt x="0" y="519"/>
                  <a:pt x="38" y="565"/>
                  <a:pt x="112" y="575"/>
                </a:cubicBezTo>
                <a:cubicBezTo>
                  <a:pt x="173" y="589"/>
                  <a:pt x="233" y="596"/>
                  <a:pt x="293" y="596"/>
                </a:cubicBezTo>
                <a:cubicBezTo>
                  <a:pt x="354" y="596"/>
                  <a:pt x="414" y="589"/>
                  <a:pt x="475" y="575"/>
                </a:cubicBezTo>
                <a:lnTo>
                  <a:pt x="475" y="575"/>
                </a:lnTo>
                <a:cubicBezTo>
                  <a:pt x="410" y="602"/>
                  <a:pt x="345" y="640"/>
                  <a:pt x="279" y="686"/>
                </a:cubicBezTo>
                <a:lnTo>
                  <a:pt x="224" y="658"/>
                </a:lnTo>
                <a:lnTo>
                  <a:pt x="224" y="779"/>
                </a:lnTo>
                <a:cubicBezTo>
                  <a:pt x="224" y="826"/>
                  <a:pt x="261" y="872"/>
                  <a:pt x="335" y="900"/>
                </a:cubicBezTo>
                <a:cubicBezTo>
                  <a:pt x="357" y="907"/>
                  <a:pt x="380" y="911"/>
                  <a:pt x="402" y="911"/>
                </a:cubicBezTo>
                <a:cubicBezTo>
                  <a:pt x="466" y="911"/>
                  <a:pt x="529" y="883"/>
                  <a:pt x="577" y="835"/>
                </a:cubicBezTo>
                <a:lnTo>
                  <a:pt x="577" y="835"/>
                </a:lnTo>
                <a:cubicBezTo>
                  <a:pt x="540" y="891"/>
                  <a:pt x="586" y="956"/>
                  <a:pt x="679" y="984"/>
                </a:cubicBezTo>
                <a:cubicBezTo>
                  <a:pt x="704" y="991"/>
                  <a:pt x="728" y="995"/>
                  <a:pt x="752" y="995"/>
                </a:cubicBezTo>
                <a:cubicBezTo>
                  <a:pt x="818" y="995"/>
                  <a:pt x="880" y="967"/>
                  <a:pt x="921" y="919"/>
                </a:cubicBezTo>
                <a:cubicBezTo>
                  <a:pt x="940" y="891"/>
                  <a:pt x="949" y="863"/>
                  <a:pt x="949" y="835"/>
                </a:cubicBezTo>
                <a:lnTo>
                  <a:pt x="949" y="714"/>
                </a:lnTo>
                <a:cubicBezTo>
                  <a:pt x="1023" y="779"/>
                  <a:pt x="1098" y="826"/>
                  <a:pt x="1191" y="844"/>
                </a:cubicBezTo>
                <a:cubicBezTo>
                  <a:pt x="1213" y="852"/>
                  <a:pt x="1235" y="855"/>
                  <a:pt x="1258" y="855"/>
                </a:cubicBezTo>
                <a:cubicBezTo>
                  <a:pt x="1321" y="855"/>
                  <a:pt x="1384" y="827"/>
                  <a:pt x="1433" y="779"/>
                </a:cubicBezTo>
                <a:cubicBezTo>
                  <a:pt x="1442" y="770"/>
                  <a:pt x="1442" y="751"/>
                  <a:pt x="1442" y="733"/>
                </a:cubicBezTo>
                <a:lnTo>
                  <a:pt x="1442" y="640"/>
                </a:lnTo>
                <a:cubicBezTo>
                  <a:pt x="1488" y="630"/>
                  <a:pt x="1535" y="602"/>
                  <a:pt x="1563" y="565"/>
                </a:cubicBezTo>
                <a:cubicBezTo>
                  <a:pt x="1572" y="556"/>
                  <a:pt x="1581" y="547"/>
                  <a:pt x="1581" y="528"/>
                </a:cubicBezTo>
                <a:lnTo>
                  <a:pt x="1581" y="398"/>
                </a:lnTo>
                <a:lnTo>
                  <a:pt x="1535" y="444"/>
                </a:lnTo>
                <a:cubicBezTo>
                  <a:pt x="1516" y="426"/>
                  <a:pt x="1498" y="417"/>
                  <a:pt x="1470" y="417"/>
                </a:cubicBezTo>
                <a:cubicBezTo>
                  <a:pt x="1409" y="403"/>
                  <a:pt x="1349" y="396"/>
                  <a:pt x="1288" y="396"/>
                </a:cubicBezTo>
                <a:cubicBezTo>
                  <a:pt x="1228" y="396"/>
                  <a:pt x="1168" y="403"/>
                  <a:pt x="1107" y="417"/>
                </a:cubicBezTo>
                <a:cubicBezTo>
                  <a:pt x="1200" y="389"/>
                  <a:pt x="1293" y="324"/>
                  <a:pt x="1349" y="249"/>
                </a:cubicBezTo>
                <a:cubicBezTo>
                  <a:pt x="1358" y="231"/>
                  <a:pt x="1367" y="212"/>
                  <a:pt x="1367" y="203"/>
                </a:cubicBezTo>
                <a:lnTo>
                  <a:pt x="1367" y="82"/>
                </a:lnTo>
                <a:lnTo>
                  <a:pt x="1321" y="128"/>
                </a:lnTo>
                <a:cubicBezTo>
                  <a:pt x="1302" y="110"/>
                  <a:pt x="1274" y="100"/>
                  <a:pt x="1247" y="91"/>
                </a:cubicBezTo>
                <a:cubicBezTo>
                  <a:pt x="1225" y="84"/>
                  <a:pt x="1202" y="80"/>
                  <a:pt x="1180" y="80"/>
                </a:cubicBezTo>
                <a:cubicBezTo>
                  <a:pt x="1116" y="80"/>
                  <a:pt x="1053" y="108"/>
                  <a:pt x="1005" y="156"/>
                </a:cubicBezTo>
                <a:cubicBezTo>
                  <a:pt x="1042" y="100"/>
                  <a:pt x="996" y="35"/>
                  <a:pt x="903" y="7"/>
                </a:cubicBezTo>
                <a:cubicBezTo>
                  <a:pt x="883" y="2"/>
                  <a:pt x="863" y="0"/>
                  <a:pt x="843" y="0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3" name="Google Shape;1003;p42"/>
          <p:cNvSpPr/>
          <p:nvPr/>
        </p:nvSpPr>
        <p:spPr>
          <a:xfrm>
            <a:off x="2752050" y="3281497"/>
            <a:ext cx="179341" cy="109816"/>
          </a:xfrm>
          <a:custGeom>
            <a:avLst/>
            <a:gdLst/>
            <a:ahLst/>
            <a:cxnLst/>
            <a:rect l="l" t="t" r="r" b="b"/>
            <a:pathLst>
              <a:path w="1638" h="1003" extrusionOk="0">
                <a:moveTo>
                  <a:pt x="854" y="1"/>
                </a:moveTo>
                <a:cubicBezTo>
                  <a:pt x="786" y="1"/>
                  <a:pt x="722" y="23"/>
                  <a:pt x="680" y="73"/>
                </a:cubicBezTo>
                <a:cubicBezTo>
                  <a:pt x="633" y="147"/>
                  <a:pt x="633" y="240"/>
                  <a:pt x="680" y="305"/>
                </a:cubicBezTo>
                <a:cubicBezTo>
                  <a:pt x="605" y="231"/>
                  <a:pt x="512" y="184"/>
                  <a:pt x="410" y="156"/>
                </a:cubicBezTo>
                <a:cubicBezTo>
                  <a:pt x="388" y="149"/>
                  <a:pt x="366" y="145"/>
                  <a:pt x="343" y="145"/>
                </a:cubicBezTo>
                <a:cubicBezTo>
                  <a:pt x="280" y="145"/>
                  <a:pt x="216" y="173"/>
                  <a:pt x="168" y="221"/>
                </a:cubicBezTo>
                <a:cubicBezTo>
                  <a:pt x="132" y="276"/>
                  <a:pt x="175" y="339"/>
                  <a:pt x="264" y="368"/>
                </a:cubicBezTo>
                <a:lnTo>
                  <a:pt x="264" y="368"/>
                </a:lnTo>
                <a:cubicBezTo>
                  <a:pt x="244" y="362"/>
                  <a:pt x="224" y="359"/>
                  <a:pt x="204" y="359"/>
                </a:cubicBezTo>
                <a:cubicBezTo>
                  <a:pt x="141" y="359"/>
                  <a:pt x="79" y="387"/>
                  <a:pt x="38" y="435"/>
                </a:cubicBezTo>
                <a:cubicBezTo>
                  <a:pt x="1" y="491"/>
                  <a:pt x="47" y="565"/>
                  <a:pt x="140" y="584"/>
                </a:cubicBezTo>
                <a:cubicBezTo>
                  <a:pt x="201" y="598"/>
                  <a:pt x="261" y="605"/>
                  <a:pt x="322" y="605"/>
                </a:cubicBezTo>
                <a:cubicBezTo>
                  <a:pt x="382" y="605"/>
                  <a:pt x="443" y="598"/>
                  <a:pt x="503" y="584"/>
                </a:cubicBezTo>
                <a:lnTo>
                  <a:pt x="503" y="584"/>
                </a:lnTo>
                <a:cubicBezTo>
                  <a:pt x="410" y="612"/>
                  <a:pt x="317" y="677"/>
                  <a:pt x="261" y="751"/>
                </a:cubicBezTo>
                <a:cubicBezTo>
                  <a:pt x="224" y="807"/>
                  <a:pt x="271" y="872"/>
                  <a:pt x="364" y="900"/>
                </a:cubicBezTo>
                <a:cubicBezTo>
                  <a:pt x="385" y="907"/>
                  <a:pt x="408" y="911"/>
                  <a:pt x="430" y="911"/>
                </a:cubicBezTo>
                <a:cubicBezTo>
                  <a:pt x="494" y="911"/>
                  <a:pt x="557" y="883"/>
                  <a:pt x="605" y="835"/>
                </a:cubicBezTo>
                <a:lnTo>
                  <a:pt x="605" y="835"/>
                </a:lnTo>
                <a:cubicBezTo>
                  <a:pt x="568" y="891"/>
                  <a:pt x="615" y="956"/>
                  <a:pt x="708" y="984"/>
                </a:cubicBezTo>
                <a:cubicBezTo>
                  <a:pt x="736" y="997"/>
                  <a:pt x="765" y="1003"/>
                  <a:pt x="792" y="1003"/>
                </a:cubicBezTo>
                <a:cubicBezTo>
                  <a:pt x="939" y="1003"/>
                  <a:pt x="1044" y="829"/>
                  <a:pt x="949" y="696"/>
                </a:cubicBezTo>
                <a:lnTo>
                  <a:pt x="949" y="696"/>
                </a:lnTo>
                <a:cubicBezTo>
                  <a:pt x="1024" y="770"/>
                  <a:pt x="1117" y="816"/>
                  <a:pt x="1219" y="844"/>
                </a:cubicBezTo>
                <a:cubicBezTo>
                  <a:pt x="1241" y="852"/>
                  <a:pt x="1263" y="855"/>
                  <a:pt x="1286" y="855"/>
                </a:cubicBezTo>
                <a:cubicBezTo>
                  <a:pt x="1349" y="855"/>
                  <a:pt x="1413" y="827"/>
                  <a:pt x="1461" y="779"/>
                </a:cubicBezTo>
                <a:cubicBezTo>
                  <a:pt x="1495" y="729"/>
                  <a:pt x="1460" y="663"/>
                  <a:pt x="1383" y="637"/>
                </a:cubicBezTo>
                <a:lnTo>
                  <a:pt x="1383" y="637"/>
                </a:lnTo>
                <a:cubicBezTo>
                  <a:pt x="1397" y="640"/>
                  <a:pt x="1411" y="641"/>
                  <a:pt x="1425" y="641"/>
                </a:cubicBezTo>
                <a:cubicBezTo>
                  <a:pt x="1488" y="641"/>
                  <a:pt x="1550" y="613"/>
                  <a:pt x="1591" y="565"/>
                </a:cubicBezTo>
                <a:cubicBezTo>
                  <a:pt x="1638" y="500"/>
                  <a:pt x="1582" y="435"/>
                  <a:pt x="1489" y="407"/>
                </a:cubicBezTo>
                <a:cubicBezTo>
                  <a:pt x="1428" y="398"/>
                  <a:pt x="1368" y="393"/>
                  <a:pt x="1307" y="393"/>
                </a:cubicBezTo>
                <a:cubicBezTo>
                  <a:pt x="1247" y="393"/>
                  <a:pt x="1187" y="398"/>
                  <a:pt x="1126" y="407"/>
                </a:cubicBezTo>
                <a:cubicBezTo>
                  <a:pt x="1219" y="379"/>
                  <a:pt x="1303" y="324"/>
                  <a:pt x="1368" y="240"/>
                </a:cubicBezTo>
                <a:cubicBezTo>
                  <a:pt x="1405" y="184"/>
                  <a:pt x="1359" y="119"/>
                  <a:pt x="1266" y="91"/>
                </a:cubicBezTo>
                <a:cubicBezTo>
                  <a:pt x="1244" y="84"/>
                  <a:pt x="1221" y="80"/>
                  <a:pt x="1199" y="80"/>
                </a:cubicBezTo>
                <a:cubicBezTo>
                  <a:pt x="1135" y="80"/>
                  <a:pt x="1072" y="108"/>
                  <a:pt x="1024" y="156"/>
                </a:cubicBezTo>
                <a:cubicBezTo>
                  <a:pt x="1061" y="100"/>
                  <a:pt x="1015" y="35"/>
                  <a:pt x="922" y="7"/>
                </a:cubicBezTo>
                <a:cubicBezTo>
                  <a:pt x="899" y="3"/>
                  <a:pt x="876" y="1"/>
                  <a:pt x="854" y="1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4" name="Google Shape;1004;p42"/>
          <p:cNvSpPr/>
          <p:nvPr/>
        </p:nvSpPr>
        <p:spPr>
          <a:xfrm>
            <a:off x="2746028" y="3173322"/>
            <a:ext cx="277989" cy="129414"/>
          </a:xfrm>
          <a:custGeom>
            <a:avLst/>
            <a:gdLst/>
            <a:ahLst/>
            <a:cxnLst/>
            <a:rect l="l" t="t" r="r" b="b"/>
            <a:pathLst>
              <a:path w="2539" h="1182" extrusionOk="0">
                <a:moveTo>
                  <a:pt x="0" y="0"/>
                </a:moveTo>
                <a:lnTo>
                  <a:pt x="0" y="372"/>
                </a:lnTo>
                <a:cubicBezTo>
                  <a:pt x="0" y="930"/>
                  <a:pt x="670" y="1181"/>
                  <a:pt x="1265" y="1181"/>
                </a:cubicBezTo>
                <a:cubicBezTo>
                  <a:pt x="1851" y="1181"/>
                  <a:pt x="2539" y="930"/>
                  <a:pt x="2539" y="372"/>
                </a:cubicBezTo>
                <a:lnTo>
                  <a:pt x="2539" y="0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5" name="Google Shape;1005;p42"/>
          <p:cNvSpPr/>
          <p:nvPr/>
        </p:nvSpPr>
        <p:spPr>
          <a:xfrm>
            <a:off x="2746028" y="3086717"/>
            <a:ext cx="277989" cy="176275"/>
          </a:xfrm>
          <a:custGeom>
            <a:avLst/>
            <a:gdLst/>
            <a:ahLst/>
            <a:cxnLst/>
            <a:rect l="l" t="t" r="r" b="b"/>
            <a:pathLst>
              <a:path w="2539" h="1610" extrusionOk="0">
                <a:moveTo>
                  <a:pt x="1255" y="1"/>
                </a:moveTo>
                <a:cubicBezTo>
                  <a:pt x="698" y="1"/>
                  <a:pt x="0" y="233"/>
                  <a:pt x="0" y="801"/>
                </a:cubicBezTo>
                <a:cubicBezTo>
                  <a:pt x="0" y="1359"/>
                  <a:pt x="660" y="1610"/>
                  <a:pt x="1255" y="1610"/>
                </a:cubicBezTo>
                <a:cubicBezTo>
                  <a:pt x="1851" y="1610"/>
                  <a:pt x="2539" y="1359"/>
                  <a:pt x="2539" y="801"/>
                </a:cubicBezTo>
                <a:cubicBezTo>
                  <a:pt x="2539" y="233"/>
                  <a:pt x="1823" y="1"/>
                  <a:pt x="1255" y="1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6" name="Google Shape;1006;p42"/>
          <p:cNvSpPr/>
          <p:nvPr/>
        </p:nvSpPr>
        <p:spPr>
          <a:xfrm>
            <a:off x="2761247" y="3093943"/>
            <a:ext cx="246456" cy="156896"/>
          </a:xfrm>
          <a:custGeom>
            <a:avLst/>
            <a:gdLst/>
            <a:ahLst/>
            <a:cxnLst/>
            <a:rect l="l" t="t" r="r" b="b"/>
            <a:pathLst>
              <a:path w="2251" h="1433" extrusionOk="0">
                <a:moveTo>
                  <a:pt x="1116" y="0"/>
                </a:moveTo>
                <a:cubicBezTo>
                  <a:pt x="624" y="0"/>
                  <a:pt x="1" y="205"/>
                  <a:pt x="1" y="707"/>
                </a:cubicBezTo>
                <a:cubicBezTo>
                  <a:pt x="1" y="1200"/>
                  <a:pt x="596" y="1432"/>
                  <a:pt x="1116" y="1432"/>
                </a:cubicBezTo>
                <a:cubicBezTo>
                  <a:pt x="1647" y="1432"/>
                  <a:pt x="2251" y="1200"/>
                  <a:pt x="2251" y="707"/>
                </a:cubicBezTo>
                <a:cubicBezTo>
                  <a:pt x="2251" y="214"/>
                  <a:pt x="1619" y="0"/>
                  <a:pt x="1116" y="0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7" name="Google Shape;1007;p42"/>
          <p:cNvSpPr/>
          <p:nvPr/>
        </p:nvSpPr>
        <p:spPr>
          <a:xfrm>
            <a:off x="2760262" y="3093943"/>
            <a:ext cx="247442" cy="85619"/>
          </a:xfrm>
          <a:custGeom>
            <a:avLst/>
            <a:gdLst/>
            <a:ahLst/>
            <a:cxnLst/>
            <a:rect l="l" t="t" r="r" b="b"/>
            <a:pathLst>
              <a:path w="2260" h="782" extrusionOk="0">
                <a:moveTo>
                  <a:pt x="1116" y="0"/>
                </a:moveTo>
                <a:cubicBezTo>
                  <a:pt x="614" y="0"/>
                  <a:pt x="0" y="205"/>
                  <a:pt x="0" y="707"/>
                </a:cubicBezTo>
                <a:cubicBezTo>
                  <a:pt x="0" y="725"/>
                  <a:pt x="0" y="753"/>
                  <a:pt x="0" y="781"/>
                </a:cubicBezTo>
                <a:cubicBezTo>
                  <a:pt x="75" y="335"/>
                  <a:pt x="661" y="149"/>
                  <a:pt x="1125" y="149"/>
                </a:cubicBezTo>
                <a:cubicBezTo>
                  <a:pt x="1609" y="149"/>
                  <a:pt x="2195" y="335"/>
                  <a:pt x="2251" y="781"/>
                </a:cubicBezTo>
                <a:cubicBezTo>
                  <a:pt x="2260" y="763"/>
                  <a:pt x="2260" y="735"/>
                  <a:pt x="2251" y="707"/>
                </a:cubicBezTo>
                <a:cubicBezTo>
                  <a:pt x="2251" y="214"/>
                  <a:pt x="1628" y="0"/>
                  <a:pt x="1116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8" name="Google Shape;1008;p42"/>
          <p:cNvSpPr/>
          <p:nvPr/>
        </p:nvSpPr>
        <p:spPr>
          <a:xfrm>
            <a:off x="2798911" y="3128761"/>
            <a:ext cx="173209" cy="107955"/>
          </a:xfrm>
          <a:custGeom>
            <a:avLst/>
            <a:gdLst/>
            <a:ahLst/>
            <a:cxnLst/>
            <a:rect l="l" t="t" r="r" b="b"/>
            <a:pathLst>
              <a:path w="1582" h="986" extrusionOk="0">
                <a:moveTo>
                  <a:pt x="1340" y="631"/>
                </a:moveTo>
                <a:lnTo>
                  <a:pt x="1340" y="631"/>
                </a:lnTo>
                <a:cubicBezTo>
                  <a:pt x="1368" y="640"/>
                  <a:pt x="1405" y="640"/>
                  <a:pt x="1433" y="640"/>
                </a:cubicBezTo>
                <a:lnTo>
                  <a:pt x="1405" y="659"/>
                </a:lnTo>
                <a:cubicBezTo>
                  <a:pt x="1386" y="649"/>
                  <a:pt x="1368" y="640"/>
                  <a:pt x="1340" y="631"/>
                </a:cubicBezTo>
                <a:close/>
                <a:moveTo>
                  <a:pt x="940" y="696"/>
                </a:moveTo>
                <a:lnTo>
                  <a:pt x="958" y="705"/>
                </a:lnTo>
                <a:lnTo>
                  <a:pt x="940" y="705"/>
                </a:lnTo>
                <a:cubicBezTo>
                  <a:pt x="940" y="705"/>
                  <a:pt x="940" y="696"/>
                  <a:pt x="940" y="696"/>
                </a:cubicBezTo>
                <a:close/>
                <a:moveTo>
                  <a:pt x="847" y="0"/>
                </a:moveTo>
                <a:cubicBezTo>
                  <a:pt x="795" y="0"/>
                  <a:pt x="739" y="18"/>
                  <a:pt x="698" y="45"/>
                </a:cubicBezTo>
                <a:lnTo>
                  <a:pt x="633" y="54"/>
                </a:lnTo>
                <a:lnTo>
                  <a:pt x="633" y="147"/>
                </a:lnTo>
                <a:cubicBezTo>
                  <a:pt x="633" y="203"/>
                  <a:pt x="642" y="259"/>
                  <a:pt x="661" y="305"/>
                </a:cubicBezTo>
                <a:cubicBezTo>
                  <a:pt x="587" y="231"/>
                  <a:pt x="494" y="175"/>
                  <a:pt x="391" y="147"/>
                </a:cubicBezTo>
                <a:cubicBezTo>
                  <a:pt x="370" y="141"/>
                  <a:pt x="347" y="138"/>
                  <a:pt x="324" y="138"/>
                </a:cubicBezTo>
                <a:cubicBezTo>
                  <a:pt x="279" y="138"/>
                  <a:pt x="233" y="150"/>
                  <a:pt x="196" y="175"/>
                </a:cubicBezTo>
                <a:lnTo>
                  <a:pt x="140" y="128"/>
                </a:lnTo>
                <a:lnTo>
                  <a:pt x="140" y="259"/>
                </a:lnTo>
                <a:cubicBezTo>
                  <a:pt x="140" y="305"/>
                  <a:pt x="187" y="342"/>
                  <a:pt x="252" y="361"/>
                </a:cubicBezTo>
                <a:cubicBezTo>
                  <a:pt x="238" y="359"/>
                  <a:pt x="223" y="357"/>
                  <a:pt x="207" y="357"/>
                </a:cubicBezTo>
                <a:cubicBezTo>
                  <a:pt x="160" y="357"/>
                  <a:pt x="108" y="368"/>
                  <a:pt x="66" y="389"/>
                </a:cubicBezTo>
                <a:lnTo>
                  <a:pt x="1" y="342"/>
                </a:lnTo>
                <a:lnTo>
                  <a:pt x="1" y="473"/>
                </a:lnTo>
                <a:cubicBezTo>
                  <a:pt x="1" y="519"/>
                  <a:pt x="47" y="556"/>
                  <a:pt x="122" y="575"/>
                </a:cubicBezTo>
                <a:cubicBezTo>
                  <a:pt x="182" y="589"/>
                  <a:pt x="242" y="596"/>
                  <a:pt x="303" y="596"/>
                </a:cubicBezTo>
                <a:cubicBezTo>
                  <a:pt x="363" y="596"/>
                  <a:pt x="424" y="589"/>
                  <a:pt x="484" y="575"/>
                </a:cubicBezTo>
                <a:lnTo>
                  <a:pt x="484" y="575"/>
                </a:lnTo>
                <a:cubicBezTo>
                  <a:pt x="410" y="603"/>
                  <a:pt x="345" y="640"/>
                  <a:pt x="289" y="686"/>
                </a:cubicBezTo>
                <a:lnTo>
                  <a:pt x="224" y="659"/>
                </a:lnTo>
                <a:lnTo>
                  <a:pt x="224" y="779"/>
                </a:lnTo>
                <a:cubicBezTo>
                  <a:pt x="224" y="826"/>
                  <a:pt x="270" y="872"/>
                  <a:pt x="345" y="891"/>
                </a:cubicBezTo>
                <a:cubicBezTo>
                  <a:pt x="367" y="898"/>
                  <a:pt x="389" y="902"/>
                  <a:pt x="411" y="902"/>
                </a:cubicBezTo>
                <a:cubicBezTo>
                  <a:pt x="474" y="902"/>
                  <a:pt x="536" y="874"/>
                  <a:pt x="577" y="826"/>
                </a:cubicBezTo>
                <a:lnTo>
                  <a:pt x="577" y="826"/>
                </a:lnTo>
                <a:cubicBezTo>
                  <a:pt x="540" y="882"/>
                  <a:pt x="587" y="956"/>
                  <a:pt x="689" y="975"/>
                </a:cubicBezTo>
                <a:cubicBezTo>
                  <a:pt x="711" y="982"/>
                  <a:pt x="733" y="985"/>
                  <a:pt x="756" y="985"/>
                </a:cubicBezTo>
                <a:cubicBezTo>
                  <a:pt x="819" y="985"/>
                  <a:pt x="883" y="958"/>
                  <a:pt x="931" y="910"/>
                </a:cubicBezTo>
                <a:cubicBezTo>
                  <a:pt x="940" y="882"/>
                  <a:pt x="949" y="854"/>
                  <a:pt x="958" y="826"/>
                </a:cubicBezTo>
                <a:cubicBezTo>
                  <a:pt x="958" y="817"/>
                  <a:pt x="958" y="807"/>
                  <a:pt x="958" y="789"/>
                </a:cubicBezTo>
                <a:lnTo>
                  <a:pt x="958" y="714"/>
                </a:lnTo>
                <a:cubicBezTo>
                  <a:pt x="1024" y="779"/>
                  <a:pt x="1107" y="817"/>
                  <a:pt x="1200" y="844"/>
                </a:cubicBezTo>
                <a:cubicBezTo>
                  <a:pt x="1222" y="852"/>
                  <a:pt x="1245" y="855"/>
                  <a:pt x="1267" y="855"/>
                </a:cubicBezTo>
                <a:cubicBezTo>
                  <a:pt x="1331" y="855"/>
                  <a:pt x="1394" y="827"/>
                  <a:pt x="1442" y="779"/>
                </a:cubicBezTo>
                <a:cubicBezTo>
                  <a:pt x="1442" y="761"/>
                  <a:pt x="1451" y="752"/>
                  <a:pt x="1451" y="733"/>
                </a:cubicBezTo>
                <a:lnTo>
                  <a:pt x="1451" y="631"/>
                </a:lnTo>
                <a:cubicBezTo>
                  <a:pt x="1498" y="621"/>
                  <a:pt x="1535" y="603"/>
                  <a:pt x="1563" y="566"/>
                </a:cubicBezTo>
                <a:cubicBezTo>
                  <a:pt x="1572" y="547"/>
                  <a:pt x="1582" y="538"/>
                  <a:pt x="1582" y="528"/>
                </a:cubicBezTo>
                <a:lnTo>
                  <a:pt x="1582" y="398"/>
                </a:lnTo>
                <a:lnTo>
                  <a:pt x="1535" y="445"/>
                </a:lnTo>
                <a:cubicBezTo>
                  <a:pt x="1516" y="426"/>
                  <a:pt x="1498" y="417"/>
                  <a:pt x="1479" y="417"/>
                </a:cubicBezTo>
                <a:cubicBezTo>
                  <a:pt x="1419" y="403"/>
                  <a:pt x="1356" y="396"/>
                  <a:pt x="1293" y="396"/>
                </a:cubicBezTo>
                <a:cubicBezTo>
                  <a:pt x="1230" y="396"/>
                  <a:pt x="1168" y="403"/>
                  <a:pt x="1107" y="417"/>
                </a:cubicBezTo>
                <a:cubicBezTo>
                  <a:pt x="1210" y="389"/>
                  <a:pt x="1293" y="324"/>
                  <a:pt x="1358" y="249"/>
                </a:cubicBezTo>
                <a:cubicBezTo>
                  <a:pt x="1368" y="231"/>
                  <a:pt x="1368" y="212"/>
                  <a:pt x="1368" y="203"/>
                </a:cubicBezTo>
                <a:lnTo>
                  <a:pt x="1368" y="82"/>
                </a:lnTo>
                <a:lnTo>
                  <a:pt x="1321" y="128"/>
                </a:lnTo>
                <a:cubicBezTo>
                  <a:pt x="1303" y="110"/>
                  <a:pt x="1275" y="101"/>
                  <a:pt x="1247" y="91"/>
                </a:cubicBezTo>
                <a:cubicBezTo>
                  <a:pt x="1225" y="84"/>
                  <a:pt x="1202" y="80"/>
                  <a:pt x="1180" y="80"/>
                </a:cubicBezTo>
                <a:cubicBezTo>
                  <a:pt x="1117" y="80"/>
                  <a:pt x="1055" y="108"/>
                  <a:pt x="1014" y="156"/>
                </a:cubicBezTo>
                <a:cubicBezTo>
                  <a:pt x="1051" y="101"/>
                  <a:pt x="996" y="35"/>
                  <a:pt x="903" y="8"/>
                </a:cubicBezTo>
                <a:cubicBezTo>
                  <a:pt x="885" y="3"/>
                  <a:pt x="866" y="0"/>
                  <a:pt x="847" y="0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9" name="Google Shape;1009;p42"/>
          <p:cNvSpPr/>
          <p:nvPr/>
        </p:nvSpPr>
        <p:spPr>
          <a:xfrm>
            <a:off x="2796940" y="3114527"/>
            <a:ext cx="179231" cy="110801"/>
          </a:xfrm>
          <a:custGeom>
            <a:avLst/>
            <a:gdLst/>
            <a:ahLst/>
            <a:cxnLst/>
            <a:rect l="l" t="t" r="r" b="b"/>
            <a:pathLst>
              <a:path w="1637" h="1012" extrusionOk="0">
                <a:moveTo>
                  <a:pt x="845" y="1"/>
                </a:moveTo>
                <a:cubicBezTo>
                  <a:pt x="699" y="1"/>
                  <a:pt x="584" y="171"/>
                  <a:pt x="679" y="314"/>
                </a:cubicBezTo>
                <a:cubicBezTo>
                  <a:pt x="605" y="240"/>
                  <a:pt x="512" y="184"/>
                  <a:pt x="409" y="156"/>
                </a:cubicBezTo>
                <a:cubicBezTo>
                  <a:pt x="389" y="152"/>
                  <a:pt x="368" y="149"/>
                  <a:pt x="347" y="149"/>
                </a:cubicBezTo>
                <a:cubicBezTo>
                  <a:pt x="282" y="149"/>
                  <a:pt x="217" y="172"/>
                  <a:pt x="167" y="221"/>
                </a:cubicBezTo>
                <a:cubicBezTo>
                  <a:pt x="131" y="285"/>
                  <a:pt x="175" y="349"/>
                  <a:pt x="273" y="369"/>
                </a:cubicBezTo>
                <a:lnTo>
                  <a:pt x="273" y="369"/>
                </a:lnTo>
                <a:cubicBezTo>
                  <a:pt x="253" y="365"/>
                  <a:pt x="232" y="363"/>
                  <a:pt x="212" y="363"/>
                </a:cubicBezTo>
                <a:cubicBezTo>
                  <a:pt x="143" y="363"/>
                  <a:pt x="80" y="386"/>
                  <a:pt x="37" y="435"/>
                </a:cubicBezTo>
                <a:cubicBezTo>
                  <a:pt x="0" y="500"/>
                  <a:pt x="47" y="565"/>
                  <a:pt x="140" y="584"/>
                </a:cubicBezTo>
                <a:cubicBezTo>
                  <a:pt x="200" y="598"/>
                  <a:pt x="260" y="605"/>
                  <a:pt x="321" y="605"/>
                </a:cubicBezTo>
                <a:cubicBezTo>
                  <a:pt x="381" y="605"/>
                  <a:pt x="442" y="598"/>
                  <a:pt x="502" y="584"/>
                </a:cubicBezTo>
                <a:lnTo>
                  <a:pt x="502" y="584"/>
                </a:lnTo>
                <a:cubicBezTo>
                  <a:pt x="409" y="621"/>
                  <a:pt x="326" y="677"/>
                  <a:pt x="270" y="761"/>
                </a:cubicBezTo>
                <a:cubicBezTo>
                  <a:pt x="233" y="816"/>
                  <a:pt x="279" y="891"/>
                  <a:pt x="372" y="909"/>
                </a:cubicBezTo>
                <a:cubicBezTo>
                  <a:pt x="394" y="917"/>
                  <a:pt x="416" y="920"/>
                  <a:pt x="439" y="920"/>
                </a:cubicBezTo>
                <a:cubicBezTo>
                  <a:pt x="502" y="920"/>
                  <a:pt x="566" y="892"/>
                  <a:pt x="614" y="844"/>
                </a:cubicBezTo>
                <a:lnTo>
                  <a:pt x="614" y="844"/>
                </a:lnTo>
                <a:cubicBezTo>
                  <a:pt x="577" y="900"/>
                  <a:pt x="623" y="974"/>
                  <a:pt x="716" y="993"/>
                </a:cubicBezTo>
                <a:cubicBezTo>
                  <a:pt x="743" y="1006"/>
                  <a:pt x="771" y="1012"/>
                  <a:pt x="797" y="1012"/>
                </a:cubicBezTo>
                <a:cubicBezTo>
                  <a:pt x="941" y="1012"/>
                  <a:pt x="1052" y="838"/>
                  <a:pt x="958" y="705"/>
                </a:cubicBezTo>
                <a:lnTo>
                  <a:pt x="958" y="705"/>
                </a:lnTo>
                <a:cubicBezTo>
                  <a:pt x="1032" y="779"/>
                  <a:pt x="1125" y="826"/>
                  <a:pt x="1228" y="854"/>
                </a:cubicBezTo>
                <a:cubicBezTo>
                  <a:pt x="1249" y="861"/>
                  <a:pt x="1272" y="864"/>
                  <a:pt x="1294" y="864"/>
                </a:cubicBezTo>
                <a:cubicBezTo>
                  <a:pt x="1358" y="864"/>
                  <a:pt x="1421" y="837"/>
                  <a:pt x="1469" y="789"/>
                </a:cubicBezTo>
                <a:cubicBezTo>
                  <a:pt x="1506" y="734"/>
                  <a:pt x="1462" y="671"/>
                  <a:pt x="1365" y="642"/>
                </a:cubicBezTo>
                <a:lnTo>
                  <a:pt x="1365" y="642"/>
                </a:lnTo>
                <a:cubicBezTo>
                  <a:pt x="1387" y="648"/>
                  <a:pt x="1409" y="650"/>
                  <a:pt x="1430" y="650"/>
                </a:cubicBezTo>
                <a:cubicBezTo>
                  <a:pt x="1497" y="650"/>
                  <a:pt x="1558" y="623"/>
                  <a:pt x="1600" y="575"/>
                </a:cubicBezTo>
                <a:cubicBezTo>
                  <a:pt x="1637" y="510"/>
                  <a:pt x="1590" y="444"/>
                  <a:pt x="1497" y="417"/>
                </a:cubicBezTo>
                <a:cubicBezTo>
                  <a:pt x="1437" y="407"/>
                  <a:pt x="1374" y="403"/>
                  <a:pt x="1311" y="403"/>
                </a:cubicBezTo>
                <a:cubicBezTo>
                  <a:pt x="1248" y="403"/>
                  <a:pt x="1186" y="407"/>
                  <a:pt x="1125" y="417"/>
                </a:cubicBezTo>
                <a:cubicBezTo>
                  <a:pt x="1228" y="389"/>
                  <a:pt x="1311" y="333"/>
                  <a:pt x="1376" y="249"/>
                </a:cubicBezTo>
                <a:cubicBezTo>
                  <a:pt x="1414" y="193"/>
                  <a:pt x="1367" y="128"/>
                  <a:pt x="1265" y="100"/>
                </a:cubicBezTo>
                <a:cubicBezTo>
                  <a:pt x="1244" y="96"/>
                  <a:pt x="1224" y="94"/>
                  <a:pt x="1203" y="94"/>
                </a:cubicBezTo>
                <a:cubicBezTo>
                  <a:pt x="1138" y="94"/>
                  <a:pt x="1075" y="116"/>
                  <a:pt x="1032" y="165"/>
                </a:cubicBezTo>
                <a:cubicBezTo>
                  <a:pt x="1069" y="110"/>
                  <a:pt x="1014" y="45"/>
                  <a:pt x="921" y="17"/>
                </a:cubicBezTo>
                <a:cubicBezTo>
                  <a:pt x="895" y="6"/>
                  <a:pt x="869" y="1"/>
                  <a:pt x="845" y="1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0" name="Google Shape;1010;p42"/>
          <p:cNvSpPr/>
          <p:nvPr/>
        </p:nvSpPr>
        <p:spPr>
          <a:xfrm>
            <a:off x="2965880" y="3239453"/>
            <a:ext cx="278098" cy="130509"/>
          </a:xfrm>
          <a:custGeom>
            <a:avLst/>
            <a:gdLst/>
            <a:ahLst/>
            <a:cxnLst/>
            <a:rect l="l" t="t" r="r" b="b"/>
            <a:pathLst>
              <a:path w="2540" h="1192" extrusionOk="0">
                <a:moveTo>
                  <a:pt x="1" y="1"/>
                </a:moveTo>
                <a:lnTo>
                  <a:pt x="1" y="373"/>
                </a:lnTo>
                <a:cubicBezTo>
                  <a:pt x="1" y="931"/>
                  <a:pt x="670" y="1191"/>
                  <a:pt x="1265" y="1191"/>
                </a:cubicBezTo>
                <a:cubicBezTo>
                  <a:pt x="1861" y="1191"/>
                  <a:pt x="2539" y="931"/>
                  <a:pt x="2539" y="373"/>
                </a:cubicBezTo>
                <a:lnTo>
                  <a:pt x="2539" y="1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1" name="Google Shape;1011;p42"/>
          <p:cNvSpPr/>
          <p:nvPr/>
        </p:nvSpPr>
        <p:spPr>
          <a:xfrm>
            <a:off x="2965880" y="3153943"/>
            <a:ext cx="278098" cy="175289"/>
          </a:xfrm>
          <a:custGeom>
            <a:avLst/>
            <a:gdLst/>
            <a:ahLst/>
            <a:cxnLst/>
            <a:rect l="l" t="t" r="r" b="b"/>
            <a:pathLst>
              <a:path w="2540" h="1601" extrusionOk="0">
                <a:moveTo>
                  <a:pt x="1256" y="1"/>
                </a:moveTo>
                <a:cubicBezTo>
                  <a:pt x="698" y="1"/>
                  <a:pt x="1" y="233"/>
                  <a:pt x="1" y="791"/>
                </a:cubicBezTo>
                <a:cubicBezTo>
                  <a:pt x="1" y="1349"/>
                  <a:pt x="670" y="1600"/>
                  <a:pt x="1265" y="1600"/>
                </a:cubicBezTo>
                <a:cubicBezTo>
                  <a:pt x="1851" y="1600"/>
                  <a:pt x="2539" y="1349"/>
                  <a:pt x="2539" y="791"/>
                </a:cubicBezTo>
                <a:cubicBezTo>
                  <a:pt x="2539" y="224"/>
                  <a:pt x="1833" y="1"/>
                  <a:pt x="1256" y="1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2" name="Google Shape;1012;p42"/>
          <p:cNvSpPr/>
          <p:nvPr/>
        </p:nvSpPr>
        <p:spPr>
          <a:xfrm>
            <a:off x="2981209" y="3160074"/>
            <a:ext cx="246456" cy="155910"/>
          </a:xfrm>
          <a:custGeom>
            <a:avLst/>
            <a:gdLst/>
            <a:ahLst/>
            <a:cxnLst/>
            <a:rect l="l" t="t" r="r" b="b"/>
            <a:pathLst>
              <a:path w="2251" h="1424" extrusionOk="0">
                <a:moveTo>
                  <a:pt x="1116" y="1"/>
                </a:moveTo>
                <a:cubicBezTo>
                  <a:pt x="623" y="1"/>
                  <a:pt x="0" y="214"/>
                  <a:pt x="0" y="698"/>
                </a:cubicBezTo>
                <a:cubicBezTo>
                  <a:pt x="0" y="1191"/>
                  <a:pt x="595" y="1423"/>
                  <a:pt x="1125" y="1423"/>
                </a:cubicBezTo>
                <a:cubicBezTo>
                  <a:pt x="1646" y="1423"/>
                  <a:pt x="2251" y="1200"/>
                  <a:pt x="2251" y="707"/>
                </a:cubicBezTo>
                <a:cubicBezTo>
                  <a:pt x="2251" y="205"/>
                  <a:pt x="1628" y="1"/>
                  <a:pt x="1116" y="1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3" name="Google Shape;1013;p42"/>
          <p:cNvSpPr/>
          <p:nvPr/>
        </p:nvSpPr>
        <p:spPr>
          <a:xfrm>
            <a:off x="2980114" y="3160074"/>
            <a:ext cx="247551" cy="85619"/>
          </a:xfrm>
          <a:custGeom>
            <a:avLst/>
            <a:gdLst/>
            <a:ahLst/>
            <a:cxnLst/>
            <a:rect l="l" t="t" r="r" b="b"/>
            <a:pathLst>
              <a:path w="2261" h="782" extrusionOk="0">
                <a:moveTo>
                  <a:pt x="1126" y="1"/>
                </a:moveTo>
                <a:cubicBezTo>
                  <a:pt x="615" y="1"/>
                  <a:pt x="10" y="214"/>
                  <a:pt x="10" y="698"/>
                </a:cubicBezTo>
                <a:cubicBezTo>
                  <a:pt x="1" y="726"/>
                  <a:pt x="1" y="754"/>
                  <a:pt x="10" y="772"/>
                </a:cubicBezTo>
                <a:cubicBezTo>
                  <a:pt x="75" y="335"/>
                  <a:pt x="661" y="149"/>
                  <a:pt x="1126" y="149"/>
                </a:cubicBezTo>
                <a:cubicBezTo>
                  <a:pt x="1610" y="149"/>
                  <a:pt x="2205" y="345"/>
                  <a:pt x="2261" y="782"/>
                </a:cubicBezTo>
                <a:cubicBezTo>
                  <a:pt x="2261" y="763"/>
                  <a:pt x="2261" y="735"/>
                  <a:pt x="2261" y="707"/>
                </a:cubicBezTo>
                <a:cubicBezTo>
                  <a:pt x="2261" y="214"/>
                  <a:pt x="1628" y="1"/>
                  <a:pt x="1126" y="1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4" name="Google Shape;1014;p42"/>
          <p:cNvSpPr/>
          <p:nvPr/>
        </p:nvSpPr>
        <p:spPr>
          <a:xfrm>
            <a:off x="3018873" y="3194892"/>
            <a:ext cx="173209" cy="107955"/>
          </a:xfrm>
          <a:custGeom>
            <a:avLst/>
            <a:gdLst/>
            <a:ahLst/>
            <a:cxnLst/>
            <a:rect l="l" t="t" r="r" b="b"/>
            <a:pathLst>
              <a:path w="1582" h="986" extrusionOk="0">
                <a:moveTo>
                  <a:pt x="1349" y="631"/>
                </a:moveTo>
                <a:lnTo>
                  <a:pt x="1349" y="631"/>
                </a:lnTo>
                <a:cubicBezTo>
                  <a:pt x="1377" y="640"/>
                  <a:pt x="1404" y="640"/>
                  <a:pt x="1432" y="640"/>
                </a:cubicBezTo>
                <a:lnTo>
                  <a:pt x="1414" y="659"/>
                </a:lnTo>
                <a:cubicBezTo>
                  <a:pt x="1395" y="650"/>
                  <a:pt x="1367" y="640"/>
                  <a:pt x="1349" y="631"/>
                </a:cubicBezTo>
                <a:close/>
                <a:moveTo>
                  <a:pt x="848" y="1"/>
                </a:moveTo>
                <a:cubicBezTo>
                  <a:pt x="798" y="1"/>
                  <a:pt x="745" y="18"/>
                  <a:pt x="698" y="45"/>
                </a:cubicBezTo>
                <a:lnTo>
                  <a:pt x="633" y="55"/>
                </a:lnTo>
                <a:lnTo>
                  <a:pt x="633" y="157"/>
                </a:lnTo>
                <a:cubicBezTo>
                  <a:pt x="633" y="203"/>
                  <a:pt x="642" y="259"/>
                  <a:pt x="661" y="306"/>
                </a:cubicBezTo>
                <a:cubicBezTo>
                  <a:pt x="586" y="231"/>
                  <a:pt x="493" y="175"/>
                  <a:pt x="391" y="148"/>
                </a:cubicBezTo>
                <a:cubicBezTo>
                  <a:pt x="375" y="145"/>
                  <a:pt x="358" y="144"/>
                  <a:pt x="342" y="144"/>
                </a:cubicBezTo>
                <a:cubicBezTo>
                  <a:pt x="293" y="144"/>
                  <a:pt x="244" y="154"/>
                  <a:pt x="196" y="175"/>
                </a:cubicBezTo>
                <a:lnTo>
                  <a:pt x="140" y="129"/>
                </a:lnTo>
                <a:lnTo>
                  <a:pt x="140" y="259"/>
                </a:lnTo>
                <a:cubicBezTo>
                  <a:pt x="140" y="304"/>
                  <a:pt x="183" y="349"/>
                  <a:pt x="252" y="368"/>
                </a:cubicBezTo>
                <a:lnTo>
                  <a:pt x="252" y="368"/>
                </a:lnTo>
                <a:cubicBezTo>
                  <a:pt x="232" y="363"/>
                  <a:pt x="212" y="361"/>
                  <a:pt x="191" y="361"/>
                </a:cubicBezTo>
                <a:cubicBezTo>
                  <a:pt x="149" y="361"/>
                  <a:pt x="107" y="371"/>
                  <a:pt x="65" y="389"/>
                </a:cubicBezTo>
                <a:lnTo>
                  <a:pt x="0" y="352"/>
                </a:lnTo>
                <a:lnTo>
                  <a:pt x="0" y="473"/>
                </a:lnTo>
                <a:cubicBezTo>
                  <a:pt x="0" y="519"/>
                  <a:pt x="47" y="566"/>
                  <a:pt x="121" y="585"/>
                </a:cubicBezTo>
                <a:cubicBezTo>
                  <a:pt x="182" y="594"/>
                  <a:pt x="242" y="599"/>
                  <a:pt x="303" y="599"/>
                </a:cubicBezTo>
                <a:cubicBezTo>
                  <a:pt x="363" y="599"/>
                  <a:pt x="423" y="594"/>
                  <a:pt x="484" y="585"/>
                </a:cubicBezTo>
                <a:lnTo>
                  <a:pt x="484" y="585"/>
                </a:lnTo>
                <a:cubicBezTo>
                  <a:pt x="409" y="603"/>
                  <a:pt x="344" y="640"/>
                  <a:pt x="289" y="687"/>
                </a:cubicBezTo>
                <a:lnTo>
                  <a:pt x="223" y="659"/>
                </a:lnTo>
                <a:lnTo>
                  <a:pt x="223" y="780"/>
                </a:lnTo>
                <a:cubicBezTo>
                  <a:pt x="223" y="826"/>
                  <a:pt x="270" y="873"/>
                  <a:pt x="344" y="891"/>
                </a:cubicBezTo>
                <a:cubicBezTo>
                  <a:pt x="369" y="900"/>
                  <a:pt x="394" y="904"/>
                  <a:pt x="419" y="904"/>
                </a:cubicBezTo>
                <a:cubicBezTo>
                  <a:pt x="480" y="904"/>
                  <a:pt x="540" y="879"/>
                  <a:pt x="586" y="826"/>
                </a:cubicBezTo>
                <a:lnTo>
                  <a:pt x="586" y="826"/>
                </a:lnTo>
                <a:cubicBezTo>
                  <a:pt x="549" y="891"/>
                  <a:pt x="595" y="957"/>
                  <a:pt x="688" y="975"/>
                </a:cubicBezTo>
                <a:cubicBezTo>
                  <a:pt x="710" y="982"/>
                  <a:pt x="733" y="986"/>
                  <a:pt x="755" y="986"/>
                </a:cubicBezTo>
                <a:cubicBezTo>
                  <a:pt x="819" y="986"/>
                  <a:pt x="882" y="958"/>
                  <a:pt x="930" y="910"/>
                </a:cubicBezTo>
                <a:cubicBezTo>
                  <a:pt x="949" y="891"/>
                  <a:pt x="958" y="854"/>
                  <a:pt x="958" y="826"/>
                </a:cubicBezTo>
                <a:cubicBezTo>
                  <a:pt x="958" y="817"/>
                  <a:pt x="958" y="808"/>
                  <a:pt x="958" y="798"/>
                </a:cubicBezTo>
                <a:lnTo>
                  <a:pt x="958" y="724"/>
                </a:lnTo>
                <a:cubicBezTo>
                  <a:pt x="1023" y="789"/>
                  <a:pt x="1107" y="826"/>
                  <a:pt x="1200" y="854"/>
                </a:cubicBezTo>
                <a:cubicBezTo>
                  <a:pt x="1220" y="859"/>
                  <a:pt x="1241" y="861"/>
                  <a:pt x="1262" y="861"/>
                </a:cubicBezTo>
                <a:cubicBezTo>
                  <a:pt x="1327" y="861"/>
                  <a:pt x="1392" y="838"/>
                  <a:pt x="1442" y="789"/>
                </a:cubicBezTo>
                <a:cubicBezTo>
                  <a:pt x="1451" y="771"/>
                  <a:pt x="1451" y="761"/>
                  <a:pt x="1451" y="743"/>
                </a:cubicBezTo>
                <a:lnTo>
                  <a:pt x="1451" y="640"/>
                </a:lnTo>
                <a:cubicBezTo>
                  <a:pt x="1497" y="640"/>
                  <a:pt x="1544" y="612"/>
                  <a:pt x="1572" y="575"/>
                </a:cubicBezTo>
                <a:cubicBezTo>
                  <a:pt x="1572" y="566"/>
                  <a:pt x="1581" y="547"/>
                  <a:pt x="1581" y="538"/>
                </a:cubicBezTo>
                <a:lnTo>
                  <a:pt x="1581" y="408"/>
                </a:lnTo>
                <a:lnTo>
                  <a:pt x="1544" y="445"/>
                </a:lnTo>
                <a:cubicBezTo>
                  <a:pt x="1525" y="426"/>
                  <a:pt x="1497" y="426"/>
                  <a:pt x="1479" y="417"/>
                </a:cubicBezTo>
                <a:cubicBezTo>
                  <a:pt x="1418" y="403"/>
                  <a:pt x="1358" y="396"/>
                  <a:pt x="1298" y="396"/>
                </a:cubicBezTo>
                <a:cubicBezTo>
                  <a:pt x="1237" y="396"/>
                  <a:pt x="1177" y="403"/>
                  <a:pt x="1116" y="417"/>
                </a:cubicBezTo>
                <a:cubicBezTo>
                  <a:pt x="1209" y="389"/>
                  <a:pt x="1293" y="333"/>
                  <a:pt x="1358" y="250"/>
                </a:cubicBezTo>
                <a:cubicBezTo>
                  <a:pt x="1367" y="231"/>
                  <a:pt x="1377" y="222"/>
                  <a:pt x="1367" y="203"/>
                </a:cubicBezTo>
                <a:lnTo>
                  <a:pt x="1367" y="82"/>
                </a:lnTo>
                <a:lnTo>
                  <a:pt x="1330" y="129"/>
                </a:lnTo>
                <a:cubicBezTo>
                  <a:pt x="1302" y="110"/>
                  <a:pt x="1274" y="101"/>
                  <a:pt x="1256" y="92"/>
                </a:cubicBezTo>
                <a:cubicBezTo>
                  <a:pt x="1233" y="87"/>
                  <a:pt x="1211" y="85"/>
                  <a:pt x="1189" y="85"/>
                </a:cubicBezTo>
                <a:cubicBezTo>
                  <a:pt x="1120" y="85"/>
                  <a:pt x="1056" y="108"/>
                  <a:pt x="1014" y="157"/>
                </a:cubicBezTo>
                <a:cubicBezTo>
                  <a:pt x="1051" y="101"/>
                  <a:pt x="1005" y="36"/>
                  <a:pt x="902" y="8"/>
                </a:cubicBezTo>
                <a:cubicBezTo>
                  <a:pt x="885" y="3"/>
                  <a:pt x="867" y="1"/>
                  <a:pt x="848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5" name="Google Shape;1015;p42"/>
          <p:cNvSpPr/>
          <p:nvPr/>
        </p:nvSpPr>
        <p:spPr>
          <a:xfrm>
            <a:off x="3016792" y="3181753"/>
            <a:ext cx="179341" cy="108831"/>
          </a:xfrm>
          <a:custGeom>
            <a:avLst/>
            <a:gdLst/>
            <a:ahLst/>
            <a:cxnLst/>
            <a:rect l="l" t="t" r="r" b="b"/>
            <a:pathLst>
              <a:path w="1638" h="994" extrusionOk="0">
                <a:moveTo>
                  <a:pt x="859" y="0"/>
                </a:moveTo>
                <a:cubicBezTo>
                  <a:pt x="795" y="0"/>
                  <a:pt x="731" y="23"/>
                  <a:pt x="689" y="72"/>
                </a:cubicBezTo>
                <a:cubicBezTo>
                  <a:pt x="642" y="147"/>
                  <a:pt x="642" y="230"/>
                  <a:pt x="689" y="305"/>
                </a:cubicBezTo>
                <a:cubicBezTo>
                  <a:pt x="614" y="230"/>
                  <a:pt x="521" y="175"/>
                  <a:pt x="419" y="156"/>
                </a:cubicBezTo>
                <a:cubicBezTo>
                  <a:pt x="391" y="148"/>
                  <a:pt x="363" y="143"/>
                  <a:pt x="336" y="143"/>
                </a:cubicBezTo>
                <a:cubicBezTo>
                  <a:pt x="274" y="143"/>
                  <a:pt x="216" y="166"/>
                  <a:pt x="177" y="212"/>
                </a:cubicBezTo>
                <a:cubicBezTo>
                  <a:pt x="141" y="276"/>
                  <a:pt x="185" y="339"/>
                  <a:pt x="274" y="359"/>
                </a:cubicBezTo>
                <a:lnTo>
                  <a:pt x="274" y="359"/>
                </a:lnTo>
                <a:cubicBezTo>
                  <a:pt x="256" y="356"/>
                  <a:pt x="237" y="354"/>
                  <a:pt x="218" y="354"/>
                </a:cubicBezTo>
                <a:cubicBezTo>
                  <a:pt x="152" y="354"/>
                  <a:pt x="87" y="376"/>
                  <a:pt x="38" y="426"/>
                </a:cubicBezTo>
                <a:cubicBezTo>
                  <a:pt x="1" y="491"/>
                  <a:pt x="47" y="556"/>
                  <a:pt x="149" y="574"/>
                </a:cubicBezTo>
                <a:cubicBezTo>
                  <a:pt x="205" y="588"/>
                  <a:pt x="266" y="595"/>
                  <a:pt x="327" y="595"/>
                </a:cubicBezTo>
                <a:cubicBezTo>
                  <a:pt x="389" y="595"/>
                  <a:pt x="452" y="588"/>
                  <a:pt x="512" y="574"/>
                </a:cubicBezTo>
                <a:lnTo>
                  <a:pt x="512" y="574"/>
                </a:lnTo>
                <a:cubicBezTo>
                  <a:pt x="410" y="612"/>
                  <a:pt x="326" y="667"/>
                  <a:pt x="270" y="742"/>
                </a:cubicBezTo>
                <a:cubicBezTo>
                  <a:pt x="233" y="807"/>
                  <a:pt x="280" y="872"/>
                  <a:pt x="373" y="891"/>
                </a:cubicBezTo>
                <a:cubicBezTo>
                  <a:pt x="395" y="898"/>
                  <a:pt x="417" y="901"/>
                  <a:pt x="440" y="901"/>
                </a:cubicBezTo>
                <a:cubicBezTo>
                  <a:pt x="503" y="901"/>
                  <a:pt x="566" y="874"/>
                  <a:pt x="614" y="825"/>
                </a:cubicBezTo>
                <a:lnTo>
                  <a:pt x="614" y="825"/>
                </a:lnTo>
                <a:cubicBezTo>
                  <a:pt x="577" y="891"/>
                  <a:pt x="624" y="956"/>
                  <a:pt x="717" y="974"/>
                </a:cubicBezTo>
                <a:cubicBezTo>
                  <a:pt x="746" y="988"/>
                  <a:pt x="776" y="994"/>
                  <a:pt x="803" y="994"/>
                </a:cubicBezTo>
                <a:cubicBezTo>
                  <a:pt x="949" y="994"/>
                  <a:pt x="1052" y="827"/>
                  <a:pt x="959" y="686"/>
                </a:cubicBezTo>
                <a:lnTo>
                  <a:pt x="959" y="686"/>
                </a:lnTo>
                <a:cubicBezTo>
                  <a:pt x="1033" y="760"/>
                  <a:pt x="1126" y="816"/>
                  <a:pt x="1228" y="835"/>
                </a:cubicBezTo>
                <a:cubicBezTo>
                  <a:pt x="1253" y="843"/>
                  <a:pt x="1278" y="847"/>
                  <a:pt x="1303" y="847"/>
                </a:cubicBezTo>
                <a:cubicBezTo>
                  <a:pt x="1364" y="847"/>
                  <a:pt x="1424" y="822"/>
                  <a:pt x="1470" y="770"/>
                </a:cubicBezTo>
                <a:cubicBezTo>
                  <a:pt x="1506" y="715"/>
                  <a:pt x="1463" y="652"/>
                  <a:pt x="1366" y="623"/>
                </a:cubicBezTo>
                <a:lnTo>
                  <a:pt x="1366" y="623"/>
                </a:lnTo>
                <a:cubicBezTo>
                  <a:pt x="1391" y="630"/>
                  <a:pt x="1415" y="633"/>
                  <a:pt x="1439" y="633"/>
                </a:cubicBezTo>
                <a:cubicBezTo>
                  <a:pt x="1502" y="633"/>
                  <a:pt x="1561" y="608"/>
                  <a:pt x="1600" y="556"/>
                </a:cubicBezTo>
                <a:cubicBezTo>
                  <a:pt x="1637" y="500"/>
                  <a:pt x="1591" y="435"/>
                  <a:pt x="1498" y="416"/>
                </a:cubicBezTo>
                <a:cubicBezTo>
                  <a:pt x="1437" y="402"/>
                  <a:pt x="1377" y="395"/>
                  <a:pt x="1317" y="395"/>
                </a:cubicBezTo>
                <a:cubicBezTo>
                  <a:pt x="1256" y="395"/>
                  <a:pt x="1196" y="402"/>
                  <a:pt x="1135" y="416"/>
                </a:cubicBezTo>
                <a:cubicBezTo>
                  <a:pt x="1228" y="379"/>
                  <a:pt x="1312" y="323"/>
                  <a:pt x="1377" y="240"/>
                </a:cubicBezTo>
                <a:cubicBezTo>
                  <a:pt x="1414" y="184"/>
                  <a:pt x="1368" y="119"/>
                  <a:pt x="1275" y="100"/>
                </a:cubicBezTo>
                <a:cubicBezTo>
                  <a:pt x="1247" y="92"/>
                  <a:pt x="1219" y="88"/>
                  <a:pt x="1192" y="88"/>
                </a:cubicBezTo>
                <a:cubicBezTo>
                  <a:pt x="1129" y="88"/>
                  <a:pt x="1072" y="110"/>
                  <a:pt x="1033" y="156"/>
                </a:cubicBezTo>
                <a:cubicBezTo>
                  <a:pt x="1070" y="100"/>
                  <a:pt x="1024" y="35"/>
                  <a:pt x="921" y="7"/>
                </a:cubicBezTo>
                <a:cubicBezTo>
                  <a:pt x="901" y="3"/>
                  <a:pt x="880" y="0"/>
                  <a:pt x="859" y="0"/>
                </a:cubicBezTo>
                <a:close/>
              </a:path>
            </a:pathLst>
          </a:custGeom>
          <a:solidFill>
            <a:srgbClr val="F6E97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6" name="Google Shape;1016;p42"/>
          <p:cNvSpPr/>
          <p:nvPr/>
        </p:nvSpPr>
        <p:spPr>
          <a:xfrm>
            <a:off x="3814085" y="4674077"/>
            <a:ext cx="277989" cy="130400"/>
          </a:xfrm>
          <a:custGeom>
            <a:avLst/>
            <a:gdLst/>
            <a:ahLst/>
            <a:cxnLst/>
            <a:rect l="l" t="t" r="r" b="b"/>
            <a:pathLst>
              <a:path w="2539" h="1191" extrusionOk="0">
                <a:moveTo>
                  <a:pt x="0" y="1"/>
                </a:moveTo>
                <a:lnTo>
                  <a:pt x="0" y="373"/>
                </a:lnTo>
                <a:cubicBezTo>
                  <a:pt x="0" y="930"/>
                  <a:pt x="670" y="1191"/>
                  <a:pt x="1265" y="1191"/>
                </a:cubicBezTo>
                <a:cubicBezTo>
                  <a:pt x="1860" y="1191"/>
                  <a:pt x="2539" y="930"/>
                  <a:pt x="2539" y="373"/>
                </a:cubicBezTo>
                <a:lnTo>
                  <a:pt x="2539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7" name="Google Shape;1017;p42"/>
          <p:cNvSpPr/>
          <p:nvPr/>
        </p:nvSpPr>
        <p:spPr>
          <a:xfrm>
            <a:off x="3814085" y="4588567"/>
            <a:ext cx="277989" cy="175180"/>
          </a:xfrm>
          <a:custGeom>
            <a:avLst/>
            <a:gdLst/>
            <a:ahLst/>
            <a:cxnLst/>
            <a:rect l="l" t="t" r="r" b="b"/>
            <a:pathLst>
              <a:path w="2539" h="1600" extrusionOk="0">
                <a:moveTo>
                  <a:pt x="1255" y="0"/>
                </a:moveTo>
                <a:cubicBezTo>
                  <a:pt x="697" y="0"/>
                  <a:pt x="0" y="233"/>
                  <a:pt x="0" y="791"/>
                </a:cubicBezTo>
                <a:cubicBezTo>
                  <a:pt x="0" y="1349"/>
                  <a:pt x="660" y="1600"/>
                  <a:pt x="1255" y="1600"/>
                </a:cubicBezTo>
                <a:cubicBezTo>
                  <a:pt x="1851" y="1600"/>
                  <a:pt x="2539" y="1349"/>
                  <a:pt x="2539" y="791"/>
                </a:cubicBezTo>
                <a:cubicBezTo>
                  <a:pt x="2539" y="224"/>
                  <a:pt x="1823" y="0"/>
                  <a:pt x="125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8" name="Google Shape;1018;p42"/>
          <p:cNvSpPr/>
          <p:nvPr/>
        </p:nvSpPr>
        <p:spPr>
          <a:xfrm>
            <a:off x="3829303" y="4594698"/>
            <a:ext cx="246456" cy="155910"/>
          </a:xfrm>
          <a:custGeom>
            <a:avLst/>
            <a:gdLst/>
            <a:ahLst/>
            <a:cxnLst/>
            <a:rect l="l" t="t" r="r" b="b"/>
            <a:pathLst>
              <a:path w="2251" h="1424" extrusionOk="0">
                <a:moveTo>
                  <a:pt x="1116" y="0"/>
                </a:moveTo>
                <a:cubicBezTo>
                  <a:pt x="624" y="0"/>
                  <a:pt x="1" y="214"/>
                  <a:pt x="1" y="698"/>
                </a:cubicBezTo>
                <a:cubicBezTo>
                  <a:pt x="1" y="1191"/>
                  <a:pt x="596" y="1423"/>
                  <a:pt x="1116" y="1423"/>
                </a:cubicBezTo>
                <a:cubicBezTo>
                  <a:pt x="1646" y="1423"/>
                  <a:pt x="2251" y="1200"/>
                  <a:pt x="2251" y="707"/>
                </a:cubicBezTo>
                <a:cubicBezTo>
                  <a:pt x="2251" y="205"/>
                  <a:pt x="1619" y="0"/>
                  <a:pt x="1116" y="0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9" name="Google Shape;1019;p42"/>
          <p:cNvSpPr/>
          <p:nvPr/>
        </p:nvSpPr>
        <p:spPr>
          <a:xfrm>
            <a:off x="3828318" y="4594698"/>
            <a:ext cx="247442" cy="85619"/>
          </a:xfrm>
          <a:custGeom>
            <a:avLst/>
            <a:gdLst/>
            <a:ahLst/>
            <a:cxnLst/>
            <a:rect l="l" t="t" r="r" b="b"/>
            <a:pathLst>
              <a:path w="2260" h="782" extrusionOk="0">
                <a:moveTo>
                  <a:pt x="1116" y="0"/>
                </a:moveTo>
                <a:cubicBezTo>
                  <a:pt x="614" y="0"/>
                  <a:pt x="0" y="205"/>
                  <a:pt x="0" y="698"/>
                </a:cubicBezTo>
                <a:cubicBezTo>
                  <a:pt x="0" y="726"/>
                  <a:pt x="10" y="744"/>
                  <a:pt x="10" y="772"/>
                </a:cubicBezTo>
                <a:cubicBezTo>
                  <a:pt x="75" y="335"/>
                  <a:pt x="660" y="149"/>
                  <a:pt x="1125" y="149"/>
                </a:cubicBezTo>
                <a:cubicBezTo>
                  <a:pt x="1609" y="149"/>
                  <a:pt x="2195" y="335"/>
                  <a:pt x="2251" y="781"/>
                </a:cubicBezTo>
                <a:cubicBezTo>
                  <a:pt x="2260" y="753"/>
                  <a:pt x="2260" y="735"/>
                  <a:pt x="2251" y="707"/>
                </a:cubicBezTo>
                <a:cubicBezTo>
                  <a:pt x="2251" y="214"/>
                  <a:pt x="1628" y="0"/>
                  <a:pt x="1116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0" name="Google Shape;1020;p42"/>
          <p:cNvSpPr/>
          <p:nvPr/>
        </p:nvSpPr>
        <p:spPr>
          <a:xfrm>
            <a:off x="3866967" y="4629516"/>
            <a:ext cx="173209" cy="108174"/>
          </a:xfrm>
          <a:custGeom>
            <a:avLst/>
            <a:gdLst/>
            <a:ahLst/>
            <a:cxnLst/>
            <a:rect l="l" t="t" r="r" b="b"/>
            <a:pathLst>
              <a:path w="1582" h="988" extrusionOk="0">
                <a:moveTo>
                  <a:pt x="1362" y="636"/>
                </a:moveTo>
                <a:lnTo>
                  <a:pt x="1362" y="636"/>
                </a:lnTo>
                <a:cubicBezTo>
                  <a:pt x="1383" y="640"/>
                  <a:pt x="1405" y="640"/>
                  <a:pt x="1433" y="640"/>
                </a:cubicBezTo>
                <a:lnTo>
                  <a:pt x="1405" y="659"/>
                </a:lnTo>
                <a:cubicBezTo>
                  <a:pt x="1393" y="653"/>
                  <a:pt x="1376" y="643"/>
                  <a:pt x="1362" y="636"/>
                </a:cubicBezTo>
                <a:close/>
                <a:moveTo>
                  <a:pt x="938" y="700"/>
                </a:moveTo>
                <a:lnTo>
                  <a:pt x="949" y="705"/>
                </a:lnTo>
                <a:lnTo>
                  <a:pt x="940" y="705"/>
                </a:lnTo>
                <a:cubicBezTo>
                  <a:pt x="940" y="705"/>
                  <a:pt x="940" y="702"/>
                  <a:pt x="938" y="700"/>
                </a:cubicBezTo>
                <a:close/>
                <a:moveTo>
                  <a:pt x="843" y="0"/>
                </a:moveTo>
                <a:cubicBezTo>
                  <a:pt x="789" y="0"/>
                  <a:pt x="736" y="18"/>
                  <a:pt x="689" y="45"/>
                </a:cubicBezTo>
                <a:lnTo>
                  <a:pt x="633" y="54"/>
                </a:lnTo>
                <a:lnTo>
                  <a:pt x="633" y="156"/>
                </a:lnTo>
                <a:cubicBezTo>
                  <a:pt x="624" y="203"/>
                  <a:pt x="633" y="259"/>
                  <a:pt x="661" y="305"/>
                </a:cubicBezTo>
                <a:cubicBezTo>
                  <a:pt x="586" y="231"/>
                  <a:pt x="493" y="175"/>
                  <a:pt x="391" y="147"/>
                </a:cubicBezTo>
                <a:cubicBezTo>
                  <a:pt x="375" y="145"/>
                  <a:pt x="358" y="144"/>
                  <a:pt x="341" y="144"/>
                </a:cubicBezTo>
                <a:cubicBezTo>
                  <a:pt x="289" y="144"/>
                  <a:pt x="235" y="154"/>
                  <a:pt x="187" y="175"/>
                </a:cubicBezTo>
                <a:lnTo>
                  <a:pt x="131" y="129"/>
                </a:lnTo>
                <a:lnTo>
                  <a:pt x="131" y="259"/>
                </a:lnTo>
                <a:cubicBezTo>
                  <a:pt x="131" y="304"/>
                  <a:pt x="174" y="348"/>
                  <a:pt x="243" y="368"/>
                </a:cubicBezTo>
                <a:lnTo>
                  <a:pt x="243" y="368"/>
                </a:lnTo>
                <a:cubicBezTo>
                  <a:pt x="223" y="363"/>
                  <a:pt x="203" y="361"/>
                  <a:pt x="183" y="361"/>
                </a:cubicBezTo>
                <a:cubicBezTo>
                  <a:pt x="142" y="361"/>
                  <a:pt x="102" y="371"/>
                  <a:pt x="66" y="389"/>
                </a:cubicBezTo>
                <a:lnTo>
                  <a:pt x="1" y="352"/>
                </a:lnTo>
                <a:lnTo>
                  <a:pt x="1" y="473"/>
                </a:lnTo>
                <a:cubicBezTo>
                  <a:pt x="1" y="519"/>
                  <a:pt x="38" y="566"/>
                  <a:pt x="112" y="584"/>
                </a:cubicBezTo>
                <a:cubicBezTo>
                  <a:pt x="173" y="594"/>
                  <a:pt x="233" y="598"/>
                  <a:pt x="294" y="598"/>
                </a:cubicBezTo>
                <a:cubicBezTo>
                  <a:pt x="354" y="598"/>
                  <a:pt x="414" y="594"/>
                  <a:pt x="475" y="584"/>
                </a:cubicBezTo>
                <a:lnTo>
                  <a:pt x="475" y="584"/>
                </a:lnTo>
                <a:cubicBezTo>
                  <a:pt x="410" y="603"/>
                  <a:pt x="345" y="640"/>
                  <a:pt x="280" y="687"/>
                </a:cubicBezTo>
                <a:lnTo>
                  <a:pt x="224" y="659"/>
                </a:lnTo>
                <a:lnTo>
                  <a:pt x="224" y="780"/>
                </a:lnTo>
                <a:cubicBezTo>
                  <a:pt x="224" y="826"/>
                  <a:pt x="261" y="873"/>
                  <a:pt x="335" y="891"/>
                </a:cubicBezTo>
                <a:cubicBezTo>
                  <a:pt x="362" y="899"/>
                  <a:pt x="390" y="903"/>
                  <a:pt x="416" y="903"/>
                </a:cubicBezTo>
                <a:cubicBezTo>
                  <a:pt x="479" y="903"/>
                  <a:pt x="538" y="879"/>
                  <a:pt x="577" y="826"/>
                </a:cubicBezTo>
                <a:lnTo>
                  <a:pt x="577" y="826"/>
                </a:lnTo>
                <a:cubicBezTo>
                  <a:pt x="540" y="891"/>
                  <a:pt x="586" y="956"/>
                  <a:pt x="679" y="975"/>
                </a:cubicBezTo>
                <a:cubicBezTo>
                  <a:pt x="707" y="983"/>
                  <a:pt x="734" y="987"/>
                  <a:pt x="760" y="987"/>
                </a:cubicBezTo>
                <a:cubicBezTo>
                  <a:pt x="823" y="987"/>
                  <a:pt x="882" y="962"/>
                  <a:pt x="921" y="910"/>
                </a:cubicBezTo>
                <a:cubicBezTo>
                  <a:pt x="940" y="891"/>
                  <a:pt x="949" y="863"/>
                  <a:pt x="949" y="826"/>
                </a:cubicBezTo>
                <a:cubicBezTo>
                  <a:pt x="958" y="817"/>
                  <a:pt x="958" y="798"/>
                  <a:pt x="949" y="789"/>
                </a:cubicBezTo>
                <a:lnTo>
                  <a:pt x="949" y="714"/>
                </a:lnTo>
                <a:cubicBezTo>
                  <a:pt x="1024" y="770"/>
                  <a:pt x="1107" y="817"/>
                  <a:pt x="1191" y="835"/>
                </a:cubicBezTo>
                <a:cubicBezTo>
                  <a:pt x="1218" y="843"/>
                  <a:pt x="1245" y="848"/>
                  <a:pt x="1271" y="848"/>
                </a:cubicBezTo>
                <a:cubicBezTo>
                  <a:pt x="1335" y="848"/>
                  <a:pt x="1393" y="823"/>
                  <a:pt x="1433" y="770"/>
                </a:cubicBezTo>
                <a:cubicBezTo>
                  <a:pt x="1442" y="761"/>
                  <a:pt x="1451" y="752"/>
                  <a:pt x="1451" y="733"/>
                </a:cubicBezTo>
                <a:lnTo>
                  <a:pt x="1451" y="631"/>
                </a:lnTo>
                <a:cubicBezTo>
                  <a:pt x="1498" y="631"/>
                  <a:pt x="1544" y="603"/>
                  <a:pt x="1572" y="566"/>
                </a:cubicBezTo>
                <a:cubicBezTo>
                  <a:pt x="1572" y="556"/>
                  <a:pt x="1581" y="538"/>
                  <a:pt x="1581" y="528"/>
                </a:cubicBezTo>
                <a:lnTo>
                  <a:pt x="1581" y="398"/>
                </a:lnTo>
                <a:lnTo>
                  <a:pt x="1535" y="445"/>
                </a:lnTo>
                <a:cubicBezTo>
                  <a:pt x="1516" y="426"/>
                  <a:pt x="1498" y="417"/>
                  <a:pt x="1470" y="417"/>
                </a:cubicBezTo>
                <a:cubicBezTo>
                  <a:pt x="1409" y="403"/>
                  <a:pt x="1349" y="396"/>
                  <a:pt x="1289" y="396"/>
                </a:cubicBezTo>
                <a:cubicBezTo>
                  <a:pt x="1228" y="396"/>
                  <a:pt x="1168" y="403"/>
                  <a:pt x="1107" y="417"/>
                </a:cubicBezTo>
                <a:cubicBezTo>
                  <a:pt x="1200" y="389"/>
                  <a:pt x="1293" y="324"/>
                  <a:pt x="1349" y="249"/>
                </a:cubicBezTo>
                <a:cubicBezTo>
                  <a:pt x="1358" y="231"/>
                  <a:pt x="1368" y="222"/>
                  <a:pt x="1368" y="203"/>
                </a:cubicBezTo>
                <a:lnTo>
                  <a:pt x="1368" y="82"/>
                </a:lnTo>
                <a:lnTo>
                  <a:pt x="1321" y="129"/>
                </a:lnTo>
                <a:cubicBezTo>
                  <a:pt x="1302" y="110"/>
                  <a:pt x="1275" y="101"/>
                  <a:pt x="1247" y="91"/>
                </a:cubicBezTo>
                <a:cubicBezTo>
                  <a:pt x="1226" y="87"/>
                  <a:pt x="1206" y="85"/>
                  <a:pt x="1185" y="85"/>
                </a:cubicBezTo>
                <a:cubicBezTo>
                  <a:pt x="1120" y="85"/>
                  <a:pt x="1054" y="107"/>
                  <a:pt x="1005" y="156"/>
                </a:cubicBezTo>
                <a:cubicBezTo>
                  <a:pt x="1042" y="101"/>
                  <a:pt x="996" y="36"/>
                  <a:pt x="903" y="8"/>
                </a:cubicBezTo>
                <a:cubicBezTo>
                  <a:pt x="883" y="3"/>
                  <a:pt x="863" y="0"/>
                  <a:pt x="843" y="0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1" name="Google Shape;1021;p42"/>
          <p:cNvSpPr/>
          <p:nvPr/>
        </p:nvSpPr>
        <p:spPr>
          <a:xfrm>
            <a:off x="3864887" y="4616705"/>
            <a:ext cx="179341" cy="108502"/>
          </a:xfrm>
          <a:custGeom>
            <a:avLst/>
            <a:gdLst/>
            <a:ahLst/>
            <a:cxnLst/>
            <a:rect l="l" t="t" r="r" b="b"/>
            <a:pathLst>
              <a:path w="1638" h="991" extrusionOk="0">
                <a:moveTo>
                  <a:pt x="847" y="1"/>
                </a:moveTo>
                <a:cubicBezTo>
                  <a:pt x="786" y="1"/>
                  <a:pt x="726" y="25"/>
                  <a:pt x="680" y="78"/>
                </a:cubicBezTo>
                <a:cubicBezTo>
                  <a:pt x="643" y="143"/>
                  <a:pt x="643" y="236"/>
                  <a:pt x="680" y="311"/>
                </a:cubicBezTo>
                <a:cubicBezTo>
                  <a:pt x="605" y="227"/>
                  <a:pt x="512" y="180"/>
                  <a:pt x="410" y="153"/>
                </a:cubicBezTo>
                <a:cubicBezTo>
                  <a:pt x="388" y="145"/>
                  <a:pt x="366" y="142"/>
                  <a:pt x="343" y="142"/>
                </a:cubicBezTo>
                <a:cubicBezTo>
                  <a:pt x="280" y="142"/>
                  <a:pt x="219" y="170"/>
                  <a:pt x="178" y="218"/>
                </a:cubicBezTo>
                <a:cubicBezTo>
                  <a:pt x="144" y="276"/>
                  <a:pt x="179" y="335"/>
                  <a:pt x="253" y="360"/>
                </a:cubicBezTo>
                <a:lnTo>
                  <a:pt x="253" y="360"/>
                </a:lnTo>
                <a:cubicBezTo>
                  <a:pt x="240" y="357"/>
                  <a:pt x="227" y="356"/>
                  <a:pt x="213" y="356"/>
                </a:cubicBezTo>
                <a:cubicBezTo>
                  <a:pt x="150" y="356"/>
                  <a:pt x="86" y="383"/>
                  <a:pt x="38" y="432"/>
                </a:cubicBezTo>
                <a:cubicBezTo>
                  <a:pt x="1" y="487"/>
                  <a:pt x="47" y="562"/>
                  <a:pt x="140" y="580"/>
                </a:cubicBezTo>
                <a:cubicBezTo>
                  <a:pt x="201" y="594"/>
                  <a:pt x="261" y="601"/>
                  <a:pt x="322" y="601"/>
                </a:cubicBezTo>
                <a:cubicBezTo>
                  <a:pt x="382" y="601"/>
                  <a:pt x="443" y="594"/>
                  <a:pt x="503" y="580"/>
                </a:cubicBezTo>
                <a:lnTo>
                  <a:pt x="503" y="580"/>
                </a:lnTo>
                <a:cubicBezTo>
                  <a:pt x="410" y="618"/>
                  <a:pt x="326" y="673"/>
                  <a:pt x="261" y="748"/>
                </a:cubicBezTo>
                <a:cubicBezTo>
                  <a:pt x="224" y="804"/>
                  <a:pt x="271" y="878"/>
                  <a:pt x="373" y="897"/>
                </a:cubicBezTo>
                <a:cubicBezTo>
                  <a:pt x="395" y="904"/>
                  <a:pt x="417" y="907"/>
                  <a:pt x="440" y="907"/>
                </a:cubicBezTo>
                <a:cubicBezTo>
                  <a:pt x="503" y="907"/>
                  <a:pt x="567" y="880"/>
                  <a:pt x="615" y="831"/>
                </a:cubicBezTo>
                <a:lnTo>
                  <a:pt x="615" y="831"/>
                </a:lnTo>
                <a:cubicBezTo>
                  <a:pt x="578" y="887"/>
                  <a:pt x="624" y="962"/>
                  <a:pt x="717" y="980"/>
                </a:cubicBezTo>
                <a:cubicBezTo>
                  <a:pt x="739" y="988"/>
                  <a:pt x="761" y="991"/>
                  <a:pt x="784" y="991"/>
                </a:cubicBezTo>
                <a:cubicBezTo>
                  <a:pt x="847" y="991"/>
                  <a:pt x="911" y="963"/>
                  <a:pt x="959" y="915"/>
                </a:cubicBezTo>
                <a:cubicBezTo>
                  <a:pt x="996" y="841"/>
                  <a:pt x="996" y="757"/>
                  <a:pt x="959" y="692"/>
                </a:cubicBezTo>
                <a:lnTo>
                  <a:pt x="959" y="692"/>
                </a:lnTo>
                <a:cubicBezTo>
                  <a:pt x="1033" y="766"/>
                  <a:pt x="1126" y="813"/>
                  <a:pt x="1228" y="841"/>
                </a:cubicBezTo>
                <a:cubicBezTo>
                  <a:pt x="1250" y="848"/>
                  <a:pt x="1273" y="852"/>
                  <a:pt x="1295" y="852"/>
                </a:cubicBezTo>
                <a:cubicBezTo>
                  <a:pt x="1358" y="852"/>
                  <a:pt x="1420" y="824"/>
                  <a:pt x="1461" y="776"/>
                </a:cubicBezTo>
                <a:cubicBezTo>
                  <a:pt x="1497" y="721"/>
                  <a:pt x="1454" y="658"/>
                  <a:pt x="1366" y="629"/>
                </a:cubicBezTo>
                <a:lnTo>
                  <a:pt x="1366" y="629"/>
                </a:lnTo>
                <a:cubicBezTo>
                  <a:pt x="1385" y="635"/>
                  <a:pt x="1405" y="638"/>
                  <a:pt x="1426" y="638"/>
                </a:cubicBezTo>
                <a:cubicBezTo>
                  <a:pt x="1489" y="638"/>
                  <a:pt x="1552" y="610"/>
                  <a:pt x="1600" y="562"/>
                </a:cubicBezTo>
                <a:cubicBezTo>
                  <a:pt x="1638" y="497"/>
                  <a:pt x="1591" y="432"/>
                  <a:pt x="1498" y="413"/>
                </a:cubicBezTo>
                <a:cubicBezTo>
                  <a:pt x="1438" y="399"/>
                  <a:pt x="1375" y="392"/>
                  <a:pt x="1312" y="392"/>
                </a:cubicBezTo>
                <a:cubicBezTo>
                  <a:pt x="1249" y="392"/>
                  <a:pt x="1187" y="399"/>
                  <a:pt x="1126" y="413"/>
                </a:cubicBezTo>
                <a:cubicBezTo>
                  <a:pt x="1228" y="376"/>
                  <a:pt x="1312" y="320"/>
                  <a:pt x="1377" y="246"/>
                </a:cubicBezTo>
                <a:cubicBezTo>
                  <a:pt x="1414" y="180"/>
                  <a:pt x="1368" y="115"/>
                  <a:pt x="1266" y="97"/>
                </a:cubicBezTo>
                <a:cubicBezTo>
                  <a:pt x="1241" y="89"/>
                  <a:pt x="1216" y="84"/>
                  <a:pt x="1191" y="84"/>
                </a:cubicBezTo>
                <a:cubicBezTo>
                  <a:pt x="1131" y="84"/>
                  <a:pt x="1073" y="109"/>
                  <a:pt x="1033" y="162"/>
                </a:cubicBezTo>
                <a:cubicBezTo>
                  <a:pt x="1070" y="97"/>
                  <a:pt x="1024" y="32"/>
                  <a:pt x="922" y="13"/>
                </a:cubicBezTo>
                <a:cubicBezTo>
                  <a:pt x="897" y="5"/>
                  <a:pt x="872" y="1"/>
                  <a:pt x="847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2" name="Google Shape;1022;p42"/>
          <p:cNvSpPr/>
          <p:nvPr/>
        </p:nvSpPr>
        <p:spPr>
          <a:xfrm>
            <a:off x="3534014" y="4789149"/>
            <a:ext cx="278098" cy="129414"/>
          </a:xfrm>
          <a:custGeom>
            <a:avLst/>
            <a:gdLst/>
            <a:ahLst/>
            <a:cxnLst/>
            <a:rect l="l" t="t" r="r" b="b"/>
            <a:pathLst>
              <a:path w="2540" h="1182" extrusionOk="0">
                <a:moveTo>
                  <a:pt x="1" y="0"/>
                </a:moveTo>
                <a:lnTo>
                  <a:pt x="1" y="372"/>
                </a:lnTo>
                <a:cubicBezTo>
                  <a:pt x="1" y="930"/>
                  <a:pt x="670" y="1181"/>
                  <a:pt x="1265" y="1181"/>
                </a:cubicBezTo>
                <a:cubicBezTo>
                  <a:pt x="1861" y="1181"/>
                  <a:pt x="2539" y="930"/>
                  <a:pt x="2539" y="372"/>
                </a:cubicBezTo>
                <a:lnTo>
                  <a:pt x="253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3" name="Google Shape;1023;p42"/>
          <p:cNvSpPr/>
          <p:nvPr/>
        </p:nvSpPr>
        <p:spPr>
          <a:xfrm>
            <a:off x="3534014" y="4702544"/>
            <a:ext cx="278098" cy="176275"/>
          </a:xfrm>
          <a:custGeom>
            <a:avLst/>
            <a:gdLst/>
            <a:ahLst/>
            <a:cxnLst/>
            <a:rect l="l" t="t" r="r" b="b"/>
            <a:pathLst>
              <a:path w="2540" h="1610" extrusionOk="0">
                <a:moveTo>
                  <a:pt x="1256" y="1"/>
                </a:moveTo>
                <a:cubicBezTo>
                  <a:pt x="707" y="1"/>
                  <a:pt x="1" y="233"/>
                  <a:pt x="1" y="791"/>
                </a:cubicBezTo>
                <a:cubicBezTo>
                  <a:pt x="1" y="1359"/>
                  <a:pt x="670" y="1610"/>
                  <a:pt x="1265" y="1610"/>
                </a:cubicBezTo>
                <a:cubicBezTo>
                  <a:pt x="1861" y="1610"/>
                  <a:pt x="2539" y="1359"/>
                  <a:pt x="2539" y="791"/>
                </a:cubicBezTo>
                <a:cubicBezTo>
                  <a:pt x="2539" y="233"/>
                  <a:pt x="1833" y="1"/>
                  <a:pt x="125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4" name="Google Shape;1024;p42"/>
          <p:cNvSpPr/>
          <p:nvPr/>
        </p:nvSpPr>
        <p:spPr>
          <a:xfrm>
            <a:off x="3549342" y="4709770"/>
            <a:ext cx="246456" cy="155801"/>
          </a:xfrm>
          <a:custGeom>
            <a:avLst/>
            <a:gdLst/>
            <a:ahLst/>
            <a:cxnLst/>
            <a:rect l="l" t="t" r="r" b="b"/>
            <a:pathLst>
              <a:path w="2251" h="1423" extrusionOk="0">
                <a:moveTo>
                  <a:pt x="1116" y="0"/>
                </a:moveTo>
                <a:cubicBezTo>
                  <a:pt x="623" y="0"/>
                  <a:pt x="0" y="205"/>
                  <a:pt x="0" y="707"/>
                </a:cubicBezTo>
                <a:cubicBezTo>
                  <a:pt x="0" y="1200"/>
                  <a:pt x="595" y="1423"/>
                  <a:pt x="1125" y="1423"/>
                </a:cubicBezTo>
                <a:cubicBezTo>
                  <a:pt x="1655" y="1423"/>
                  <a:pt x="2251" y="1200"/>
                  <a:pt x="2251" y="707"/>
                </a:cubicBezTo>
                <a:cubicBezTo>
                  <a:pt x="2251" y="214"/>
                  <a:pt x="1628" y="0"/>
                  <a:pt x="1116" y="0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5" name="Google Shape;1025;p42"/>
          <p:cNvSpPr/>
          <p:nvPr/>
        </p:nvSpPr>
        <p:spPr>
          <a:xfrm>
            <a:off x="3549342" y="4709770"/>
            <a:ext cx="246456" cy="85619"/>
          </a:xfrm>
          <a:custGeom>
            <a:avLst/>
            <a:gdLst/>
            <a:ahLst/>
            <a:cxnLst/>
            <a:rect l="l" t="t" r="r" b="b"/>
            <a:pathLst>
              <a:path w="2251" h="782" extrusionOk="0">
                <a:moveTo>
                  <a:pt x="1116" y="0"/>
                </a:moveTo>
                <a:cubicBezTo>
                  <a:pt x="605" y="0"/>
                  <a:pt x="0" y="205"/>
                  <a:pt x="0" y="697"/>
                </a:cubicBezTo>
                <a:cubicBezTo>
                  <a:pt x="0" y="725"/>
                  <a:pt x="0" y="753"/>
                  <a:pt x="0" y="772"/>
                </a:cubicBezTo>
                <a:cubicBezTo>
                  <a:pt x="65" y="335"/>
                  <a:pt x="651" y="140"/>
                  <a:pt x="1116" y="140"/>
                </a:cubicBezTo>
                <a:cubicBezTo>
                  <a:pt x="1600" y="140"/>
                  <a:pt x="2195" y="335"/>
                  <a:pt x="2251" y="781"/>
                </a:cubicBezTo>
                <a:lnTo>
                  <a:pt x="2251" y="707"/>
                </a:lnTo>
                <a:cubicBezTo>
                  <a:pt x="2251" y="205"/>
                  <a:pt x="1618" y="0"/>
                  <a:pt x="1116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6" name="Google Shape;1026;p42"/>
          <p:cNvSpPr/>
          <p:nvPr/>
        </p:nvSpPr>
        <p:spPr>
          <a:xfrm>
            <a:off x="3587006" y="4744369"/>
            <a:ext cx="173209" cy="108174"/>
          </a:xfrm>
          <a:custGeom>
            <a:avLst/>
            <a:gdLst/>
            <a:ahLst/>
            <a:cxnLst/>
            <a:rect l="l" t="t" r="r" b="b"/>
            <a:pathLst>
              <a:path w="1582" h="988" extrusionOk="0">
                <a:moveTo>
                  <a:pt x="1349" y="633"/>
                </a:moveTo>
                <a:cubicBezTo>
                  <a:pt x="1367" y="633"/>
                  <a:pt x="1386" y="637"/>
                  <a:pt x="1404" y="637"/>
                </a:cubicBezTo>
                <a:cubicBezTo>
                  <a:pt x="1414" y="637"/>
                  <a:pt x="1423" y="636"/>
                  <a:pt x="1432" y="633"/>
                </a:cubicBezTo>
                <a:lnTo>
                  <a:pt x="1432" y="633"/>
                </a:lnTo>
                <a:lnTo>
                  <a:pt x="1414" y="660"/>
                </a:lnTo>
                <a:cubicBezTo>
                  <a:pt x="1395" y="642"/>
                  <a:pt x="1367" y="633"/>
                  <a:pt x="1349" y="633"/>
                </a:cubicBezTo>
                <a:close/>
                <a:moveTo>
                  <a:pt x="841" y="1"/>
                </a:moveTo>
                <a:cubicBezTo>
                  <a:pt x="791" y="1"/>
                  <a:pt x="742" y="15"/>
                  <a:pt x="698" y="47"/>
                </a:cubicBezTo>
                <a:lnTo>
                  <a:pt x="642" y="56"/>
                </a:lnTo>
                <a:lnTo>
                  <a:pt x="642" y="149"/>
                </a:lnTo>
                <a:cubicBezTo>
                  <a:pt x="633" y="205"/>
                  <a:pt x="642" y="251"/>
                  <a:pt x="661" y="298"/>
                </a:cubicBezTo>
                <a:cubicBezTo>
                  <a:pt x="586" y="223"/>
                  <a:pt x="493" y="177"/>
                  <a:pt x="391" y="149"/>
                </a:cubicBezTo>
                <a:cubicBezTo>
                  <a:pt x="369" y="143"/>
                  <a:pt x="347" y="140"/>
                  <a:pt x="326" y="140"/>
                </a:cubicBezTo>
                <a:cubicBezTo>
                  <a:pt x="282" y="140"/>
                  <a:pt x="239" y="152"/>
                  <a:pt x="196" y="177"/>
                </a:cubicBezTo>
                <a:lnTo>
                  <a:pt x="140" y="130"/>
                </a:lnTo>
                <a:lnTo>
                  <a:pt x="140" y="251"/>
                </a:lnTo>
                <a:cubicBezTo>
                  <a:pt x="140" y="307"/>
                  <a:pt x="186" y="344"/>
                  <a:pt x="261" y="363"/>
                </a:cubicBezTo>
                <a:cubicBezTo>
                  <a:pt x="237" y="359"/>
                  <a:pt x="213" y="357"/>
                  <a:pt x="189" y="357"/>
                </a:cubicBezTo>
                <a:cubicBezTo>
                  <a:pt x="148" y="357"/>
                  <a:pt x="107" y="364"/>
                  <a:pt x="65" y="381"/>
                </a:cubicBezTo>
                <a:lnTo>
                  <a:pt x="0" y="344"/>
                </a:lnTo>
                <a:lnTo>
                  <a:pt x="0" y="474"/>
                </a:lnTo>
                <a:cubicBezTo>
                  <a:pt x="0" y="521"/>
                  <a:pt x="47" y="558"/>
                  <a:pt x="121" y="577"/>
                </a:cubicBezTo>
                <a:cubicBezTo>
                  <a:pt x="182" y="591"/>
                  <a:pt x="242" y="598"/>
                  <a:pt x="303" y="598"/>
                </a:cubicBezTo>
                <a:cubicBezTo>
                  <a:pt x="363" y="598"/>
                  <a:pt x="423" y="591"/>
                  <a:pt x="484" y="577"/>
                </a:cubicBezTo>
                <a:lnTo>
                  <a:pt x="484" y="577"/>
                </a:lnTo>
                <a:cubicBezTo>
                  <a:pt x="409" y="605"/>
                  <a:pt x="344" y="642"/>
                  <a:pt x="289" y="688"/>
                </a:cubicBezTo>
                <a:lnTo>
                  <a:pt x="223" y="660"/>
                </a:lnTo>
                <a:lnTo>
                  <a:pt x="223" y="781"/>
                </a:lnTo>
                <a:cubicBezTo>
                  <a:pt x="223" y="828"/>
                  <a:pt x="270" y="874"/>
                  <a:pt x="344" y="893"/>
                </a:cubicBezTo>
                <a:cubicBezTo>
                  <a:pt x="366" y="900"/>
                  <a:pt x="389" y="904"/>
                  <a:pt x="411" y="904"/>
                </a:cubicBezTo>
                <a:cubicBezTo>
                  <a:pt x="475" y="904"/>
                  <a:pt x="538" y="876"/>
                  <a:pt x="586" y="828"/>
                </a:cubicBezTo>
                <a:lnTo>
                  <a:pt x="586" y="828"/>
                </a:lnTo>
                <a:cubicBezTo>
                  <a:pt x="549" y="884"/>
                  <a:pt x="595" y="958"/>
                  <a:pt x="688" y="977"/>
                </a:cubicBezTo>
                <a:cubicBezTo>
                  <a:pt x="710" y="984"/>
                  <a:pt x="733" y="987"/>
                  <a:pt x="755" y="987"/>
                </a:cubicBezTo>
                <a:cubicBezTo>
                  <a:pt x="819" y="987"/>
                  <a:pt x="882" y="960"/>
                  <a:pt x="930" y="912"/>
                </a:cubicBezTo>
                <a:cubicBezTo>
                  <a:pt x="949" y="884"/>
                  <a:pt x="958" y="856"/>
                  <a:pt x="958" y="828"/>
                </a:cubicBezTo>
                <a:lnTo>
                  <a:pt x="958" y="707"/>
                </a:lnTo>
                <a:lnTo>
                  <a:pt x="949" y="707"/>
                </a:lnTo>
                <a:cubicBezTo>
                  <a:pt x="949" y="707"/>
                  <a:pt x="949" y="698"/>
                  <a:pt x="949" y="688"/>
                </a:cubicBezTo>
                <a:lnTo>
                  <a:pt x="958" y="707"/>
                </a:lnTo>
                <a:cubicBezTo>
                  <a:pt x="1023" y="772"/>
                  <a:pt x="1107" y="819"/>
                  <a:pt x="1200" y="837"/>
                </a:cubicBezTo>
                <a:cubicBezTo>
                  <a:pt x="1222" y="844"/>
                  <a:pt x="1244" y="848"/>
                  <a:pt x="1267" y="848"/>
                </a:cubicBezTo>
                <a:cubicBezTo>
                  <a:pt x="1330" y="848"/>
                  <a:pt x="1394" y="820"/>
                  <a:pt x="1442" y="772"/>
                </a:cubicBezTo>
                <a:cubicBezTo>
                  <a:pt x="1451" y="763"/>
                  <a:pt x="1451" y="744"/>
                  <a:pt x="1451" y="735"/>
                </a:cubicBezTo>
                <a:lnTo>
                  <a:pt x="1451" y="642"/>
                </a:lnTo>
                <a:cubicBezTo>
                  <a:pt x="1497" y="633"/>
                  <a:pt x="1544" y="605"/>
                  <a:pt x="1572" y="567"/>
                </a:cubicBezTo>
                <a:cubicBezTo>
                  <a:pt x="1572" y="558"/>
                  <a:pt x="1581" y="549"/>
                  <a:pt x="1581" y="530"/>
                </a:cubicBezTo>
                <a:lnTo>
                  <a:pt x="1581" y="400"/>
                </a:lnTo>
                <a:lnTo>
                  <a:pt x="1544" y="437"/>
                </a:lnTo>
                <a:cubicBezTo>
                  <a:pt x="1525" y="428"/>
                  <a:pt x="1497" y="419"/>
                  <a:pt x="1479" y="419"/>
                </a:cubicBezTo>
                <a:cubicBezTo>
                  <a:pt x="1418" y="405"/>
                  <a:pt x="1358" y="398"/>
                  <a:pt x="1298" y="398"/>
                </a:cubicBezTo>
                <a:cubicBezTo>
                  <a:pt x="1237" y="398"/>
                  <a:pt x="1177" y="405"/>
                  <a:pt x="1116" y="419"/>
                </a:cubicBezTo>
                <a:cubicBezTo>
                  <a:pt x="1209" y="381"/>
                  <a:pt x="1293" y="326"/>
                  <a:pt x="1358" y="251"/>
                </a:cubicBezTo>
                <a:cubicBezTo>
                  <a:pt x="1367" y="233"/>
                  <a:pt x="1377" y="214"/>
                  <a:pt x="1367" y="196"/>
                </a:cubicBezTo>
                <a:lnTo>
                  <a:pt x="1367" y="84"/>
                </a:lnTo>
                <a:lnTo>
                  <a:pt x="1330" y="121"/>
                </a:lnTo>
                <a:cubicBezTo>
                  <a:pt x="1302" y="112"/>
                  <a:pt x="1284" y="103"/>
                  <a:pt x="1256" y="93"/>
                </a:cubicBezTo>
                <a:cubicBezTo>
                  <a:pt x="1234" y="86"/>
                  <a:pt x="1211" y="82"/>
                  <a:pt x="1189" y="82"/>
                </a:cubicBezTo>
                <a:cubicBezTo>
                  <a:pt x="1125" y="82"/>
                  <a:pt x="1062" y="110"/>
                  <a:pt x="1014" y="158"/>
                </a:cubicBezTo>
                <a:cubicBezTo>
                  <a:pt x="1051" y="103"/>
                  <a:pt x="1005" y="28"/>
                  <a:pt x="912" y="10"/>
                </a:cubicBezTo>
                <a:cubicBezTo>
                  <a:pt x="888" y="4"/>
                  <a:pt x="865" y="1"/>
                  <a:pt x="841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7" name="Google Shape;1027;p42"/>
          <p:cNvSpPr/>
          <p:nvPr/>
        </p:nvSpPr>
        <p:spPr>
          <a:xfrm>
            <a:off x="3585911" y="4730902"/>
            <a:ext cx="178355" cy="108393"/>
          </a:xfrm>
          <a:custGeom>
            <a:avLst/>
            <a:gdLst/>
            <a:ahLst/>
            <a:cxnLst/>
            <a:rect l="l" t="t" r="r" b="b"/>
            <a:pathLst>
              <a:path w="1629" h="990" extrusionOk="0">
                <a:moveTo>
                  <a:pt x="849" y="1"/>
                </a:moveTo>
                <a:cubicBezTo>
                  <a:pt x="783" y="1"/>
                  <a:pt x="721" y="29"/>
                  <a:pt x="680" y="77"/>
                </a:cubicBezTo>
                <a:cubicBezTo>
                  <a:pt x="643" y="151"/>
                  <a:pt x="643" y="235"/>
                  <a:pt x="680" y="300"/>
                </a:cubicBezTo>
                <a:cubicBezTo>
                  <a:pt x="605" y="226"/>
                  <a:pt x="512" y="179"/>
                  <a:pt x="410" y="151"/>
                </a:cubicBezTo>
                <a:cubicBezTo>
                  <a:pt x="388" y="144"/>
                  <a:pt x="366" y="140"/>
                  <a:pt x="343" y="140"/>
                </a:cubicBezTo>
                <a:cubicBezTo>
                  <a:pt x="280" y="140"/>
                  <a:pt x="216" y="168"/>
                  <a:pt x="168" y="216"/>
                </a:cubicBezTo>
                <a:cubicBezTo>
                  <a:pt x="135" y="275"/>
                  <a:pt x="169" y="333"/>
                  <a:pt x="244" y="358"/>
                </a:cubicBezTo>
                <a:lnTo>
                  <a:pt x="244" y="358"/>
                </a:lnTo>
                <a:cubicBezTo>
                  <a:pt x="231" y="355"/>
                  <a:pt x="217" y="354"/>
                  <a:pt x="204" y="354"/>
                </a:cubicBezTo>
                <a:cubicBezTo>
                  <a:pt x="141" y="354"/>
                  <a:pt x="79" y="382"/>
                  <a:pt x="38" y="430"/>
                </a:cubicBezTo>
                <a:cubicBezTo>
                  <a:pt x="1" y="486"/>
                  <a:pt x="47" y="560"/>
                  <a:pt x="140" y="579"/>
                </a:cubicBezTo>
                <a:cubicBezTo>
                  <a:pt x="201" y="593"/>
                  <a:pt x="261" y="600"/>
                  <a:pt x="322" y="600"/>
                </a:cubicBezTo>
                <a:cubicBezTo>
                  <a:pt x="382" y="600"/>
                  <a:pt x="443" y="593"/>
                  <a:pt x="503" y="579"/>
                </a:cubicBezTo>
                <a:lnTo>
                  <a:pt x="503" y="579"/>
                </a:lnTo>
                <a:cubicBezTo>
                  <a:pt x="410" y="607"/>
                  <a:pt x="326" y="672"/>
                  <a:pt x="261" y="746"/>
                </a:cubicBezTo>
                <a:cubicBezTo>
                  <a:pt x="224" y="802"/>
                  <a:pt x="271" y="876"/>
                  <a:pt x="364" y="895"/>
                </a:cubicBezTo>
                <a:cubicBezTo>
                  <a:pt x="386" y="902"/>
                  <a:pt x="408" y="906"/>
                  <a:pt x="431" y="906"/>
                </a:cubicBezTo>
                <a:cubicBezTo>
                  <a:pt x="494" y="906"/>
                  <a:pt x="557" y="878"/>
                  <a:pt x="605" y="830"/>
                </a:cubicBezTo>
                <a:lnTo>
                  <a:pt x="605" y="830"/>
                </a:lnTo>
                <a:cubicBezTo>
                  <a:pt x="568" y="886"/>
                  <a:pt x="615" y="951"/>
                  <a:pt x="708" y="979"/>
                </a:cubicBezTo>
                <a:cubicBezTo>
                  <a:pt x="732" y="986"/>
                  <a:pt x="756" y="990"/>
                  <a:pt x="780" y="990"/>
                </a:cubicBezTo>
                <a:cubicBezTo>
                  <a:pt x="847" y="990"/>
                  <a:pt x="908" y="962"/>
                  <a:pt x="950" y="914"/>
                </a:cubicBezTo>
                <a:cubicBezTo>
                  <a:pt x="987" y="839"/>
                  <a:pt x="987" y="756"/>
                  <a:pt x="950" y="690"/>
                </a:cubicBezTo>
                <a:lnTo>
                  <a:pt x="950" y="690"/>
                </a:lnTo>
                <a:cubicBezTo>
                  <a:pt x="1024" y="765"/>
                  <a:pt x="1117" y="811"/>
                  <a:pt x="1219" y="839"/>
                </a:cubicBezTo>
                <a:cubicBezTo>
                  <a:pt x="1241" y="847"/>
                  <a:pt x="1264" y="850"/>
                  <a:pt x="1286" y="850"/>
                </a:cubicBezTo>
                <a:cubicBezTo>
                  <a:pt x="1350" y="850"/>
                  <a:pt x="1413" y="822"/>
                  <a:pt x="1461" y="774"/>
                </a:cubicBezTo>
                <a:cubicBezTo>
                  <a:pt x="1497" y="720"/>
                  <a:pt x="1454" y="656"/>
                  <a:pt x="1356" y="627"/>
                </a:cubicBezTo>
                <a:lnTo>
                  <a:pt x="1356" y="627"/>
                </a:lnTo>
                <a:cubicBezTo>
                  <a:pt x="1378" y="633"/>
                  <a:pt x="1400" y="636"/>
                  <a:pt x="1422" y="636"/>
                </a:cubicBezTo>
                <a:cubicBezTo>
                  <a:pt x="1488" y="636"/>
                  <a:pt x="1550" y="608"/>
                  <a:pt x="1591" y="560"/>
                </a:cubicBezTo>
                <a:cubicBezTo>
                  <a:pt x="1628" y="504"/>
                  <a:pt x="1582" y="439"/>
                  <a:pt x="1489" y="411"/>
                </a:cubicBezTo>
                <a:cubicBezTo>
                  <a:pt x="1428" y="398"/>
                  <a:pt x="1368" y="391"/>
                  <a:pt x="1308" y="391"/>
                </a:cubicBezTo>
                <a:cubicBezTo>
                  <a:pt x="1247" y="391"/>
                  <a:pt x="1187" y="398"/>
                  <a:pt x="1126" y="411"/>
                </a:cubicBezTo>
                <a:cubicBezTo>
                  <a:pt x="1219" y="384"/>
                  <a:pt x="1303" y="328"/>
                  <a:pt x="1368" y="244"/>
                </a:cubicBezTo>
                <a:cubicBezTo>
                  <a:pt x="1405" y="188"/>
                  <a:pt x="1359" y="123"/>
                  <a:pt x="1266" y="95"/>
                </a:cubicBezTo>
                <a:cubicBezTo>
                  <a:pt x="1244" y="88"/>
                  <a:pt x="1221" y="85"/>
                  <a:pt x="1199" y="85"/>
                </a:cubicBezTo>
                <a:cubicBezTo>
                  <a:pt x="1135" y="85"/>
                  <a:pt x="1072" y="112"/>
                  <a:pt x="1024" y="160"/>
                </a:cubicBezTo>
                <a:cubicBezTo>
                  <a:pt x="1061" y="105"/>
                  <a:pt x="1015" y="40"/>
                  <a:pt x="922" y="12"/>
                </a:cubicBezTo>
                <a:cubicBezTo>
                  <a:pt x="897" y="4"/>
                  <a:pt x="873" y="1"/>
                  <a:pt x="849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8" name="Google Shape;1028;p42"/>
          <p:cNvSpPr/>
          <p:nvPr/>
        </p:nvSpPr>
        <p:spPr>
          <a:xfrm>
            <a:off x="3677553" y="4616049"/>
            <a:ext cx="278098" cy="129414"/>
          </a:xfrm>
          <a:custGeom>
            <a:avLst/>
            <a:gdLst/>
            <a:ahLst/>
            <a:cxnLst/>
            <a:rect l="l" t="t" r="r" b="b"/>
            <a:pathLst>
              <a:path w="2540" h="1182" extrusionOk="0">
                <a:moveTo>
                  <a:pt x="1" y="1"/>
                </a:moveTo>
                <a:lnTo>
                  <a:pt x="1" y="372"/>
                </a:lnTo>
                <a:cubicBezTo>
                  <a:pt x="1" y="930"/>
                  <a:pt x="661" y="1182"/>
                  <a:pt x="1256" y="1182"/>
                </a:cubicBezTo>
                <a:cubicBezTo>
                  <a:pt x="1851" y="1182"/>
                  <a:pt x="2540" y="930"/>
                  <a:pt x="2540" y="372"/>
                </a:cubicBezTo>
                <a:lnTo>
                  <a:pt x="2540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9" name="Google Shape;1029;p42"/>
          <p:cNvSpPr/>
          <p:nvPr/>
        </p:nvSpPr>
        <p:spPr>
          <a:xfrm>
            <a:off x="3676568" y="4530538"/>
            <a:ext cx="278098" cy="175180"/>
          </a:xfrm>
          <a:custGeom>
            <a:avLst/>
            <a:gdLst/>
            <a:ahLst/>
            <a:cxnLst/>
            <a:rect l="l" t="t" r="r" b="b"/>
            <a:pathLst>
              <a:path w="2540" h="1600" extrusionOk="0">
                <a:moveTo>
                  <a:pt x="1256" y="0"/>
                </a:moveTo>
                <a:cubicBezTo>
                  <a:pt x="707" y="0"/>
                  <a:pt x="1" y="233"/>
                  <a:pt x="1" y="791"/>
                </a:cubicBezTo>
                <a:cubicBezTo>
                  <a:pt x="1" y="1349"/>
                  <a:pt x="670" y="1600"/>
                  <a:pt x="1265" y="1600"/>
                </a:cubicBezTo>
                <a:cubicBezTo>
                  <a:pt x="1860" y="1600"/>
                  <a:pt x="2539" y="1349"/>
                  <a:pt x="2539" y="791"/>
                </a:cubicBezTo>
                <a:cubicBezTo>
                  <a:pt x="2539" y="224"/>
                  <a:pt x="1833" y="0"/>
                  <a:pt x="125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0" name="Google Shape;1030;p42"/>
          <p:cNvSpPr/>
          <p:nvPr/>
        </p:nvSpPr>
        <p:spPr>
          <a:xfrm>
            <a:off x="3692881" y="4536670"/>
            <a:ext cx="246456" cy="155801"/>
          </a:xfrm>
          <a:custGeom>
            <a:avLst/>
            <a:gdLst/>
            <a:ahLst/>
            <a:cxnLst/>
            <a:rect l="l" t="t" r="r" b="b"/>
            <a:pathLst>
              <a:path w="2251" h="1423" extrusionOk="0">
                <a:moveTo>
                  <a:pt x="1116" y="0"/>
                </a:moveTo>
                <a:cubicBezTo>
                  <a:pt x="623" y="0"/>
                  <a:pt x="0" y="214"/>
                  <a:pt x="0" y="698"/>
                </a:cubicBezTo>
                <a:cubicBezTo>
                  <a:pt x="0" y="1190"/>
                  <a:pt x="586" y="1423"/>
                  <a:pt x="1116" y="1423"/>
                </a:cubicBezTo>
                <a:cubicBezTo>
                  <a:pt x="1646" y="1423"/>
                  <a:pt x="2251" y="1200"/>
                  <a:pt x="2251" y="707"/>
                </a:cubicBezTo>
                <a:cubicBezTo>
                  <a:pt x="2251" y="214"/>
                  <a:pt x="1618" y="0"/>
                  <a:pt x="111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1" name="Google Shape;1031;p42"/>
          <p:cNvSpPr/>
          <p:nvPr/>
        </p:nvSpPr>
        <p:spPr>
          <a:xfrm>
            <a:off x="3691896" y="4536670"/>
            <a:ext cx="246456" cy="85619"/>
          </a:xfrm>
          <a:custGeom>
            <a:avLst/>
            <a:gdLst/>
            <a:ahLst/>
            <a:cxnLst/>
            <a:rect l="l" t="t" r="r" b="b"/>
            <a:pathLst>
              <a:path w="2251" h="782" extrusionOk="0">
                <a:moveTo>
                  <a:pt x="1116" y="0"/>
                </a:moveTo>
                <a:cubicBezTo>
                  <a:pt x="605" y="0"/>
                  <a:pt x="0" y="214"/>
                  <a:pt x="0" y="698"/>
                </a:cubicBezTo>
                <a:cubicBezTo>
                  <a:pt x="0" y="726"/>
                  <a:pt x="0" y="753"/>
                  <a:pt x="0" y="772"/>
                </a:cubicBezTo>
                <a:cubicBezTo>
                  <a:pt x="65" y="335"/>
                  <a:pt x="651" y="149"/>
                  <a:pt x="1125" y="149"/>
                </a:cubicBezTo>
                <a:cubicBezTo>
                  <a:pt x="1600" y="149"/>
                  <a:pt x="2195" y="335"/>
                  <a:pt x="2251" y="781"/>
                </a:cubicBezTo>
                <a:lnTo>
                  <a:pt x="2251" y="707"/>
                </a:lnTo>
                <a:cubicBezTo>
                  <a:pt x="2251" y="214"/>
                  <a:pt x="1627" y="0"/>
                  <a:pt x="1116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2" name="Google Shape;1032;p42"/>
          <p:cNvSpPr/>
          <p:nvPr/>
        </p:nvSpPr>
        <p:spPr>
          <a:xfrm>
            <a:off x="3730545" y="4571487"/>
            <a:ext cx="173209" cy="108174"/>
          </a:xfrm>
          <a:custGeom>
            <a:avLst/>
            <a:gdLst/>
            <a:ahLst/>
            <a:cxnLst/>
            <a:rect l="l" t="t" r="r" b="b"/>
            <a:pathLst>
              <a:path w="1582" h="988" extrusionOk="0">
                <a:moveTo>
                  <a:pt x="1340" y="631"/>
                </a:moveTo>
                <a:lnTo>
                  <a:pt x="1340" y="631"/>
                </a:lnTo>
                <a:cubicBezTo>
                  <a:pt x="1367" y="640"/>
                  <a:pt x="1395" y="640"/>
                  <a:pt x="1433" y="640"/>
                </a:cubicBezTo>
                <a:lnTo>
                  <a:pt x="1405" y="659"/>
                </a:lnTo>
                <a:cubicBezTo>
                  <a:pt x="1386" y="649"/>
                  <a:pt x="1358" y="640"/>
                  <a:pt x="1340" y="631"/>
                </a:cubicBezTo>
                <a:close/>
                <a:moveTo>
                  <a:pt x="940" y="696"/>
                </a:moveTo>
                <a:lnTo>
                  <a:pt x="949" y="705"/>
                </a:lnTo>
                <a:lnTo>
                  <a:pt x="940" y="705"/>
                </a:lnTo>
                <a:cubicBezTo>
                  <a:pt x="940" y="705"/>
                  <a:pt x="940" y="696"/>
                  <a:pt x="940" y="696"/>
                </a:cubicBezTo>
                <a:close/>
                <a:moveTo>
                  <a:pt x="843" y="0"/>
                </a:moveTo>
                <a:cubicBezTo>
                  <a:pt x="789" y="0"/>
                  <a:pt x="736" y="18"/>
                  <a:pt x="689" y="45"/>
                </a:cubicBezTo>
                <a:lnTo>
                  <a:pt x="633" y="54"/>
                </a:lnTo>
                <a:lnTo>
                  <a:pt x="633" y="156"/>
                </a:lnTo>
                <a:cubicBezTo>
                  <a:pt x="624" y="203"/>
                  <a:pt x="633" y="259"/>
                  <a:pt x="661" y="305"/>
                </a:cubicBezTo>
                <a:cubicBezTo>
                  <a:pt x="586" y="231"/>
                  <a:pt x="493" y="175"/>
                  <a:pt x="391" y="147"/>
                </a:cubicBezTo>
                <a:cubicBezTo>
                  <a:pt x="372" y="145"/>
                  <a:pt x="354" y="144"/>
                  <a:pt x="337" y="144"/>
                </a:cubicBezTo>
                <a:cubicBezTo>
                  <a:pt x="284" y="144"/>
                  <a:pt x="235" y="154"/>
                  <a:pt x="186" y="175"/>
                </a:cubicBezTo>
                <a:lnTo>
                  <a:pt x="131" y="129"/>
                </a:lnTo>
                <a:lnTo>
                  <a:pt x="131" y="259"/>
                </a:lnTo>
                <a:cubicBezTo>
                  <a:pt x="131" y="303"/>
                  <a:pt x="174" y="348"/>
                  <a:pt x="243" y="368"/>
                </a:cubicBezTo>
                <a:lnTo>
                  <a:pt x="243" y="368"/>
                </a:lnTo>
                <a:cubicBezTo>
                  <a:pt x="223" y="363"/>
                  <a:pt x="203" y="361"/>
                  <a:pt x="182" y="361"/>
                </a:cubicBezTo>
                <a:cubicBezTo>
                  <a:pt x="140" y="361"/>
                  <a:pt x="98" y="371"/>
                  <a:pt x="56" y="389"/>
                </a:cubicBezTo>
                <a:lnTo>
                  <a:pt x="0" y="352"/>
                </a:lnTo>
                <a:lnTo>
                  <a:pt x="0" y="473"/>
                </a:lnTo>
                <a:cubicBezTo>
                  <a:pt x="0" y="519"/>
                  <a:pt x="38" y="566"/>
                  <a:pt x="112" y="584"/>
                </a:cubicBezTo>
                <a:cubicBezTo>
                  <a:pt x="173" y="593"/>
                  <a:pt x="233" y="598"/>
                  <a:pt x="293" y="598"/>
                </a:cubicBezTo>
                <a:cubicBezTo>
                  <a:pt x="354" y="598"/>
                  <a:pt x="414" y="593"/>
                  <a:pt x="475" y="584"/>
                </a:cubicBezTo>
                <a:lnTo>
                  <a:pt x="475" y="584"/>
                </a:lnTo>
                <a:cubicBezTo>
                  <a:pt x="410" y="603"/>
                  <a:pt x="345" y="640"/>
                  <a:pt x="279" y="686"/>
                </a:cubicBezTo>
                <a:lnTo>
                  <a:pt x="224" y="659"/>
                </a:lnTo>
                <a:lnTo>
                  <a:pt x="224" y="779"/>
                </a:lnTo>
                <a:cubicBezTo>
                  <a:pt x="224" y="826"/>
                  <a:pt x="261" y="872"/>
                  <a:pt x="335" y="891"/>
                </a:cubicBezTo>
                <a:cubicBezTo>
                  <a:pt x="357" y="898"/>
                  <a:pt x="380" y="902"/>
                  <a:pt x="402" y="902"/>
                </a:cubicBezTo>
                <a:cubicBezTo>
                  <a:pt x="466" y="902"/>
                  <a:pt x="529" y="874"/>
                  <a:pt x="577" y="826"/>
                </a:cubicBezTo>
                <a:lnTo>
                  <a:pt x="577" y="826"/>
                </a:lnTo>
                <a:cubicBezTo>
                  <a:pt x="540" y="891"/>
                  <a:pt x="586" y="956"/>
                  <a:pt x="679" y="975"/>
                </a:cubicBezTo>
                <a:cubicBezTo>
                  <a:pt x="706" y="983"/>
                  <a:pt x="734" y="987"/>
                  <a:pt x="760" y="987"/>
                </a:cubicBezTo>
                <a:cubicBezTo>
                  <a:pt x="823" y="987"/>
                  <a:pt x="882" y="962"/>
                  <a:pt x="921" y="910"/>
                </a:cubicBezTo>
                <a:cubicBezTo>
                  <a:pt x="940" y="891"/>
                  <a:pt x="949" y="863"/>
                  <a:pt x="949" y="826"/>
                </a:cubicBezTo>
                <a:lnTo>
                  <a:pt x="949" y="714"/>
                </a:lnTo>
                <a:cubicBezTo>
                  <a:pt x="1023" y="770"/>
                  <a:pt x="1107" y="817"/>
                  <a:pt x="1191" y="845"/>
                </a:cubicBezTo>
                <a:cubicBezTo>
                  <a:pt x="1211" y="849"/>
                  <a:pt x="1232" y="851"/>
                  <a:pt x="1253" y="851"/>
                </a:cubicBezTo>
                <a:cubicBezTo>
                  <a:pt x="1318" y="851"/>
                  <a:pt x="1383" y="829"/>
                  <a:pt x="1433" y="779"/>
                </a:cubicBezTo>
                <a:cubicBezTo>
                  <a:pt x="1442" y="761"/>
                  <a:pt x="1442" y="752"/>
                  <a:pt x="1442" y="733"/>
                </a:cubicBezTo>
                <a:lnTo>
                  <a:pt x="1442" y="631"/>
                </a:lnTo>
                <a:cubicBezTo>
                  <a:pt x="1498" y="631"/>
                  <a:pt x="1535" y="603"/>
                  <a:pt x="1563" y="566"/>
                </a:cubicBezTo>
                <a:cubicBezTo>
                  <a:pt x="1572" y="556"/>
                  <a:pt x="1581" y="538"/>
                  <a:pt x="1581" y="528"/>
                </a:cubicBezTo>
                <a:lnTo>
                  <a:pt x="1581" y="398"/>
                </a:lnTo>
                <a:lnTo>
                  <a:pt x="1535" y="445"/>
                </a:lnTo>
                <a:cubicBezTo>
                  <a:pt x="1516" y="426"/>
                  <a:pt x="1498" y="417"/>
                  <a:pt x="1470" y="417"/>
                </a:cubicBezTo>
                <a:cubicBezTo>
                  <a:pt x="1409" y="403"/>
                  <a:pt x="1349" y="396"/>
                  <a:pt x="1288" y="396"/>
                </a:cubicBezTo>
                <a:cubicBezTo>
                  <a:pt x="1228" y="396"/>
                  <a:pt x="1168" y="403"/>
                  <a:pt x="1107" y="417"/>
                </a:cubicBezTo>
                <a:cubicBezTo>
                  <a:pt x="1200" y="389"/>
                  <a:pt x="1293" y="324"/>
                  <a:pt x="1349" y="249"/>
                </a:cubicBezTo>
                <a:cubicBezTo>
                  <a:pt x="1358" y="231"/>
                  <a:pt x="1367" y="222"/>
                  <a:pt x="1367" y="203"/>
                </a:cubicBezTo>
                <a:lnTo>
                  <a:pt x="1367" y="82"/>
                </a:lnTo>
                <a:lnTo>
                  <a:pt x="1321" y="129"/>
                </a:lnTo>
                <a:cubicBezTo>
                  <a:pt x="1302" y="110"/>
                  <a:pt x="1274" y="101"/>
                  <a:pt x="1247" y="91"/>
                </a:cubicBezTo>
                <a:cubicBezTo>
                  <a:pt x="1225" y="84"/>
                  <a:pt x="1202" y="81"/>
                  <a:pt x="1180" y="81"/>
                </a:cubicBezTo>
                <a:cubicBezTo>
                  <a:pt x="1116" y="81"/>
                  <a:pt x="1053" y="108"/>
                  <a:pt x="1005" y="156"/>
                </a:cubicBezTo>
                <a:cubicBezTo>
                  <a:pt x="1042" y="101"/>
                  <a:pt x="996" y="36"/>
                  <a:pt x="903" y="8"/>
                </a:cubicBezTo>
                <a:cubicBezTo>
                  <a:pt x="883" y="3"/>
                  <a:pt x="863" y="0"/>
                  <a:pt x="843" y="0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3" name="Google Shape;1033;p42"/>
          <p:cNvSpPr/>
          <p:nvPr/>
        </p:nvSpPr>
        <p:spPr>
          <a:xfrm>
            <a:off x="3728465" y="4558677"/>
            <a:ext cx="179341" cy="109488"/>
          </a:xfrm>
          <a:custGeom>
            <a:avLst/>
            <a:gdLst/>
            <a:ahLst/>
            <a:cxnLst/>
            <a:rect l="l" t="t" r="r" b="b"/>
            <a:pathLst>
              <a:path w="1638" h="1000" extrusionOk="0">
                <a:moveTo>
                  <a:pt x="847" y="1"/>
                </a:moveTo>
                <a:cubicBezTo>
                  <a:pt x="786" y="1"/>
                  <a:pt x="726" y="25"/>
                  <a:pt x="680" y="78"/>
                </a:cubicBezTo>
                <a:cubicBezTo>
                  <a:pt x="643" y="143"/>
                  <a:pt x="643" y="236"/>
                  <a:pt x="680" y="311"/>
                </a:cubicBezTo>
                <a:cubicBezTo>
                  <a:pt x="605" y="227"/>
                  <a:pt x="512" y="180"/>
                  <a:pt x="410" y="153"/>
                </a:cubicBezTo>
                <a:cubicBezTo>
                  <a:pt x="388" y="145"/>
                  <a:pt x="366" y="142"/>
                  <a:pt x="343" y="142"/>
                </a:cubicBezTo>
                <a:cubicBezTo>
                  <a:pt x="280" y="142"/>
                  <a:pt x="216" y="170"/>
                  <a:pt x="168" y="218"/>
                </a:cubicBezTo>
                <a:cubicBezTo>
                  <a:pt x="135" y="276"/>
                  <a:pt x="169" y="335"/>
                  <a:pt x="251" y="360"/>
                </a:cubicBezTo>
                <a:lnTo>
                  <a:pt x="251" y="360"/>
                </a:lnTo>
                <a:cubicBezTo>
                  <a:pt x="236" y="357"/>
                  <a:pt x="222" y="356"/>
                  <a:pt x="208" y="356"/>
                </a:cubicBezTo>
                <a:cubicBezTo>
                  <a:pt x="141" y="356"/>
                  <a:pt x="79" y="383"/>
                  <a:pt x="38" y="432"/>
                </a:cubicBezTo>
                <a:cubicBezTo>
                  <a:pt x="1" y="497"/>
                  <a:pt x="47" y="562"/>
                  <a:pt x="140" y="580"/>
                </a:cubicBezTo>
                <a:cubicBezTo>
                  <a:pt x="201" y="594"/>
                  <a:pt x="261" y="601"/>
                  <a:pt x="322" y="601"/>
                </a:cubicBezTo>
                <a:cubicBezTo>
                  <a:pt x="382" y="601"/>
                  <a:pt x="443" y="594"/>
                  <a:pt x="503" y="580"/>
                </a:cubicBezTo>
                <a:lnTo>
                  <a:pt x="503" y="580"/>
                </a:lnTo>
                <a:cubicBezTo>
                  <a:pt x="410" y="618"/>
                  <a:pt x="326" y="673"/>
                  <a:pt x="261" y="748"/>
                </a:cubicBezTo>
                <a:cubicBezTo>
                  <a:pt x="224" y="813"/>
                  <a:pt x="271" y="878"/>
                  <a:pt x="373" y="896"/>
                </a:cubicBezTo>
                <a:cubicBezTo>
                  <a:pt x="395" y="904"/>
                  <a:pt x="417" y="907"/>
                  <a:pt x="440" y="907"/>
                </a:cubicBezTo>
                <a:cubicBezTo>
                  <a:pt x="503" y="907"/>
                  <a:pt x="564" y="879"/>
                  <a:pt x="605" y="831"/>
                </a:cubicBezTo>
                <a:lnTo>
                  <a:pt x="605" y="831"/>
                </a:lnTo>
                <a:cubicBezTo>
                  <a:pt x="568" y="887"/>
                  <a:pt x="615" y="962"/>
                  <a:pt x="717" y="980"/>
                </a:cubicBezTo>
                <a:cubicBezTo>
                  <a:pt x="745" y="994"/>
                  <a:pt x="773" y="1000"/>
                  <a:pt x="800" y="1000"/>
                </a:cubicBezTo>
                <a:cubicBezTo>
                  <a:pt x="943" y="1000"/>
                  <a:pt x="1053" y="833"/>
                  <a:pt x="959" y="692"/>
                </a:cubicBezTo>
                <a:lnTo>
                  <a:pt x="959" y="692"/>
                </a:lnTo>
                <a:cubicBezTo>
                  <a:pt x="1033" y="766"/>
                  <a:pt x="1126" y="813"/>
                  <a:pt x="1228" y="841"/>
                </a:cubicBezTo>
                <a:cubicBezTo>
                  <a:pt x="1250" y="848"/>
                  <a:pt x="1273" y="851"/>
                  <a:pt x="1295" y="851"/>
                </a:cubicBezTo>
                <a:cubicBezTo>
                  <a:pt x="1358" y="851"/>
                  <a:pt x="1420" y="824"/>
                  <a:pt x="1461" y="776"/>
                </a:cubicBezTo>
                <a:cubicBezTo>
                  <a:pt x="1497" y="721"/>
                  <a:pt x="1454" y="658"/>
                  <a:pt x="1366" y="629"/>
                </a:cubicBezTo>
                <a:lnTo>
                  <a:pt x="1366" y="629"/>
                </a:lnTo>
                <a:cubicBezTo>
                  <a:pt x="1385" y="635"/>
                  <a:pt x="1405" y="638"/>
                  <a:pt x="1425" y="638"/>
                </a:cubicBezTo>
                <a:cubicBezTo>
                  <a:pt x="1489" y="638"/>
                  <a:pt x="1552" y="610"/>
                  <a:pt x="1600" y="562"/>
                </a:cubicBezTo>
                <a:cubicBezTo>
                  <a:pt x="1638" y="497"/>
                  <a:pt x="1591" y="432"/>
                  <a:pt x="1489" y="413"/>
                </a:cubicBezTo>
                <a:cubicBezTo>
                  <a:pt x="1428" y="399"/>
                  <a:pt x="1368" y="392"/>
                  <a:pt x="1307" y="392"/>
                </a:cubicBezTo>
                <a:cubicBezTo>
                  <a:pt x="1247" y="392"/>
                  <a:pt x="1187" y="399"/>
                  <a:pt x="1126" y="413"/>
                </a:cubicBezTo>
                <a:cubicBezTo>
                  <a:pt x="1219" y="376"/>
                  <a:pt x="1312" y="320"/>
                  <a:pt x="1368" y="246"/>
                </a:cubicBezTo>
                <a:cubicBezTo>
                  <a:pt x="1405" y="180"/>
                  <a:pt x="1359" y="115"/>
                  <a:pt x="1266" y="97"/>
                </a:cubicBezTo>
                <a:cubicBezTo>
                  <a:pt x="1241" y="89"/>
                  <a:pt x="1216" y="84"/>
                  <a:pt x="1191" y="84"/>
                </a:cubicBezTo>
                <a:cubicBezTo>
                  <a:pt x="1130" y="84"/>
                  <a:pt x="1070" y="109"/>
                  <a:pt x="1024" y="162"/>
                </a:cubicBezTo>
                <a:cubicBezTo>
                  <a:pt x="1061" y="97"/>
                  <a:pt x="1015" y="32"/>
                  <a:pt x="922" y="13"/>
                </a:cubicBezTo>
                <a:cubicBezTo>
                  <a:pt x="897" y="5"/>
                  <a:pt x="872" y="1"/>
                  <a:pt x="847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4" name="Google Shape;1034;p42"/>
          <p:cNvSpPr/>
          <p:nvPr/>
        </p:nvSpPr>
        <p:spPr>
          <a:xfrm>
            <a:off x="1088379" y="4030615"/>
            <a:ext cx="296383" cy="155910"/>
          </a:xfrm>
          <a:custGeom>
            <a:avLst/>
            <a:gdLst/>
            <a:ahLst/>
            <a:cxnLst/>
            <a:rect l="l" t="t" r="r" b="b"/>
            <a:pathLst>
              <a:path w="2707" h="1424" extrusionOk="0">
                <a:moveTo>
                  <a:pt x="1340" y="0"/>
                </a:moveTo>
                <a:cubicBezTo>
                  <a:pt x="754" y="0"/>
                  <a:pt x="1" y="214"/>
                  <a:pt x="1" y="698"/>
                </a:cubicBezTo>
                <a:cubicBezTo>
                  <a:pt x="1" y="1191"/>
                  <a:pt x="708" y="1423"/>
                  <a:pt x="1349" y="1423"/>
                </a:cubicBezTo>
                <a:cubicBezTo>
                  <a:pt x="1982" y="1423"/>
                  <a:pt x="2707" y="1200"/>
                  <a:pt x="2707" y="707"/>
                </a:cubicBezTo>
                <a:cubicBezTo>
                  <a:pt x="2707" y="214"/>
                  <a:pt x="1944" y="0"/>
                  <a:pt x="1340" y="0"/>
                </a:cubicBezTo>
                <a:close/>
              </a:path>
            </a:pathLst>
          </a:custGeom>
          <a:solidFill>
            <a:srgbClr val="00E8ED">
              <a:alpha val="187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5" name="Google Shape;1035;p42"/>
          <p:cNvSpPr/>
          <p:nvPr/>
        </p:nvSpPr>
        <p:spPr>
          <a:xfrm>
            <a:off x="1081262" y="4034666"/>
            <a:ext cx="278098" cy="130400"/>
          </a:xfrm>
          <a:custGeom>
            <a:avLst/>
            <a:gdLst/>
            <a:ahLst/>
            <a:cxnLst/>
            <a:rect l="l" t="t" r="r" b="b"/>
            <a:pathLst>
              <a:path w="2540" h="1191" extrusionOk="0">
                <a:moveTo>
                  <a:pt x="1" y="1"/>
                </a:moveTo>
                <a:lnTo>
                  <a:pt x="1" y="373"/>
                </a:lnTo>
                <a:cubicBezTo>
                  <a:pt x="1" y="931"/>
                  <a:pt x="661" y="1191"/>
                  <a:pt x="1256" y="1191"/>
                </a:cubicBezTo>
                <a:cubicBezTo>
                  <a:pt x="1851" y="1191"/>
                  <a:pt x="2539" y="940"/>
                  <a:pt x="2539" y="373"/>
                </a:cubicBezTo>
                <a:lnTo>
                  <a:pt x="2539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6" name="Google Shape;1036;p42"/>
          <p:cNvSpPr/>
          <p:nvPr/>
        </p:nvSpPr>
        <p:spPr>
          <a:xfrm>
            <a:off x="1081262" y="3949156"/>
            <a:ext cx="278098" cy="175180"/>
          </a:xfrm>
          <a:custGeom>
            <a:avLst/>
            <a:gdLst/>
            <a:ahLst/>
            <a:cxnLst/>
            <a:rect l="l" t="t" r="r" b="b"/>
            <a:pathLst>
              <a:path w="2540" h="1600" extrusionOk="0">
                <a:moveTo>
                  <a:pt x="1256" y="0"/>
                </a:moveTo>
                <a:cubicBezTo>
                  <a:pt x="698" y="0"/>
                  <a:pt x="1" y="233"/>
                  <a:pt x="1" y="791"/>
                </a:cubicBezTo>
                <a:cubicBezTo>
                  <a:pt x="1" y="1349"/>
                  <a:pt x="661" y="1600"/>
                  <a:pt x="1256" y="1600"/>
                </a:cubicBezTo>
                <a:cubicBezTo>
                  <a:pt x="1851" y="1600"/>
                  <a:pt x="2539" y="1349"/>
                  <a:pt x="2539" y="791"/>
                </a:cubicBezTo>
                <a:cubicBezTo>
                  <a:pt x="2539" y="224"/>
                  <a:pt x="1823" y="0"/>
                  <a:pt x="125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7" name="Google Shape;1037;p42"/>
          <p:cNvSpPr/>
          <p:nvPr/>
        </p:nvSpPr>
        <p:spPr>
          <a:xfrm>
            <a:off x="1096591" y="3956273"/>
            <a:ext cx="246456" cy="154925"/>
          </a:xfrm>
          <a:custGeom>
            <a:avLst/>
            <a:gdLst/>
            <a:ahLst/>
            <a:cxnLst/>
            <a:rect l="l" t="t" r="r" b="b"/>
            <a:pathLst>
              <a:path w="2251" h="1415" extrusionOk="0">
                <a:moveTo>
                  <a:pt x="1116" y="1"/>
                </a:moveTo>
                <a:cubicBezTo>
                  <a:pt x="623" y="1"/>
                  <a:pt x="0" y="205"/>
                  <a:pt x="0" y="698"/>
                </a:cubicBezTo>
                <a:cubicBezTo>
                  <a:pt x="0" y="1182"/>
                  <a:pt x="586" y="1414"/>
                  <a:pt x="1116" y="1414"/>
                </a:cubicBezTo>
                <a:cubicBezTo>
                  <a:pt x="1646" y="1414"/>
                  <a:pt x="2251" y="1191"/>
                  <a:pt x="2251" y="698"/>
                </a:cubicBezTo>
                <a:cubicBezTo>
                  <a:pt x="2251" y="205"/>
                  <a:pt x="1618" y="1"/>
                  <a:pt x="111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8" name="Google Shape;1038;p42"/>
          <p:cNvSpPr/>
          <p:nvPr/>
        </p:nvSpPr>
        <p:spPr>
          <a:xfrm>
            <a:off x="1095496" y="3956273"/>
            <a:ext cx="246566" cy="85619"/>
          </a:xfrm>
          <a:custGeom>
            <a:avLst/>
            <a:gdLst/>
            <a:ahLst/>
            <a:cxnLst/>
            <a:rect l="l" t="t" r="r" b="b"/>
            <a:pathLst>
              <a:path w="2252" h="782" extrusionOk="0">
                <a:moveTo>
                  <a:pt x="1117" y="1"/>
                </a:moveTo>
                <a:cubicBezTo>
                  <a:pt x="615" y="1"/>
                  <a:pt x="1" y="205"/>
                  <a:pt x="1" y="698"/>
                </a:cubicBezTo>
                <a:cubicBezTo>
                  <a:pt x="1" y="717"/>
                  <a:pt x="1" y="745"/>
                  <a:pt x="1" y="763"/>
                </a:cubicBezTo>
                <a:cubicBezTo>
                  <a:pt x="66" y="326"/>
                  <a:pt x="652" y="140"/>
                  <a:pt x="1126" y="140"/>
                </a:cubicBezTo>
                <a:cubicBezTo>
                  <a:pt x="1610" y="140"/>
                  <a:pt x="2196" y="335"/>
                  <a:pt x="2251" y="782"/>
                </a:cubicBezTo>
                <a:lnTo>
                  <a:pt x="2251" y="707"/>
                </a:lnTo>
                <a:cubicBezTo>
                  <a:pt x="2251" y="205"/>
                  <a:pt x="1628" y="1"/>
                  <a:pt x="1117" y="1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9" name="Google Shape;1039;p42"/>
          <p:cNvSpPr/>
          <p:nvPr/>
        </p:nvSpPr>
        <p:spPr>
          <a:xfrm>
            <a:off x="1134255" y="3990542"/>
            <a:ext cx="173209" cy="107517"/>
          </a:xfrm>
          <a:custGeom>
            <a:avLst/>
            <a:gdLst/>
            <a:ahLst/>
            <a:cxnLst/>
            <a:rect l="l" t="t" r="r" b="b"/>
            <a:pathLst>
              <a:path w="1582" h="982" extrusionOk="0">
                <a:moveTo>
                  <a:pt x="1339" y="627"/>
                </a:moveTo>
                <a:lnTo>
                  <a:pt x="1339" y="627"/>
                </a:lnTo>
                <a:cubicBezTo>
                  <a:pt x="1367" y="636"/>
                  <a:pt x="1395" y="636"/>
                  <a:pt x="1432" y="636"/>
                </a:cubicBezTo>
                <a:lnTo>
                  <a:pt x="1405" y="655"/>
                </a:lnTo>
                <a:cubicBezTo>
                  <a:pt x="1386" y="645"/>
                  <a:pt x="1367" y="636"/>
                  <a:pt x="1339" y="627"/>
                </a:cubicBezTo>
                <a:close/>
                <a:moveTo>
                  <a:pt x="940" y="692"/>
                </a:moveTo>
                <a:lnTo>
                  <a:pt x="949" y="701"/>
                </a:lnTo>
                <a:lnTo>
                  <a:pt x="940" y="710"/>
                </a:lnTo>
                <a:cubicBezTo>
                  <a:pt x="940" y="701"/>
                  <a:pt x="940" y="701"/>
                  <a:pt x="940" y="692"/>
                </a:cubicBezTo>
                <a:close/>
                <a:moveTo>
                  <a:pt x="850" y="0"/>
                </a:moveTo>
                <a:cubicBezTo>
                  <a:pt x="793" y="0"/>
                  <a:pt x="738" y="13"/>
                  <a:pt x="688" y="41"/>
                </a:cubicBezTo>
                <a:lnTo>
                  <a:pt x="633" y="50"/>
                </a:lnTo>
                <a:lnTo>
                  <a:pt x="633" y="153"/>
                </a:lnTo>
                <a:cubicBezTo>
                  <a:pt x="623" y="199"/>
                  <a:pt x="633" y="255"/>
                  <a:pt x="661" y="301"/>
                </a:cubicBezTo>
                <a:cubicBezTo>
                  <a:pt x="586" y="227"/>
                  <a:pt x="493" y="171"/>
                  <a:pt x="391" y="143"/>
                </a:cubicBezTo>
                <a:cubicBezTo>
                  <a:pt x="375" y="141"/>
                  <a:pt x="358" y="140"/>
                  <a:pt x="341" y="140"/>
                </a:cubicBezTo>
                <a:cubicBezTo>
                  <a:pt x="289" y="140"/>
                  <a:pt x="235" y="150"/>
                  <a:pt x="186" y="171"/>
                </a:cubicBezTo>
                <a:lnTo>
                  <a:pt x="131" y="125"/>
                </a:lnTo>
                <a:lnTo>
                  <a:pt x="131" y="255"/>
                </a:lnTo>
                <a:cubicBezTo>
                  <a:pt x="131" y="300"/>
                  <a:pt x="174" y="344"/>
                  <a:pt x="243" y="364"/>
                </a:cubicBezTo>
                <a:lnTo>
                  <a:pt x="243" y="364"/>
                </a:lnTo>
                <a:cubicBezTo>
                  <a:pt x="223" y="359"/>
                  <a:pt x="203" y="357"/>
                  <a:pt x="183" y="357"/>
                </a:cubicBezTo>
                <a:cubicBezTo>
                  <a:pt x="141" y="357"/>
                  <a:pt x="101" y="367"/>
                  <a:pt x="65" y="385"/>
                </a:cubicBezTo>
                <a:lnTo>
                  <a:pt x="0" y="348"/>
                </a:lnTo>
                <a:lnTo>
                  <a:pt x="0" y="469"/>
                </a:lnTo>
                <a:cubicBezTo>
                  <a:pt x="0" y="515"/>
                  <a:pt x="47" y="562"/>
                  <a:pt x="112" y="580"/>
                </a:cubicBezTo>
                <a:cubicBezTo>
                  <a:pt x="172" y="590"/>
                  <a:pt x="233" y="594"/>
                  <a:pt x="293" y="594"/>
                </a:cubicBezTo>
                <a:cubicBezTo>
                  <a:pt x="354" y="594"/>
                  <a:pt x="414" y="590"/>
                  <a:pt x="475" y="580"/>
                </a:cubicBezTo>
                <a:lnTo>
                  <a:pt x="475" y="580"/>
                </a:lnTo>
                <a:cubicBezTo>
                  <a:pt x="410" y="599"/>
                  <a:pt x="344" y="636"/>
                  <a:pt x="289" y="683"/>
                </a:cubicBezTo>
                <a:lnTo>
                  <a:pt x="224" y="655"/>
                </a:lnTo>
                <a:lnTo>
                  <a:pt x="224" y="776"/>
                </a:lnTo>
                <a:cubicBezTo>
                  <a:pt x="224" y="822"/>
                  <a:pt x="261" y="869"/>
                  <a:pt x="335" y="887"/>
                </a:cubicBezTo>
                <a:cubicBezTo>
                  <a:pt x="359" y="894"/>
                  <a:pt x="384" y="898"/>
                  <a:pt x="407" y="898"/>
                </a:cubicBezTo>
                <a:cubicBezTo>
                  <a:pt x="474" y="898"/>
                  <a:pt x="536" y="870"/>
                  <a:pt x="577" y="822"/>
                </a:cubicBezTo>
                <a:lnTo>
                  <a:pt x="577" y="822"/>
                </a:lnTo>
                <a:cubicBezTo>
                  <a:pt x="540" y="887"/>
                  <a:pt x="586" y="952"/>
                  <a:pt x="679" y="971"/>
                </a:cubicBezTo>
                <a:cubicBezTo>
                  <a:pt x="704" y="978"/>
                  <a:pt x="728" y="982"/>
                  <a:pt x="751" y="982"/>
                </a:cubicBezTo>
                <a:cubicBezTo>
                  <a:pt x="818" y="982"/>
                  <a:pt x="880" y="954"/>
                  <a:pt x="921" y="906"/>
                </a:cubicBezTo>
                <a:cubicBezTo>
                  <a:pt x="940" y="887"/>
                  <a:pt x="949" y="850"/>
                  <a:pt x="949" y="822"/>
                </a:cubicBezTo>
                <a:lnTo>
                  <a:pt x="949" y="710"/>
                </a:lnTo>
                <a:cubicBezTo>
                  <a:pt x="1023" y="766"/>
                  <a:pt x="1107" y="813"/>
                  <a:pt x="1191" y="831"/>
                </a:cubicBezTo>
                <a:cubicBezTo>
                  <a:pt x="1215" y="839"/>
                  <a:pt x="1239" y="842"/>
                  <a:pt x="1263" y="842"/>
                </a:cubicBezTo>
                <a:cubicBezTo>
                  <a:pt x="1330" y="842"/>
                  <a:pt x="1391" y="814"/>
                  <a:pt x="1432" y="766"/>
                </a:cubicBezTo>
                <a:cubicBezTo>
                  <a:pt x="1442" y="757"/>
                  <a:pt x="1451" y="738"/>
                  <a:pt x="1442" y="729"/>
                </a:cubicBezTo>
                <a:lnTo>
                  <a:pt x="1442" y="627"/>
                </a:lnTo>
                <a:cubicBezTo>
                  <a:pt x="1498" y="618"/>
                  <a:pt x="1535" y="599"/>
                  <a:pt x="1572" y="562"/>
                </a:cubicBezTo>
                <a:cubicBezTo>
                  <a:pt x="1572" y="543"/>
                  <a:pt x="1581" y="534"/>
                  <a:pt x="1581" y="525"/>
                </a:cubicBezTo>
                <a:lnTo>
                  <a:pt x="1581" y="394"/>
                </a:lnTo>
                <a:lnTo>
                  <a:pt x="1535" y="441"/>
                </a:lnTo>
                <a:cubicBezTo>
                  <a:pt x="1516" y="432"/>
                  <a:pt x="1498" y="422"/>
                  <a:pt x="1470" y="413"/>
                </a:cubicBezTo>
                <a:cubicBezTo>
                  <a:pt x="1409" y="404"/>
                  <a:pt x="1349" y="399"/>
                  <a:pt x="1288" y="399"/>
                </a:cubicBezTo>
                <a:cubicBezTo>
                  <a:pt x="1228" y="399"/>
                  <a:pt x="1167" y="404"/>
                  <a:pt x="1107" y="413"/>
                </a:cubicBezTo>
                <a:cubicBezTo>
                  <a:pt x="1209" y="385"/>
                  <a:pt x="1293" y="329"/>
                  <a:pt x="1358" y="246"/>
                </a:cubicBezTo>
                <a:cubicBezTo>
                  <a:pt x="1367" y="236"/>
                  <a:pt x="1367" y="218"/>
                  <a:pt x="1367" y="199"/>
                </a:cubicBezTo>
                <a:lnTo>
                  <a:pt x="1367" y="78"/>
                </a:lnTo>
                <a:lnTo>
                  <a:pt x="1321" y="125"/>
                </a:lnTo>
                <a:cubicBezTo>
                  <a:pt x="1302" y="106"/>
                  <a:pt x="1274" y="97"/>
                  <a:pt x="1246" y="87"/>
                </a:cubicBezTo>
                <a:cubicBezTo>
                  <a:pt x="1226" y="83"/>
                  <a:pt x="1205" y="81"/>
                  <a:pt x="1184" y="81"/>
                </a:cubicBezTo>
                <a:cubicBezTo>
                  <a:pt x="1119" y="81"/>
                  <a:pt x="1054" y="103"/>
                  <a:pt x="1005" y="153"/>
                </a:cubicBezTo>
                <a:cubicBezTo>
                  <a:pt x="1042" y="97"/>
                  <a:pt x="995" y="32"/>
                  <a:pt x="902" y="4"/>
                </a:cubicBezTo>
                <a:cubicBezTo>
                  <a:pt x="885" y="2"/>
                  <a:pt x="867" y="0"/>
                  <a:pt x="850" y="0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0" name="Google Shape;1040;p42"/>
          <p:cNvSpPr/>
          <p:nvPr/>
        </p:nvSpPr>
        <p:spPr>
          <a:xfrm>
            <a:off x="1132174" y="3976637"/>
            <a:ext cx="179341" cy="109269"/>
          </a:xfrm>
          <a:custGeom>
            <a:avLst/>
            <a:gdLst/>
            <a:ahLst/>
            <a:cxnLst/>
            <a:rect l="l" t="t" r="r" b="b"/>
            <a:pathLst>
              <a:path w="1638" h="998" extrusionOk="0">
                <a:moveTo>
                  <a:pt x="840" y="0"/>
                </a:moveTo>
                <a:cubicBezTo>
                  <a:pt x="697" y="0"/>
                  <a:pt x="585" y="174"/>
                  <a:pt x="680" y="307"/>
                </a:cubicBezTo>
                <a:cubicBezTo>
                  <a:pt x="605" y="233"/>
                  <a:pt x="512" y="177"/>
                  <a:pt x="410" y="159"/>
                </a:cubicBezTo>
                <a:cubicBezTo>
                  <a:pt x="388" y="151"/>
                  <a:pt x="366" y="148"/>
                  <a:pt x="343" y="148"/>
                </a:cubicBezTo>
                <a:cubicBezTo>
                  <a:pt x="280" y="148"/>
                  <a:pt x="216" y="176"/>
                  <a:pt x="168" y="224"/>
                </a:cubicBezTo>
                <a:cubicBezTo>
                  <a:pt x="132" y="278"/>
                  <a:pt x="175" y="342"/>
                  <a:pt x="273" y="371"/>
                </a:cubicBezTo>
                <a:lnTo>
                  <a:pt x="273" y="371"/>
                </a:lnTo>
                <a:cubicBezTo>
                  <a:pt x="251" y="365"/>
                  <a:pt x="229" y="362"/>
                  <a:pt x="207" y="362"/>
                </a:cubicBezTo>
                <a:cubicBezTo>
                  <a:pt x="141" y="362"/>
                  <a:pt x="79" y="390"/>
                  <a:pt x="38" y="438"/>
                </a:cubicBezTo>
                <a:cubicBezTo>
                  <a:pt x="1" y="493"/>
                  <a:pt x="47" y="559"/>
                  <a:pt x="140" y="586"/>
                </a:cubicBezTo>
                <a:cubicBezTo>
                  <a:pt x="201" y="596"/>
                  <a:pt x="261" y="600"/>
                  <a:pt x="322" y="600"/>
                </a:cubicBezTo>
                <a:cubicBezTo>
                  <a:pt x="382" y="600"/>
                  <a:pt x="442" y="596"/>
                  <a:pt x="503" y="586"/>
                </a:cubicBezTo>
                <a:lnTo>
                  <a:pt x="503" y="586"/>
                </a:lnTo>
                <a:cubicBezTo>
                  <a:pt x="410" y="614"/>
                  <a:pt x="326" y="670"/>
                  <a:pt x="261" y="754"/>
                </a:cubicBezTo>
                <a:cubicBezTo>
                  <a:pt x="224" y="810"/>
                  <a:pt x="270" y="875"/>
                  <a:pt x="363" y="903"/>
                </a:cubicBezTo>
                <a:cubicBezTo>
                  <a:pt x="388" y="910"/>
                  <a:pt x="412" y="913"/>
                  <a:pt x="436" y="913"/>
                </a:cubicBezTo>
                <a:cubicBezTo>
                  <a:pt x="502" y="913"/>
                  <a:pt x="564" y="886"/>
                  <a:pt x="605" y="837"/>
                </a:cubicBezTo>
                <a:lnTo>
                  <a:pt x="605" y="837"/>
                </a:lnTo>
                <a:cubicBezTo>
                  <a:pt x="568" y="893"/>
                  <a:pt x="615" y="958"/>
                  <a:pt x="717" y="986"/>
                </a:cubicBezTo>
                <a:cubicBezTo>
                  <a:pt x="739" y="994"/>
                  <a:pt x="761" y="997"/>
                  <a:pt x="784" y="997"/>
                </a:cubicBezTo>
                <a:cubicBezTo>
                  <a:pt x="847" y="997"/>
                  <a:pt x="908" y="969"/>
                  <a:pt x="949" y="921"/>
                </a:cubicBezTo>
                <a:cubicBezTo>
                  <a:pt x="986" y="847"/>
                  <a:pt x="986" y="763"/>
                  <a:pt x="949" y="698"/>
                </a:cubicBezTo>
                <a:lnTo>
                  <a:pt x="949" y="698"/>
                </a:lnTo>
                <a:cubicBezTo>
                  <a:pt x="1024" y="772"/>
                  <a:pt x="1117" y="819"/>
                  <a:pt x="1219" y="847"/>
                </a:cubicBezTo>
                <a:cubicBezTo>
                  <a:pt x="1241" y="854"/>
                  <a:pt x="1263" y="858"/>
                  <a:pt x="1286" y="858"/>
                </a:cubicBezTo>
                <a:cubicBezTo>
                  <a:pt x="1349" y="858"/>
                  <a:pt x="1413" y="830"/>
                  <a:pt x="1461" y="782"/>
                </a:cubicBezTo>
                <a:cubicBezTo>
                  <a:pt x="1494" y="731"/>
                  <a:pt x="1459" y="665"/>
                  <a:pt x="1383" y="640"/>
                </a:cubicBezTo>
                <a:lnTo>
                  <a:pt x="1383" y="640"/>
                </a:lnTo>
                <a:cubicBezTo>
                  <a:pt x="1397" y="642"/>
                  <a:pt x="1411" y="644"/>
                  <a:pt x="1425" y="644"/>
                </a:cubicBezTo>
                <a:cubicBezTo>
                  <a:pt x="1488" y="644"/>
                  <a:pt x="1550" y="616"/>
                  <a:pt x="1591" y="568"/>
                </a:cubicBezTo>
                <a:cubicBezTo>
                  <a:pt x="1637" y="503"/>
                  <a:pt x="1591" y="447"/>
                  <a:pt x="1489" y="419"/>
                </a:cubicBezTo>
                <a:cubicBezTo>
                  <a:pt x="1428" y="405"/>
                  <a:pt x="1368" y="398"/>
                  <a:pt x="1307" y="398"/>
                </a:cubicBezTo>
                <a:cubicBezTo>
                  <a:pt x="1247" y="398"/>
                  <a:pt x="1186" y="405"/>
                  <a:pt x="1126" y="419"/>
                </a:cubicBezTo>
                <a:cubicBezTo>
                  <a:pt x="1228" y="391"/>
                  <a:pt x="1312" y="326"/>
                  <a:pt x="1377" y="252"/>
                </a:cubicBezTo>
                <a:cubicBezTo>
                  <a:pt x="1414" y="187"/>
                  <a:pt x="1368" y="121"/>
                  <a:pt x="1265" y="103"/>
                </a:cubicBezTo>
                <a:cubicBezTo>
                  <a:pt x="1244" y="96"/>
                  <a:pt x="1221" y="92"/>
                  <a:pt x="1199" y="92"/>
                </a:cubicBezTo>
                <a:cubicBezTo>
                  <a:pt x="1135" y="92"/>
                  <a:pt x="1072" y="120"/>
                  <a:pt x="1024" y="168"/>
                </a:cubicBezTo>
                <a:cubicBezTo>
                  <a:pt x="1061" y="103"/>
                  <a:pt x="1014" y="38"/>
                  <a:pt x="921" y="19"/>
                </a:cubicBezTo>
                <a:cubicBezTo>
                  <a:pt x="894" y="6"/>
                  <a:pt x="867" y="0"/>
                  <a:pt x="84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1" name="Google Shape;1041;p42"/>
          <p:cNvSpPr/>
          <p:nvPr/>
        </p:nvSpPr>
        <p:spPr>
          <a:xfrm>
            <a:off x="2180960" y="3618282"/>
            <a:ext cx="173100" cy="344010"/>
          </a:xfrm>
          <a:custGeom>
            <a:avLst/>
            <a:gdLst/>
            <a:ahLst/>
            <a:cxnLst/>
            <a:rect l="l" t="t" r="r" b="b"/>
            <a:pathLst>
              <a:path w="1581" h="3142" extrusionOk="0">
                <a:moveTo>
                  <a:pt x="0" y="0"/>
                </a:moveTo>
                <a:lnTo>
                  <a:pt x="0" y="1869"/>
                </a:lnTo>
                <a:cubicBezTo>
                  <a:pt x="0" y="2325"/>
                  <a:pt x="242" y="2753"/>
                  <a:pt x="632" y="2985"/>
                </a:cubicBezTo>
                <a:lnTo>
                  <a:pt x="781" y="3069"/>
                </a:lnTo>
                <a:cubicBezTo>
                  <a:pt x="867" y="3119"/>
                  <a:pt x="959" y="3142"/>
                  <a:pt x="1048" y="3142"/>
                </a:cubicBezTo>
                <a:cubicBezTo>
                  <a:pt x="1325" y="3142"/>
                  <a:pt x="1581" y="2921"/>
                  <a:pt x="1581" y="2604"/>
                </a:cubicBezTo>
                <a:lnTo>
                  <a:pt x="1581" y="902"/>
                </a:lnTo>
                <a:lnTo>
                  <a:pt x="0" y="0"/>
                </a:lnTo>
                <a:close/>
              </a:path>
            </a:pathLst>
          </a:custGeom>
          <a:solidFill>
            <a:srgbClr val="E7E8E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2" name="Google Shape;1042;p42"/>
          <p:cNvSpPr/>
          <p:nvPr/>
        </p:nvSpPr>
        <p:spPr>
          <a:xfrm>
            <a:off x="2180960" y="3595837"/>
            <a:ext cx="210763" cy="121312"/>
          </a:xfrm>
          <a:custGeom>
            <a:avLst/>
            <a:gdLst/>
            <a:ahLst/>
            <a:cxnLst/>
            <a:rect l="l" t="t" r="r" b="b"/>
            <a:pathLst>
              <a:path w="1925" h="1108" extrusionOk="0">
                <a:moveTo>
                  <a:pt x="344" y="1"/>
                </a:moveTo>
                <a:lnTo>
                  <a:pt x="0" y="205"/>
                </a:lnTo>
                <a:lnTo>
                  <a:pt x="1581" y="1107"/>
                </a:lnTo>
                <a:lnTo>
                  <a:pt x="1925" y="912"/>
                </a:lnTo>
                <a:lnTo>
                  <a:pt x="344" y="1"/>
                </a:lnTo>
                <a:close/>
              </a:path>
            </a:pathLst>
          </a:custGeom>
          <a:solidFill>
            <a:srgbClr val="D3D6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3" name="Google Shape;1043;p42"/>
          <p:cNvSpPr/>
          <p:nvPr/>
        </p:nvSpPr>
        <p:spPr>
          <a:xfrm>
            <a:off x="2353952" y="3695581"/>
            <a:ext cx="37773" cy="162042"/>
          </a:xfrm>
          <a:custGeom>
            <a:avLst/>
            <a:gdLst/>
            <a:ahLst/>
            <a:cxnLst/>
            <a:rect l="l" t="t" r="r" b="b"/>
            <a:pathLst>
              <a:path w="345" h="1480" extrusionOk="0">
                <a:moveTo>
                  <a:pt x="345" y="1"/>
                </a:moveTo>
                <a:lnTo>
                  <a:pt x="1" y="196"/>
                </a:lnTo>
                <a:lnTo>
                  <a:pt x="1" y="1480"/>
                </a:lnTo>
                <a:lnTo>
                  <a:pt x="345" y="1284"/>
                </a:lnTo>
                <a:lnTo>
                  <a:pt x="345" y="1"/>
                </a:lnTo>
                <a:close/>
              </a:path>
            </a:pathLst>
          </a:custGeom>
          <a:solidFill>
            <a:srgbClr val="B2B6C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4" name="Google Shape;1044;p42"/>
          <p:cNvSpPr/>
          <p:nvPr/>
        </p:nvSpPr>
        <p:spPr>
          <a:xfrm>
            <a:off x="2179866" y="3758537"/>
            <a:ext cx="174195" cy="217004"/>
          </a:xfrm>
          <a:custGeom>
            <a:avLst/>
            <a:gdLst/>
            <a:ahLst/>
            <a:cxnLst/>
            <a:rect l="l" t="t" r="r" b="b"/>
            <a:pathLst>
              <a:path w="1591" h="1982" extrusionOk="0">
                <a:moveTo>
                  <a:pt x="500" y="0"/>
                </a:moveTo>
                <a:cubicBezTo>
                  <a:pt x="212" y="0"/>
                  <a:pt x="1" y="247"/>
                  <a:pt x="1" y="542"/>
                </a:cubicBezTo>
                <a:cubicBezTo>
                  <a:pt x="10" y="1100"/>
                  <a:pt x="308" y="1621"/>
                  <a:pt x="791" y="1909"/>
                </a:cubicBezTo>
                <a:cubicBezTo>
                  <a:pt x="877" y="1959"/>
                  <a:pt x="969" y="1981"/>
                  <a:pt x="1058" y="1981"/>
                </a:cubicBezTo>
                <a:cubicBezTo>
                  <a:pt x="1335" y="1981"/>
                  <a:pt x="1591" y="1761"/>
                  <a:pt x="1591" y="1444"/>
                </a:cubicBezTo>
                <a:cubicBezTo>
                  <a:pt x="1582" y="886"/>
                  <a:pt x="1284" y="365"/>
                  <a:pt x="800" y="86"/>
                </a:cubicBezTo>
                <a:cubicBezTo>
                  <a:pt x="695" y="27"/>
                  <a:pt x="593" y="0"/>
                  <a:pt x="500" y="0"/>
                </a:cubicBezTo>
                <a:close/>
              </a:path>
            </a:pathLst>
          </a:custGeom>
          <a:solidFill>
            <a:srgbClr val="E7E8E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5" name="Google Shape;1045;p42"/>
          <p:cNvSpPr/>
          <p:nvPr/>
        </p:nvSpPr>
        <p:spPr>
          <a:xfrm>
            <a:off x="2230230" y="3736749"/>
            <a:ext cx="72919" cy="159852"/>
          </a:xfrm>
          <a:custGeom>
            <a:avLst/>
            <a:gdLst/>
            <a:ahLst/>
            <a:cxnLst/>
            <a:rect l="l" t="t" r="r" b="b"/>
            <a:pathLst>
              <a:path w="666" h="1460" extrusionOk="0">
                <a:moveTo>
                  <a:pt x="225" y="1"/>
                </a:moveTo>
                <a:cubicBezTo>
                  <a:pt x="108" y="1"/>
                  <a:pt x="1" y="97"/>
                  <a:pt x="15" y="229"/>
                </a:cubicBezTo>
                <a:cubicBezTo>
                  <a:pt x="15" y="378"/>
                  <a:pt x="71" y="527"/>
                  <a:pt x="164" y="639"/>
                </a:cubicBezTo>
                <a:lnTo>
                  <a:pt x="164" y="1159"/>
                </a:lnTo>
                <a:cubicBezTo>
                  <a:pt x="164" y="1159"/>
                  <a:pt x="164" y="1169"/>
                  <a:pt x="164" y="1178"/>
                </a:cubicBezTo>
                <a:lnTo>
                  <a:pt x="164" y="1187"/>
                </a:lnTo>
                <a:cubicBezTo>
                  <a:pt x="182" y="1299"/>
                  <a:pt x="238" y="1392"/>
                  <a:pt x="331" y="1448"/>
                </a:cubicBezTo>
                <a:cubicBezTo>
                  <a:pt x="347" y="1456"/>
                  <a:pt x="364" y="1459"/>
                  <a:pt x="381" y="1459"/>
                </a:cubicBezTo>
                <a:cubicBezTo>
                  <a:pt x="441" y="1459"/>
                  <a:pt x="499" y="1411"/>
                  <a:pt x="499" y="1345"/>
                </a:cubicBezTo>
                <a:lnTo>
                  <a:pt x="499" y="1336"/>
                </a:lnTo>
                <a:lnTo>
                  <a:pt x="499" y="806"/>
                </a:lnTo>
                <a:cubicBezTo>
                  <a:pt x="601" y="778"/>
                  <a:pt x="666" y="694"/>
                  <a:pt x="657" y="592"/>
                </a:cubicBezTo>
                <a:cubicBezTo>
                  <a:pt x="657" y="360"/>
                  <a:pt x="536" y="155"/>
                  <a:pt x="340" y="34"/>
                </a:cubicBezTo>
                <a:cubicBezTo>
                  <a:pt x="303" y="11"/>
                  <a:pt x="264" y="1"/>
                  <a:pt x="225" y="1"/>
                </a:cubicBezTo>
                <a:close/>
              </a:path>
            </a:pathLst>
          </a:custGeom>
          <a:solidFill>
            <a:srgbClr val="9DA1B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6" name="Google Shape;1046;p42"/>
          <p:cNvSpPr/>
          <p:nvPr/>
        </p:nvSpPr>
        <p:spPr>
          <a:xfrm>
            <a:off x="2230121" y="3736749"/>
            <a:ext cx="51678" cy="159852"/>
          </a:xfrm>
          <a:custGeom>
            <a:avLst/>
            <a:gdLst/>
            <a:ahLst/>
            <a:cxnLst/>
            <a:rect l="l" t="t" r="r" b="b"/>
            <a:pathLst>
              <a:path w="472" h="1460" extrusionOk="0">
                <a:moveTo>
                  <a:pt x="220" y="1"/>
                </a:moveTo>
                <a:cubicBezTo>
                  <a:pt x="105" y="1"/>
                  <a:pt x="1" y="99"/>
                  <a:pt x="16" y="229"/>
                </a:cubicBezTo>
                <a:cubicBezTo>
                  <a:pt x="16" y="378"/>
                  <a:pt x="72" y="527"/>
                  <a:pt x="165" y="639"/>
                </a:cubicBezTo>
                <a:lnTo>
                  <a:pt x="165" y="1159"/>
                </a:lnTo>
                <a:cubicBezTo>
                  <a:pt x="165" y="1159"/>
                  <a:pt x="165" y="1169"/>
                  <a:pt x="165" y="1178"/>
                </a:cubicBezTo>
                <a:lnTo>
                  <a:pt x="165" y="1187"/>
                </a:lnTo>
                <a:cubicBezTo>
                  <a:pt x="183" y="1299"/>
                  <a:pt x="239" y="1392"/>
                  <a:pt x="332" y="1448"/>
                </a:cubicBezTo>
                <a:cubicBezTo>
                  <a:pt x="351" y="1455"/>
                  <a:pt x="372" y="1460"/>
                  <a:pt x="393" y="1460"/>
                </a:cubicBezTo>
                <a:cubicBezTo>
                  <a:pt x="422" y="1460"/>
                  <a:pt x="450" y="1451"/>
                  <a:pt x="472" y="1429"/>
                </a:cubicBezTo>
                <a:cubicBezTo>
                  <a:pt x="388" y="1373"/>
                  <a:pt x="341" y="1280"/>
                  <a:pt x="332" y="1187"/>
                </a:cubicBezTo>
                <a:lnTo>
                  <a:pt x="332" y="1178"/>
                </a:lnTo>
                <a:cubicBezTo>
                  <a:pt x="323" y="1169"/>
                  <a:pt x="323" y="1159"/>
                  <a:pt x="332" y="1159"/>
                </a:cubicBezTo>
                <a:cubicBezTo>
                  <a:pt x="323" y="1150"/>
                  <a:pt x="323" y="1150"/>
                  <a:pt x="332" y="1141"/>
                </a:cubicBezTo>
                <a:lnTo>
                  <a:pt x="332" y="639"/>
                </a:lnTo>
                <a:cubicBezTo>
                  <a:pt x="230" y="527"/>
                  <a:pt x="174" y="378"/>
                  <a:pt x="174" y="229"/>
                </a:cubicBezTo>
                <a:cubicBezTo>
                  <a:pt x="165" y="136"/>
                  <a:pt x="221" y="53"/>
                  <a:pt x="295" y="16"/>
                </a:cubicBezTo>
                <a:cubicBezTo>
                  <a:pt x="270" y="6"/>
                  <a:pt x="245" y="1"/>
                  <a:pt x="220" y="1"/>
                </a:cubicBezTo>
                <a:close/>
              </a:path>
            </a:pathLst>
          </a:custGeom>
          <a:solidFill>
            <a:srgbClr val="B2B6C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7" name="Google Shape;1047;p42"/>
          <p:cNvSpPr/>
          <p:nvPr/>
        </p:nvSpPr>
        <p:spPr>
          <a:xfrm>
            <a:off x="3694962" y="3737406"/>
            <a:ext cx="68320" cy="679151"/>
          </a:xfrm>
          <a:custGeom>
            <a:avLst/>
            <a:gdLst/>
            <a:ahLst/>
            <a:cxnLst/>
            <a:rect l="l" t="t" r="r" b="b"/>
            <a:pathLst>
              <a:path w="624" h="6203" extrusionOk="0">
                <a:moveTo>
                  <a:pt x="0" y="0"/>
                </a:moveTo>
                <a:lnTo>
                  <a:pt x="0" y="6203"/>
                </a:lnTo>
                <a:lnTo>
                  <a:pt x="623" y="5887"/>
                </a:lnTo>
                <a:lnTo>
                  <a:pt x="623" y="0"/>
                </a:lnTo>
                <a:close/>
              </a:path>
            </a:pathLst>
          </a:custGeom>
          <a:solidFill>
            <a:srgbClr val="B2B6C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" name="Google Shape;1048;p42"/>
          <p:cNvSpPr/>
          <p:nvPr/>
        </p:nvSpPr>
        <p:spPr>
          <a:xfrm>
            <a:off x="1641294" y="3399306"/>
            <a:ext cx="84634" cy="564189"/>
          </a:xfrm>
          <a:custGeom>
            <a:avLst/>
            <a:gdLst/>
            <a:ahLst/>
            <a:cxnLst/>
            <a:rect l="l" t="t" r="r" b="b"/>
            <a:pathLst>
              <a:path w="773" h="5153" extrusionOk="0">
                <a:moveTo>
                  <a:pt x="0" y="1"/>
                </a:moveTo>
                <a:lnTo>
                  <a:pt x="0" y="5153"/>
                </a:lnTo>
                <a:lnTo>
                  <a:pt x="772" y="4688"/>
                </a:lnTo>
                <a:lnTo>
                  <a:pt x="772" y="447"/>
                </a:lnTo>
                <a:lnTo>
                  <a:pt x="0" y="1"/>
                </a:lnTo>
                <a:close/>
              </a:path>
            </a:pathLst>
          </a:custGeom>
          <a:solidFill>
            <a:srgbClr val="D3D6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" name="Google Shape;1049;p42"/>
          <p:cNvSpPr/>
          <p:nvPr/>
        </p:nvSpPr>
        <p:spPr>
          <a:xfrm>
            <a:off x="3020843" y="4076381"/>
            <a:ext cx="106093" cy="701705"/>
          </a:xfrm>
          <a:custGeom>
            <a:avLst/>
            <a:gdLst/>
            <a:ahLst/>
            <a:cxnLst/>
            <a:rect l="l" t="t" r="r" b="b"/>
            <a:pathLst>
              <a:path w="969" h="6409" extrusionOk="0">
                <a:moveTo>
                  <a:pt x="968" y="1"/>
                </a:moveTo>
                <a:lnTo>
                  <a:pt x="1" y="215"/>
                </a:lnTo>
                <a:lnTo>
                  <a:pt x="1" y="6408"/>
                </a:lnTo>
                <a:lnTo>
                  <a:pt x="968" y="5878"/>
                </a:lnTo>
                <a:lnTo>
                  <a:pt x="968" y="1"/>
                </a:lnTo>
                <a:close/>
              </a:path>
            </a:pathLst>
          </a:custGeom>
          <a:solidFill>
            <a:srgbClr val="B2B6C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0" name="Google Shape;1050;p42"/>
          <p:cNvSpPr/>
          <p:nvPr/>
        </p:nvSpPr>
        <p:spPr>
          <a:xfrm>
            <a:off x="2936428" y="4080542"/>
            <a:ext cx="85619" cy="678166"/>
          </a:xfrm>
          <a:custGeom>
            <a:avLst/>
            <a:gdLst/>
            <a:ahLst/>
            <a:cxnLst/>
            <a:rect l="l" t="t" r="r" b="b"/>
            <a:pathLst>
              <a:path w="782" h="6194" extrusionOk="0">
                <a:moveTo>
                  <a:pt x="0" y="0"/>
                </a:moveTo>
                <a:lnTo>
                  <a:pt x="0" y="6193"/>
                </a:lnTo>
                <a:lnTo>
                  <a:pt x="781" y="6054"/>
                </a:lnTo>
                <a:lnTo>
                  <a:pt x="781" y="167"/>
                </a:lnTo>
                <a:lnTo>
                  <a:pt x="0" y="0"/>
                </a:lnTo>
                <a:close/>
              </a:path>
            </a:pathLst>
          </a:custGeom>
          <a:solidFill>
            <a:srgbClr val="E7E8E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1" name="Google Shape;1051;p42"/>
          <p:cNvSpPr/>
          <p:nvPr/>
        </p:nvSpPr>
        <p:spPr>
          <a:xfrm>
            <a:off x="1607681" y="3298577"/>
            <a:ext cx="84634" cy="679151"/>
          </a:xfrm>
          <a:custGeom>
            <a:avLst/>
            <a:gdLst/>
            <a:ahLst/>
            <a:cxnLst/>
            <a:rect l="l" t="t" r="r" b="b"/>
            <a:pathLst>
              <a:path w="773" h="6203" extrusionOk="0">
                <a:moveTo>
                  <a:pt x="1" y="0"/>
                </a:moveTo>
                <a:lnTo>
                  <a:pt x="1" y="6203"/>
                </a:lnTo>
                <a:lnTo>
                  <a:pt x="772" y="6054"/>
                </a:lnTo>
                <a:lnTo>
                  <a:pt x="772" y="177"/>
                </a:lnTo>
                <a:lnTo>
                  <a:pt x="1" y="0"/>
                </a:lnTo>
                <a:close/>
              </a:path>
            </a:pathLst>
          </a:custGeom>
          <a:solidFill>
            <a:srgbClr val="E7E8E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2" name="Google Shape;1052;p42"/>
          <p:cNvSpPr/>
          <p:nvPr/>
        </p:nvSpPr>
        <p:spPr>
          <a:xfrm>
            <a:off x="-521315" y="1626692"/>
            <a:ext cx="2805179" cy="1586474"/>
          </a:xfrm>
          <a:custGeom>
            <a:avLst/>
            <a:gdLst/>
            <a:ahLst/>
            <a:cxnLst/>
            <a:rect l="l" t="t" r="r" b="b"/>
            <a:pathLst>
              <a:path w="25621" h="14490" extrusionOk="0">
                <a:moveTo>
                  <a:pt x="11895" y="1"/>
                </a:moveTo>
                <a:cubicBezTo>
                  <a:pt x="11727" y="1"/>
                  <a:pt x="159" y="1"/>
                  <a:pt x="1" y="10"/>
                </a:cubicBezTo>
                <a:lnTo>
                  <a:pt x="1" y="2354"/>
                </a:lnTo>
                <a:cubicBezTo>
                  <a:pt x="159" y="2354"/>
                  <a:pt x="11736" y="2344"/>
                  <a:pt x="11895" y="2344"/>
                </a:cubicBezTo>
                <a:cubicBezTo>
                  <a:pt x="17679" y="2354"/>
                  <a:pt x="22356" y="7040"/>
                  <a:pt x="22365" y="12815"/>
                </a:cubicBezTo>
                <a:cubicBezTo>
                  <a:pt x="22365" y="13038"/>
                  <a:pt x="22356" y="13252"/>
                  <a:pt x="22347" y="13475"/>
                </a:cubicBezTo>
                <a:cubicBezTo>
                  <a:pt x="22923" y="13689"/>
                  <a:pt x="23481" y="13940"/>
                  <a:pt x="24021" y="14229"/>
                </a:cubicBezTo>
                <a:lnTo>
                  <a:pt x="24607" y="14489"/>
                </a:lnTo>
                <a:cubicBezTo>
                  <a:pt x="25620" y="6808"/>
                  <a:pt x="19641" y="1"/>
                  <a:pt x="1190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3" name="Google Shape;1053;p42"/>
          <p:cNvSpPr/>
          <p:nvPr/>
        </p:nvSpPr>
        <p:spPr>
          <a:xfrm>
            <a:off x="-521315" y="1362059"/>
            <a:ext cx="2970067" cy="1963111"/>
          </a:xfrm>
          <a:custGeom>
            <a:avLst/>
            <a:gdLst/>
            <a:ahLst/>
            <a:cxnLst/>
            <a:rect l="l" t="t" r="r" b="b"/>
            <a:pathLst>
              <a:path w="27127" h="17930" extrusionOk="0">
                <a:moveTo>
                  <a:pt x="11895" y="0"/>
                </a:moveTo>
                <a:cubicBezTo>
                  <a:pt x="11736" y="0"/>
                  <a:pt x="159" y="0"/>
                  <a:pt x="1" y="9"/>
                </a:cubicBezTo>
                <a:lnTo>
                  <a:pt x="1" y="2483"/>
                </a:lnTo>
                <a:cubicBezTo>
                  <a:pt x="159" y="2483"/>
                  <a:pt x="11736" y="2474"/>
                  <a:pt x="11895" y="2474"/>
                </a:cubicBezTo>
                <a:cubicBezTo>
                  <a:pt x="11900" y="2474"/>
                  <a:pt x="11905" y="2474"/>
                  <a:pt x="11910" y="2474"/>
                </a:cubicBezTo>
                <a:cubicBezTo>
                  <a:pt x="19612" y="2474"/>
                  <a:pt x="25554" y="9249"/>
                  <a:pt x="24551" y="16888"/>
                </a:cubicBezTo>
                <a:cubicBezTo>
                  <a:pt x="25332" y="17232"/>
                  <a:pt x="26113" y="17576"/>
                  <a:pt x="26885" y="17929"/>
                </a:cubicBezTo>
                <a:cubicBezTo>
                  <a:pt x="27052" y="17046"/>
                  <a:pt x="27127" y="16144"/>
                  <a:pt x="27127" y="15232"/>
                </a:cubicBezTo>
                <a:cubicBezTo>
                  <a:pt x="27127" y="6835"/>
                  <a:pt x="20301" y="0"/>
                  <a:pt x="1189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4" name="Google Shape;1054;p42"/>
          <p:cNvSpPr/>
          <p:nvPr/>
        </p:nvSpPr>
        <p:spPr>
          <a:xfrm>
            <a:off x="-521315" y="1111550"/>
            <a:ext cx="3221560" cy="2321463"/>
          </a:xfrm>
          <a:custGeom>
            <a:avLst/>
            <a:gdLst/>
            <a:ahLst/>
            <a:cxnLst/>
            <a:rect l="l" t="t" r="r" b="b"/>
            <a:pathLst>
              <a:path w="29424" h="21203" extrusionOk="0">
                <a:moveTo>
                  <a:pt x="1" y="0"/>
                </a:moveTo>
                <a:lnTo>
                  <a:pt x="1" y="2353"/>
                </a:lnTo>
                <a:cubicBezTo>
                  <a:pt x="159" y="2353"/>
                  <a:pt x="11736" y="2344"/>
                  <a:pt x="11895" y="2344"/>
                </a:cubicBezTo>
                <a:cubicBezTo>
                  <a:pt x="20264" y="2344"/>
                  <a:pt x="27071" y="9151"/>
                  <a:pt x="27071" y="17520"/>
                </a:cubicBezTo>
                <a:cubicBezTo>
                  <a:pt x="27080" y="18413"/>
                  <a:pt x="26997" y="19315"/>
                  <a:pt x="26838" y="20198"/>
                </a:cubicBezTo>
                <a:lnTo>
                  <a:pt x="27145" y="20329"/>
                </a:lnTo>
                <a:cubicBezTo>
                  <a:pt x="27778" y="20617"/>
                  <a:pt x="28401" y="20905"/>
                  <a:pt x="29033" y="21203"/>
                </a:cubicBezTo>
                <a:cubicBezTo>
                  <a:pt x="29293" y="19994"/>
                  <a:pt x="29424" y="18757"/>
                  <a:pt x="29424" y="17520"/>
                </a:cubicBezTo>
                <a:cubicBezTo>
                  <a:pt x="29424" y="7858"/>
                  <a:pt x="21556" y="0"/>
                  <a:pt x="1189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5" name="Google Shape;1055;p42"/>
          <p:cNvSpPr/>
          <p:nvPr/>
        </p:nvSpPr>
        <p:spPr>
          <a:xfrm>
            <a:off x="-521315" y="851953"/>
            <a:ext cx="3481155" cy="2696130"/>
          </a:xfrm>
          <a:custGeom>
            <a:avLst/>
            <a:gdLst/>
            <a:ahLst/>
            <a:cxnLst/>
            <a:rect l="l" t="t" r="r" b="b"/>
            <a:pathLst>
              <a:path w="31795" h="24625" extrusionOk="0">
                <a:moveTo>
                  <a:pt x="1" y="0"/>
                </a:moveTo>
                <a:lnTo>
                  <a:pt x="1" y="2483"/>
                </a:lnTo>
                <a:lnTo>
                  <a:pt x="11895" y="2483"/>
                </a:lnTo>
                <a:cubicBezTo>
                  <a:pt x="21501" y="2483"/>
                  <a:pt x="29312" y="10294"/>
                  <a:pt x="29312" y="19891"/>
                </a:cubicBezTo>
                <a:cubicBezTo>
                  <a:pt x="29312" y="21109"/>
                  <a:pt x="29182" y="22328"/>
                  <a:pt x="28921" y="23527"/>
                </a:cubicBezTo>
                <a:cubicBezTo>
                  <a:pt x="29693" y="23890"/>
                  <a:pt x="30456" y="24253"/>
                  <a:pt x="31218" y="24625"/>
                </a:cubicBezTo>
                <a:cubicBezTo>
                  <a:pt x="31600" y="23072"/>
                  <a:pt x="31795" y="21491"/>
                  <a:pt x="31795" y="19891"/>
                </a:cubicBezTo>
                <a:cubicBezTo>
                  <a:pt x="31795" y="8918"/>
                  <a:pt x="22868" y="0"/>
                  <a:pt x="1189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6" name="Google Shape;1056;p42"/>
          <p:cNvSpPr/>
          <p:nvPr/>
        </p:nvSpPr>
        <p:spPr>
          <a:xfrm>
            <a:off x="-521315" y="606481"/>
            <a:ext cx="3727611" cy="3052621"/>
          </a:xfrm>
          <a:custGeom>
            <a:avLst/>
            <a:gdLst/>
            <a:ahLst/>
            <a:cxnLst/>
            <a:rect l="l" t="t" r="r" b="b"/>
            <a:pathLst>
              <a:path w="34046" h="27881" extrusionOk="0">
                <a:moveTo>
                  <a:pt x="11939" y="1"/>
                </a:moveTo>
                <a:cubicBezTo>
                  <a:pt x="11927" y="1"/>
                  <a:pt x="11915" y="1"/>
                  <a:pt x="11904" y="1"/>
                </a:cubicBezTo>
                <a:lnTo>
                  <a:pt x="1" y="1"/>
                </a:lnTo>
                <a:lnTo>
                  <a:pt x="1" y="2456"/>
                </a:lnTo>
                <a:lnTo>
                  <a:pt x="11904" y="2456"/>
                </a:lnTo>
                <a:cubicBezTo>
                  <a:pt x="22756" y="2456"/>
                  <a:pt x="31581" y="11290"/>
                  <a:pt x="31581" y="22133"/>
                </a:cubicBezTo>
                <a:cubicBezTo>
                  <a:pt x="31581" y="23696"/>
                  <a:pt x="31395" y="25248"/>
                  <a:pt x="31023" y="26774"/>
                </a:cubicBezTo>
                <a:cubicBezTo>
                  <a:pt x="31776" y="27136"/>
                  <a:pt x="32530" y="27508"/>
                  <a:pt x="33283" y="27880"/>
                </a:cubicBezTo>
                <a:cubicBezTo>
                  <a:pt x="33776" y="26002"/>
                  <a:pt x="34036" y="24077"/>
                  <a:pt x="34036" y="22133"/>
                </a:cubicBezTo>
                <a:cubicBezTo>
                  <a:pt x="34045" y="16265"/>
                  <a:pt x="31711" y="10630"/>
                  <a:pt x="27554" y="6483"/>
                </a:cubicBezTo>
                <a:cubicBezTo>
                  <a:pt x="23415" y="2334"/>
                  <a:pt x="17794" y="1"/>
                  <a:pt x="1193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7" name="Google Shape;1057;p42"/>
          <p:cNvSpPr/>
          <p:nvPr/>
        </p:nvSpPr>
        <p:spPr>
          <a:xfrm>
            <a:off x="-522300" y="371300"/>
            <a:ext cx="4124613" cy="3394660"/>
          </a:xfrm>
          <a:custGeom>
            <a:avLst/>
            <a:gdLst/>
            <a:ahLst/>
            <a:cxnLst/>
            <a:rect l="l" t="t" r="r" b="b"/>
            <a:pathLst>
              <a:path w="37672" h="31005" extrusionOk="0">
                <a:moveTo>
                  <a:pt x="11973" y="1"/>
                </a:moveTo>
                <a:cubicBezTo>
                  <a:pt x="11950" y="1"/>
                  <a:pt x="11927" y="1"/>
                  <a:pt x="11904" y="1"/>
                </a:cubicBezTo>
                <a:lnTo>
                  <a:pt x="0" y="1"/>
                </a:lnTo>
                <a:lnTo>
                  <a:pt x="0" y="2344"/>
                </a:lnTo>
                <a:lnTo>
                  <a:pt x="11904" y="2344"/>
                </a:lnTo>
                <a:cubicBezTo>
                  <a:pt x="23993" y="2344"/>
                  <a:pt x="33831" y="12183"/>
                  <a:pt x="33831" y="24272"/>
                </a:cubicBezTo>
                <a:cubicBezTo>
                  <a:pt x="33831" y="26188"/>
                  <a:pt x="33589" y="28085"/>
                  <a:pt x="33097" y="29935"/>
                </a:cubicBezTo>
                <a:cubicBezTo>
                  <a:pt x="33813" y="30289"/>
                  <a:pt x="34529" y="30642"/>
                  <a:pt x="35235" y="31005"/>
                </a:cubicBezTo>
                <a:cubicBezTo>
                  <a:pt x="37672" y="22514"/>
                  <a:pt x="35310" y="13364"/>
                  <a:pt x="29070" y="7115"/>
                </a:cubicBezTo>
                <a:cubicBezTo>
                  <a:pt x="24539" y="2565"/>
                  <a:pt x="18392" y="1"/>
                  <a:pt x="1197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8" name="Google Shape;1058;p42"/>
          <p:cNvSpPr/>
          <p:nvPr/>
        </p:nvSpPr>
        <p:spPr>
          <a:xfrm>
            <a:off x="2190048" y="3247665"/>
            <a:ext cx="278098" cy="130400"/>
          </a:xfrm>
          <a:custGeom>
            <a:avLst/>
            <a:gdLst/>
            <a:ahLst/>
            <a:cxnLst/>
            <a:rect l="l" t="t" r="r" b="b"/>
            <a:pathLst>
              <a:path w="2540" h="1191" extrusionOk="0">
                <a:moveTo>
                  <a:pt x="1" y="0"/>
                </a:moveTo>
                <a:lnTo>
                  <a:pt x="1" y="372"/>
                </a:lnTo>
                <a:cubicBezTo>
                  <a:pt x="1" y="930"/>
                  <a:pt x="661" y="1191"/>
                  <a:pt x="1256" y="1191"/>
                </a:cubicBezTo>
                <a:cubicBezTo>
                  <a:pt x="1851" y="1191"/>
                  <a:pt x="2539" y="940"/>
                  <a:pt x="2539" y="372"/>
                </a:cubicBezTo>
                <a:lnTo>
                  <a:pt x="2539" y="10"/>
                </a:lnTo>
                <a:lnTo>
                  <a:pt x="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9" name="Google Shape;1059;p42"/>
          <p:cNvSpPr/>
          <p:nvPr/>
        </p:nvSpPr>
        <p:spPr>
          <a:xfrm>
            <a:off x="2189063" y="3162155"/>
            <a:ext cx="278098" cy="176165"/>
          </a:xfrm>
          <a:custGeom>
            <a:avLst/>
            <a:gdLst/>
            <a:ahLst/>
            <a:cxnLst/>
            <a:rect l="l" t="t" r="r" b="b"/>
            <a:pathLst>
              <a:path w="2540" h="1609" extrusionOk="0">
                <a:moveTo>
                  <a:pt x="1256" y="0"/>
                </a:moveTo>
                <a:cubicBezTo>
                  <a:pt x="707" y="0"/>
                  <a:pt x="0" y="233"/>
                  <a:pt x="0" y="791"/>
                </a:cubicBezTo>
                <a:cubicBezTo>
                  <a:pt x="0" y="1349"/>
                  <a:pt x="670" y="1609"/>
                  <a:pt x="1265" y="1609"/>
                </a:cubicBezTo>
                <a:cubicBezTo>
                  <a:pt x="1851" y="1609"/>
                  <a:pt x="2539" y="1349"/>
                  <a:pt x="2539" y="791"/>
                </a:cubicBezTo>
                <a:cubicBezTo>
                  <a:pt x="2539" y="233"/>
                  <a:pt x="1832" y="0"/>
                  <a:pt x="125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0" name="Google Shape;1060;p42"/>
          <p:cNvSpPr/>
          <p:nvPr/>
        </p:nvSpPr>
        <p:spPr>
          <a:xfrm>
            <a:off x="2204281" y="3169271"/>
            <a:ext cx="246566" cy="154815"/>
          </a:xfrm>
          <a:custGeom>
            <a:avLst/>
            <a:gdLst/>
            <a:ahLst/>
            <a:cxnLst/>
            <a:rect l="l" t="t" r="r" b="b"/>
            <a:pathLst>
              <a:path w="2252" h="1414" extrusionOk="0">
                <a:moveTo>
                  <a:pt x="1117" y="0"/>
                </a:moveTo>
                <a:cubicBezTo>
                  <a:pt x="624" y="0"/>
                  <a:pt x="1" y="205"/>
                  <a:pt x="1" y="698"/>
                </a:cubicBezTo>
                <a:cubicBezTo>
                  <a:pt x="1" y="1181"/>
                  <a:pt x="596" y="1414"/>
                  <a:pt x="1126" y="1414"/>
                </a:cubicBezTo>
                <a:cubicBezTo>
                  <a:pt x="1647" y="1414"/>
                  <a:pt x="2251" y="1191"/>
                  <a:pt x="2251" y="698"/>
                </a:cubicBezTo>
                <a:cubicBezTo>
                  <a:pt x="2251" y="205"/>
                  <a:pt x="1628" y="0"/>
                  <a:pt x="111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1" name="Google Shape;1061;p42"/>
          <p:cNvSpPr/>
          <p:nvPr/>
        </p:nvSpPr>
        <p:spPr>
          <a:xfrm>
            <a:off x="2204281" y="3169271"/>
            <a:ext cx="246566" cy="85619"/>
          </a:xfrm>
          <a:custGeom>
            <a:avLst/>
            <a:gdLst/>
            <a:ahLst/>
            <a:cxnLst/>
            <a:rect l="l" t="t" r="r" b="b"/>
            <a:pathLst>
              <a:path w="2252" h="782" extrusionOk="0">
                <a:moveTo>
                  <a:pt x="1117" y="0"/>
                </a:moveTo>
                <a:cubicBezTo>
                  <a:pt x="605" y="0"/>
                  <a:pt x="1" y="205"/>
                  <a:pt x="1" y="698"/>
                </a:cubicBezTo>
                <a:cubicBezTo>
                  <a:pt x="1" y="726"/>
                  <a:pt x="1" y="744"/>
                  <a:pt x="1" y="772"/>
                </a:cubicBezTo>
                <a:cubicBezTo>
                  <a:pt x="66" y="326"/>
                  <a:pt x="652" y="149"/>
                  <a:pt x="1117" y="149"/>
                </a:cubicBezTo>
                <a:cubicBezTo>
                  <a:pt x="1600" y="149"/>
                  <a:pt x="2196" y="335"/>
                  <a:pt x="2251" y="781"/>
                </a:cubicBezTo>
                <a:lnTo>
                  <a:pt x="2251" y="707"/>
                </a:lnTo>
                <a:cubicBezTo>
                  <a:pt x="2251" y="214"/>
                  <a:pt x="1619" y="0"/>
                  <a:pt x="1117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2" name="Google Shape;1062;p42"/>
          <p:cNvSpPr/>
          <p:nvPr/>
        </p:nvSpPr>
        <p:spPr>
          <a:xfrm>
            <a:off x="2241945" y="3203870"/>
            <a:ext cx="173209" cy="107188"/>
          </a:xfrm>
          <a:custGeom>
            <a:avLst/>
            <a:gdLst/>
            <a:ahLst/>
            <a:cxnLst/>
            <a:rect l="l" t="t" r="r" b="b"/>
            <a:pathLst>
              <a:path w="1582" h="979" extrusionOk="0">
                <a:moveTo>
                  <a:pt x="1349" y="623"/>
                </a:moveTo>
                <a:lnTo>
                  <a:pt x="1349" y="623"/>
                </a:lnTo>
                <a:cubicBezTo>
                  <a:pt x="1377" y="633"/>
                  <a:pt x="1405" y="633"/>
                  <a:pt x="1433" y="633"/>
                </a:cubicBezTo>
                <a:lnTo>
                  <a:pt x="1414" y="651"/>
                </a:lnTo>
                <a:cubicBezTo>
                  <a:pt x="1396" y="642"/>
                  <a:pt x="1368" y="633"/>
                  <a:pt x="1349" y="623"/>
                </a:cubicBezTo>
                <a:close/>
                <a:moveTo>
                  <a:pt x="949" y="689"/>
                </a:moveTo>
                <a:lnTo>
                  <a:pt x="959" y="698"/>
                </a:lnTo>
                <a:lnTo>
                  <a:pt x="949" y="707"/>
                </a:lnTo>
                <a:cubicBezTo>
                  <a:pt x="949" y="698"/>
                  <a:pt x="949" y="698"/>
                  <a:pt x="949" y="689"/>
                </a:cubicBezTo>
                <a:close/>
                <a:moveTo>
                  <a:pt x="835" y="0"/>
                </a:moveTo>
                <a:cubicBezTo>
                  <a:pt x="789" y="0"/>
                  <a:pt x="742" y="13"/>
                  <a:pt x="698" y="38"/>
                </a:cubicBezTo>
                <a:lnTo>
                  <a:pt x="633" y="47"/>
                </a:lnTo>
                <a:lnTo>
                  <a:pt x="633" y="149"/>
                </a:lnTo>
                <a:cubicBezTo>
                  <a:pt x="633" y="196"/>
                  <a:pt x="643" y="251"/>
                  <a:pt x="661" y="298"/>
                </a:cubicBezTo>
                <a:cubicBezTo>
                  <a:pt x="587" y="224"/>
                  <a:pt x="494" y="168"/>
                  <a:pt x="392" y="149"/>
                </a:cubicBezTo>
                <a:cubicBezTo>
                  <a:pt x="368" y="143"/>
                  <a:pt x="344" y="140"/>
                  <a:pt x="320" y="140"/>
                </a:cubicBezTo>
                <a:cubicBezTo>
                  <a:pt x="276" y="140"/>
                  <a:pt x="232" y="150"/>
                  <a:pt x="196" y="168"/>
                </a:cubicBezTo>
                <a:lnTo>
                  <a:pt x="140" y="121"/>
                </a:lnTo>
                <a:lnTo>
                  <a:pt x="140" y="251"/>
                </a:lnTo>
                <a:cubicBezTo>
                  <a:pt x="140" y="296"/>
                  <a:pt x="183" y="341"/>
                  <a:pt x="244" y="361"/>
                </a:cubicBezTo>
                <a:lnTo>
                  <a:pt x="244" y="361"/>
                </a:lnTo>
                <a:cubicBezTo>
                  <a:pt x="227" y="356"/>
                  <a:pt x="207" y="353"/>
                  <a:pt x="187" y="353"/>
                </a:cubicBezTo>
                <a:cubicBezTo>
                  <a:pt x="146" y="353"/>
                  <a:pt x="102" y="364"/>
                  <a:pt x="66" y="382"/>
                </a:cubicBezTo>
                <a:lnTo>
                  <a:pt x="1" y="344"/>
                </a:lnTo>
                <a:lnTo>
                  <a:pt x="1" y="465"/>
                </a:lnTo>
                <a:cubicBezTo>
                  <a:pt x="1" y="512"/>
                  <a:pt x="47" y="558"/>
                  <a:pt x="122" y="577"/>
                </a:cubicBezTo>
                <a:cubicBezTo>
                  <a:pt x="182" y="586"/>
                  <a:pt x="243" y="591"/>
                  <a:pt x="303" y="591"/>
                </a:cubicBezTo>
                <a:cubicBezTo>
                  <a:pt x="364" y="591"/>
                  <a:pt x="424" y="586"/>
                  <a:pt x="485" y="577"/>
                </a:cubicBezTo>
                <a:lnTo>
                  <a:pt x="485" y="577"/>
                </a:lnTo>
                <a:cubicBezTo>
                  <a:pt x="410" y="596"/>
                  <a:pt x="345" y="633"/>
                  <a:pt x="289" y="679"/>
                </a:cubicBezTo>
                <a:lnTo>
                  <a:pt x="224" y="651"/>
                </a:lnTo>
                <a:lnTo>
                  <a:pt x="224" y="772"/>
                </a:lnTo>
                <a:cubicBezTo>
                  <a:pt x="224" y="819"/>
                  <a:pt x="271" y="865"/>
                  <a:pt x="345" y="884"/>
                </a:cubicBezTo>
                <a:cubicBezTo>
                  <a:pt x="369" y="892"/>
                  <a:pt x="395" y="896"/>
                  <a:pt x="420" y="896"/>
                </a:cubicBezTo>
                <a:cubicBezTo>
                  <a:pt x="481" y="896"/>
                  <a:pt x="541" y="871"/>
                  <a:pt x="587" y="819"/>
                </a:cubicBezTo>
                <a:lnTo>
                  <a:pt x="587" y="819"/>
                </a:lnTo>
                <a:cubicBezTo>
                  <a:pt x="550" y="884"/>
                  <a:pt x="596" y="949"/>
                  <a:pt x="689" y="968"/>
                </a:cubicBezTo>
                <a:cubicBezTo>
                  <a:pt x="711" y="975"/>
                  <a:pt x="733" y="978"/>
                  <a:pt x="756" y="978"/>
                </a:cubicBezTo>
                <a:cubicBezTo>
                  <a:pt x="820" y="978"/>
                  <a:pt x="883" y="951"/>
                  <a:pt x="931" y="902"/>
                </a:cubicBezTo>
                <a:cubicBezTo>
                  <a:pt x="949" y="884"/>
                  <a:pt x="959" y="856"/>
                  <a:pt x="959" y="819"/>
                </a:cubicBezTo>
                <a:lnTo>
                  <a:pt x="959" y="707"/>
                </a:lnTo>
                <a:cubicBezTo>
                  <a:pt x="1024" y="763"/>
                  <a:pt x="1108" y="809"/>
                  <a:pt x="1201" y="828"/>
                </a:cubicBezTo>
                <a:cubicBezTo>
                  <a:pt x="1222" y="835"/>
                  <a:pt x="1245" y="839"/>
                  <a:pt x="1267" y="839"/>
                </a:cubicBezTo>
                <a:cubicBezTo>
                  <a:pt x="1331" y="839"/>
                  <a:pt x="1394" y="811"/>
                  <a:pt x="1442" y="763"/>
                </a:cubicBezTo>
                <a:cubicBezTo>
                  <a:pt x="1452" y="754"/>
                  <a:pt x="1452" y="735"/>
                  <a:pt x="1452" y="726"/>
                </a:cubicBezTo>
                <a:lnTo>
                  <a:pt x="1452" y="623"/>
                </a:lnTo>
                <a:cubicBezTo>
                  <a:pt x="1498" y="614"/>
                  <a:pt x="1545" y="596"/>
                  <a:pt x="1573" y="558"/>
                </a:cubicBezTo>
                <a:cubicBezTo>
                  <a:pt x="1573" y="549"/>
                  <a:pt x="1582" y="530"/>
                  <a:pt x="1582" y="521"/>
                </a:cubicBezTo>
                <a:lnTo>
                  <a:pt x="1582" y="391"/>
                </a:lnTo>
                <a:lnTo>
                  <a:pt x="1545" y="437"/>
                </a:lnTo>
                <a:cubicBezTo>
                  <a:pt x="1526" y="428"/>
                  <a:pt x="1498" y="419"/>
                  <a:pt x="1480" y="410"/>
                </a:cubicBezTo>
                <a:cubicBezTo>
                  <a:pt x="1419" y="400"/>
                  <a:pt x="1359" y="396"/>
                  <a:pt x="1298" y="396"/>
                </a:cubicBezTo>
                <a:cubicBezTo>
                  <a:pt x="1238" y="396"/>
                  <a:pt x="1177" y="400"/>
                  <a:pt x="1117" y="410"/>
                </a:cubicBezTo>
                <a:cubicBezTo>
                  <a:pt x="1210" y="382"/>
                  <a:pt x="1294" y="326"/>
                  <a:pt x="1359" y="242"/>
                </a:cubicBezTo>
                <a:cubicBezTo>
                  <a:pt x="1368" y="233"/>
                  <a:pt x="1368" y="214"/>
                  <a:pt x="1368" y="196"/>
                </a:cubicBezTo>
                <a:lnTo>
                  <a:pt x="1368" y="75"/>
                </a:lnTo>
                <a:lnTo>
                  <a:pt x="1331" y="121"/>
                </a:lnTo>
                <a:cubicBezTo>
                  <a:pt x="1303" y="103"/>
                  <a:pt x="1284" y="93"/>
                  <a:pt x="1256" y="84"/>
                </a:cubicBezTo>
                <a:cubicBezTo>
                  <a:pt x="1234" y="80"/>
                  <a:pt x="1212" y="77"/>
                  <a:pt x="1191" y="77"/>
                </a:cubicBezTo>
                <a:cubicBezTo>
                  <a:pt x="1122" y="77"/>
                  <a:pt x="1057" y="102"/>
                  <a:pt x="1015" y="158"/>
                </a:cubicBezTo>
                <a:cubicBezTo>
                  <a:pt x="1052" y="93"/>
                  <a:pt x="1005" y="28"/>
                  <a:pt x="903" y="10"/>
                </a:cubicBezTo>
                <a:cubicBezTo>
                  <a:pt x="881" y="4"/>
                  <a:pt x="859" y="0"/>
                  <a:pt x="835" y="0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3" name="Google Shape;1063;p42"/>
          <p:cNvSpPr/>
          <p:nvPr/>
        </p:nvSpPr>
        <p:spPr>
          <a:xfrm>
            <a:off x="2239975" y="3189636"/>
            <a:ext cx="179341" cy="109159"/>
          </a:xfrm>
          <a:custGeom>
            <a:avLst/>
            <a:gdLst/>
            <a:ahLst/>
            <a:cxnLst/>
            <a:rect l="l" t="t" r="r" b="b"/>
            <a:pathLst>
              <a:path w="1638" h="997" extrusionOk="0">
                <a:moveTo>
                  <a:pt x="840" y="0"/>
                </a:moveTo>
                <a:cubicBezTo>
                  <a:pt x="696" y="0"/>
                  <a:pt x="585" y="173"/>
                  <a:pt x="679" y="307"/>
                </a:cubicBezTo>
                <a:cubicBezTo>
                  <a:pt x="614" y="233"/>
                  <a:pt x="512" y="177"/>
                  <a:pt x="410" y="158"/>
                </a:cubicBezTo>
                <a:cubicBezTo>
                  <a:pt x="388" y="151"/>
                  <a:pt x="365" y="148"/>
                  <a:pt x="343" y="148"/>
                </a:cubicBezTo>
                <a:cubicBezTo>
                  <a:pt x="280" y="148"/>
                  <a:pt x="218" y="175"/>
                  <a:pt x="177" y="223"/>
                </a:cubicBezTo>
                <a:cubicBezTo>
                  <a:pt x="141" y="278"/>
                  <a:pt x="184" y="341"/>
                  <a:pt x="272" y="370"/>
                </a:cubicBezTo>
                <a:lnTo>
                  <a:pt x="272" y="370"/>
                </a:lnTo>
                <a:cubicBezTo>
                  <a:pt x="253" y="364"/>
                  <a:pt x="233" y="361"/>
                  <a:pt x="212" y="361"/>
                </a:cubicBezTo>
                <a:cubicBezTo>
                  <a:pt x="149" y="361"/>
                  <a:pt x="86" y="389"/>
                  <a:pt x="38" y="437"/>
                </a:cubicBezTo>
                <a:cubicBezTo>
                  <a:pt x="0" y="493"/>
                  <a:pt x="47" y="558"/>
                  <a:pt x="149" y="586"/>
                </a:cubicBezTo>
                <a:cubicBezTo>
                  <a:pt x="205" y="595"/>
                  <a:pt x="265" y="600"/>
                  <a:pt x="327" y="600"/>
                </a:cubicBezTo>
                <a:cubicBezTo>
                  <a:pt x="389" y="600"/>
                  <a:pt x="451" y="595"/>
                  <a:pt x="512" y="586"/>
                </a:cubicBezTo>
                <a:lnTo>
                  <a:pt x="512" y="586"/>
                </a:lnTo>
                <a:cubicBezTo>
                  <a:pt x="410" y="614"/>
                  <a:pt x="326" y="670"/>
                  <a:pt x="270" y="753"/>
                </a:cubicBezTo>
                <a:cubicBezTo>
                  <a:pt x="233" y="809"/>
                  <a:pt x="279" y="874"/>
                  <a:pt x="372" y="902"/>
                </a:cubicBezTo>
                <a:cubicBezTo>
                  <a:pt x="394" y="910"/>
                  <a:pt x="417" y="913"/>
                  <a:pt x="439" y="913"/>
                </a:cubicBezTo>
                <a:cubicBezTo>
                  <a:pt x="503" y="913"/>
                  <a:pt x="566" y="885"/>
                  <a:pt x="614" y="837"/>
                </a:cubicBezTo>
                <a:lnTo>
                  <a:pt x="614" y="837"/>
                </a:lnTo>
                <a:cubicBezTo>
                  <a:pt x="577" y="893"/>
                  <a:pt x="623" y="958"/>
                  <a:pt x="716" y="986"/>
                </a:cubicBezTo>
                <a:cubicBezTo>
                  <a:pt x="738" y="993"/>
                  <a:pt x="761" y="997"/>
                  <a:pt x="783" y="997"/>
                </a:cubicBezTo>
                <a:cubicBezTo>
                  <a:pt x="847" y="997"/>
                  <a:pt x="910" y="969"/>
                  <a:pt x="958" y="921"/>
                </a:cubicBezTo>
                <a:cubicBezTo>
                  <a:pt x="995" y="846"/>
                  <a:pt x="995" y="763"/>
                  <a:pt x="958" y="698"/>
                </a:cubicBezTo>
                <a:lnTo>
                  <a:pt x="958" y="698"/>
                </a:lnTo>
                <a:cubicBezTo>
                  <a:pt x="1033" y="772"/>
                  <a:pt x="1126" y="819"/>
                  <a:pt x="1228" y="846"/>
                </a:cubicBezTo>
                <a:cubicBezTo>
                  <a:pt x="1250" y="854"/>
                  <a:pt x="1272" y="857"/>
                  <a:pt x="1295" y="857"/>
                </a:cubicBezTo>
                <a:cubicBezTo>
                  <a:pt x="1358" y="857"/>
                  <a:pt x="1419" y="829"/>
                  <a:pt x="1460" y="781"/>
                </a:cubicBezTo>
                <a:cubicBezTo>
                  <a:pt x="1494" y="723"/>
                  <a:pt x="1460" y="664"/>
                  <a:pt x="1385" y="640"/>
                </a:cubicBezTo>
                <a:lnTo>
                  <a:pt x="1385" y="640"/>
                </a:lnTo>
                <a:cubicBezTo>
                  <a:pt x="1398" y="642"/>
                  <a:pt x="1411" y="643"/>
                  <a:pt x="1425" y="643"/>
                </a:cubicBezTo>
                <a:cubicBezTo>
                  <a:pt x="1488" y="643"/>
                  <a:pt x="1552" y="616"/>
                  <a:pt x="1600" y="567"/>
                </a:cubicBezTo>
                <a:cubicBezTo>
                  <a:pt x="1637" y="502"/>
                  <a:pt x="1591" y="437"/>
                  <a:pt x="1498" y="419"/>
                </a:cubicBezTo>
                <a:cubicBezTo>
                  <a:pt x="1437" y="405"/>
                  <a:pt x="1377" y="398"/>
                  <a:pt x="1316" y="398"/>
                </a:cubicBezTo>
                <a:cubicBezTo>
                  <a:pt x="1256" y="398"/>
                  <a:pt x="1195" y="405"/>
                  <a:pt x="1135" y="419"/>
                </a:cubicBezTo>
                <a:cubicBezTo>
                  <a:pt x="1228" y="391"/>
                  <a:pt x="1312" y="326"/>
                  <a:pt x="1377" y="251"/>
                </a:cubicBezTo>
                <a:cubicBezTo>
                  <a:pt x="1414" y="186"/>
                  <a:pt x="1367" y="121"/>
                  <a:pt x="1274" y="103"/>
                </a:cubicBezTo>
                <a:cubicBezTo>
                  <a:pt x="1250" y="95"/>
                  <a:pt x="1226" y="92"/>
                  <a:pt x="1202" y="92"/>
                </a:cubicBezTo>
                <a:cubicBezTo>
                  <a:pt x="1135" y="92"/>
                  <a:pt x="1074" y="120"/>
                  <a:pt x="1033" y="168"/>
                </a:cubicBezTo>
                <a:cubicBezTo>
                  <a:pt x="1070" y="103"/>
                  <a:pt x="1023" y="37"/>
                  <a:pt x="921" y="19"/>
                </a:cubicBezTo>
                <a:cubicBezTo>
                  <a:pt x="894" y="6"/>
                  <a:pt x="866" y="0"/>
                  <a:pt x="84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4" name="Google Shape;1064;p42"/>
          <p:cNvSpPr/>
          <p:nvPr/>
        </p:nvSpPr>
        <p:spPr>
          <a:xfrm>
            <a:off x="1840891" y="3115294"/>
            <a:ext cx="277989" cy="129414"/>
          </a:xfrm>
          <a:custGeom>
            <a:avLst/>
            <a:gdLst/>
            <a:ahLst/>
            <a:cxnLst/>
            <a:rect l="l" t="t" r="r" b="b"/>
            <a:pathLst>
              <a:path w="2539" h="1182" extrusionOk="0">
                <a:moveTo>
                  <a:pt x="0" y="0"/>
                </a:moveTo>
                <a:lnTo>
                  <a:pt x="0" y="372"/>
                </a:lnTo>
                <a:cubicBezTo>
                  <a:pt x="0" y="930"/>
                  <a:pt x="660" y="1181"/>
                  <a:pt x="1255" y="1181"/>
                </a:cubicBezTo>
                <a:cubicBezTo>
                  <a:pt x="1851" y="1181"/>
                  <a:pt x="2539" y="930"/>
                  <a:pt x="2539" y="372"/>
                </a:cubicBezTo>
                <a:lnTo>
                  <a:pt x="253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5" name="Google Shape;1065;p42"/>
          <p:cNvSpPr/>
          <p:nvPr/>
        </p:nvSpPr>
        <p:spPr>
          <a:xfrm>
            <a:off x="1840891" y="3028688"/>
            <a:ext cx="277989" cy="176275"/>
          </a:xfrm>
          <a:custGeom>
            <a:avLst/>
            <a:gdLst/>
            <a:ahLst/>
            <a:cxnLst/>
            <a:rect l="l" t="t" r="r" b="b"/>
            <a:pathLst>
              <a:path w="2539" h="1610" extrusionOk="0">
                <a:moveTo>
                  <a:pt x="1255" y="1"/>
                </a:moveTo>
                <a:cubicBezTo>
                  <a:pt x="697" y="1"/>
                  <a:pt x="0" y="233"/>
                  <a:pt x="0" y="801"/>
                </a:cubicBezTo>
                <a:cubicBezTo>
                  <a:pt x="0" y="1359"/>
                  <a:pt x="660" y="1610"/>
                  <a:pt x="1255" y="1610"/>
                </a:cubicBezTo>
                <a:cubicBezTo>
                  <a:pt x="1851" y="1610"/>
                  <a:pt x="2539" y="1359"/>
                  <a:pt x="2539" y="801"/>
                </a:cubicBezTo>
                <a:cubicBezTo>
                  <a:pt x="2539" y="233"/>
                  <a:pt x="1823" y="1"/>
                  <a:pt x="1255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6" name="Google Shape;1066;p42"/>
          <p:cNvSpPr/>
          <p:nvPr/>
        </p:nvSpPr>
        <p:spPr>
          <a:xfrm>
            <a:off x="1856109" y="3035915"/>
            <a:ext cx="246456" cy="155801"/>
          </a:xfrm>
          <a:custGeom>
            <a:avLst/>
            <a:gdLst/>
            <a:ahLst/>
            <a:cxnLst/>
            <a:rect l="l" t="t" r="r" b="b"/>
            <a:pathLst>
              <a:path w="2251" h="1423" extrusionOk="0">
                <a:moveTo>
                  <a:pt x="1116" y="0"/>
                </a:moveTo>
                <a:cubicBezTo>
                  <a:pt x="624" y="0"/>
                  <a:pt x="1" y="205"/>
                  <a:pt x="1" y="697"/>
                </a:cubicBezTo>
                <a:cubicBezTo>
                  <a:pt x="1" y="1190"/>
                  <a:pt x="586" y="1423"/>
                  <a:pt x="1116" y="1423"/>
                </a:cubicBezTo>
                <a:cubicBezTo>
                  <a:pt x="1647" y="1423"/>
                  <a:pt x="2251" y="1200"/>
                  <a:pt x="2251" y="707"/>
                </a:cubicBezTo>
                <a:cubicBezTo>
                  <a:pt x="2251" y="205"/>
                  <a:pt x="1619" y="0"/>
                  <a:pt x="111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7" name="Google Shape;1067;p42"/>
          <p:cNvSpPr/>
          <p:nvPr/>
        </p:nvSpPr>
        <p:spPr>
          <a:xfrm>
            <a:off x="1855124" y="3035915"/>
            <a:ext cx="246456" cy="85619"/>
          </a:xfrm>
          <a:custGeom>
            <a:avLst/>
            <a:gdLst/>
            <a:ahLst/>
            <a:cxnLst/>
            <a:rect l="l" t="t" r="r" b="b"/>
            <a:pathLst>
              <a:path w="2251" h="782" extrusionOk="0">
                <a:moveTo>
                  <a:pt x="1116" y="0"/>
                </a:moveTo>
                <a:cubicBezTo>
                  <a:pt x="623" y="0"/>
                  <a:pt x="0" y="205"/>
                  <a:pt x="0" y="697"/>
                </a:cubicBezTo>
                <a:cubicBezTo>
                  <a:pt x="0" y="725"/>
                  <a:pt x="0" y="744"/>
                  <a:pt x="0" y="772"/>
                </a:cubicBezTo>
                <a:cubicBezTo>
                  <a:pt x="65" y="335"/>
                  <a:pt x="651" y="149"/>
                  <a:pt x="1125" y="149"/>
                </a:cubicBezTo>
                <a:cubicBezTo>
                  <a:pt x="1609" y="149"/>
                  <a:pt x="2195" y="335"/>
                  <a:pt x="2251" y="781"/>
                </a:cubicBezTo>
                <a:lnTo>
                  <a:pt x="2251" y="707"/>
                </a:lnTo>
                <a:cubicBezTo>
                  <a:pt x="2251" y="214"/>
                  <a:pt x="1628" y="0"/>
                  <a:pt x="1116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8" name="Google Shape;1068;p42"/>
          <p:cNvSpPr/>
          <p:nvPr/>
        </p:nvSpPr>
        <p:spPr>
          <a:xfrm>
            <a:off x="1893773" y="3070513"/>
            <a:ext cx="173209" cy="108174"/>
          </a:xfrm>
          <a:custGeom>
            <a:avLst/>
            <a:gdLst/>
            <a:ahLst/>
            <a:cxnLst/>
            <a:rect l="l" t="t" r="r" b="b"/>
            <a:pathLst>
              <a:path w="1582" h="988" extrusionOk="0">
                <a:moveTo>
                  <a:pt x="1433" y="633"/>
                </a:moveTo>
                <a:lnTo>
                  <a:pt x="1414" y="660"/>
                </a:lnTo>
                <a:cubicBezTo>
                  <a:pt x="1400" y="651"/>
                  <a:pt x="1388" y="644"/>
                  <a:pt x="1376" y="639"/>
                </a:cubicBezTo>
                <a:lnTo>
                  <a:pt x="1376" y="639"/>
                </a:lnTo>
                <a:cubicBezTo>
                  <a:pt x="1379" y="639"/>
                  <a:pt x="1383" y="640"/>
                  <a:pt x="1386" y="640"/>
                </a:cubicBezTo>
                <a:cubicBezTo>
                  <a:pt x="1402" y="640"/>
                  <a:pt x="1419" y="637"/>
                  <a:pt x="1433" y="633"/>
                </a:cubicBezTo>
                <a:close/>
                <a:moveTo>
                  <a:pt x="949" y="688"/>
                </a:moveTo>
                <a:lnTo>
                  <a:pt x="958" y="707"/>
                </a:lnTo>
                <a:lnTo>
                  <a:pt x="949" y="707"/>
                </a:lnTo>
                <a:cubicBezTo>
                  <a:pt x="949" y="707"/>
                  <a:pt x="949" y="698"/>
                  <a:pt x="949" y="688"/>
                </a:cubicBezTo>
                <a:close/>
                <a:moveTo>
                  <a:pt x="835" y="0"/>
                </a:moveTo>
                <a:cubicBezTo>
                  <a:pt x="789" y="0"/>
                  <a:pt x="741" y="13"/>
                  <a:pt x="698" y="37"/>
                </a:cubicBezTo>
                <a:lnTo>
                  <a:pt x="633" y="56"/>
                </a:lnTo>
                <a:lnTo>
                  <a:pt x="633" y="149"/>
                </a:lnTo>
                <a:cubicBezTo>
                  <a:pt x="633" y="205"/>
                  <a:pt x="642" y="251"/>
                  <a:pt x="661" y="298"/>
                </a:cubicBezTo>
                <a:cubicBezTo>
                  <a:pt x="586" y="223"/>
                  <a:pt x="493" y="177"/>
                  <a:pt x="391" y="149"/>
                </a:cubicBezTo>
                <a:cubicBezTo>
                  <a:pt x="369" y="143"/>
                  <a:pt x="347" y="140"/>
                  <a:pt x="324" y="140"/>
                </a:cubicBezTo>
                <a:cubicBezTo>
                  <a:pt x="279" y="140"/>
                  <a:pt x="233" y="152"/>
                  <a:pt x="196" y="177"/>
                </a:cubicBezTo>
                <a:lnTo>
                  <a:pt x="140" y="130"/>
                </a:lnTo>
                <a:lnTo>
                  <a:pt x="140" y="251"/>
                </a:lnTo>
                <a:cubicBezTo>
                  <a:pt x="140" y="296"/>
                  <a:pt x="183" y="341"/>
                  <a:pt x="244" y="361"/>
                </a:cubicBezTo>
                <a:lnTo>
                  <a:pt x="244" y="361"/>
                </a:lnTo>
                <a:cubicBezTo>
                  <a:pt x="226" y="356"/>
                  <a:pt x="207" y="353"/>
                  <a:pt x="187" y="353"/>
                </a:cubicBezTo>
                <a:cubicBezTo>
                  <a:pt x="146" y="353"/>
                  <a:pt x="102" y="363"/>
                  <a:pt x="66" y="381"/>
                </a:cubicBezTo>
                <a:lnTo>
                  <a:pt x="1" y="344"/>
                </a:lnTo>
                <a:lnTo>
                  <a:pt x="1" y="465"/>
                </a:lnTo>
                <a:cubicBezTo>
                  <a:pt x="1" y="512"/>
                  <a:pt x="47" y="558"/>
                  <a:pt x="121" y="577"/>
                </a:cubicBezTo>
                <a:cubicBezTo>
                  <a:pt x="177" y="591"/>
                  <a:pt x="238" y="598"/>
                  <a:pt x="299" y="598"/>
                </a:cubicBezTo>
                <a:cubicBezTo>
                  <a:pt x="361" y="598"/>
                  <a:pt x="424" y="591"/>
                  <a:pt x="484" y="577"/>
                </a:cubicBezTo>
                <a:lnTo>
                  <a:pt x="484" y="577"/>
                </a:lnTo>
                <a:cubicBezTo>
                  <a:pt x="410" y="605"/>
                  <a:pt x="345" y="642"/>
                  <a:pt x="289" y="688"/>
                </a:cubicBezTo>
                <a:lnTo>
                  <a:pt x="224" y="660"/>
                </a:lnTo>
                <a:lnTo>
                  <a:pt x="224" y="772"/>
                </a:lnTo>
                <a:cubicBezTo>
                  <a:pt x="224" y="819"/>
                  <a:pt x="270" y="865"/>
                  <a:pt x="345" y="893"/>
                </a:cubicBezTo>
                <a:cubicBezTo>
                  <a:pt x="367" y="900"/>
                  <a:pt x="389" y="904"/>
                  <a:pt x="411" y="904"/>
                </a:cubicBezTo>
                <a:cubicBezTo>
                  <a:pt x="474" y="904"/>
                  <a:pt x="536" y="876"/>
                  <a:pt x="577" y="828"/>
                </a:cubicBezTo>
                <a:lnTo>
                  <a:pt x="577" y="828"/>
                </a:lnTo>
                <a:cubicBezTo>
                  <a:pt x="540" y="884"/>
                  <a:pt x="586" y="949"/>
                  <a:pt x="689" y="977"/>
                </a:cubicBezTo>
                <a:cubicBezTo>
                  <a:pt x="711" y="984"/>
                  <a:pt x="733" y="987"/>
                  <a:pt x="756" y="987"/>
                </a:cubicBezTo>
                <a:cubicBezTo>
                  <a:pt x="819" y="987"/>
                  <a:pt x="882" y="960"/>
                  <a:pt x="931" y="912"/>
                </a:cubicBezTo>
                <a:cubicBezTo>
                  <a:pt x="940" y="884"/>
                  <a:pt x="949" y="856"/>
                  <a:pt x="958" y="828"/>
                </a:cubicBezTo>
                <a:cubicBezTo>
                  <a:pt x="958" y="819"/>
                  <a:pt x="958" y="800"/>
                  <a:pt x="958" y="791"/>
                </a:cubicBezTo>
                <a:lnTo>
                  <a:pt x="958" y="716"/>
                </a:lnTo>
                <a:cubicBezTo>
                  <a:pt x="1024" y="772"/>
                  <a:pt x="1107" y="819"/>
                  <a:pt x="1200" y="837"/>
                </a:cubicBezTo>
                <a:cubicBezTo>
                  <a:pt x="1225" y="845"/>
                  <a:pt x="1250" y="849"/>
                  <a:pt x="1275" y="849"/>
                </a:cubicBezTo>
                <a:cubicBezTo>
                  <a:pt x="1336" y="849"/>
                  <a:pt x="1396" y="825"/>
                  <a:pt x="1442" y="772"/>
                </a:cubicBezTo>
                <a:cubicBezTo>
                  <a:pt x="1442" y="763"/>
                  <a:pt x="1451" y="744"/>
                  <a:pt x="1451" y="735"/>
                </a:cubicBezTo>
                <a:lnTo>
                  <a:pt x="1451" y="633"/>
                </a:lnTo>
                <a:cubicBezTo>
                  <a:pt x="1498" y="623"/>
                  <a:pt x="1535" y="605"/>
                  <a:pt x="1563" y="567"/>
                </a:cubicBezTo>
                <a:cubicBezTo>
                  <a:pt x="1572" y="558"/>
                  <a:pt x="1581" y="540"/>
                  <a:pt x="1581" y="530"/>
                </a:cubicBezTo>
                <a:lnTo>
                  <a:pt x="1581" y="400"/>
                </a:lnTo>
                <a:lnTo>
                  <a:pt x="1544" y="437"/>
                </a:lnTo>
                <a:cubicBezTo>
                  <a:pt x="1516" y="428"/>
                  <a:pt x="1498" y="419"/>
                  <a:pt x="1479" y="419"/>
                </a:cubicBezTo>
                <a:cubicBezTo>
                  <a:pt x="1419" y="405"/>
                  <a:pt x="1356" y="398"/>
                  <a:pt x="1294" y="398"/>
                </a:cubicBezTo>
                <a:cubicBezTo>
                  <a:pt x="1233" y="398"/>
                  <a:pt x="1172" y="405"/>
                  <a:pt x="1117" y="419"/>
                </a:cubicBezTo>
                <a:cubicBezTo>
                  <a:pt x="1210" y="381"/>
                  <a:pt x="1293" y="326"/>
                  <a:pt x="1358" y="251"/>
                </a:cubicBezTo>
                <a:cubicBezTo>
                  <a:pt x="1368" y="233"/>
                  <a:pt x="1368" y="214"/>
                  <a:pt x="1368" y="195"/>
                </a:cubicBezTo>
                <a:lnTo>
                  <a:pt x="1368" y="84"/>
                </a:lnTo>
                <a:lnTo>
                  <a:pt x="1321" y="121"/>
                </a:lnTo>
                <a:cubicBezTo>
                  <a:pt x="1303" y="112"/>
                  <a:pt x="1275" y="102"/>
                  <a:pt x="1247" y="93"/>
                </a:cubicBezTo>
                <a:cubicBezTo>
                  <a:pt x="1225" y="86"/>
                  <a:pt x="1202" y="82"/>
                  <a:pt x="1180" y="82"/>
                </a:cubicBezTo>
                <a:cubicBezTo>
                  <a:pt x="1117" y="82"/>
                  <a:pt x="1055" y="110"/>
                  <a:pt x="1014" y="158"/>
                </a:cubicBezTo>
                <a:cubicBezTo>
                  <a:pt x="1051" y="102"/>
                  <a:pt x="1005" y="28"/>
                  <a:pt x="903" y="10"/>
                </a:cubicBezTo>
                <a:cubicBezTo>
                  <a:pt x="881" y="3"/>
                  <a:pt x="858" y="0"/>
                  <a:pt x="835" y="0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9" name="Google Shape;1069;p42"/>
          <p:cNvSpPr/>
          <p:nvPr/>
        </p:nvSpPr>
        <p:spPr>
          <a:xfrm>
            <a:off x="1891802" y="3056170"/>
            <a:ext cx="179231" cy="110254"/>
          </a:xfrm>
          <a:custGeom>
            <a:avLst/>
            <a:gdLst/>
            <a:ahLst/>
            <a:cxnLst/>
            <a:rect l="l" t="t" r="r" b="b"/>
            <a:pathLst>
              <a:path w="1637" h="1007" extrusionOk="0">
                <a:moveTo>
                  <a:pt x="840" y="1"/>
                </a:moveTo>
                <a:cubicBezTo>
                  <a:pt x="696" y="1"/>
                  <a:pt x="584" y="176"/>
                  <a:pt x="679" y="317"/>
                </a:cubicBezTo>
                <a:cubicBezTo>
                  <a:pt x="604" y="243"/>
                  <a:pt x="511" y="187"/>
                  <a:pt x="409" y="159"/>
                </a:cubicBezTo>
                <a:cubicBezTo>
                  <a:pt x="387" y="152"/>
                  <a:pt x="365" y="148"/>
                  <a:pt x="342" y="148"/>
                </a:cubicBezTo>
                <a:cubicBezTo>
                  <a:pt x="279" y="148"/>
                  <a:pt x="215" y="176"/>
                  <a:pt x="167" y="224"/>
                </a:cubicBezTo>
                <a:cubicBezTo>
                  <a:pt x="134" y="283"/>
                  <a:pt x="168" y="341"/>
                  <a:pt x="250" y="366"/>
                </a:cubicBezTo>
                <a:lnTo>
                  <a:pt x="250" y="366"/>
                </a:lnTo>
                <a:cubicBezTo>
                  <a:pt x="235" y="363"/>
                  <a:pt x="221" y="362"/>
                  <a:pt x="207" y="362"/>
                </a:cubicBezTo>
                <a:cubicBezTo>
                  <a:pt x="140" y="362"/>
                  <a:pt x="78" y="390"/>
                  <a:pt x="37" y="438"/>
                </a:cubicBezTo>
                <a:cubicBezTo>
                  <a:pt x="0" y="503"/>
                  <a:pt x="47" y="568"/>
                  <a:pt x="139" y="587"/>
                </a:cubicBezTo>
                <a:cubicBezTo>
                  <a:pt x="200" y="601"/>
                  <a:pt x="260" y="608"/>
                  <a:pt x="321" y="608"/>
                </a:cubicBezTo>
                <a:cubicBezTo>
                  <a:pt x="381" y="608"/>
                  <a:pt x="442" y="601"/>
                  <a:pt x="502" y="587"/>
                </a:cubicBezTo>
                <a:lnTo>
                  <a:pt x="502" y="587"/>
                </a:lnTo>
                <a:cubicBezTo>
                  <a:pt x="409" y="624"/>
                  <a:pt x="325" y="680"/>
                  <a:pt x="260" y="754"/>
                </a:cubicBezTo>
                <a:cubicBezTo>
                  <a:pt x="223" y="819"/>
                  <a:pt x="270" y="884"/>
                  <a:pt x="363" y="903"/>
                </a:cubicBezTo>
                <a:cubicBezTo>
                  <a:pt x="387" y="910"/>
                  <a:pt x="411" y="914"/>
                  <a:pt x="435" y="914"/>
                </a:cubicBezTo>
                <a:cubicBezTo>
                  <a:pt x="502" y="914"/>
                  <a:pt x="563" y="886"/>
                  <a:pt x="604" y="838"/>
                </a:cubicBezTo>
                <a:lnTo>
                  <a:pt x="604" y="838"/>
                </a:lnTo>
                <a:cubicBezTo>
                  <a:pt x="567" y="903"/>
                  <a:pt x="614" y="968"/>
                  <a:pt x="716" y="987"/>
                </a:cubicBezTo>
                <a:cubicBezTo>
                  <a:pt x="744" y="1000"/>
                  <a:pt x="772" y="1006"/>
                  <a:pt x="799" y="1006"/>
                </a:cubicBezTo>
                <a:cubicBezTo>
                  <a:pt x="942" y="1006"/>
                  <a:pt x="1052" y="839"/>
                  <a:pt x="958" y="698"/>
                </a:cubicBezTo>
                <a:lnTo>
                  <a:pt x="958" y="698"/>
                </a:lnTo>
                <a:cubicBezTo>
                  <a:pt x="1032" y="773"/>
                  <a:pt x="1125" y="829"/>
                  <a:pt x="1228" y="847"/>
                </a:cubicBezTo>
                <a:cubicBezTo>
                  <a:pt x="1249" y="855"/>
                  <a:pt x="1272" y="858"/>
                  <a:pt x="1294" y="858"/>
                </a:cubicBezTo>
                <a:cubicBezTo>
                  <a:pt x="1357" y="858"/>
                  <a:pt x="1419" y="830"/>
                  <a:pt x="1460" y="782"/>
                </a:cubicBezTo>
                <a:cubicBezTo>
                  <a:pt x="1496" y="728"/>
                  <a:pt x="1453" y="665"/>
                  <a:pt x="1365" y="636"/>
                </a:cubicBezTo>
                <a:lnTo>
                  <a:pt x="1365" y="636"/>
                </a:lnTo>
                <a:cubicBezTo>
                  <a:pt x="1384" y="641"/>
                  <a:pt x="1404" y="644"/>
                  <a:pt x="1425" y="644"/>
                </a:cubicBezTo>
                <a:cubicBezTo>
                  <a:pt x="1488" y="644"/>
                  <a:pt x="1551" y="616"/>
                  <a:pt x="1599" y="568"/>
                </a:cubicBezTo>
                <a:cubicBezTo>
                  <a:pt x="1637" y="512"/>
                  <a:pt x="1590" y="447"/>
                  <a:pt x="1497" y="419"/>
                </a:cubicBezTo>
                <a:cubicBezTo>
                  <a:pt x="1437" y="410"/>
                  <a:pt x="1374" y="406"/>
                  <a:pt x="1311" y="406"/>
                </a:cubicBezTo>
                <a:cubicBezTo>
                  <a:pt x="1248" y="406"/>
                  <a:pt x="1186" y="410"/>
                  <a:pt x="1125" y="419"/>
                </a:cubicBezTo>
                <a:cubicBezTo>
                  <a:pt x="1228" y="392"/>
                  <a:pt x="1311" y="336"/>
                  <a:pt x="1376" y="252"/>
                </a:cubicBezTo>
                <a:cubicBezTo>
                  <a:pt x="1413" y="196"/>
                  <a:pt x="1367" y="131"/>
                  <a:pt x="1265" y="103"/>
                </a:cubicBezTo>
                <a:cubicBezTo>
                  <a:pt x="1243" y="96"/>
                  <a:pt x="1220" y="93"/>
                  <a:pt x="1198" y="93"/>
                </a:cubicBezTo>
                <a:cubicBezTo>
                  <a:pt x="1134" y="93"/>
                  <a:pt x="1071" y="120"/>
                  <a:pt x="1023" y="168"/>
                </a:cubicBezTo>
                <a:cubicBezTo>
                  <a:pt x="1060" y="113"/>
                  <a:pt x="1014" y="48"/>
                  <a:pt x="921" y="20"/>
                </a:cubicBezTo>
                <a:cubicBezTo>
                  <a:pt x="893" y="7"/>
                  <a:pt x="866" y="1"/>
                  <a:pt x="840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0" name="Google Shape;1070;p42"/>
          <p:cNvSpPr/>
          <p:nvPr/>
        </p:nvSpPr>
        <p:spPr>
          <a:xfrm>
            <a:off x="3109419" y="3720106"/>
            <a:ext cx="278098" cy="130400"/>
          </a:xfrm>
          <a:custGeom>
            <a:avLst/>
            <a:gdLst/>
            <a:ahLst/>
            <a:cxnLst/>
            <a:rect l="l" t="t" r="r" b="b"/>
            <a:pathLst>
              <a:path w="2540" h="1191" extrusionOk="0">
                <a:moveTo>
                  <a:pt x="1" y="0"/>
                </a:moveTo>
                <a:lnTo>
                  <a:pt x="1" y="372"/>
                </a:lnTo>
                <a:cubicBezTo>
                  <a:pt x="1" y="930"/>
                  <a:pt x="670" y="1190"/>
                  <a:pt x="1266" y="1190"/>
                </a:cubicBezTo>
                <a:cubicBezTo>
                  <a:pt x="1851" y="1190"/>
                  <a:pt x="2540" y="939"/>
                  <a:pt x="2540" y="372"/>
                </a:cubicBezTo>
                <a:lnTo>
                  <a:pt x="254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1" name="Google Shape;1071;p42"/>
          <p:cNvSpPr/>
          <p:nvPr/>
        </p:nvSpPr>
        <p:spPr>
          <a:xfrm>
            <a:off x="3109419" y="3634596"/>
            <a:ext cx="278098" cy="176165"/>
          </a:xfrm>
          <a:custGeom>
            <a:avLst/>
            <a:gdLst/>
            <a:ahLst/>
            <a:cxnLst/>
            <a:rect l="l" t="t" r="r" b="b"/>
            <a:pathLst>
              <a:path w="2540" h="1609" extrusionOk="0">
                <a:moveTo>
                  <a:pt x="1256" y="0"/>
                </a:moveTo>
                <a:cubicBezTo>
                  <a:pt x="698" y="0"/>
                  <a:pt x="1" y="232"/>
                  <a:pt x="1" y="790"/>
                </a:cubicBezTo>
                <a:cubicBezTo>
                  <a:pt x="1" y="1348"/>
                  <a:pt x="670" y="1609"/>
                  <a:pt x="1256" y="1609"/>
                </a:cubicBezTo>
                <a:cubicBezTo>
                  <a:pt x="1851" y="1609"/>
                  <a:pt x="2540" y="1348"/>
                  <a:pt x="2540" y="790"/>
                </a:cubicBezTo>
                <a:cubicBezTo>
                  <a:pt x="2540" y="232"/>
                  <a:pt x="1833" y="0"/>
                  <a:pt x="125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2" name="Google Shape;1072;p42"/>
          <p:cNvSpPr/>
          <p:nvPr/>
        </p:nvSpPr>
        <p:spPr>
          <a:xfrm>
            <a:off x="3124748" y="3640618"/>
            <a:ext cx="246456" cy="156896"/>
          </a:xfrm>
          <a:custGeom>
            <a:avLst/>
            <a:gdLst/>
            <a:ahLst/>
            <a:cxnLst/>
            <a:rect l="l" t="t" r="r" b="b"/>
            <a:pathLst>
              <a:path w="2251" h="1433" extrusionOk="0">
                <a:moveTo>
                  <a:pt x="1116" y="1"/>
                </a:moveTo>
                <a:cubicBezTo>
                  <a:pt x="623" y="1"/>
                  <a:pt x="0" y="215"/>
                  <a:pt x="0" y="708"/>
                </a:cubicBezTo>
                <a:cubicBezTo>
                  <a:pt x="0" y="1200"/>
                  <a:pt x="596" y="1433"/>
                  <a:pt x="1126" y="1433"/>
                </a:cubicBezTo>
                <a:cubicBezTo>
                  <a:pt x="1646" y="1433"/>
                  <a:pt x="2251" y="1210"/>
                  <a:pt x="2251" y="717"/>
                </a:cubicBezTo>
                <a:cubicBezTo>
                  <a:pt x="2251" y="215"/>
                  <a:pt x="1628" y="1"/>
                  <a:pt x="111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2"/>
          <p:cNvSpPr/>
          <p:nvPr/>
        </p:nvSpPr>
        <p:spPr>
          <a:xfrm>
            <a:off x="3123762" y="3641713"/>
            <a:ext cx="247442" cy="84524"/>
          </a:xfrm>
          <a:custGeom>
            <a:avLst/>
            <a:gdLst/>
            <a:ahLst/>
            <a:cxnLst/>
            <a:rect l="l" t="t" r="r" b="b"/>
            <a:pathLst>
              <a:path w="2260" h="772" extrusionOk="0">
                <a:moveTo>
                  <a:pt x="1125" y="0"/>
                </a:moveTo>
                <a:cubicBezTo>
                  <a:pt x="614" y="0"/>
                  <a:pt x="9" y="205"/>
                  <a:pt x="9" y="698"/>
                </a:cubicBezTo>
                <a:cubicBezTo>
                  <a:pt x="0" y="725"/>
                  <a:pt x="0" y="744"/>
                  <a:pt x="9" y="772"/>
                </a:cubicBezTo>
                <a:cubicBezTo>
                  <a:pt x="75" y="326"/>
                  <a:pt x="660" y="140"/>
                  <a:pt x="1125" y="140"/>
                </a:cubicBezTo>
                <a:cubicBezTo>
                  <a:pt x="1609" y="140"/>
                  <a:pt x="2195" y="335"/>
                  <a:pt x="2260" y="772"/>
                </a:cubicBezTo>
                <a:lnTo>
                  <a:pt x="2260" y="707"/>
                </a:lnTo>
                <a:cubicBezTo>
                  <a:pt x="2260" y="205"/>
                  <a:pt x="1627" y="0"/>
                  <a:pt x="1125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4" name="Google Shape;1074;p42"/>
          <p:cNvSpPr/>
          <p:nvPr/>
        </p:nvSpPr>
        <p:spPr>
          <a:xfrm>
            <a:off x="3162412" y="3676311"/>
            <a:ext cx="173209" cy="107188"/>
          </a:xfrm>
          <a:custGeom>
            <a:avLst/>
            <a:gdLst/>
            <a:ahLst/>
            <a:cxnLst/>
            <a:rect l="l" t="t" r="r" b="b"/>
            <a:pathLst>
              <a:path w="1582" h="979" extrusionOk="0">
                <a:moveTo>
                  <a:pt x="1340" y="623"/>
                </a:moveTo>
                <a:lnTo>
                  <a:pt x="1340" y="623"/>
                </a:lnTo>
                <a:cubicBezTo>
                  <a:pt x="1377" y="633"/>
                  <a:pt x="1405" y="633"/>
                  <a:pt x="1433" y="633"/>
                </a:cubicBezTo>
                <a:lnTo>
                  <a:pt x="1414" y="651"/>
                </a:lnTo>
                <a:cubicBezTo>
                  <a:pt x="1386" y="642"/>
                  <a:pt x="1367" y="633"/>
                  <a:pt x="1340" y="623"/>
                </a:cubicBezTo>
                <a:close/>
                <a:moveTo>
                  <a:pt x="949" y="688"/>
                </a:moveTo>
                <a:lnTo>
                  <a:pt x="958" y="698"/>
                </a:lnTo>
                <a:lnTo>
                  <a:pt x="949" y="707"/>
                </a:lnTo>
                <a:cubicBezTo>
                  <a:pt x="949" y="698"/>
                  <a:pt x="949" y="698"/>
                  <a:pt x="949" y="688"/>
                </a:cubicBezTo>
                <a:close/>
                <a:moveTo>
                  <a:pt x="835" y="0"/>
                </a:moveTo>
                <a:cubicBezTo>
                  <a:pt x="789" y="0"/>
                  <a:pt x="741" y="13"/>
                  <a:pt x="698" y="37"/>
                </a:cubicBezTo>
                <a:lnTo>
                  <a:pt x="633" y="47"/>
                </a:lnTo>
                <a:lnTo>
                  <a:pt x="633" y="149"/>
                </a:lnTo>
                <a:cubicBezTo>
                  <a:pt x="633" y="196"/>
                  <a:pt x="642" y="251"/>
                  <a:pt x="661" y="298"/>
                </a:cubicBezTo>
                <a:cubicBezTo>
                  <a:pt x="586" y="223"/>
                  <a:pt x="493" y="168"/>
                  <a:pt x="391" y="149"/>
                </a:cubicBezTo>
                <a:cubicBezTo>
                  <a:pt x="368" y="142"/>
                  <a:pt x="344" y="139"/>
                  <a:pt x="320" y="139"/>
                </a:cubicBezTo>
                <a:cubicBezTo>
                  <a:pt x="276" y="139"/>
                  <a:pt x="232" y="150"/>
                  <a:pt x="196" y="168"/>
                </a:cubicBezTo>
                <a:lnTo>
                  <a:pt x="140" y="121"/>
                </a:lnTo>
                <a:lnTo>
                  <a:pt x="140" y="251"/>
                </a:lnTo>
                <a:cubicBezTo>
                  <a:pt x="140" y="295"/>
                  <a:pt x="172" y="338"/>
                  <a:pt x="237" y="359"/>
                </a:cubicBezTo>
                <a:lnTo>
                  <a:pt x="237" y="359"/>
                </a:lnTo>
                <a:cubicBezTo>
                  <a:pt x="221" y="355"/>
                  <a:pt x="204" y="353"/>
                  <a:pt x="187" y="353"/>
                </a:cubicBezTo>
                <a:cubicBezTo>
                  <a:pt x="145" y="353"/>
                  <a:pt x="102" y="364"/>
                  <a:pt x="66" y="382"/>
                </a:cubicBezTo>
                <a:lnTo>
                  <a:pt x="0" y="344"/>
                </a:lnTo>
                <a:lnTo>
                  <a:pt x="0" y="465"/>
                </a:lnTo>
                <a:cubicBezTo>
                  <a:pt x="0" y="512"/>
                  <a:pt x="47" y="558"/>
                  <a:pt x="121" y="577"/>
                </a:cubicBezTo>
                <a:cubicBezTo>
                  <a:pt x="182" y="586"/>
                  <a:pt x="242" y="591"/>
                  <a:pt x="303" y="591"/>
                </a:cubicBezTo>
                <a:cubicBezTo>
                  <a:pt x="363" y="591"/>
                  <a:pt x="424" y="586"/>
                  <a:pt x="484" y="577"/>
                </a:cubicBezTo>
                <a:lnTo>
                  <a:pt x="484" y="577"/>
                </a:lnTo>
                <a:cubicBezTo>
                  <a:pt x="410" y="595"/>
                  <a:pt x="345" y="633"/>
                  <a:pt x="289" y="679"/>
                </a:cubicBezTo>
                <a:lnTo>
                  <a:pt x="224" y="651"/>
                </a:lnTo>
                <a:lnTo>
                  <a:pt x="224" y="772"/>
                </a:lnTo>
                <a:cubicBezTo>
                  <a:pt x="224" y="819"/>
                  <a:pt x="270" y="865"/>
                  <a:pt x="345" y="884"/>
                </a:cubicBezTo>
                <a:cubicBezTo>
                  <a:pt x="369" y="892"/>
                  <a:pt x="394" y="896"/>
                  <a:pt x="419" y="896"/>
                </a:cubicBezTo>
                <a:cubicBezTo>
                  <a:pt x="480" y="896"/>
                  <a:pt x="540" y="871"/>
                  <a:pt x="586" y="819"/>
                </a:cubicBezTo>
                <a:lnTo>
                  <a:pt x="586" y="819"/>
                </a:lnTo>
                <a:cubicBezTo>
                  <a:pt x="549" y="884"/>
                  <a:pt x="596" y="949"/>
                  <a:pt x="689" y="967"/>
                </a:cubicBezTo>
                <a:cubicBezTo>
                  <a:pt x="711" y="975"/>
                  <a:pt x="733" y="978"/>
                  <a:pt x="756" y="978"/>
                </a:cubicBezTo>
                <a:cubicBezTo>
                  <a:pt x="819" y="978"/>
                  <a:pt x="882" y="950"/>
                  <a:pt x="930" y="902"/>
                </a:cubicBezTo>
                <a:cubicBezTo>
                  <a:pt x="949" y="884"/>
                  <a:pt x="958" y="856"/>
                  <a:pt x="958" y="819"/>
                </a:cubicBezTo>
                <a:lnTo>
                  <a:pt x="958" y="707"/>
                </a:lnTo>
                <a:cubicBezTo>
                  <a:pt x="1023" y="763"/>
                  <a:pt x="1107" y="809"/>
                  <a:pt x="1200" y="828"/>
                </a:cubicBezTo>
                <a:cubicBezTo>
                  <a:pt x="1222" y="835"/>
                  <a:pt x="1244" y="839"/>
                  <a:pt x="1267" y="839"/>
                </a:cubicBezTo>
                <a:cubicBezTo>
                  <a:pt x="1331" y="839"/>
                  <a:pt x="1394" y="811"/>
                  <a:pt x="1442" y="763"/>
                </a:cubicBezTo>
                <a:cubicBezTo>
                  <a:pt x="1451" y="754"/>
                  <a:pt x="1451" y="735"/>
                  <a:pt x="1451" y="726"/>
                </a:cubicBezTo>
                <a:lnTo>
                  <a:pt x="1451" y="633"/>
                </a:lnTo>
                <a:cubicBezTo>
                  <a:pt x="1498" y="623"/>
                  <a:pt x="1535" y="595"/>
                  <a:pt x="1563" y="558"/>
                </a:cubicBezTo>
                <a:cubicBezTo>
                  <a:pt x="1572" y="549"/>
                  <a:pt x="1581" y="540"/>
                  <a:pt x="1581" y="521"/>
                </a:cubicBezTo>
                <a:lnTo>
                  <a:pt x="1581" y="400"/>
                </a:lnTo>
                <a:lnTo>
                  <a:pt x="1544" y="437"/>
                </a:lnTo>
                <a:cubicBezTo>
                  <a:pt x="1516" y="428"/>
                  <a:pt x="1498" y="419"/>
                  <a:pt x="1479" y="409"/>
                </a:cubicBezTo>
                <a:cubicBezTo>
                  <a:pt x="1419" y="400"/>
                  <a:pt x="1356" y="395"/>
                  <a:pt x="1294" y="395"/>
                </a:cubicBezTo>
                <a:cubicBezTo>
                  <a:pt x="1233" y="395"/>
                  <a:pt x="1172" y="400"/>
                  <a:pt x="1116" y="409"/>
                </a:cubicBezTo>
                <a:cubicBezTo>
                  <a:pt x="1209" y="382"/>
                  <a:pt x="1293" y="326"/>
                  <a:pt x="1358" y="242"/>
                </a:cubicBezTo>
                <a:cubicBezTo>
                  <a:pt x="1367" y="233"/>
                  <a:pt x="1367" y="214"/>
                  <a:pt x="1367" y="196"/>
                </a:cubicBezTo>
                <a:lnTo>
                  <a:pt x="1367" y="75"/>
                </a:lnTo>
                <a:lnTo>
                  <a:pt x="1321" y="121"/>
                </a:lnTo>
                <a:cubicBezTo>
                  <a:pt x="1302" y="103"/>
                  <a:pt x="1274" y="93"/>
                  <a:pt x="1256" y="84"/>
                </a:cubicBezTo>
                <a:cubicBezTo>
                  <a:pt x="1234" y="80"/>
                  <a:pt x="1212" y="77"/>
                  <a:pt x="1191" y="77"/>
                </a:cubicBezTo>
                <a:cubicBezTo>
                  <a:pt x="1121" y="77"/>
                  <a:pt x="1057" y="102"/>
                  <a:pt x="1014" y="158"/>
                </a:cubicBezTo>
                <a:cubicBezTo>
                  <a:pt x="1051" y="93"/>
                  <a:pt x="1005" y="28"/>
                  <a:pt x="903" y="10"/>
                </a:cubicBezTo>
                <a:cubicBezTo>
                  <a:pt x="881" y="3"/>
                  <a:pt x="858" y="0"/>
                  <a:pt x="835" y="0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5" name="Google Shape;1075;p42"/>
          <p:cNvSpPr/>
          <p:nvPr/>
        </p:nvSpPr>
        <p:spPr>
          <a:xfrm>
            <a:off x="3160331" y="3661968"/>
            <a:ext cx="179341" cy="109269"/>
          </a:xfrm>
          <a:custGeom>
            <a:avLst/>
            <a:gdLst/>
            <a:ahLst/>
            <a:cxnLst/>
            <a:rect l="l" t="t" r="r" b="b"/>
            <a:pathLst>
              <a:path w="1638" h="998" extrusionOk="0">
                <a:moveTo>
                  <a:pt x="841" y="1"/>
                </a:moveTo>
                <a:cubicBezTo>
                  <a:pt x="697" y="1"/>
                  <a:pt x="585" y="174"/>
                  <a:pt x="680" y="308"/>
                </a:cubicBezTo>
                <a:cubicBezTo>
                  <a:pt x="605" y="234"/>
                  <a:pt x="512" y="178"/>
                  <a:pt x="410" y="159"/>
                </a:cubicBezTo>
                <a:cubicBezTo>
                  <a:pt x="388" y="152"/>
                  <a:pt x="366" y="148"/>
                  <a:pt x="343" y="148"/>
                </a:cubicBezTo>
                <a:cubicBezTo>
                  <a:pt x="280" y="148"/>
                  <a:pt x="219" y="176"/>
                  <a:pt x="178" y="224"/>
                </a:cubicBezTo>
                <a:cubicBezTo>
                  <a:pt x="141" y="279"/>
                  <a:pt x="185" y="342"/>
                  <a:pt x="273" y="371"/>
                </a:cubicBezTo>
                <a:lnTo>
                  <a:pt x="273" y="371"/>
                </a:lnTo>
                <a:cubicBezTo>
                  <a:pt x="253" y="365"/>
                  <a:pt x="233" y="362"/>
                  <a:pt x="213" y="362"/>
                </a:cubicBezTo>
                <a:cubicBezTo>
                  <a:pt x="149" y="362"/>
                  <a:pt x="86" y="390"/>
                  <a:pt x="38" y="438"/>
                </a:cubicBezTo>
                <a:cubicBezTo>
                  <a:pt x="1" y="494"/>
                  <a:pt x="47" y="559"/>
                  <a:pt x="150" y="587"/>
                </a:cubicBezTo>
                <a:cubicBezTo>
                  <a:pt x="205" y="596"/>
                  <a:pt x="266" y="601"/>
                  <a:pt x="326" y="601"/>
                </a:cubicBezTo>
                <a:cubicBezTo>
                  <a:pt x="387" y="601"/>
                  <a:pt x="447" y="596"/>
                  <a:pt x="503" y="587"/>
                </a:cubicBezTo>
                <a:lnTo>
                  <a:pt x="503" y="587"/>
                </a:lnTo>
                <a:cubicBezTo>
                  <a:pt x="410" y="615"/>
                  <a:pt x="326" y="671"/>
                  <a:pt x="261" y="754"/>
                </a:cubicBezTo>
                <a:cubicBezTo>
                  <a:pt x="224" y="810"/>
                  <a:pt x="271" y="875"/>
                  <a:pt x="373" y="903"/>
                </a:cubicBezTo>
                <a:cubicBezTo>
                  <a:pt x="395" y="910"/>
                  <a:pt x="417" y="914"/>
                  <a:pt x="440" y="914"/>
                </a:cubicBezTo>
                <a:cubicBezTo>
                  <a:pt x="503" y="914"/>
                  <a:pt x="567" y="886"/>
                  <a:pt x="615" y="838"/>
                </a:cubicBezTo>
                <a:lnTo>
                  <a:pt x="615" y="838"/>
                </a:lnTo>
                <a:cubicBezTo>
                  <a:pt x="577" y="894"/>
                  <a:pt x="624" y="959"/>
                  <a:pt x="717" y="987"/>
                </a:cubicBezTo>
                <a:cubicBezTo>
                  <a:pt x="739" y="994"/>
                  <a:pt x="761" y="998"/>
                  <a:pt x="784" y="998"/>
                </a:cubicBezTo>
                <a:cubicBezTo>
                  <a:pt x="847" y="998"/>
                  <a:pt x="911" y="970"/>
                  <a:pt x="959" y="922"/>
                </a:cubicBezTo>
                <a:cubicBezTo>
                  <a:pt x="996" y="847"/>
                  <a:pt x="996" y="764"/>
                  <a:pt x="959" y="699"/>
                </a:cubicBezTo>
                <a:lnTo>
                  <a:pt x="959" y="699"/>
                </a:lnTo>
                <a:cubicBezTo>
                  <a:pt x="1033" y="773"/>
                  <a:pt x="1126" y="819"/>
                  <a:pt x="1228" y="847"/>
                </a:cubicBezTo>
                <a:cubicBezTo>
                  <a:pt x="1250" y="855"/>
                  <a:pt x="1273" y="858"/>
                  <a:pt x="1295" y="858"/>
                </a:cubicBezTo>
                <a:cubicBezTo>
                  <a:pt x="1358" y="858"/>
                  <a:pt x="1420" y="830"/>
                  <a:pt x="1461" y="782"/>
                </a:cubicBezTo>
                <a:cubicBezTo>
                  <a:pt x="1494" y="724"/>
                  <a:pt x="1460" y="665"/>
                  <a:pt x="1385" y="640"/>
                </a:cubicBezTo>
                <a:lnTo>
                  <a:pt x="1385" y="640"/>
                </a:lnTo>
                <a:cubicBezTo>
                  <a:pt x="1398" y="643"/>
                  <a:pt x="1412" y="644"/>
                  <a:pt x="1425" y="644"/>
                </a:cubicBezTo>
                <a:cubicBezTo>
                  <a:pt x="1489" y="644"/>
                  <a:pt x="1552" y="616"/>
                  <a:pt x="1600" y="568"/>
                </a:cubicBezTo>
                <a:cubicBezTo>
                  <a:pt x="1638" y="503"/>
                  <a:pt x="1600" y="438"/>
                  <a:pt x="1498" y="420"/>
                </a:cubicBezTo>
                <a:cubicBezTo>
                  <a:pt x="1438" y="406"/>
                  <a:pt x="1375" y="399"/>
                  <a:pt x="1313" y="399"/>
                </a:cubicBezTo>
                <a:cubicBezTo>
                  <a:pt x="1252" y="399"/>
                  <a:pt x="1191" y="406"/>
                  <a:pt x="1135" y="420"/>
                </a:cubicBezTo>
                <a:cubicBezTo>
                  <a:pt x="1228" y="392"/>
                  <a:pt x="1312" y="327"/>
                  <a:pt x="1377" y="252"/>
                </a:cubicBezTo>
                <a:cubicBezTo>
                  <a:pt x="1414" y="187"/>
                  <a:pt x="1368" y="122"/>
                  <a:pt x="1275" y="103"/>
                </a:cubicBezTo>
                <a:cubicBezTo>
                  <a:pt x="1251" y="96"/>
                  <a:pt x="1226" y="93"/>
                  <a:pt x="1203" y="93"/>
                </a:cubicBezTo>
                <a:cubicBezTo>
                  <a:pt x="1136" y="93"/>
                  <a:pt x="1074" y="120"/>
                  <a:pt x="1033" y="168"/>
                </a:cubicBezTo>
                <a:cubicBezTo>
                  <a:pt x="1070" y="103"/>
                  <a:pt x="1024" y="38"/>
                  <a:pt x="922" y="20"/>
                </a:cubicBezTo>
                <a:cubicBezTo>
                  <a:pt x="894" y="7"/>
                  <a:pt x="867" y="1"/>
                  <a:pt x="841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6" name="Google Shape;1076;p42"/>
          <p:cNvSpPr/>
          <p:nvPr/>
        </p:nvSpPr>
        <p:spPr>
          <a:xfrm>
            <a:off x="2607526" y="3525546"/>
            <a:ext cx="278098" cy="129414"/>
          </a:xfrm>
          <a:custGeom>
            <a:avLst/>
            <a:gdLst/>
            <a:ahLst/>
            <a:cxnLst/>
            <a:rect l="l" t="t" r="r" b="b"/>
            <a:pathLst>
              <a:path w="2540" h="1182" extrusionOk="0">
                <a:moveTo>
                  <a:pt x="0" y="1"/>
                </a:moveTo>
                <a:lnTo>
                  <a:pt x="0" y="373"/>
                </a:lnTo>
                <a:cubicBezTo>
                  <a:pt x="0" y="931"/>
                  <a:pt x="661" y="1182"/>
                  <a:pt x="1256" y="1182"/>
                </a:cubicBezTo>
                <a:cubicBezTo>
                  <a:pt x="1851" y="1182"/>
                  <a:pt x="2539" y="931"/>
                  <a:pt x="2539" y="373"/>
                </a:cubicBezTo>
                <a:lnTo>
                  <a:pt x="2539" y="1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7" name="Google Shape;1077;p42"/>
          <p:cNvSpPr/>
          <p:nvPr/>
        </p:nvSpPr>
        <p:spPr>
          <a:xfrm>
            <a:off x="2607526" y="3440036"/>
            <a:ext cx="278098" cy="175289"/>
          </a:xfrm>
          <a:custGeom>
            <a:avLst/>
            <a:gdLst/>
            <a:ahLst/>
            <a:cxnLst/>
            <a:rect l="l" t="t" r="r" b="b"/>
            <a:pathLst>
              <a:path w="2540" h="1601" extrusionOk="0">
                <a:moveTo>
                  <a:pt x="1256" y="1"/>
                </a:moveTo>
                <a:cubicBezTo>
                  <a:pt x="698" y="1"/>
                  <a:pt x="0" y="233"/>
                  <a:pt x="0" y="791"/>
                </a:cubicBezTo>
                <a:cubicBezTo>
                  <a:pt x="0" y="1349"/>
                  <a:pt x="661" y="1600"/>
                  <a:pt x="1256" y="1600"/>
                </a:cubicBezTo>
                <a:cubicBezTo>
                  <a:pt x="1851" y="1600"/>
                  <a:pt x="2539" y="1349"/>
                  <a:pt x="2539" y="791"/>
                </a:cubicBezTo>
                <a:cubicBezTo>
                  <a:pt x="2539" y="224"/>
                  <a:pt x="1823" y="1"/>
                  <a:pt x="125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8" name="Google Shape;1078;p42"/>
          <p:cNvSpPr/>
          <p:nvPr/>
        </p:nvSpPr>
        <p:spPr>
          <a:xfrm>
            <a:off x="2622745" y="3446167"/>
            <a:ext cx="246566" cy="155910"/>
          </a:xfrm>
          <a:custGeom>
            <a:avLst/>
            <a:gdLst/>
            <a:ahLst/>
            <a:cxnLst/>
            <a:rect l="l" t="t" r="r" b="b"/>
            <a:pathLst>
              <a:path w="2252" h="1424" extrusionOk="0">
                <a:moveTo>
                  <a:pt x="1117" y="1"/>
                </a:moveTo>
                <a:cubicBezTo>
                  <a:pt x="624" y="1"/>
                  <a:pt x="1" y="205"/>
                  <a:pt x="1" y="698"/>
                </a:cubicBezTo>
                <a:cubicBezTo>
                  <a:pt x="1" y="1191"/>
                  <a:pt x="587" y="1423"/>
                  <a:pt x="1117" y="1423"/>
                </a:cubicBezTo>
                <a:cubicBezTo>
                  <a:pt x="1647" y="1423"/>
                  <a:pt x="2251" y="1200"/>
                  <a:pt x="2251" y="698"/>
                </a:cubicBezTo>
                <a:cubicBezTo>
                  <a:pt x="2251" y="205"/>
                  <a:pt x="1628" y="1"/>
                  <a:pt x="111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9" name="Google Shape;1079;p42"/>
          <p:cNvSpPr/>
          <p:nvPr/>
        </p:nvSpPr>
        <p:spPr>
          <a:xfrm>
            <a:off x="2621759" y="3446167"/>
            <a:ext cx="246456" cy="85619"/>
          </a:xfrm>
          <a:custGeom>
            <a:avLst/>
            <a:gdLst/>
            <a:ahLst/>
            <a:cxnLst/>
            <a:rect l="l" t="t" r="r" b="b"/>
            <a:pathLst>
              <a:path w="2251" h="782" extrusionOk="0">
                <a:moveTo>
                  <a:pt x="1116" y="1"/>
                </a:moveTo>
                <a:cubicBezTo>
                  <a:pt x="614" y="1"/>
                  <a:pt x="1" y="205"/>
                  <a:pt x="1" y="698"/>
                </a:cubicBezTo>
                <a:cubicBezTo>
                  <a:pt x="1" y="717"/>
                  <a:pt x="1" y="745"/>
                  <a:pt x="1" y="772"/>
                </a:cubicBezTo>
                <a:cubicBezTo>
                  <a:pt x="66" y="335"/>
                  <a:pt x="661" y="140"/>
                  <a:pt x="1126" y="140"/>
                </a:cubicBezTo>
                <a:cubicBezTo>
                  <a:pt x="1609" y="140"/>
                  <a:pt x="2195" y="335"/>
                  <a:pt x="2251" y="782"/>
                </a:cubicBezTo>
                <a:cubicBezTo>
                  <a:pt x="2251" y="754"/>
                  <a:pt x="2251" y="735"/>
                  <a:pt x="2251" y="707"/>
                </a:cubicBezTo>
                <a:cubicBezTo>
                  <a:pt x="2251" y="215"/>
                  <a:pt x="1628" y="1"/>
                  <a:pt x="1116" y="1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0" name="Google Shape;1080;p42"/>
          <p:cNvSpPr/>
          <p:nvPr/>
        </p:nvSpPr>
        <p:spPr>
          <a:xfrm>
            <a:off x="2660409" y="3480765"/>
            <a:ext cx="173209" cy="107736"/>
          </a:xfrm>
          <a:custGeom>
            <a:avLst/>
            <a:gdLst/>
            <a:ahLst/>
            <a:cxnLst/>
            <a:rect l="l" t="t" r="r" b="b"/>
            <a:pathLst>
              <a:path w="1582" h="984" extrusionOk="0">
                <a:moveTo>
                  <a:pt x="1340" y="624"/>
                </a:moveTo>
                <a:cubicBezTo>
                  <a:pt x="1368" y="633"/>
                  <a:pt x="1405" y="633"/>
                  <a:pt x="1433" y="633"/>
                </a:cubicBezTo>
                <a:lnTo>
                  <a:pt x="1405" y="652"/>
                </a:lnTo>
                <a:cubicBezTo>
                  <a:pt x="1387" y="642"/>
                  <a:pt x="1368" y="633"/>
                  <a:pt x="1340" y="624"/>
                </a:cubicBezTo>
                <a:close/>
                <a:moveTo>
                  <a:pt x="940" y="689"/>
                </a:moveTo>
                <a:lnTo>
                  <a:pt x="949" y="698"/>
                </a:lnTo>
                <a:lnTo>
                  <a:pt x="940" y="708"/>
                </a:lnTo>
                <a:lnTo>
                  <a:pt x="940" y="689"/>
                </a:lnTo>
                <a:close/>
                <a:moveTo>
                  <a:pt x="829" y="1"/>
                </a:moveTo>
                <a:cubicBezTo>
                  <a:pt x="781" y="1"/>
                  <a:pt x="736" y="13"/>
                  <a:pt x="698" y="38"/>
                </a:cubicBezTo>
                <a:lnTo>
                  <a:pt x="633" y="47"/>
                </a:lnTo>
                <a:lnTo>
                  <a:pt x="633" y="150"/>
                </a:lnTo>
                <a:cubicBezTo>
                  <a:pt x="633" y="196"/>
                  <a:pt x="643" y="252"/>
                  <a:pt x="661" y="298"/>
                </a:cubicBezTo>
                <a:cubicBezTo>
                  <a:pt x="587" y="224"/>
                  <a:pt x="494" y="168"/>
                  <a:pt x="392" y="150"/>
                </a:cubicBezTo>
                <a:cubicBezTo>
                  <a:pt x="368" y="143"/>
                  <a:pt x="344" y="140"/>
                  <a:pt x="320" y="140"/>
                </a:cubicBezTo>
                <a:cubicBezTo>
                  <a:pt x="276" y="140"/>
                  <a:pt x="232" y="150"/>
                  <a:pt x="196" y="168"/>
                </a:cubicBezTo>
                <a:lnTo>
                  <a:pt x="140" y="122"/>
                </a:lnTo>
                <a:lnTo>
                  <a:pt x="140" y="252"/>
                </a:lnTo>
                <a:cubicBezTo>
                  <a:pt x="140" y="297"/>
                  <a:pt x="175" y="342"/>
                  <a:pt x="244" y="361"/>
                </a:cubicBezTo>
                <a:lnTo>
                  <a:pt x="244" y="361"/>
                </a:lnTo>
                <a:cubicBezTo>
                  <a:pt x="224" y="356"/>
                  <a:pt x="203" y="354"/>
                  <a:pt x="183" y="354"/>
                </a:cubicBezTo>
                <a:cubicBezTo>
                  <a:pt x="142" y="354"/>
                  <a:pt x="102" y="364"/>
                  <a:pt x="66" y="382"/>
                </a:cubicBezTo>
                <a:lnTo>
                  <a:pt x="1" y="345"/>
                </a:lnTo>
                <a:lnTo>
                  <a:pt x="1" y="466"/>
                </a:lnTo>
                <a:cubicBezTo>
                  <a:pt x="1" y="512"/>
                  <a:pt x="47" y="559"/>
                  <a:pt x="113" y="577"/>
                </a:cubicBezTo>
                <a:cubicBezTo>
                  <a:pt x="173" y="587"/>
                  <a:pt x="236" y="591"/>
                  <a:pt x="297" y="591"/>
                </a:cubicBezTo>
                <a:cubicBezTo>
                  <a:pt x="359" y="591"/>
                  <a:pt x="419" y="587"/>
                  <a:pt x="475" y="577"/>
                </a:cubicBezTo>
                <a:lnTo>
                  <a:pt x="475" y="577"/>
                </a:lnTo>
                <a:cubicBezTo>
                  <a:pt x="410" y="605"/>
                  <a:pt x="345" y="642"/>
                  <a:pt x="289" y="680"/>
                </a:cubicBezTo>
                <a:lnTo>
                  <a:pt x="224" y="661"/>
                </a:lnTo>
                <a:lnTo>
                  <a:pt x="224" y="773"/>
                </a:lnTo>
                <a:cubicBezTo>
                  <a:pt x="224" y="819"/>
                  <a:pt x="261" y="866"/>
                  <a:pt x="336" y="894"/>
                </a:cubicBezTo>
                <a:cubicBezTo>
                  <a:pt x="358" y="898"/>
                  <a:pt x="380" y="900"/>
                  <a:pt x="401" y="900"/>
                </a:cubicBezTo>
                <a:cubicBezTo>
                  <a:pt x="471" y="900"/>
                  <a:pt x="535" y="876"/>
                  <a:pt x="578" y="819"/>
                </a:cubicBezTo>
                <a:lnTo>
                  <a:pt x="578" y="819"/>
                </a:lnTo>
                <a:cubicBezTo>
                  <a:pt x="540" y="884"/>
                  <a:pt x="587" y="949"/>
                  <a:pt x="689" y="977"/>
                </a:cubicBezTo>
                <a:cubicBezTo>
                  <a:pt x="709" y="982"/>
                  <a:pt x="729" y="984"/>
                  <a:pt x="749" y="984"/>
                </a:cubicBezTo>
                <a:cubicBezTo>
                  <a:pt x="815" y="984"/>
                  <a:pt x="879" y="960"/>
                  <a:pt x="922" y="903"/>
                </a:cubicBezTo>
                <a:cubicBezTo>
                  <a:pt x="940" y="884"/>
                  <a:pt x="949" y="856"/>
                  <a:pt x="959" y="819"/>
                </a:cubicBezTo>
                <a:cubicBezTo>
                  <a:pt x="959" y="810"/>
                  <a:pt x="959" y="801"/>
                  <a:pt x="959" y="791"/>
                </a:cubicBezTo>
                <a:lnTo>
                  <a:pt x="959" y="717"/>
                </a:lnTo>
                <a:cubicBezTo>
                  <a:pt x="1024" y="773"/>
                  <a:pt x="1108" y="819"/>
                  <a:pt x="1201" y="838"/>
                </a:cubicBezTo>
                <a:cubicBezTo>
                  <a:pt x="1222" y="845"/>
                  <a:pt x="1245" y="849"/>
                  <a:pt x="1267" y="849"/>
                </a:cubicBezTo>
                <a:cubicBezTo>
                  <a:pt x="1330" y="849"/>
                  <a:pt x="1392" y="821"/>
                  <a:pt x="1433" y="773"/>
                </a:cubicBezTo>
                <a:cubicBezTo>
                  <a:pt x="1442" y="763"/>
                  <a:pt x="1452" y="745"/>
                  <a:pt x="1452" y="735"/>
                </a:cubicBezTo>
                <a:lnTo>
                  <a:pt x="1452" y="633"/>
                </a:lnTo>
                <a:cubicBezTo>
                  <a:pt x="1498" y="624"/>
                  <a:pt x="1535" y="596"/>
                  <a:pt x="1563" y="568"/>
                </a:cubicBezTo>
                <a:cubicBezTo>
                  <a:pt x="1573" y="549"/>
                  <a:pt x="1573" y="540"/>
                  <a:pt x="1582" y="531"/>
                </a:cubicBezTo>
                <a:lnTo>
                  <a:pt x="1582" y="401"/>
                </a:lnTo>
                <a:lnTo>
                  <a:pt x="1535" y="438"/>
                </a:lnTo>
                <a:cubicBezTo>
                  <a:pt x="1517" y="429"/>
                  <a:pt x="1498" y="419"/>
                  <a:pt x="1480" y="410"/>
                </a:cubicBezTo>
                <a:cubicBezTo>
                  <a:pt x="1419" y="401"/>
                  <a:pt x="1356" y="396"/>
                  <a:pt x="1294" y="396"/>
                </a:cubicBezTo>
                <a:cubicBezTo>
                  <a:pt x="1231" y="396"/>
                  <a:pt x="1168" y="401"/>
                  <a:pt x="1108" y="410"/>
                </a:cubicBezTo>
                <a:cubicBezTo>
                  <a:pt x="1210" y="382"/>
                  <a:pt x="1294" y="326"/>
                  <a:pt x="1359" y="243"/>
                </a:cubicBezTo>
                <a:cubicBezTo>
                  <a:pt x="1368" y="233"/>
                  <a:pt x="1368" y="215"/>
                  <a:pt x="1368" y="196"/>
                </a:cubicBezTo>
                <a:lnTo>
                  <a:pt x="1368" y="75"/>
                </a:lnTo>
                <a:lnTo>
                  <a:pt x="1321" y="122"/>
                </a:lnTo>
                <a:cubicBezTo>
                  <a:pt x="1303" y="103"/>
                  <a:pt x="1275" y="94"/>
                  <a:pt x="1247" y="94"/>
                </a:cubicBezTo>
                <a:cubicBezTo>
                  <a:pt x="1225" y="87"/>
                  <a:pt x="1203" y="83"/>
                  <a:pt x="1180" y="83"/>
                </a:cubicBezTo>
                <a:cubicBezTo>
                  <a:pt x="1117" y="83"/>
                  <a:pt x="1053" y="111"/>
                  <a:pt x="1005" y="159"/>
                </a:cubicBezTo>
                <a:cubicBezTo>
                  <a:pt x="1042" y="94"/>
                  <a:pt x="996" y="29"/>
                  <a:pt x="903" y="10"/>
                </a:cubicBezTo>
                <a:cubicBezTo>
                  <a:pt x="878" y="4"/>
                  <a:pt x="853" y="1"/>
                  <a:pt x="829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1" name="Google Shape;1081;p42"/>
          <p:cNvSpPr/>
          <p:nvPr/>
        </p:nvSpPr>
        <p:spPr>
          <a:xfrm>
            <a:off x="2658438" y="3466532"/>
            <a:ext cx="179341" cy="110144"/>
          </a:xfrm>
          <a:custGeom>
            <a:avLst/>
            <a:gdLst/>
            <a:ahLst/>
            <a:cxnLst/>
            <a:rect l="l" t="t" r="r" b="b"/>
            <a:pathLst>
              <a:path w="1638" h="1006" extrusionOk="0">
                <a:moveTo>
                  <a:pt x="840" y="0"/>
                </a:moveTo>
                <a:cubicBezTo>
                  <a:pt x="697" y="0"/>
                  <a:pt x="585" y="175"/>
                  <a:pt x="679" y="317"/>
                </a:cubicBezTo>
                <a:cubicBezTo>
                  <a:pt x="605" y="242"/>
                  <a:pt x="512" y="187"/>
                  <a:pt x="410" y="159"/>
                </a:cubicBezTo>
                <a:cubicBezTo>
                  <a:pt x="388" y="151"/>
                  <a:pt x="365" y="148"/>
                  <a:pt x="343" y="148"/>
                </a:cubicBezTo>
                <a:cubicBezTo>
                  <a:pt x="279" y="148"/>
                  <a:pt x="216" y="176"/>
                  <a:pt x="168" y="224"/>
                </a:cubicBezTo>
                <a:cubicBezTo>
                  <a:pt x="134" y="282"/>
                  <a:pt x="169" y="341"/>
                  <a:pt x="250" y="366"/>
                </a:cubicBezTo>
                <a:lnTo>
                  <a:pt x="250" y="366"/>
                </a:lnTo>
                <a:cubicBezTo>
                  <a:pt x="236" y="363"/>
                  <a:pt x="221" y="362"/>
                  <a:pt x="207" y="362"/>
                </a:cubicBezTo>
                <a:cubicBezTo>
                  <a:pt x="140" y="362"/>
                  <a:pt x="79" y="390"/>
                  <a:pt x="38" y="438"/>
                </a:cubicBezTo>
                <a:cubicBezTo>
                  <a:pt x="0" y="503"/>
                  <a:pt x="47" y="568"/>
                  <a:pt x="140" y="586"/>
                </a:cubicBezTo>
                <a:cubicBezTo>
                  <a:pt x="200" y="600"/>
                  <a:pt x="261" y="607"/>
                  <a:pt x="321" y="607"/>
                </a:cubicBezTo>
                <a:cubicBezTo>
                  <a:pt x="382" y="607"/>
                  <a:pt x="442" y="600"/>
                  <a:pt x="503" y="586"/>
                </a:cubicBezTo>
                <a:lnTo>
                  <a:pt x="503" y="586"/>
                </a:lnTo>
                <a:cubicBezTo>
                  <a:pt x="410" y="624"/>
                  <a:pt x="326" y="679"/>
                  <a:pt x="261" y="754"/>
                </a:cubicBezTo>
                <a:cubicBezTo>
                  <a:pt x="224" y="810"/>
                  <a:pt x="270" y="884"/>
                  <a:pt x="363" y="903"/>
                </a:cubicBezTo>
                <a:cubicBezTo>
                  <a:pt x="387" y="910"/>
                  <a:pt x="412" y="913"/>
                  <a:pt x="435" y="913"/>
                </a:cubicBezTo>
                <a:cubicBezTo>
                  <a:pt x="502" y="913"/>
                  <a:pt x="564" y="886"/>
                  <a:pt x="605" y="838"/>
                </a:cubicBezTo>
                <a:lnTo>
                  <a:pt x="605" y="838"/>
                </a:lnTo>
                <a:cubicBezTo>
                  <a:pt x="568" y="893"/>
                  <a:pt x="614" y="968"/>
                  <a:pt x="716" y="986"/>
                </a:cubicBezTo>
                <a:cubicBezTo>
                  <a:pt x="745" y="1000"/>
                  <a:pt x="773" y="1006"/>
                  <a:pt x="799" y="1006"/>
                </a:cubicBezTo>
                <a:cubicBezTo>
                  <a:pt x="940" y="1006"/>
                  <a:pt x="1044" y="839"/>
                  <a:pt x="958" y="698"/>
                </a:cubicBezTo>
                <a:lnTo>
                  <a:pt x="958" y="698"/>
                </a:lnTo>
                <a:cubicBezTo>
                  <a:pt x="1033" y="772"/>
                  <a:pt x="1126" y="828"/>
                  <a:pt x="1228" y="847"/>
                </a:cubicBezTo>
                <a:cubicBezTo>
                  <a:pt x="1250" y="854"/>
                  <a:pt x="1272" y="858"/>
                  <a:pt x="1295" y="858"/>
                </a:cubicBezTo>
                <a:cubicBezTo>
                  <a:pt x="1358" y="858"/>
                  <a:pt x="1419" y="830"/>
                  <a:pt x="1460" y="782"/>
                </a:cubicBezTo>
                <a:cubicBezTo>
                  <a:pt x="1497" y="727"/>
                  <a:pt x="1453" y="664"/>
                  <a:pt x="1365" y="635"/>
                </a:cubicBezTo>
                <a:lnTo>
                  <a:pt x="1365" y="635"/>
                </a:lnTo>
                <a:cubicBezTo>
                  <a:pt x="1385" y="641"/>
                  <a:pt x="1405" y="644"/>
                  <a:pt x="1425" y="644"/>
                </a:cubicBezTo>
                <a:cubicBezTo>
                  <a:pt x="1488" y="644"/>
                  <a:pt x="1552" y="616"/>
                  <a:pt x="1600" y="568"/>
                </a:cubicBezTo>
                <a:cubicBezTo>
                  <a:pt x="1637" y="512"/>
                  <a:pt x="1591" y="447"/>
                  <a:pt x="1498" y="419"/>
                </a:cubicBezTo>
                <a:cubicBezTo>
                  <a:pt x="1437" y="410"/>
                  <a:pt x="1374" y="405"/>
                  <a:pt x="1312" y="405"/>
                </a:cubicBezTo>
                <a:cubicBezTo>
                  <a:pt x="1249" y="405"/>
                  <a:pt x="1186" y="410"/>
                  <a:pt x="1126" y="419"/>
                </a:cubicBezTo>
                <a:cubicBezTo>
                  <a:pt x="1228" y="391"/>
                  <a:pt x="1312" y="335"/>
                  <a:pt x="1377" y="252"/>
                </a:cubicBezTo>
                <a:cubicBezTo>
                  <a:pt x="1414" y="196"/>
                  <a:pt x="1367" y="131"/>
                  <a:pt x="1265" y="103"/>
                </a:cubicBezTo>
                <a:cubicBezTo>
                  <a:pt x="1243" y="96"/>
                  <a:pt x="1221" y="92"/>
                  <a:pt x="1198" y="92"/>
                </a:cubicBezTo>
                <a:cubicBezTo>
                  <a:pt x="1135" y="92"/>
                  <a:pt x="1071" y="120"/>
                  <a:pt x="1023" y="168"/>
                </a:cubicBezTo>
                <a:cubicBezTo>
                  <a:pt x="1060" y="112"/>
                  <a:pt x="1014" y="47"/>
                  <a:pt x="921" y="19"/>
                </a:cubicBezTo>
                <a:cubicBezTo>
                  <a:pt x="894" y="6"/>
                  <a:pt x="866" y="0"/>
                  <a:pt x="84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2" name="Google Shape;1082;p42"/>
          <p:cNvSpPr/>
          <p:nvPr/>
        </p:nvSpPr>
        <p:spPr>
          <a:xfrm>
            <a:off x="2841721" y="3597918"/>
            <a:ext cx="277989" cy="130400"/>
          </a:xfrm>
          <a:custGeom>
            <a:avLst/>
            <a:gdLst/>
            <a:ahLst/>
            <a:cxnLst/>
            <a:rect l="l" t="t" r="r" b="b"/>
            <a:pathLst>
              <a:path w="2539" h="1191" extrusionOk="0">
                <a:moveTo>
                  <a:pt x="0" y="0"/>
                </a:moveTo>
                <a:lnTo>
                  <a:pt x="0" y="372"/>
                </a:lnTo>
                <a:cubicBezTo>
                  <a:pt x="0" y="930"/>
                  <a:pt x="670" y="1191"/>
                  <a:pt x="1265" y="1191"/>
                </a:cubicBezTo>
                <a:cubicBezTo>
                  <a:pt x="1851" y="1191"/>
                  <a:pt x="2539" y="939"/>
                  <a:pt x="2539" y="372"/>
                </a:cubicBezTo>
                <a:lnTo>
                  <a:pt x="253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3" name="Google Shape;1083;p42"/>
          <p:cNvSpPr/>
          <p:nvPr/>
        </p:nvSpPr>
        <p:spPr>
          <a:xfrm>
            <a:off x="2841721" y="3512407"/>
            <a:ext cx="277989" cy="176165"/>
          </a:xfrm>
          <a:custGeom>
            <a:avLst/>
            <a:gdLst/>
            <a:ahLst/>
            <a:cxnLst/>
            <a:rect l="l" t="t" r="r" b="b"/>
            <a:pathLst>
              <a:path w="2539" h="1609" extrusionOk="0">
                <a:moveTo>
                  <a:pt x="1256" y="0"/>
                </a:moveTo>
                <a:cubicBezTo>
                  <a:pt x="698" y="0"/>
                  <a:pt x="0" y="233"/>
                  <a:pt x="0" y="791"/>
                </a:cubicBezTo>
                <a:cubicBezTo>
                  <a:pt x="0" y="1348"/>
                  <a:pt x="660" y="1609"/>
                  <a:pt x="1256" y="1609"/>
                </a:cubicBezTo>
                <a:cubicBezTo>
                  <a:pt x="1851" y="1609"/>
                  <a:pt x="2539" y="1348"/>
                  <a:pt x="2539" y="791"/>
                </a:cubicBezTo>
                <a:cubicBezTo>
                  <a:pt x="2539" y="233"/>
                  <a:pt x="1823" y="0"/>
                  <a:pt x="125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4" name="Google Shape;1084;p42"/>
          <p:cNvSpPr/>
          <p:nvPr/>
        </p:nvSpPr>
        <p:spPr>
          <a:xfrm>
            <a:off x="2856940" y="3519524"/>
            <a:ext cx="246566" cy="155801"/>
          </a:xfrm>
          <a:custGeom>
            <a:avLst/>
            <a:gdLst/>
            <a:ahLst/>
            <a:cxnLst/>
            <a:rect l="l" t="t" r="r" b="b"/>
            <a:pathLst>
              <a:path w="2252" h="1423" extrusionOk="0">
                <a:moveTo>
                  <a:pt x="1117" y="0"/>
                </a:moveTo>
                <a:cubicBezTo>
                  <a:pt x="624" y="0"/>
                  <a:pt x="1" y="205"/>
                  <a:pt x="1" y="698"/>
                </a:cubicBezTo>
                <a:cubicBezTo>
                  <a:pt x="1" y="1181"/>
                  <a:pt x="587" y="1423"/>
                  <a:pt x="1117" y="1423"/>
                </a:cubicBezTo>
                <a:cubicBezTo>
                  <a:pt x="1647" y="1423"/>
                  <a:pt x="2251" y="1200"/>
                  <a:pt x="2251" y="698"/>
                </a:cubicBezTo>
                <a:cubicBezTo>
                  <a:pt x="2251" y="205"/>
                  <a:pt x="1628" y="0"/>
                  <a:pt x="111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5" name="Google Shape;1085;p42"/>
          <p:cNvSpPr/>
          <p:nvPr/>
        </p:nvSpPr>
        <p:spPr>
          <a:xfrm>
            <a:off x="2855954" y="3519524"/>
            <a:ext cx="246456" cy="85619"/>
          </a:xfrm>
          <a:custGeom>
            <a:avLst/>
            <a:gdLst/>
            <a:ahLst/>
            <a:cxnLst/>
            <a:rect l="l" t="t" r="r" b="b"/>
            <a:pathLst>
              <a:path w="2251" h="782" extrusionOk="0">
                <a:moveTo>
                  <a:pt x="1116" y="0"/>
                </a:moveTo>
                <a:cubicBezTo>
                  <a:pt x="605" y="0"/>
                  <a:pt x="0" y="205"/>
                  <a:pt x="0" y="698"/>
                </a:cubicBezTo>
                <a:cubicBezTo>
                  <a:pt x="0" y="716"/>
                  <a:pt x="0" y="744"/>
                  <a:pt x="0" y="772"/>
                </a:cubicBezTo>
                <a:cubicBezTo>
                  <a:pt x="75" y="326"/>
                  <a:pt x="661" y="140"/>
                  <a:pt x="1126" y="140"/>
                </a:cubicBezTo>
                <a:cubicBezTo>
                  <a:pt x="1600" y="140"/>
                  <a:pt x="2195" y="335"/>
                  <a:pt x="2251" y="781"/>
                </a:cubicBezTo>
                <a:cubicBezTo>
                  <a:pt x="2251" y="753"/>
                  <a:pt x="2251" y="726"/>
                  <a:pt x="2251" y="707"/>
                </a:cubicBezTo>
                <a:cubicBezTo>
                  <a:pt x="2251" y="214"/>
                  <a:pt x="1628" y="0"/>
                  <a:pt x="1116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6" name="Google Shape;1086;p42"/>
          <p:cNvSpPr/>
          <p:nvPr/>
        </p:nvSpPr>
        <p:spPr>
          <a:xfrm>
            <a:off x="2894604" y="3554122"/>
            <a:ext cx="173209" cy="108174"/>
          </a:xfrm>
          <a:custGeom>
            <a:avLst/>
            <a:gdLst/>
            <a:ahLst/>
            <a:cxnLst/>
            <a:rect l="l" t="t" r="r" b="b"/>
            <a:pathLst>
              <a:path w="1582" h="988" extrusionOk="0">
                <a:moveTo>
                  <a:pt x="1340" y="623"/>
                </a:moveTo>
                <a:cubicBezTo>
                  <a:pt x="1368" y="633"/>
                  <a:pt x="1405" y="633"/>
                  <a:pt x="1433" y="633"/>
                </a:cubicBezTo>
                <a:lnTo>
                  <a:pt x="1414" y="651"/>
                </a:lnTo>
                <a:cubicBezTo>
                  <a:pt x="1386" y="642"/>
                  <a:pt x="1368" y="633"/>
                  <a:pt x="1340" y="623"/>
                </a:cubicBezTo>
                <a:close/>
                <a:moveTo>
                  <a:pt x="949" y="689"/>
                </a:moveTo>
                <a:lnTo>
                  <a:pt x="959" y="698"/>
                </a:lnTo>
                <a:lnTo>
                  <a:pt x="949" y="707"/>
                </a:lnTo>
                <a:cubicBezTo>
                  <a:pt x="940" y="698"/>
                  <a:pt x="940" y="698"/>
                  <a:pt x="949" y="689"/>
                </a:cubicBezTo>
                <a:close/>
                <a:moveTo>
                  <a:pt x="833" y="0"/>
                </a:moveTo>
                <a:cubicBezTo>
                  <a:pt x="785" y="0"/>
                  <a:pt x="735" y="13"/>
                  <a:pt x="698" y="38"/>
                </a:cubicBezTo>
                <a:lnTo>
                  <a:pt x="633" y="56"/>
                </a:lnTo>
                <a:lnTo>
                  <a:pt x="633" y="149"/>
                </a:lnTo>
                <a:cubicBezTo>
                  <a:pt x="633" y="205"/>
                  <a:pt x="642" y="251"/>
                  <a:pt x="661" y="298"/>
                </a:cubicBezTo>
                <a:cubicBezTo>
                  <a:pt x="587" y="224"/>
                  <a:pt x="494" y="177"/>
                  <a:pt x="391" y="149"/>
                </a:cubicBezTo>
                <a:cubicBezTo>
                  <a:pt x="370" y="143"/>
                  <a:pt x="347" y="140"/>
                  <a:pt x="324" y="140"/>
                </a:cubicBezTo>
                <a:cubicBezTo>
                  <a:pt x="279" y="140"/>
                  <a:pt x="233" y="152"/>
                  <a:pt x="196" y="177"/>
                </a:cubicBezTo>
                <a:lnTo>
                  <a:pt x="140" y="131"/>
                </a:lnTo>
                <a:lnTo>
                  <a:pt x="140" y="251"/>
                </a:lnTo>
                <a:cubicBezTo>
                  <a:pt x="140" y="296"/>
                  <a:pt x="175" y="341"/>
                  <a:pt x="244" y="361"/>
                </a:cubicBezTo>
                <a:lnTo>
                  <a:pt x="244" y="361"/>
                </a:lnTo>
                <a:cubicBezTo>
                  <a:pt x="224" y="356"/>
                  <a:pt x="203" y="353"/>
                  <a:pt x="183" y="353"/>
                </a:cubicBezTo>
                <a:cubicBezTo>
                  <a:pt x="142" y="353"/>
                  <a:pt x="102" y="364"/>
                  <a:pt x="66" y="382"/>
                </a:cubicBezTo>
                <a:lnTo>
                  <a:pt x="1" y="344"/>
                </a:lnTo>
                <a:lnTo>
                  <a:pt x="1" y="465"/>
                </a:lnTo>
                <a:cubicBezTo>
                  <a:pt x="1" y="512"/>
                  <a:pt x="47" y="558"/>
                  <a:pt x="122" y="577"/>
                </a:cubicBezTo>
                <a:cubicBezTo>
                  <a:pt x="177" y="591"/>
                  <a:pt x="238" y="598"/>
                  <a:pt x="298" y="598"/>
                </a:cubicBezTo>
                <a:cubicBezTo>
                  <a:pt x="359" y="598"/>
                  <a:pt x="419" y="591"/>
                  <a:pt x="475" y="577"/>
                </a:cubicBezTo>
                <a:lnTo>
                  <a:pt x="475" y="577"/>
                </a:lnTo>
                <a:cubicBezTo>
                  <a:pt x="410" y="605"/>
                  <a:pt x="345" y="642"/>
                  <a:pt x="289" y="689"/>
                </a:cubicBezTo>
                <a:lnTo>
                  <a:pt x="224" y="661"/>
                </a:lnTo>
                <a:lnTo>
                  <a:pt x="224" y="772"/>
                </a:lnTo>
                <a:cubicBezTo>
                  <a:pt x="224" y="819"/>
                  <a:pt x="270" y="865"/>
                  <a:pt x="345" y="893"/>
                </a:cubicBezTo>
                <a:cubicBezTo>
                  <a:pt x="367" y="900"/>
                  <a:pt x="389" y="904"/>
                  <a:pt x="412" y="904"/>
                </a:cubicBezTo>
                <a:cubicBezTo>
                  <a:pt x="475" y="904"/>
                  <a:pt x="536" y="876"/>
                  <a:pt x="577" y="828"/>
                </a:cubicBezTo>
                <a:lnTo>
                  <a:pt x="577" y="828"/>
                </a:lnTo>
                <a:cubicBezTo>
                  <a:pt x="540" y="884"/>
                  <a:pt x="587" y="949"/>
                  <a:pt x="689" y="977"/>
                </a:cubicBezTo>
                <a:cubicBezTo>
                  <a:pt x="711" y="984"/>
                  <a:pt x="733" y="988"/>
                  <a:pt x="756" y="988"/>
                </a:cubicBezTo>
                <a:cubicBezTo>
                  <a:pt x="819" y="988"/>
                  <a:pt x="880" y="960"/>
                  <a:pt x="921" y="912"/>
                </a:cubicBezTo>
                <a:cubicBezTo>
                  <a:pt x="940" y="884"/>
                  <a:pt x="949" y="856"/>
                  <a:pt x="959" y="828"/>
                </a:cubicBezTo>
                <a:lnTo>
                  <a:pt x="959" y="707"/>
                </a:lnTo>
                <a:cubicBezTo>
                  <a:pt x="1024" y="772"/>
                  <a:pt x="1107" y="819"/>
                  <a:pt x="1200" y="837"/>
                </a:cubicBezTo>
                <a:cubicBezTo>
                  <a:pt x="1222" y="845"/>
                  <a:pt x="1245" y="848"/>
                  <a:pt x="1267" y="848"/>
                </a:cubicBezTo>
                <a:cubicBezTo>
                  <a:pt x="1330" y="848"/>
                  <a:pt x="1392" y="820"/>
                  <a:pt x="1433" y="772"/>
                </a:cubicBezTo>
                <a:cubicBezTo>
                  <a:pt x="1442" y="763"/>
                  <a:pt x="1451" y="744"/>
                  <a:pt x="1451" y="726"/>
                </a:cubicBezTo>
                <a:lnTo>
                  <a:pt x="1451" y="633"/>
                </a:lnTo>
                <a:cubicBezTo>
                  <a:pt x="1498" y="623"/>
                  <a:pt x="1535" y="596"/>
                  <a:pt x="1563" y="558"/>
                </a:cubicBezTo>
                <a:cubicBezTo>
                  <a:pt x="1572" y="549"/>
                  <a:pt x="1572" y="540"/>
                  <a:pt x="1582" y="521"/>
                </a:cubicBezTo>
                <a:lnTo>
                  <a:pt x="1582" y="391"/>
                </a:lnTo>
                <a:lnTo>
                  <a:pt x="1544" y="437"/>
                </a:lnTo>
                <a:cubicBezTo>
                  <a:pt x="1517" y="428"/>
                  <a:pt x="1498" y="419"/>
                  <a:pt x="1479" y="410"/>
                </a:cubicBezTo>
                <a:cubicBezTo>
                  <a:pt x="1419" y="400"/>
                  <a:pt x="1356" y="396"/>
                  <a:pt x="1293" y="396"/>
                </a:cubicBezTo>
                <a:cubicBezTo>
                  <a:pt x="1231" y="396"/>
                  <a:pt x="1168" y="400"/>
                  <a:pt x="1107" y="410"/>
                </a:cubicBezTo>
                <a:cubicBezTo>
                  <a:pt x="1210" y="382"/>
                  <a:pt x="1293" y="326"/>
                  <a:pt x="1358" y="242"/>
                </a:cubicBezTo>
                <a:cubicBezTo>
                  <a:pt x="1368" y="233"/>
                  <a:pt x="1368" y="214"/>
                  <a:pt x="1368" y="196"/>
                </a:cubicBezTo>
                <a:lnTo>
                  <a:pt x="1368" y="84"/>
                </a:lnTo>
                <a:lnTo>
                  <a:pt x="1321" y="121"/>
                </a:lnTo>
                <a:cubicBezTo>
                  <a:pt x="1303" y="112"/>
                  <a:pt x="1275" y="103"/>
                  <a:pt x="1247" y="93"/>
                </a:cubicBezTo>
                <a:cubicBezTo>
                  <a:pt x="1225" y="86"/>
                  <a:pt x="1203" y="83"/>
                  <a:pt x="1180" y="83"/>
                </a:cubicBezTo>
                <a:cubicBezTo>
                  <a:pt x="1117" y="83"/>
                  <a:pt x="1056" y="110"/>
                  <a:pt x="1014" y="158"/>
                </a:cubicBezTo>
                <a:cubicBezTo>
                  <a:pt x="1052" y="103"/>
                  <a:pt x="996" y="28"/>
                  <a:pt x="903" y="10"/>
                </a:cubicBezTo>
                <a:cubicBezTo>
                  <a:pt x="881" y="3"/>
                  <a:pt x="857" y="0"/>
                  <a:pt x="833" y="0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7" name="Google Shape;1087;p42"/>
          <p:cNvSpPr/>
          <p:nvPr/>
        </p:nvSpPr>
        <p:spPr>
          <a:xfrm>
            <a:off x="2892633" y="3540655"/>
            <a:ext cx="179231" cy="109925"/>
          </a:xfrm>
          <a:custGeom>
            <a:avLst/>
            <a:gdLst/>
            <a:ahLst/>
            <a:cxnLst/>
            <a:rect l="l" t="t" r="r" b="b"/>
            <a:pathLst>
              <a:path w="1637" h="1004" extrusionOk="0">
                <a:moveTo>
                  <a:pt x="854" y="1"/>
                </a:moveTo>
                <a:cubicBezTo>
                  <a:pt x="790" y="1"/>
                  <a:pt x="727" y="29"/>
                  <a:pt x="679" y="77"/>
                </a:cubicBezTo>
                <a:cubicBezTo>
                  <a:pt x="642" y="151"/>
                  <a:pt x="642" y="235"/>
                  <a:pt x="679" y="309"/>
                </a:cubicBezTo>
                <a:cubicBezTo>
                  <a:pt x="614" y="235"/>
                  <a:pt x="512" y="179"/>
                  <a:pt x="409" y="161"/>
                </a:cubicBezTo>
                <a:cubicBezTo>
                  <a:pt x="387" y="153"/>
                  <a:pt x="365" y="150"/>
                  <a:pt x="343" y="150"/>
                </a:cubicBezTo>
                <a:cubicBezTo>
                  <a:pt x="280" y="150"/>
                  <a:pt x="218" y="178"/>
                  <a:pt x="177" y="226"/>
                </a:cubicBezTo>
                <a:cubicBezTo>
                  <a:pt x="141" y="280"/>
                  <a:pt x="184" y="343"/>
                  <a:pt x="272" y="372"/>
                </a:cubicBezTo>
                <a:lnTo>
                  <a:pt x="272" y="372"/>
                </a:lnTo>
                <a:cubicBezTo>
                  <a:pt x="253" y="366"/>
                  <a:pt x="232" y="364"/>
                  <a:pt x="212" y="364"/>
                </a:cubicBezTo>
                <a:cubicBezTo>
                  <a:pt x="149" y="364"/>
                  <a:pt x="85" y="391"/>
                  <a:pt x="37" y="440"/>
                </a:cubicBezTo>
                <a:cubicBezTo>
                  <a:pt x="0" y="495"/>
                  <a:pt x="47" y="560"/>
                  <a:pt x="149" y="588"/>
                </a:cubicBezTo>
                <a:cubicBezTo>
                  <a:pt x="205" y="598"/>
                  <a:pt x="265" y="602"/>
                  <a:pt x="327" y="602"/>
                </a:cubicBezTo>
                <a:cubicBezTo>
                  <a:pt x="388" y="602"/>
                  <a:pt x="451" y="598"/>
                  <a:pt x="512" y="588"/>
                </a:cubicBezTo>
                <a:lnTo>
                  <a:pt x="512" y="588"/>
                </a:lnTo>
                <a:cubicBezTo>
                  <a:pt x="409" y="616"/>
                  <a:pt x="326" y="672"/>
                  <a:pt x="270" y="756"/>
                </a:cubicBezTo>
                <a:cubicBezTo>
                  <a:pt x="233" y="812"/>
                  <a:pt x="279" y="877"/>
                  <a:pt x="372" y="905"/>
                </a:cubicBezTo>
                <a:cubicBezTo>
                  <a:pt x="392" y="909"/>
                  <a:pt x="413" y="911"/>
                  <a:pt x="434" y="911"/>
                </a:cubicBezTo>
                <a:cubicBezTo>
                  <a:pt x="499" y="911"/>
                  <a:pt x="565" y="889"/>
                  <a:pt x="614" y="839"/>
                </a:cubicBezTo>
                <a:lnTo>
                  <a:pt x="614" y="839"/>
                </a:lnTo>
                <a:cubicBezTo>
                  <a:pt x="577" y="895"/>
                  <a:pt x="623" y="960"/>
                  <a:pt x="716" y="988"/>
                </a:cubicBezTo>
                <a:cubicBezTo>
                  <a:pt x="742" y="999"/>
                  <a:pt x="768" y="1004"/>
                  <a:pt x="792" y="1004"/>
                </a:cubicBezTo>
                <a:cubicBezTo>
                  <a:pt x="938" y="1004"/>
                  <a:pt x="1053" y="834"/>
                  <a:pt x="958" y="691"/>
                </a:cubicBezTo>
                <a:lnTo>
                  <a:pt x="958" y="691"/>
                </a:lnTo>
                <a:cubicBezTo>
                  <a:pt x="1032" y="765"/>
                  <a:pt x="1125" y="821"/>
                  <a:pt x="1228" y="849"/>
                </a:cubicBezTo>
                <a:cubicBezTo>
                  <a:pt x="1248" y="853"/>
                  <a:pt x="1269" y="856"/>
                  <a:pt x="1290" y="856"/>
                </a:cubicBezTo>
                <a:cubicBezTo>
                  <a:pt x="1355" y="856"/>
                  <a:pt x="1420" y="833"/>
                  <a:pt x="1469" y="784"/>
                </a:cubicBezTo>
                <a:cubicBezTo>
                  <a:pt x="1503" y="725"/>
                  <a:pt x="1469" y="666"/>
                  <a:pt x="1387" y="642"/>
                </a:cubicBezTo>
                <a:lnTo>
                  <a:pt x="1387" y="642"/>
                </a:lnTo>
                <a:cubicBezTo>
                  <a:pt x="1401" y="644"/>
                  <a:pt x="1416" y="646"/>
                  <a:pt x="1430" y="646"/>
                </a:cubicBezTo>
                <a:cubicBezTo>
                  <a:pt x="1497" y="646"/>
                  <a:pt x="1558" y="618"/>
                  <a:pt x="1600" y="570"/>
                </a:cubicBezTo>
                <a:cubicBezTo>
                  <a:pt x="1637" y="505"/>
                  <a:pt x="1590" y="430"/>
                  <a:pt x="1497" y="412"/>
                </a:cubicBezTo>
                <a:cubicBezTo>
                  <a:pt x="1437" y="398"/>
                  <a:pt x="1374" y="391"/>
                  <a:pt x="1311" y="391"/>
                </a:cubicBezTo>
                <a:cubicBezTo>
                  <a:pt x="1249" y="391"/>
                  <a:pt x="1186" y="398"/>
                  <a:pt x="1125" y="412"/>
                </a:cubicBezTo>
                <a:cubicBezTo>
                  <a:pt x="1228" y="384"/>
                  <a:pt x="1311" y="319"/>
                  <a:pt x="1376" y="244"/>
                </a:cubicBezTo>
                <a:cubicBezTo>
                  <a:pt x="1414" y="188"/>
                  <a:pt x="1367" y="114"/>
                  <a:pt x="1265" y="95"/>
                </a:cubicBezTo>
                <a:cubicBezTo>
                  <a:pt x="1243" y="88"/>
                  <a:pt x="1221" y="85"/>
                  <a:pt x="1198" y="85"/>
                </a:cubicBezTo>
                <a:cubicBezTo>
                  <a:pt x="1135" y="85"/>
                  <a:pt x="1074" y="112"/>
                  <a:pt x="1032" y="161"/>
                </a:cubicBezTo>
                <a:cubicBezTo>
                  <a:pt x="1070" y="105"/>
                  <a:pt x="1014" y="40"/>
                  <a:pt x="921" y="12"/>
                </a:cubicBezTo>
                <a:cubicBezTo>
                  <a:pt x="899" y="4"/>
                  <a:pt x="876" y="1"/>
                  <a:pt x="854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8" name="Google Shape;1088;p42"/>
          <p:cNvSpPr/>
          <p:nvPr/>
        </p:nvSpPr>
        <p:spPr>
          <a:xfrm>
            <a:off x="3030040" y="3554122"/>
            <a:ext cx="278098" cy="129414"/>
          </a:xfrm>
          <a:custGeom>
            <a:avLst/>
            <a:gdLst/>
            <a:ahLst/>
            <a:cxnLst/>
            <a:rect l="l" t="t" r="r" b="b"/>
            <a:pathLst>
              <a:path w="2540" h="1182" extrusionOk="0">
                <a:moveTo>
                  <a:pt x="1" y="0"/>
                </a:moveTo>
                <a:lnTo>
                  <a:pt x="1" y="372"/>
                </a:lnTo>
                <a:cubicBezTo>
                  <a:pt x="1" y="930"/>
                  <a:pt x="661" y="1181"/>
                  <a:pt x="1256" y="1181"/>
                </a:cubicBezTo>
                <a:cubicBezTo>
                  <a:pt x="1851" y="1181"/>
                  <a:pt x="2539" y="930"/>
                  <a:pt x="2539" y="372"/>
                </a:cubicBezTo>
                <a:lnTo>
                  <a:pt x="253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9" name="Google Shape;1089;p42"/>
          <p:cNvSpPr/>
          <p:nvPr/>
        </p:nvSpPr>
        <p:spPr>
          <a:xfrm>
            <a:off x="3029055" y="3467517"/>
            <a:ext cx="277989" cy="176275"/>
          </a:xfrm>
          <a:custGeom>
            <a:avLst/>
            <a:gdLst/>
            <a:ahLst/>
            <a:cxnLst/>
            <a:rect l="l" t="t" r="r" b="b"/>
            <a:pathLst>
              <a:path w="2539" h="1610" extrusionOk="0">
                <a:moveTo>
                  <a:pt x="1256" y="1"/>
                </a:moveTo>
                <a:cubicBezTo>
                  <a:pt x="707" y="1"/>
                  <a:pt x="0" y="233"/>
                  <a:pt x="0" y="791"/>
                </a:cubicBezTo>
                <a:cubicBezTo>
                  <a:pt x="0" y="1349"/>
                  <a:pt x="670" y="1610"/>
                  <a:pt x="1265" y="1610"/>
                </a:cubicBezTo>
                <a:cubicBezTo>
                  <a:pt x="1860" y="1610"/>
                  <a:pt x="2539" y="1359"/>
                  <a:pt x="2539" y="791"/>
                </a:cubicBezTo>
                <a:cubicBezTo>
                  <a:pt x="2539" y="233"/>
                  <a:pt x="1832" y="1"/>
                  <a:pt x="125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0" name="Google Shape;1090;p42"/>
          <p:cNvSpPr/>
          <p:nvPr/>
        </p:nvSpPr>
        <p:spPr>
          <a:xfrm>
            <a:off x="3045369" y="3474743"/>
            <a:ext cx="246456" cy="155801"/>
          </a:xfrm>
          <a:custGeom>
            <a:avLst/>
            <a:gdLst/>
            <a:ahLst/>
            <a:cxnLst/>
            <a:rect l="l" t="t" r="r" b="b"/>
            <a:pathLst>
              <a:path w="2251" h="1423" extrusionOk="0">
                <a:moveTo>
                  <a:pt x="1116" y="0"/>
                </a:moveTo>
                <a:cubicBezTo>
                  <a:pt x="623" y="0"/>
                  <a:pt x="0" y="205"/>
                  <a:pt x="0" y="697"/>
                </a:cubicBezTo>
                <a:cubicBezTo>
                  <a:pt x="0" y="1181"/>
                  <a:pt x="586" y="1423"/>
                  <a:pt x="1116" y="1423"/>
                </a:cubicBezTo>
                <a:cubicBezTo>
                  <a:pt x="1646" y="1423"/>
                  <a:pt x="2251" y="1200"/>
                  <a:pt x="2251" y="697"/>
                </a:cubicBezTo>
                <a:cubicBezTo>
                  <a:pt x="2251" y="205"/>
                  <a:pt x="1618" y="0"/>
                  <a:pt x="111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1" name="Google Shape;1091;p42"/>
          <p:cNvSpPr/>
          <p:nvPr/>
        </p:nvSpPr>
        <p:spPr>
          <a:xfrm>
            <a:off x="3044274" y="3474743"/>
            <a:ext cx="246566" cy="85619"/>
          </a:xfrm>
          <a:custGeom>
            <a:avLst/>
            <a:gdLst/>
            <a:ahLst/>
            <a:cxnLst/>
            <a:rect l="l" t="t" r="r" b="b"/>
            <a:pathLst>
              <a:path w="2252" h="782" extrusionOk="0">
                <a:moveTo>
                  <a:pt x="1117" y="0"/>
                </a:moveTo>
                <a:cubicBezTo>
                  <a:pt x="605" y="0"/>
                  <a:pt x="1" y="205"/>
                  <a:pt x="1" y="697"/>
                </a:cubicBezTo>
                <a:cubicBezTo>
                  <a:pt x="1" y="725"/>
                  <a:pt x="1" y="744"/>
                  <a:pt x="1" y="772"/>
                </a:cubicBezTo>
                <a:cubicBezTo>
                  <a:pt x="66" y="325"/>
                  <a:pt x="652" y="149"/>
                  <a:pt x="1126" y="149"/>
                </a:cubicBezTo>
                <a:cubicBezTo>
                  <a:pt x="1610" y="149"/>
                  <a:pt x="2195" y="335"/>
                  <a:pt x="2251" y="781"/>
                </a:cubicBezTo>
                <a:lnTo>
                  <a:pt x="2251" y="707"/>
                </a:lnTo>
                <a:cubicBezTo>
                  <a:pt x="2251" y="214"/>
                  <a:pt x="1628" y="0"/>
                  <a:pt x="1117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2" name="Google Shape;1092;p42"/>
          <p:cNvSpPr/>
          <p:nvPr/>
        </p:nvSpPr>
        <p:spPr>
          <a:xfrm>
            <a:off x="3083033" y="3509342"/>
            <a:ext cx="172114" cy="108174"/>
          </a:xfrm>
          <a:custGeom>
            <a:avLst/>
            <a:gdLst/>
            <a:ahLst/>
            <a:cxnLst/>
            <a:rect l="l" t="t" r="r" b="b"/>
            <a:pathLst>
              <a:path w="1572" h="988" extrusionOk="0">
                <a:moveTo>
                  <a:pt x="1339" y="623"/>
                </a:moveTo>
                <a:cubicBezTo>
                  <a:pt x="1359" y="630"/>
                  <a:pt x="1379" y="636"/>
                  <a:pt x="1402" y="636"/>
                </a:cubicBezTo>
                <a:cubicBezTo>
                  <a:pt x="1411" y="636"/>
                  <a:pt x="1421" y="635"/>
                  <a:pt x="1432" y="633"/>
                </a:cubicBezTo>
                <a:lnTo>
                  <a:pt x="1432" y="633"/>
                </a:lnTo>
                <a:lnTo>
                  <a:pt x="1404" y="651"/>
                </a:lnTo>
                <a:cubicBezTo>
                  <a:pt x="1386" y="642"/>
                  <a:pt x="1358" y="633"/>
                  <a:pt x="1339" y="623"/>
                </a:cubicBezTo>
                <a:close/>
                <a:moveTo>
                  <a:pt x="939" y="688"/>
                </a:moveTo>
                <a:lnTo>
                  <a:pt x="949" y="698"/>
                </a:lnTo>
                <a:lnTo>
                  <a:pt x="939" y="707"/>
                </a:lnTo>
                <a:lnTo>
                  <a:pt x="939" y="688"/>
                </a:lnTo>
                <a:close/>
                <a:moveTo>
                  <a:pt x="828" y="0"/>
                </a:moveTo>
                <a:cubicBezTo>
                  <a:pt x="779" y="0"/>
                  <a:pt x="732" y="13"/>
                  <a:pt x="688" y="37"/>
                </a:cubicBezTo>
                <a:lnTo>
                  <a:pt x="633" y="47"/>
                </a:lnTo>
                <a:lnTo>
                  <a:pt x="633" y="149"/>
                </a:lnTo>
                <a:cubicBezTo>
                  <a:pt x="623" y="205"/>
                  <a:pt x="633" y="251"/>
                  <a:pt x="660" y="298"/>
                </a:cubicBezTo>
                <a:cubicBezTo>
                  <a:pt x="586" y="223"/>
                  <a:pt x="493" y="168"/>
                  <a:pt x="391" y="149"/>
                </a:cubicBezTo>
                <a:cubicBezTo>
                  <a:pt x="369" y="143"/>
                  <a:pt x="346" y="140"/>
                  <a:pt x="323" y="140"/>
                </a:cubicBezTo>
                <a:cubicBezTo>
                  <a:pt x="277" y="140"/>
                  <a:pt x="230" y="152"/>
                  <a:pt x="186" y="177"/>
                </a:cubicBezTo>
                <a:lnTo>
                  <a:pt x="130" y="121"/>
                </a:lnTo>
                <a:lnTo>
                  <a:pt x="130" y="251"/>
                </a:lnTo>
                <a:cubicBezTo>
                  <a:pt x="130" y="296"/>
                  <a:pt x="173" y="341"/>
                  <a:pt x="243" y="361"/>
                </a:cubicBezTo>
                <a:lnTo>
                  <a:pt x="243" y="361"/>
                </a:lnTo>
                <a:cubicBezTo>
                  <a:pt x="223" y="356"/>
                  <a:pt x="202" y="353"/>
                  <a:pt x="182" y="353"/>
                </a:cubicBezTo>
                <a:cubicBezTo>
                  <a:pt x="141" y="353"/>
                  <a:pt x="101" y="363"/>
                  <a:pt x="65" y="381"/>
                </a:cubicBezTo>
                <a:lnTo>
                  <a:pt x="0" y="344"/>
                </a:lnTo>
                <a:lnTo>
                  <a:pt x="0" y="465"/>
                </a:lnTo>
                <a:cubicBezTo>
                  <a:pt x="0" y="512"/>
                  <a:pt x="37" y="558"/>
                  <a:pt x="112" y="577"/>
                </a:cubicBezTo>
                <a:cubicBezTo>
                  <a:pt x="172" y="591"/>
                  <a:pt x="233" y="598"/>
                  <a:pt x="293" y="598"/>
                </a:cubicBezTo>
                <a:cubicBezTo>
                  <a:pt x="354" y="598"/>
                  <a:pt x="414" y="591"/>
                  <a:pt x="474" y="577"/>
                </a:cubicBezTo>
                <a:lnTo>
                  <a:pt x="474" y="577"/>
                </a:lnTo>
                <a:cubicBezTo>
                  <a:pt x="409" y="605"/>
                  <a:pt x="344" y="642"/>
                  <a:pt x="279" y="688"/>
                </a:cubicBezTo>
                <a:lnTo>
                  <a:pt x="223" y="660"/>
                </a:lnTo>
                <a:lnTo>
                  <a:pt x="223" y="772"/>
                </a:lnTo>
                <a:cubicBezTo>
                  <a:pt x="223" y="819"/>
                  <a:pt x="261" y="865"/>
                  <a:pt x="335" y="893"/>
                </a:cubicBezTo>
                <a:cubicBezTo>
                  <a:pt x="357" y="900"/>
                  <a:pt x="380" y="904"/>
                  <a:pt x="403" y="904"/>
                </a:cubicBezTo>
                <a:cubicBezTo>
                  <a:pt x="469" y="904"/>
                  <a:pt x="535" y="876"/>
                  <a:pt x="577" y="828"/>
                </a:cubicBezTo>
                <a:lnTo>
                  <a:pt x="577" y="828"/>
                </a:lnTo>
                <a:cubicBezTo>
                  <a:pt x="540" y="884"/>
                  <a:pt x="586" y="949"/>
                  <a:pt x="679" y="977"/>
                </a:cubicBezTo>
                <a:cubicBezTo>
                  <a:pt x="703" y="984"/>
                  <a:pt x="728" y="987"/>
                  <a:pt x="751" y="987"/>
                </a:cubicBezTo>
                <a:cubicBezTo>
                  <a:pt x="818" y="987"/>
                  <a:pt x="880" y="960"/>
                  <a:pt x="921" y="912"/>
                </a:cubicBezTo>
                <a:cubicBezTo>
                  <a:pt x="939" y="884"/>
                  <a:pt x="949" y="856"/>
                  <a:pt x="949" y="828"/>
                </a:cubicBezTo>
                <a:lnTo>
                  <a:pt x="949" y="819"/>
                </a:lnTo>
                <a:cubicBezTo>
                  <a:pt x="958" y="809"/>
                  <a:pt x="958" y="800"/>
                  <a:pt x="949" y="781"/>
                </a:cubicBezTo>
                <a:lnTo>
                  <a:pt x="949" y="707"/>
                </a:lnTo>
                <a:cubicBezTo>
                  <a:pt x="1023" y="772"/>
                  <a:pt x="1107" y="809"/>
                  <a:pt x="1190" y="837"/>
                </a:cubicBezTo>
                <a:cubicBezTo>
                  <a:pt x="1215" y="844"/>
                  <a:pt x="1239" y="848"/>
                  <a:pt x="1263" y="848"/>
                </a:cubicBezTo>
                <a:cubicBezTo>
                  <a:pt x="1330" y="848"/>
                  <a:pt x="1391" y="820"/>
                  <a:pt x="1432" y="772"/>
                </a:cubicBezTo>
                <a:cubicBezTo>
                  <a:pt x="1442" y="753"/>
                  <a:pt x="1451" y="744"/>
                  <a:pt x="1442" y="726"/>
                </a:cubicBezTo>
                <a:lnTo>
                  <a:pt x="1442" y="623"/>
                </a:lnTo>
                <a:cubicBezTo>
                  <a:pt x="1488" y="623"/>
                  <a:pt x="1535" y="595"/>
                  <a:pt x="1562" y="558"/>
                </a:cubicBezTo>
                <a:cubicBezTo>
                  <a:pt x="1572" y="549"/>
                  <a:pt x="1572" y="540"/>
                  <a:pt x="1572" y="521"/>
                </a:cubicBezTo>
                <a:lnTo>
                  <a:pt x="1572" y="391"/>
                </a:lnTo>
                <a:lnTo>
                  <a:pt x="1535" y="437"/>
                </a:lnTo>
                <a:cubicBezTo>
                  <a:pt x="1516" y="428"/>
                  <a:pt x="1497" y="419"/>
                  <a:pt x="1469" y="409"/>
                </a:cubicBezTo>
                <a:cubicBezTo>
                  <a:pt x="1409" y="400"/>
                  <a:pt x="1349" y="395"/>
                  <a:pt x="1288" y="395"/>
                </a:cubicBezTo>
                <a:cubicBezTo>
                  <a:pt x="1228" y="395"/>
                  <a:pt x="1167" y="400"/>
                  <a:pt x="1107" y="409"/>
                </a:cubicBezTo>
                <a:cubicBezTo>
                  <a:pt x="1200" y="381"/>
                  <a:pt x="1293" y="326"/>
                  <a:pt x="1358" y="242"/>
                </a:cubicBezTo>
                <a:cubicBezTo>
                  <a:pt x="1358" y="233"/>
                  <a:pt x="1367" y="214"/>
                  <a:pt x="1367" y="195"/>
                </a:cubicBezTo>
                <a:lnTo>
                  <a:pt x="1367" y="84"/>
                </a:lnTo>
                <a:lnTo>
                  <a:pt x="1321" y="121"/>
                </a:lnTo>
                <a:cubicBezTo>
                  <a:pt x="1302" y="112"/>
                  <a:pt x="1274" y="93"/>
                  <a:pt x="1246" y="93"/>
                </a:cubicBezTo>
                <a:cubicBezTo>
                  <a:pt x="1224" y="86"/>
                  <a:pt x="1202" y="82"/>
                  <a:pt x="1179" y="82"/>
                </a:cubicBezTo>
                <a:cubicBezTo>
                  <a:pt x="1116" y="82"/>
                  <a:pt x="1053" y="110"/>
                  <a:pt x="1004" y="158"/>
                </a:cubicBezTo>
                <a:cubicBezTo>
                  <a:pt x="1042" y="93"/>
                  <a:pt x="995" y="28"/>
                  <a:pt x="902" y="9"/>
                </a:cubicBezTo>
                <a:cubicBezTo>
                  <a:pt x="877" y="3"/>
                  <a:pt x="853" y="0"/>
                  <a:pt x="828" y="0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3" name="Google Shape;1093;p42"/>
          <p:cNvSpPr/>
          <p:nvPr/>
        </p:nvSpPr>
        <p:spPr>
          <a:xfrm>
            <a:off x="3080952" y="3496751"/>
            <a:ext cx="179341" cy="109488"/>
          </a:xfrm>
          <a:custGeom>
            <a:avLst/>
            <a:gdLst/>
            <a:ahLst/>
            <a:cxnLst/>
            <a:rect l="l" t="t" r="r" b="b"/>
            <a:pathLst>
              <a:path w="1638" h="1000" extrusionOk="0">
                <a:moveTo>
                  <a:pt x="844" y="0"/>
                </a:moveTo>
                <a:cubicBezTo>
                  <a:pt x="784" y="0"/>
                  <a:pt x="725" y="23"/>
                  <a:pt x="679" y="69"/>
                </a:cubicBezTo>
                <a:cubicBezTo>
                  <a:pt x="642" y="143"/>
                  <a:pt x="642" y="236"/>
                  <a:pt x="679" y="301"/>
                </a:cubicBezTo>
                <a:cubicBezTo>
                  <a:pt x="605" y="227"/>
                  <a:pt x="512" y="180"/>
                  <a:pt x="410" y="152"/>
                </a:cubicBezTo>
                <a:cubicBezTo>
                  <a:pt x="388" y="145"/>
                  <a:pt x="365" y="142"/>
                  <a:pt x="343" y="142"/>
                </a:cubicBezTo>
                <a:cubicBezTo>
                  <a:pt x="279" y="142"/>
                  <a:pt x="216" y="169"/>
                  <a:pt x="168" y="217"/>
                </a:cubicBezTo>
                <a:cubicBezTo>
                  <a:pt x="134" y="268"/>
                  <a:pt x="169" y="334"/>
                  <a:pt x="253" y="360"/>
                </a:cubicBezTo>
                <a:lnTo>
                  <a:pt x="253" y="360"/>
                </a:lnTo>
                <a:cubicBezTo>
                  <a:pt x="237" y="357"/>
                  <a:pt x="222" y="356"/>
                  <a:pt x="207" y="356"/>
                </a:cubicBezTo>
                <a:cubicBezTo>
                  <a:pt x="140" y="356"/>
                  <a:pt x="79" y="383"/>
                  <a:pt x="38" y="431"/>
                </a:cubicBezTo>
                <a:cubicBezTo>
                  <a:pt x="1" y="496"/>
                  <a:pt x="47" y="562"/>
                  <a:pt x="140" y="580"/>
                </a:cubicBezTo>
                <a:cubicBezTo>
                  <a:pt x="200" y="594"/>
                  <a:pt x="261" y="601"/>
                  <a:pt x="321" y="601"/>
                </a:cubicBezTo>
                <a:cubicBezTo>
                  <a:pt x="382" y="601"/>
                  <a:pt x="442" y="594"/>
                  <a:pt x="503" y="580"/>
                </a:cubicBezTo>
                <a:lnTo>
                  <a:pt x="503" y="580"/>
                </a:lnTo>
                <a:cubicBezTo>
                  <a:pt x="410" y="608"/>
                  <a:pt x="326" y="673"/>
                  <a:pt x="261" y="748"/>
                </a:cubicBezTo>
                <a:cubicBezTo>
                  <a:pt x="224" y="803"/>
                  <a:pt x="270" y="878"/>
                  <a:pt x="363" y="896"/>
                </a:cubicBezTo>
                <a:cubicBezTo>
                  <a:pt x="388" y="904"/>
                  <a:pt x="412" y="907"/>
                  <a:pt x="435" y="907"/>
                </a:cubicBezTo>
                <a:cubicBezTo>
                  <a:pt x="502" y="907"/>
                  <a:pt x="564" y="879"/>
                  <a:pt x="605" y="831"/>
                </a:cubicBezTo>
                <a:lnTo>
                  <a:pt x="605" y="831"/>
                </a:lnTo>
                <a:cubicBezTo>
                  <a:pt x="568" y="887"/>
                  <a:pt x="614" y="961"/>
                  <a:pt x="717" y="980"/>
                </a:cubicBezTo>
                <a:cubicBezTo>
                  <a:pt x="745" y="993"/>
                  <a:pt x="773" y="999"/>
                  <a:pt x="800" y="999"/>
                </a:cubicBezTo>
                <a:cubicBezTo>
                  <a:pt x="942" y="999"/>
                  <a:pt x="1052" y="832"/>
                  <a:pt x="958" y="692"/>
                </a:cubicBezTo>
                <a:lnTo>
                  <a:pt x="958" y="692"/>
                </a:lnTo>
                <a:cubicBezTo>
                  <a:pt x="1033" y="766"/>
                  <a:pt x="1126" y="813"/>
                  <a:pt x="1228" y="841"/>
                </a:cubicBezTo>
                <a:cubicBezTo>
                  <a:pt x="1250" y="848"/>
                  <a:pt x="1272" y="851"/>
                  <a:pt x="1295" y="851"/>
                </a:cubicBezTo>
                <a:cubicBezTo>
                  <a:pt x="1358" y="851"/>
                  <a:pt x="1419" y="824"/>
                  <a:pt x="1461" y="775"/>
                </a:cubicBezTo>
                <a:cubicBezTo>
                  <a:pt x="1497" y="721"/>
                  <a:pt x="1454" y="658"/>
                  <a:pt x="1365" y="629"/>
                </a:cubicBezTo>
                <a:lnTo>
                  <a:pt x="1365" y="629"/>
                </a:lnTo>
                <a:cubicBezTo>
                  <a:pt x="1385" y="635"/>
                  <a:pt x="1405" y="637"/>
                  <a:pt x="1425" y="637"/>
                </a:cubicBezTo>
                <a:cubicBezTo>
                  <a:pt x="1489" y="637"/>
                  <a:pt x="1552" y="610"/>
                  <a:pt x="1600" y="562"/>
                </a:cubicBezTo>
                <a:cubicBezTo>
                  <a:pt x="1637" y="496"/>
                  <a:pt x="1591" y="431"/>
                  <a:pt x="1488" y="413"/>
                </a:cubicBezTo>
                <a:cubicBezTo>
                  <a:pt x="1428" y="399"/>
                  <a:pt x="1368" y="392"/>
                  <a:pt x="1307" y="392"/>
                </a:cubicBezTo>
                <a:cubicBezTo>
                  <a:pt x="1247" y="392"/>
                  <a:pt x="1186" y="399"/>
                  <a:pt x="1126" y="413"/>
                </a:cubicBezTo>
                <a:cubicBezTo>
                  <a:pt x="1219" y="376"/>
                  <a:pt x="1312" y="320"/>
                  <a:pt x="1368" y="245"/>
                </a:cubicBezTo>
                <a:cubicBezTo>
                  <a:pt x="1405" y="180"/>
                  <a:pt x="1358" y="115"/>
                  <a:pt x="1265" y="97"/>
                </a:cubicBezTo>
                <a:cubicBezTo>
                  <a:pt x="1240" y="88"/>
                  <a:pt x="1214" y="84"/>
                  <a:pt x="1188" y="84"/>
                </a:cubicBezTo>
                <a:cubicBezTo>
                  <a:pt x="1128" y="84"/>
                  <a:pt x="1069" y="107"/>
                  <a:pt x="1023" y="152"/>
                </a:cubicBezTo>
                <a:cubicBezTo>
                  <a:pt x="1061" y="97"/>
                  <a:pt x="1014" y="31"/>
                  <a:pt x="921" y="13"/>
                </a:cubicBezTo>
                <a:cubicBezTo>
                  <a:pt x="896" y="5"/>
                  <a:pt x="870" y="0"/>
                  <a:pt x="84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4" name="Google Shape;1094;p42"/>
          <p:cNvSpPr/>
          <p:nvPr/>
        </p:nvSpPr>
        <p:spPr>
          <a:xfrm>
            <a:off x="2635993" y="3634596"/>
            <a:ext cx="278098" cy="129305"/>
          </a:xfrm>
          <a:custGeom>
            <a:avLst/>
            <a:gdLst/>
            <a:ahLst/>
            <a:cxnLst/>
            <a:rect l="l" t="t" r="r" b="b"/>
            <a:pathLst>
              <a:path w="2540" h="1181" extrusionOk="0">
                <a:moveTo>
                  <a:pt x="1" y="0"/>
                </a:moveTo>
                <a:lnTo>
                  <a:pt x="1" y="372"/>
                </a:lnTo>
                <a:cubicBezTo>
                  <a:pt x="1" y="930"/>
                  <a:pt x="661" y="1181"/>
                  <a:pt x="1256" y="1181"/>
                </a:cubicBezTo>
                <a:cubicBezTo>
                  <a:pt x="1851" y="1181"/>
                  <a:pt x="2539" y="930"/>
                  <a:pt x="2539" y="372"/>
                </a:cubicBezTo>
                <a:lnTo>
                  <a:pt x="253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5" name="Google Shape;1095;p42"/>
          <p:cNvSpPr/>
          <p:nvPr/>
        </p:nvSpPr>
        <p:spPr>
          <a:xfrm>
            <a:off x="2635993" y="3547991"/>
            <a:ext cx="278098" cy="176275"/>
          </a:xfrm>
          <a:custGeom>
            <a:avLst/>
            <a:gdLst/>
            <a:ahLst/>
            <a:cxnLst/>
            <a:rect l="l" t="t" r="r" b="b"/>
            <a:pathLst>
              <a:path w="2540" h="1610" extrusionOk="0">
                <a:moveTo>
                  <a:pt x="1256" y="1"/>
                </a:moveTo>
                <a:cubicBezTo>
                  <a:pt x="698" y="1"/>
                  <a:pt x="1" y="233"/>
                  <a:pt x="1" y="791"/>
                </a:cubicBezTo>
                <a:cubicBezTo>
                  <a:pt x="1" y="1358"/>
                  <a:pt x="661" y="1609"/>
                  <a:pt x="1256" y="1609"/>
                </a:cubicBezTo>
                <a:cubicBezTo>
                  <a:pt x="1851" y="1609"/>
                  <a:pt x="2539" y="1358"/>
                  <a:pt x="2539" y="791"/>
                </a:cubicBezTo>
                <a:cubicBezTo>
                  <a:pt x="2539" y="233"/>
                  <a:pt x="1823" y="1"/>
                  <a:pt x="125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6" name="Google Shape;1096;p42"/>
          <p:cNvSpPr/>
          <p:nvPr/>
        </p:nvSpPr>
        <p:spPr>
          <a:xfrm>
            <a:off x="2651321" y="3555108"/>
            <a:ext cx="246456" cy="155910"/>
          </a:xfrm>
          <a:custGeom>
            <a:avLst/>
            <a:gdLst/>
            <a:ahLst/>
            <a:cxnLst/>
            <a:rect l="l" t="t" r="r" b="b"/>
            <a:pathLst>
              <a:path w="2251" h="1424" extrusionOk="0">
                <a:moveTo>
                  <a:pt x="1116" y="1"/>
                </a:moveTo>
                <a:cubicBezTo>
                  <a:pt x="623" y="1"/>
                  <a:pt x="0" y="205"/>
                  <a:pt x="0" y="698"/>
                </a:cubicBezTo>
                <a:cubicBezTo>
                  <a:pt x="0" y="1191"/>
                  <a:pt x="586" y="1423"/>
                  <a:pt x="1116" y="1423"/>
                </a:cubicBezTo>
                <a:cubicBezTo>
                  <a:pt x="1646" y="1423"/>
                  <a:pt x="2251" y="1200"/>
                  <a:pt x="2251" y="698"/>
                </a:cubicBezTo>
                <a:cubicBezTo>
                  <a:pt x="2251" y="205"/>
                  <a:pt x="1618" y="1"/>
                  <a:pt x="111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7" name="Google Shape;1097;p42"/>
          <p:cNvSpPr/>
          <p:nvPr/>
        </p:nvSpPr>
        <p:spPr>
          <a:xfrm>
            <a:off x="2650226" y="3555108"/>
            <a:ext cx="246566" cy="85619"/>
          </a:xfrm>
          <a:custGeom>
            <a:avLst/>
            <a:gdLst/>
            <a:ahLst/>
            <a:cxnLst/>
            <a:rect l="l" t="t" r="r" b="b"/>
            <a:pathLst>
              <a:path w="2252" h="782" extrusionOk="0">
                <a:moveTo>
                  <a:pt x="1117" y="1"/>
                </a:moveTo>
                <a:cubicBezTo>
                  <a:pt x="615" y="1"/>
                  <a:pt x="1" y="205"/>
                  <a:pt x="1" y="698"/>
                </a:cubicBezTo>
                <a:cubicBezTo>
                  <a:pt x="1" y="717"/>
                  <a:pt x="1" y="745"/>
                  <a:pt x="1" y="773"/>
                </a:cubicBezTo>
                <a:cubicBezTo>
                  <a:pt x="66" y="335"/>
                  <a:pt x="652" y="140"/>
                  <a:pt x="1126" y="140"/>
                </a:cubicBezTo>
                <a:cubicBezTo>
                  <a:pt x="1610" y="140"/>
                  <a:pt x="2196" y="335"/>
                  <a:pt x="2251" y="782"/>
                </a:cubicBezTo>
                <a:lnTo>
                  <a:pt x="2251" y="707"/>
                </a:lnTo>
                <a:cubicBezTo>
                  <a:pt x="2251" y="215"/>
                  <a:pt x="1628" y="1"/>
                  <a:pt x="1117" y="1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8" name="Google Shape;1098;p42"/>
          <p:cNvSpPr/>
          <p:nvPr/>
        </p:nvSpPr>
        <p:spPr>
          <a:xfrm>
            <a:off x="2688985" y="3589706"/>
            <a:ext cx="172114" cy="108283"/>
          </a:xfrm>
          <a:custGeom>
            <a:avLst/>
            <a:gdLst/>
            <a:ahLst/>
            <a:cxnLst/>
            <a:rect l="l" t="t" r="r" b="b"/>
            <a:pathLst>
              <a:path w="1572" h="989" extrusionOk="0">
                <a:moveTo>
                  <a:pt x="1432" y="633"/>
                </a:moveTo>
                <a:lnTo>
                  <a:pt x="1405" y="661"/>
                </a:lnTo>
                <a:cubicBezTo>
                  <a:pt x="1386" y="642"/>
                  <a:pt x="1367" y="633"/>
                  <a:pt x="1339" y="633"/>
                </a:cubicBezTo>
                <a:lnTo>
                  <a:pt x="1339" y="633"/>
                </a:lnTo>
                <a:cubicBezTo>
                  <a:pt x="1358" y="633"/>
                  <a:pt x="1377" y="637"/>
                  <a:pt x="1398" y="637"/>
                </a:cubicBezTo>
                <a:cubicBezTo>
                  <a:pt x="1409" y="637"/>
                  <a:pt x="1420" y="636"/>
                  <a:pt x="1432" y="633"/>
                </a:cubicBezTo>
                <a:close/>
                <a:moveTo>
                  <a:pt x="940" y="689"/>
                </a:moveTo>
                <a:lnTo>
                  <a:pt x="949" y="698"/>
                </a:lnTo>
                <a:lnTo>
                  <a:pt x="940" y="708"/>
                </a:lnTo>
                <a:cubicBezTo>
                  <a:pt x="940" y="698"/>
                  <a:pt x="940" y="698"/>
                  <a:pt x="940" y="689"/>
                </a:cubicBezTo>
                <a:close/>
                <a:moveTo>
                  <a:pt x="828" y="1"/>
                </a:moveTo>
                <a:cubicBezTo>
                  <a:pt x="779" y="1"/>
                  <a:pt x="732" y="13"/>
                  <a:pt x="688" y="38"/>
                </a:cubicBezTo>
                <a:lnTo>
                  <a:pt x="633" y="47"/>
                </a:lnTo>
                <a:lnTo>
                  <a:pt x="633" y="150"/>
                </a:lnTo>
                <a:cubicBezTo>
                  <a:pt x="623" y="205"/>
                  <a:pt x="633" y="252"/>
                  <a:pt x="661" y="298"/>
                </a:cubicBezTo>
                <a:cubicBezTo>
                  <a:pt x="586" y="224"/>
                  <a:pt x="493" y="178"/>
                  <a:pt x="391" y="150"/>
                </a:cubicBezTo>
                <a:cubicBezTo>
                  <a:pt x="369" y="143"/>
                  <a:pt x="346" y="140"/>
                  <a:pt x="323" y="140"/>
                </a:cubicBezTo>
                <a:cubicBezTo>
                  <a:pt x="277" y="140"/>
                  <a:pt x="230" y="153"/>
                  <a:pt x="186" y="178"/>
                </a:cubicBezTo>
                <a:lnTo>
                  <a:pt x="131" y="122"/>
                </a:lnTo>
                <a:lnTo>
                  <a:pt x="131" y="252"/>
                </a:lnTo>
                <a:cubicBezTo>
                  <a:pt x="131" y="297"/>
                  <a:pt x="174" y="341"/>
                  <a:pt x="243" y="361"/>
                </a:cubicBezTo>
                <a:lnTo>
                  <a:pt x="243" y="361"/>
                </a:lnTo>
                <a:cubicBezTo>
                  <a:pt x="223" y="356"/>
                  <a:pt x="203" y="354"/>
                  <a:pt x="183" y="354"/>
                </a:cubicBezTo>
                <a:cubicBezTo>
                  <a:pt x="141" y="354"/>
                  <a:pt x="101" y="364"/>
                  <a:pt x="65" y="382"/>
                </a:cubicBezTo>
                <a:lnTo>
                  <a:pt x="0" y="345"/>
                </a:lnTo>
                <a:lnTo>
                  <a:pt x="0" y="466"/>
                </a:lnTo>
                <a:cubicBezTo>
                  <a:pt x="0" y="512"/>
                  <a:pt x="47" y="559"/>
                  <a:pt x="112" y="577"/>
                </a:cubicBezTo>
                <a:cubicBezTo>
                  <a:pt x="172" y="591"/>
                  <a:pt x="233" y="598"/>
                  <a:pt x="293" y="598"/>
                </a:cubicBezTo>
                <a:cubicBezTo>
                  <a:pt x="354" y="598"/>
                  <a:pt x="414" y="591"/>
                  <a:pt x="475" y="577"/>
                </a:cubicBezTo>
                <a:lnTo>
                  <a:pt x="475" y="577"/>
                </a:lnTo>
                <a:cubicBezTo>
                  <a:pt x="410" y="605"/>
                  <a:pt x="344" y="642"/>
                  <a:pt x="289" y="689"/>
                </a:cubicBezTo>
                <a:lnTo>
                  <a:pt x="224" y="661"/>
                </a:lnTo>
                <a:lnTo>
                  <a:pt x="224" y="773"/>
                </a:lnTo>
                <a:cubicBezTo>
                  <a:pt x="224" y="819"/>
                  <a:pt x="261" y="866"/>
                  <a:pt x="335" y="894"/>
                </a:cubicBezTo>
                <a:cubicBezTo>
                  <a:pt x="359" y="901"/>
                  <a:pt x="384" y="904"/>
                  <a:pt x="407" y="904"/>
                </a:cubicBezTo>
                <a:cubicBezTo>
                  <a:pt x="474" y="904"/>
                  <a:pt x="536" y="877"/>
                  <a:pt x="577" y="828"/>
                </a:cubicBezTo>
                <a:lnTo>
                  <a:pt x="577" y="828"/>
                </a:lnTo>
                <a:cubicBezTo>
                  <a:pt x="540" y="884"/>
                  <a:pt x="586" y="949"/>
                  <a:pt x="679" y="977"/>
                </a:cubicBezTo>
                <a:cubicBezTo>
                  <a:pt x="703" y="985"/>
                  <a:pt x="728" y="988"/>
                  <a:pt x="751" y="988"/>
                </a:cubicBezTo>
                <a:cubicBezTo>
                  <a:pt x="818" y="988"/>
                  <a:pt x="880" y="960"/>
                  <a:pt x="921" y="912"/>
                </a:cubicBezTo>
                <a:cubicBezTo>
                  <a:pt x="940" y="884"/>
                  <a:pt x="949" y="856"/>
                  <a:pt x="949" y="828"/>
                </a:cubicBezTo>
                <a:lnTo>
                  <a:pt x="949" y="708"/>
                </a:lnTo>
                <a:cubicBezTo>
                  <a:pt x="1023" y="773"/>
                  <a:pt x="1107" y="810"/>
                  <a:pt x="1191" y="838"/>
                </a:cubicBezTo>
                <a:cubicBezTo>
                  <a:pt x="1213" y="842"/>
                  <a:pt x="1236" y="845"/>
                  <a:pt x="1258" y="845"/>
                </a:cubicBezTo>
                <a:cubicBezTo>
                  <a:pt x="1327" y="845"/>
                  <a:pt x="1390" y="822"/>
                  <a:pt x="1432" y="773"/>
                </a:cubicBezTo>
                <a:cubicBezTo>
                  <a:pt x="1442" y="754"/>
                  <a:pt x="1451" y="745"/>
                  <a:pt x="1442" y="726"/>
                </a:cubicBezTo>
                <a:lnTo>
                  <a:pt x="1442" y="624"/>
                </a:lnTo>
                <a:cubicBezTo>
                  <a:pt x="1488" y="624"/>
                  <a:pt x="1535" y="596"/>
                  <a:pt x="1563" y="559"/>
                </a:cubicBezTo>
                <a:cubicBezTo>
                  <a:pt x="1572" y="549"/>
                  <a:pt x="1572" y="531"/>
                  <a:pt x="1572" y="522"/>
                </a:cubicBezTo>
                <a:lnTo>
                  <a:pt x="1572" y="391"/>
                </a:lnTo>
                <a:lnTo>
                  <a:pt x="1535" y="438"/>
                </a:lnTo>
                <a:cubicBezTo>
                  <a:pt x="1516" y="429"/>
                  <a:pt x="1498" y="419"/>
                  <a:pt x="1470" y="410"/>
                </a:cubicBezTo>
                <a:cubicBezTo>
                  <a:pt x="1409" y="401"/>
                  <a:pt x="1349" y="396"/>
                  <a:pt x="1288" y="396"/>
                </a:cubicBezTo>
                <a:cubicBezTo>
                  <a:pt x="1228" y="396"/>
                  <a:pt x="1167" y="401"/>
                  <a:pt x="1107" y="410"/>
                </a:cubicBezTo>
                <a:cubicBezTo>
                  <a:pt x="1209" y="382"/>
                  <a:pt x="1293" y="326"/>
                  <a:pt x="1358" y="243"/>
                </a:cubicBezTo>
                <a:cubicBezTo>
                  <a:pt x="1367" y="233"/>
                  <a:pt x="1367" y="215"/>
                  <a:pt x="1367" y="196"/>
                </a:cubicBezTo>
                <a:lnTo>
                  <a:pt x="1367" y="85"/>
                </a:lnTo>
                <a:lnTo>
                  <a:pt x="1321" y="122"/>
                </a:lnTo>
                <a:cubicBezTo>
                  <a:pt x="1302" y="112"/>
                  <a:pt x="1274" y="94"/>
                  <a:pt x="1246" y="94"/>
                </a:cubicBezTo>
                <a:cubicBezTo>
                  <a:pt x="1225" y="87"/>
                  <a:pt x="1202" y="83"/>
                  <a:pt x="1180" y="83"/>
                </a:cubicBezTo>
                <a:cubicBezTo>
                  <a:pt x="1116" y="83"/>
                  <a:pt x="1053" y="111"/>
                  <a:pt x="1005" y="159"/>
                </a:cubicBezTo>
                <a:cubicBezTo>
                  <a:pt x="1042" y="94"/>
                  <a:pt x="995" y="29"/>
                  <a:pt x="902" y="10"/>
                </a:cubicBezTo>
                <a:cubicBezTo>
                  <a:pt x="878" y="4"/>
                  <a:pt x="853" y="1"/>
                  <a:pt x="828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9" name="Google Shape;1099;p42"/>
          <p:cNvSpPr/>
          <p:nvPr/>
        </p:nvSpPr>
        <p:spPr>
          <a:xfrm>
            <a:off x="2686905" y="3575801"/>
            <a:ext cx="179341" cy="108940"/>
          </a:xfrm>
          <a:custGeom>
            <a:avLst/>
            <a:gdLst/>
            <a:ahLst/>
            <a:cxnLst/>
            <a:rect l="l" t="t" r="r" b="b"/>
            <a:pathLst>
              <a:path w="1638" h="995" extrusionOk="0">
                <a:moveTo>
                  <a:pt x="845" y="0"/>
                </a:moveTo>
                <a:cubicBezTo>
                  <a:pt x="699" y="0"/>
                  <a:pt x="584" y="169"/>
                  <a:pt x="680" y="305"/>
                </a:cubicBezTo>
                <a:cubicBezTo>
                  <a:pt x="605" y="239"/>
                  <a:pt x="512" y="184"/>
                  <a:pt x="410" y="156"/>
                </a:cubicBezTo>
                <a:cubicBezTo>
                  <a:pt x="388" y="148"/>
                  <a:pt x="366" y="145"/>
                  <a:pt x="343" y="145"/>
                </a:cubicBezTo>
                <a:cubicBezTo>
                  <a:pt x="280" y="145"/>
                  <a:pt x="216" y="173"/>
                  <a:pt x="168" y="221"/>
                </a:cubicBezTo>
                <a:cubicBezTo>
                  <a:pt x="134" y="271"/>
                  <a:pt x="170" y="337"/>
                  <a:pt x="253" y="363"/>
                </a:cubicBezTo>
                <a:lnTo>
                  <a:pt x="253" y="363"/>
                </a:lnTo>
                <a:cubicBezTo>
                  <a:pt x="237" y="360"/>
                  <a:pt x="222" y="359"/>
                  <a:pt x="207" y="359"/>
                </a:cubicBezTo>
                <a:cubicBezTo>
                  <a:pt x="141" y="359"/>
                  <a:pt x="79" y="387"/>
                  <a:pt x="38" y="435"/>
                </a:cubicBezTo>
                <a:cubicBezTo>
                  <a:pt x="1" y="500"/>
                  <a:pt x="47" y="565"/>
                  <a:pt x="140" y="584"/>
                </a:cubicBezTo>
                <a:cubicBezTo>
                  <a:pt x="201" y="597"/>
                  <a:pt x="261" y="604"/>
                  <a:pt x="322" y="604"/>
                </a:cubicBezTo>
                <a:cubicBezTo>
                  <a:pt x="382" y="604"/>
                  <a:pt x="442" y="597"/>
                  <a:pt x="503" y="584"/>
                </a:cubicBezTo>
                <a:lnTo>
                  <a:pt x="503" y="584"/>
                </a:lnTo>
                <a:cubicBezTo>
                  <a:pt x="410" y="621"/>
                  <a:pt x="326" y="676"/>
                  <a:pt x="261" y="751"/>
                </a:cubicBezTo>
                <a:cubicBezTo>
                  <a:pt x="224" y="807"/>
                  <a:pt x="270" y="881"/>
                  <a:pt x="363" y="900"/>
                </a:cubicBezTo>
                <a:cubicBezTo>
                  <a:pt x="388" y="907"/>
                  <a:pt x="412" y="910"/>
                  <a:pt x="436" y="910"/>
                </a:cubicBezTo>
                <a:cubicBezTo>
                  <a:pt x="502" y="910"/>
                  <a:pt x="564" y="883"/>
                  <a:pt x="605" y="835"/>
                </a:cubicBezTo>
                <a:lnTo>
                  <a:pt x="605" y="835"/>
                </a:lnTo>
                <a:cubicBezTo>
                  <a:pt x="568" y="890"/>
                  <a:pt x="614" y="965"/>
                  <a:pt x="717" y="983"/>
                </a:cubicBezTo>
                <a:cubicBezTo>
                  <a:pt x="739" y="991"/>
                  <a:pt x="761" y="994"/>
                  <a:pt x="783" y="994"/>
                </a:cubicBezTo>
                <a:cubicBezTo>
                  <a:pt x="847" y="994"/>
                  <a:pt x="908" y="966"/>
                  <a:pt x="949" y="918"/>
                </a:cubicBezTo>
                <a:cubicBezTo>
                  <a:pt x="986" y="853"/>
                  <a:pt x="986" y="769"/>
                  <a:pt x="949" y="695"/>
                </a:cubicBezTo>
                <a:lnTo>
                  <a:pt x="949" y="695"/>
                </a:lnTo>
                <a:cubicBezTo>
                  <a:pt x="1024" y="769"/>
                  <a:pt x="1117" y="825"/>
                  <a:pt x="1219" y="844"/>
                </a:cubicBezTo>
                <a:cubicBezTo>
                  <a:pt x="1241" y="851"/>
                  <a:pt x="1263" y="855"/>
                  <a:pt x="1286" y="855"/>
                </a:cubicBezTo>
                <a:cubicBezTo>
                  <a:pt x="1349" y="855"/>
                  <a:pt x="1413" y="827"/>
                  <a:pt x="1461" y="779"/>
                </a:cubicBezTo>
                <a:cubicBezTo>
                  <a:pt x="1497" y="724"/>
                  <a:pt x="1454" y="661"/>
                  <a:pt x="1365" y="632"/>
                </a:cubicBezTo>
                <a:lnTo>
                  <a:pt x="1365" y="632"/>
                </a:lnTo>
                <a:cubicBezTo>
                  <a:pt x="1385" y="638"/>
                  <a:pt x="1405" y="641"/>
                  <a:pt x="1425" y="641"/>
                </a:cubicBezTo>
                <a:cubicBezTo>
                  <a:pt x="1488" y="641"/>
                  <a:pt x="1550" y="613"/>
                  <a:pt x="1591" y="565"/>
                </a:cubicBezTo>
                <a:cubicBezTo>
                  <a:pt x="1637" y="509"/>
                  <a:pt x="1591" y="444"/>
                  <a:pt x="1489" y="416"/>
                </a:cubicBezTo>
                <a:cubicBezTo>
                  <a:pt x="1428" y="407"/>
                  <a:pt x="1368" y="402"/>
                  <a:pt x="1307" y="402"/>
                </a:cubicBezTo>
                <a:cubicBezTo>
                  <a:pt x="1247" y="402"/>
                  <a:pt x="1186" y="407"/>
                  <a:pt x="1126" y="416"/>
                </a:cubicBezTo>
                <a:cubicBezTo>
                  <a:pt x="1228" y="388"/>
                  <a:pt x="1312" y="332"/>
                  <a:pt x="1377" y="249"/>
                </a:cubicBezTo>
                <a:cubicBezTo>
                  <a:pt x="1414" y="193"/>
                  <a:pt x="1368" y="128"/>
                  <a:pt x="1265" y="100"/>
                </a:cubicBezTo>
                <a:cubicBezTo>
                  <a:pt x="1244" y="93"/>
                  <a:pt x="1221" y="89"/>
                  <a:pt x="1199" y="89"/>
                </a:cubicBezTo>
                <a:cubicBezTo>
                  <a:pt x="1135" y="89"/>
                  <a:pt x="1072" y="117"/>
                  <a:pt x="1024" y="165"/>
                </a:cubicBezTo>
                <a:cubicBezTo>
                  <a:pt x="1061" y="109"/>
                  <a:pt x="1014" y="44"/>
                  <a:pt x="921" y="16"/>
                </a:cubicBezTo>
                <a:cubicBezTo>
                  <a:pt x="896" y="5"/>
                  <a:pt x="870" y="0"/>
                  <a:pt x="84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0" name="Google Shape;1100;p42"/>
          <p:cNvSpPr/>
          <p:nvPr/>
        </p:nvSpPr>
        <p:spPr>
          <a:xfrm>
            <a:off x="2525081" y="3392189"/>
            <a:ext cx="277989" cy="130509"/>
          </a:xfrm>
          <a:custGeom>
            <a:avLst/>
            <a:gdLst/>
            <a:ahLst/>
            <a:cxnLst/>
            <a:rect l="l" t="t" r="r" b="b"/>
            <a:pathLst>
              <a:path w="2539" h="1192" extrusionOk="0">
                <a:moveTo>
                  <a:pt x="0" y="1"/>
                </a:moveTo>
                <a:lnTo>
                  <a:pt x="0" y="373"/>
                </a:lnTo>
                <a:cubicBezTo>
                  <a:pt x="0" y="931"/>
                  <a:pt x="670" y="1191"/>
                  <a:pt x="1265" y="1191"/>
                </a:cubicBezTo>
                <a:cubicBezTo>
                  <a:pt x="1860" y="1191"/>
                  <a:pt x="2539" y="940"/>
                  <a:pt x="2539" y="373"/>
                </a:cubicBezTo>
                <a:lnTo>
                  <a:pt x="2539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1" name="Google Shape;1101;p42"/>
          <p:cNvSpPr/>
          <p:nvPr/>
        </p:nvSpPr>
        <p:spPr>
          <a:xfrm>
            <a:off x="2525081" y="3306679"/>
            <a:ext cx="277989" cy="175289"/>
          </a:xfrm>
          <a:custGeom>
            <a:avLst/>
            <a:gdLst/>
            <a:ahLst/>
            <a:cxnLst/>
            <a:rect l="l" t="t" r="r" b="b"/>
            <a:pathLst>
              <a:path w="2539" h="1601" extrusionOk="0">
                <a:moveTo>
                  <a:pt x="1256" y="1"/>
                </a:moveTo>
                <a:cubicBezTo>
                  <a:pt x="707" y="1"/>
                  <a:pt x="0" y="233"/>
                  <a:pt x="0" y="791"/>
                </a:cubicBezTo>
                <a:cubicBezTo>
                  <a:pt x="0" y="1349"/>
                  <a:pt x="670" y="1600"/>
                  <a:pt x="1265" y="1600"/>
                </a:cubicBezTo>
                <a:cubicBezTo>
                  <a:pt x="1851" y="1600"/>
                  <a:pt x="2539" y="1349"/>
                  <a:pt x="2539" y="791"/>
                </a:cubicBezTo>
                <a:cubicBezTo>
                  <a:pt x="2539" y="233"/>
                  <a:pt x="1832" y="1"/>
                  <a:pt x="125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2" name="Google Shape;1102;p42"/>
          <p:cNvSpPr/>
          <p:nvPr/>
        </p:nvSpPr>
        <p:spPr>
          <a:xfrm>
            <a:off x="2540300" y="3313796"/>
            <a:ext cx="246566" cy="155910"/>
          </a:xfrm>
          <a:custGeom>
            <a:avLst/>
            <a:gdLst/>
            <a:ahLst/>
            <a:cxnLst/>
            <a:rect l="l" t="t" r="r" b="b"/>
            <a:pathLst>
              <a:path w="2252" h="1424" extrusionOk="0">
                <a:moveTo>
                  <a:pt x="1117" y="1"/>
                </a:moveTo>
                <a:cubicBezTo>
                  <a:pt x="624" y="1"/>
                  <a:pt x="1" y="205"/>
                  <a:pt x="1" y="698"/>
                </a:cubicBezTo>
                <a:cubicBezTo>
                  <a:pt x="1" y="1191"/>
                  <a:pt x="596" y="1424"/>
                  <a:pt x="1126" y="1424"/>
                </a:cubicBezTo>
                <a:cubicBezTo>
                  <a:pt x="1647" y="1424"/>
                  <a:pt x="2251" y="1200"/>
                  <a:pt x="2251" y="707"/>
                </a:cubicBezTo>
                <a:cubicBezTo>
                  <a:pt x="2251" y="205"/>
                  <a:pt x="1628" y="1"/>
                  <a:pt x="111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3" name="Google Shape;1103;p42"/>
          <p:cNvSpPr/>
          <p:nvPr/>
        </p:nvSpPr>
        <p:spPr>
          <a:xfrm>
            <a:off x="2540300" y="3313796"/>
            <a:ext cx="246566" cy="84634"/>
          </a:xfrm>
          <a:custGeom>
            <a:avLst/>
            <a:gdLst/>
            <a:ahLst/>
            <a:cxnLst/>
            <a:rect l="l" t="t" r="r" b="b"/>
            <a:pathLst>
              <a:path w="2252" h="773" extrusionOk="0">
                <a:moveTo>
                  <a:pt x="1117" y="1"/>
                </a:moveTo>
                <a:cubicBezTo>
                  <a:pt x="605" y="1"/>
                  <a:pt x="1" y="205"/>
                  <a:pt x="1" y="698"/>
                </a:cubicBezTo>
                <a:cubicBezTo>
                  <a:pt x="1" y="726"/>
                  <a:pt x="1" y="745"/>
                  <a:pt x="1" y="773"/>
                </a:cubicBezTo>
                <a:cubicBezTo>
                  <a:pt x="66" y="326"/>
                  <a:pt x="652" y="140"/>
                  <a:pt x="1117" y="140"/>
                </a:cubicBezTo>
                <a:cubicBezTo>
                  <a:pt x="1600" y="140"/>
                  <a:pt x="2195" y="336"/>
                  <a:pt x="2251" y="773"/>
                </a:cubicBezTo>
                <a:cubicBezTo>
                  <a:pt x="2251" y="754"/>
                  <a:pt x="2251" y="726"/>
                  <a:pt x="2251" y="707"/>
                </a:cubicBezTo>
                <a:cubicBezTo>
                  <a:pt x="2251" y="205"/>
                  <a:pt x="1619" y="1"/>
                  <a:pt x="1117" y="1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4" name="Google Shape;1104;p42"/>
          <p:cNvSpPr/>
          <p:nvPr/>
        </p:nvSpPr>
        <p:spPr>
          <a:xfrm>
            <a:off x="2577964" y="3348394"/>
            <a:ext cx="174195" cy="108283"/>
          </a:xfrm>
          <a:custGeom>
            <a:avLst/>
            <a:gdLst/>
            <a:ahLst/>
            <a:cxnLst/>
            <a:rect l="l" t="t" r="r" b="b"/>
            <a:pathLst>
              <a:path w="1591" h="989" extrusionOk="0">
                <a:moveTo>
                  <a:pt x="1349" y="624"/>
                </a:moveTo>
                <a:lnTo>
                  <a:pt x="1349" y="624"/>
                </a:lnTo>
                <a:cubicBezTo>
                  <a:pt x="1377" y="633"/>
                  <a:pt x="1405" y="633"/>
                  <a:pt x="1433" y="633"/>
                </a:cubicBezTo>
                <a:lnTo>
                  <a:pt x="1414" y="652"/>
                </a:lnTo>
                <a:cubicBezTo>
                  <a:pt x="1396" y="643"/>
                  <a:pt x="1368" y="633"/>
                  <a:pt x="1349" y="624"/>
                </a:cubicBezTo>
                <a:close/>
                <a:moveTo>
                  <a:pt x="940" y="689"/>
                </a:moveTo>
                <a:lnTo>
                  <a:pt x="949" y="698"/>
                </a:lnTo>
                <a:lnTo>
                  <a:pt x="949" y="708"/>
                </a:lnTo>
                <a:cubicBezTo>
                  <a:pt x="949" y="698"/>
                  <a:pt x="940" y="698"/>
                  <a:pt x="940" y="689"/>
                </a:cubicBezTo>
                <a:close/>
                <a:moveTo>
                  <a:pt x="838" y="1"/>
                </a:moveTo>
                <a:cubicBezTo>
                  <a:pt x="789" y="1"/>
                  <a:pt x="742" y="13"/>
                  <a:pt x="698" y="38"/>
                </a:cubicBezTo>
                <a:lnTo>
                  <a:pt x="642" y="47"/>
                </a:lnTo>
                <a:lnTo>
                  <a:pt x="642" y="150"/>
                </a:lnTo>
                <a:cubicBezTo>
                  <a:pt x="633" y="196"/>
                  <a:pt x="642" y="252"/>
                  <a:pt x="661" y="298"/>
                </a:cubicBezTo>
                <a:cubicBezTo>
                  <a:pt x="587" y="224"/>
                  <a:pt x="494" y="168"/>
                  <a:pt x="391" y="150"/>
                </a:cubicBezTo>
                <a:cubicBezTo>
                  <a:pt x="368" y="143"/>
                  <a:pt x="345" y="140"/>
                  <a:pt x="322" y="140"/>
                </a:cubicBezTo>
                <a:cubicBezTo>
                  <a:pt x="280" y="140"/>
                  <a:pt x="238" y="150"/>
                  <a:pt x="196" y="168"/>
                </a:cubicBezTo>
                <a:lnTo>
                  <a:pt x="140" y="122"/>
                </a:lnTo>
                <a:lnTo>
                  <a:pt x="140" y="252"/>
                </a:lnTo>
                <a:cubicBezTo>
                  <a:pt x="140" y="297"/>
                  <a:pt x="183" y="341"/>
                  <a:pt x="253" y="361"/>
                </a:cubicBezTo>
                <a:lnTo>
                  <a:pt x="253" y="361"/>
                </a:lnTo>
                <a:cubicBezTo>
                  <a:pt x="233" y="356"/>
                  <a:pt x="212" y="354"/>
                  <a:pt x="192" y="354"/>
                </a:cubicBezTo>
                <a:cubicBezTo>
                  <a:pt x="150" y="354"/>
                  <a:pt x="108" y="364"/>
                  <a:pt x="66" y="382"/>
                </a:cubicBezTo>
                <a:lnTo>
                  <a:pt x="1" y="345"/>
                </a:lnTo>
                <a:lnTo>
                  <a:pt x="1" y="466"/>
                </a:lnTo>
                <a:cubicBezTo>
                  <a:pt x="1" y="512"/>
                  <a:pt x="47" y="559"/>
                  <a:pt x="122" y="577"/>
                </a:cubicBezTo>
                <a:cubicBezTo>
                  <a:pt x="182" y="587"/>
                  <a:pt x="242" y="591"/>
                  <a:pt x="303" y="591"/>
                </a:cubicBezTo>
                <a:cubicBezTo>
                  <a:pt x="363" y="591"/>
                  <a:pt x="424" y="587"/>
                  <a:pt x="484" y="577"/>
                </a:cubicBezTo>
                <a:lnTo>
                  <a:pt x="484" y="577"/>
                </a:lnTo>
                <a:cubicBezTo>
                  <a:pt x="419" y="605"/>
                  <a:pt x="345" y="643"/>
                  <a:pt x="289" y="689"/>
                </a:cubicBezTo>
                <a:lnTo>
                  <a:pt x="224" y="661"/>
                </a:lnTo>
                <a:lnTo>
                  <a:pt x="224" y="773"/>
                </a:lnTo>
                <a:cubicBezTo>
                  <a:pt x="224" y="819"/>
                  <a:pt x="270" y="866"/>
                  <a:pt x="345" y="894"/>
                </a:cubicBezTo>
                <a:cubicBezTo>
                  <a:pt x="365" y="898"/>
                  <a:pt x="386" y="900"/>
                  <a:pt x="407" y="900"/>
                </a:cubicBezTo>
                <a:cubicBezTo>
                  <a:pt x="472" y="900"/>
                  <a:pt x="537" y="878"/>
                  <a:pt x="587" y="829"/>
                </a:cubicBezTo>
                <a:lnTo>
                  <a:pt x="587" y="829"/>
                </a:lnTo>
                <a:cubicBezTo>
                  <a:pt x="549" y="884"/>
                  <a:pt x="596" y="949"/>
                  <a:pt x="689" y="977"/>
                </a:cubicBezTo>
                <a:cubicBezTo>
                  <a:pt x="711" y="985"/>
                  <a:pt x="733" y="988"/>
                  <a:pt x="756" y="988"/>
                </a:cubicBezTo>
                <a:cubicBezTo>
                  <a:pt x="819" y="988"/>
                  <a:pt x="883" y="960"/>
                  <a:pt x="931" y="912"/>
                </a:cubicBezTo>
                <a:cubicBezTo>
                  <a:pt x="949" y="884"/>
                  <a:pt x="959" y="856"/>
                  <a:pt x="959" y="829"/>
                </a:cubicBezTo>
                <a:cubicBezTo>
                  <a:pt x="959" y="810"/>
                  <a:pt x="959" y="801"/>
                  <a:pt x="959" y="791"/>
                </a:cubicBezTo>
                <a:lnTo>
                  <a:pt x="959" y="717"/>
                </a:lnTo>
                <a:cubicBezTo>
                  <a:pt x="1033" y="782"/>
                  <a:pt x="1107" y="819"/>
                  <a:pt x="1200" y="847"/>
                </a:cubicBezTo>
                <a:cubicBezTo>
                  <a:pt x="1222" y="854"/>
                  <a:pt x="1245" y="858"/>
                  <a:pt x="1267" y="858"/>
                </a:cubicBezTo>
                <a:cubicBezTo>
                  <a:pt x="1331" y="858"/>
                  <a:pt x="1394" y="830"/>
                  <a:pt x="1442" y="782"/>
                </a:cubicBezTo>
                <a:cubicBezTo>
                  <a:pt x="1451" y="763"/>
                  <a:pt x="1451" y="754"/>
                  <a:pt x="1451" y="736"/>
                </a:cubicBezTo>
                <a:lnTo>
                  <a:pt x="1451" y="633"/>
                </a:lnTo>
                <a:cubicBezTo>
                  <a:pt x="1498" y="633"/>
                  <a:pt x="1544" y="605"/>
                  <a:pt x="1572" y="568"/>
                </a:cubicBezTo>
                <a:cubicBezTo>
                  <a:pt x="1582" y="559"/>
                  <a:pt x="1591" y="540"/>
                  <a:pt x="1591" y="531"/>
                </a:cubicBezTo>
                <a:lnTo>
                  <a:pt x="1591" y="401"/>
                </a:lnTo>
                <a:lnTo>
                  <a:pt x="1544" y="438"/>
                </a:lnTo>
                <a:cubicBezTo>
                  <a:pt x="1526" y="429"/>
                  <a:pt x="1498" y="419"/>
                  <a:pt x="1479" y="410"/>
                </a:cubicBezTo>
                <a:cubicBezTo>
                  <a:pt x="1419" y="401"/>
                  <a:pt x="1358" y="396"/>
                  <a:pt x="1298" y="396"/>
                </a:cubicBezTo>
                <a:cubicBezTo>
                  <a:pt x="1238" y="396"/>
                  <a:pt x="1177" y="401"/>
                  <a:pt x="1117" y="410"/>
                </a:cubicBezTo>
                <a:cubicBezTo>
                  <a:pt x="1210" y="382"/>
                  <a:pt x="1293" y="326"/>
                  <a:pt x="1358" y="243"/>
                </a:cubicBezTo>
                <a:cubicBezTo>
                  <a:pt x="1368" y="233"/>
                  <a:pt x="1377" y="215"/>
                  <a:pt x="1368" y="196"/>
                </a:cubicBezTo>
                <a:lnTo>
                  <a:pt x="1368" y="75"/>
                </a:lnTo>
                <a:lnTo>
                  <a:pt x="1331" y="122"/>
                </a:lnTo>
                <a:cubicBezTo>
                  <a:pt x="1303" y="103"/>
                  <a:pt x="1284" y="94"/>
                  <a:pt x="1256" y="94"/>
                </a:cubicBezTo>
                <a:cubicBezTo>
                  <a:pt x="1234" y="87"/>
                  <a:pt x="1212" y="83"/>
                  <a:pt x="1189" y="83"/>
                </a:cubicBezTo>
                <a:cubicBezTo>
                  <a:pt x="1126" y="83"/>
                  <a:pt x="1062" y="111"/>
                  <a:pt x="1014" y="159"/>
                </a:cubicBezTo>
                <a:cubicBezTo>
                  <a:pt x="1052" y="94"/>
                  <a:pt x="1005" y="29"/>
                  <a:pt x="912" y="10"/>
                </a:cubicBezTo>
                <a:cubicBezTo>
                  <a:pt x="887" y="4"/>
                  <a:pt x="862" y="1"/>
                  <a:pt x="838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5" name="Google Shape;1105;p42"/>
          <p:cNvSpPr/>
          <p:nvPr/>
        </p:nvSpPr>
        <p:spPr>
          <a:xfrm>
            <a:off x="2575993" y="3335036"/>
            <a:ext cx="179231" cy="108393"/>
          </a:xfrm>
          <a:custGeom>
            <a:avLst/>
            <a:gdLst/>
            <a:ahLst/>
            <a:cxnLst/>
            <a:rect l="l" t="t" r="r" b="b"/>
            <a:pathLst>
              <a:path w="1637" h="990" extrusionOk="0">
                <a:moveTo>
                  <a:pt x="858" y="1"/>
                </a:moveTo>
                <a:cubicBezTo>
                  <a:pt x="791" y="1"/>
                  <a:pt x="729" y="28"/>
                  <a:pt x="688" y="76"/>
                </a:cubicBezTo>
                <a:cubicBezTo>
                  <a:pt x="651" y="142"/>
                  <a:pt x="651" y="234"/>
                  <a:pt x="688" y="300"/>
                </a:cubicBezTo>
                <a:cubicBezTo>
                  <a:pt x="614" y="225"/>
                  <a:pt x="521" y="169"/>
                  <a:pt x="419" y="151"/>
                </a:cubicBezTo>
                <a:cubicBezTo>
                  <a:pt x="394" y="144"/>
                  <a:pt x="370" y="140"/>
                  <a:pt x="346" y="140"/>
                </a:cubicBezTo>
                <a:cubicBezTo>
                  <a:pt x="280" y="140"/>
                  <a:pt x="218" y="168"/>
                  <a:pt x="177" y="216"/>
                </a:cubicBezTo>
                <a:cubicBezTo>
                  <a:pt x="141" y="270"/>
                  <a:pt x="184" y="334"/>
                  <a:pt x="272" y="363"/>
                </a:cubicBezTo>
                <a:lnTo>
                  <a:pt x="272" y="363"/>
                </a:lnTo>
                <a:cubicBezTo>
                  <a:pt x="252" y="357"/>
                  <a:pt x="232" y="354"/>
                  <a:pt x="212" y="354"/>
                </a:cubicBezTo>
                <a:cubicBezTo>
                  <a:pt x="149" y="354"/>
                  <a:pt x="85" y="382"/>
                  <a:pt x="37" y="430"/>
                </a:cubicBezTo>
                <a:cubicBezTo>
                  <a:pt x="0" y="486"/>
                  <a:pt x="56" y="551"/>
                  <a:pt x="149" y="579"/>
                </a:cubicBezTo>
                <a:cubicBezTo>
                  <a:pt x="209" y="588"/>
                  <a:pt x="270" y="593"/>
                  <a:pt x="330" y="593"/>
                </a:cubicBezTo>
                <a:cubicBezTo>
                  <a:pt x="391" y="593"/>
                  <a:pt x="451" y="588"/>
                  <a:pt x="512" y="579"/>
                </a:cubicBezTo>
                <a:lnTo>
                  <a:pt x="512" y="579"/>
                </a:lnTo>
                <a:cubicBezTo>
                  <a:pt x="409" y="606"/>
                  <a:pt x="326" y="662"/>
                  <a:pt x="270" y="746"/>
                </a:cubicBezTo>
                <a:cubicBezTo>
                  <a:pt x="233" y="802"/>
                  <a:pt x="279" y="867"/>
                  <a:pt x="372" y="895"/>
                </a:cubicBezTo>
                <a:cubicBezTo>
                  <a:pt x="394" y="902"/>
                  <a:pt x="416" y="906"/>
                  <a:pt x="439" y="906"/>
                </a:cubicBezTo>
                <a:cubicBezTo>
                  <a:pt x="502" y="906"/>
                  <a:pt x="566" y="878"/>
                  <a:pt x="614" y="830"/>
                </a:cubicBezTo>
                <a:lnTo>
                  <a:pt x="614" y="830"/>
                </a:lnTo>
                <a:cubicBezTo>
                  <a:pt x="577" y="885"/>
                  <a:pt x="623" y="951"/>
                  <a:pt x="716" y="978"/>
                </a:cubicBezTo>
                <a:cubicBezTo>
                  <a:pt x="738" y="986"/>
                  <a:pt x="761" y="989"/>
                  <a:pt x="783" y="989"/>
                </a:cubicBezTo>
                <a:cubicBezTo>
                  <a:pt x="847" y="989"/>
                  <a:pt x="910" y="961"/>
                  <a:pt x="958" y="913"/>
                </a:cubicBezTo>
                <a:cubicBezTo>
                  <a:pt x="995" y="839"/>
                  <a:pt x="995" y="755"/>
                  <a:pt x="958" y="690"/>
                </a:cubicBezTo>
                <a:lnTo>
                  <a:pt x="958" y="690"/>
                </a:lnTo>
                <a:cubicBezTo>
                  <a:pt x="1032" y="755"/>
                  <a:pt x="1125" y="811"/>
                  <a:pt x="1228" y="839"/>
                </a:cubicBezTo>
                <a:cubicBezTo>
                  <a:pt x="1249" y="846"/>
                  <a:pt x="1272" y="850"/>
                  <a:pt x="1294" y="850"/>
                </a:cubicBezTo>
                <a:cubicBezTo>
                  <a:pt x="1358" y="850"/>
                  <a:pt x="1421" y="822"/>
                  <a:pt x="1469" y="774"/>
                </a:cubicBezTo>
                <a:cubicBezTo>
                  <a:pt x="1503" y="715"/>
                  <a:pt x="1469" y="657"/>
                  <a:pt x="1387" y="632"/>
                </a:cubicBezTo>
                <a:lnTo>
                  <a:pt x="1387" y="632"/>
                </a:lnTo>
                <a:cubicBezTo>
                  <a:pt x="1401" y="635"/>
                  <a:pt x="1416" y="636"/>
                  <a:pt x="1430" y="636"/>
                </a:cubicBezTo>
                <a:cubicBezTo>
                  <a:pt x="1497" y="636"/>
                  <a:pt x="1558" y="608"/>
                  <a:pt x="1600" y="560"/>
                </a:cubicBezTo>
                <a:cubicBezTo>
                  <a:pt x="1637" y="495"/>
                  <a:pt x="1590" y="430"/>
                  <a:pt x="1497" y="411"/>
                </a:cubicBezTo>
                <a:cubicBezTo>
                  <a:pt x="1437" y="397"/>
                  <a:pt x="1376" y="390"/>
                  <a:pt x="1316" y="390"/>
                </a:cubicBezTo>
                <a:cubicBezTo>
                  <a:pt x="1256" y="390"/>
                  <a:pt x="1195" y="397"/>
                  <a:pt x="1135" y="411"/>
                </a:cubicBezTo>
                <a:cubicBezTo>
                  <a:pt x="1228" y="374"/>
                  <a:pt x="1311" y="318"/>
                  <a:pt x="1376" y="244"/>
                </a:cubicBezTo>
                <a:cubicBezTo>
                  <a:pt x="1414" y="179"/>
                  <a:pt x="1367" y="114"/>
                  <a:pt x="1274" y="95"/>
                </a:cubicBezTo>
                <a:cubicBezTo>
                  <a:pt x="1252" y="88"/>
                  <a:pt x="1230" y="84"/>
                  <a:pt x="1207" y="84"/>
                </a:cubicBezTo>
                <a:cubicBezTo>
                  <a:pt x="1144" y="84"/>
                  <a:pt x="1080" y="112"/>
                  <a:pt x="1032" y="160"/>
                </a:cubicBezTo>
                <a:cubicBezTo>
                  <a:pt x="1070" y="95"/>
                  <a:pt x="1023" y="30"/>
                  <a:pt x="930" y="11"/>
                </a:cubicBezTo>
                <a:cubicBezTo>
                  <a:pt x="906" y="4"/>
                  <a:pt x="881" y="1"/>
                  <a:pt x="858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6" name="Google Shape;1106;p42"/>
          <p:cNvSpPr/>
          <p:nvPr/>
        </p:nvSpPr>
        <p:spPr>
          <a:xfrm>
            <a:off x="2375411" y="3242519"/>
            <a:ext cx="277989" cy="130509"/>
          </a:xfrm>
          <a:custGeom>
            <a:avLst/>
            <a:gdLst/>
            <a:ahLst/>
            <a:cxnLst/>
            <a:rect l="l" t="t" r="r" b="b"/>
            <a:pathLst>
              <a:path w="2539" h="1192" extrusionOk="0">
                <a:moveTo>
                  <a:pt x="0" y="1"/>
                </a:moveTo>
                <a:lnTo>
                  <a:pt x="0" y="373"/>
                </a:lnTo>
                <a:cubicBezTo>
                  <a:pt x="0" y="931"/>
                  <a:pt x="670" y="1191"/>
                  <a:pt x="1265" y="1191"/>
                </a:cubicBezTo>
                <a:cubicBezTo>
                  <a:pt x="1860" y="1191"/>
                  <a:pt x="2539" y="940"/>
                  <a:pt x="2539" y="373"/>
                </a:cubicBezTo>
                <a:lnTo>
                  <a:pt x="2539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7" name="Google Shape;1107;p42"/>
          <p:cNvSpPr/>
          <p:nvPr/>
        </p:nvSpPr>
        <p:spPr>
          <a:xfrm>
            <a:off x="2375411" y="3157009"/>
            <a:ext cx="277989" cy="175289"/>
          </a:xfrm>
          <a:custGeom>
            <a:avLst/>
            <a:gdLst/>
            <a:ahLst/>
            <a:cxnLst/>
            <a:rect l="l" t="t" r="r" b="b"/>
            <a:pathLst>
              <a:path w="2539" h="1601" extrusionOk="0">
                <a:moveTo>
                  <a:pt x="1256" y="1"/>
                </a:moveTo>
                <a:cubicBezTo>
                  <a:pt x="707" y="1"/>
                  <a:pt x="0" y="233"/>
                  <a:pt x="0" y="791"/>
                </a:cubicBezTo>
                <a:cubicBezTo>
                  <a:pt x="0" y="1349"/>
                  <a:pt x="670" y="1600"/>
                  <a:pt x="1265" y="1600"/>
                </a:cubicBezTo>
                <a:cubicBezTo>
                  <a:pt x="1851" y="1600"/>
                  <a:pt x="2539" y="1349"/>
                  <a:pt x="2539" y="791"/>
                </a:cubicBezTo>
                <a:cubicBezTo>
                  <a:pt x="2539" y="233"/>
                  <a:pt x="1832" y="1"/>
                  <a:pt x="125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8" name="Google Shape;1108;p42"/>
          <p:cNvSpPr/>
          <p:nvPr/>
        </p:nvSpPr>
        <p:spPr>
          <a:xfrm>
            <a:off x="2390630" y="3164125"/>
            <a:ext cx="246566" cy="154925"/>
          </a:xfrm>
          <a:custGeom>
            <a:avLst/>
            <a:gdLst/>
            <a:ahLst/>
            <a:cxnLst/>
            <a:rect l="l" t="t" r="r" b="b"/>
            <a:pathLst>
              <a:path w="2252" h="1415" extrusionOk="0">
                <a:moveTo>
                  <a:pt x="1117" y="1"/>
                </a:moveTo>
                <a:cubicBezTo>
                  <a:pt x="624" y="1"/>
                  <a:pt x="1" y="205"/>
                  <a:pt x="1" y="698"/>
                </a:cubicBezTo>
                <a:cubicBezTo>
                  <a:pt x="1" y="1182"/>
                  <a:pt x="596" y="1414"/>
                  <a:pt x="1126" y="1414"/>
                </a:cubicBezTo>
                <a:cubicBezTo>
                  <a:pt x="1647" y="1414"/>
                  <a:pt x="2251" y="1191"/>
                  <a:pt x="2251" y="698"/>
                </a:cubicBezTo>
                <a:cubicBezTo>
                  <a:pt x="2251" y="205"/>
                  <a:pt x="1628" y="1"/>
                  <a:pt x="111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9" name="Google Shape;1109;p42"/>
          <p:cNvSpPr/>
          <p:nvPr/>
        </p:nvSpPr>
        <p:spPr>
          <a:xfrm>
            <a:off x="2389645" y="3164125"/>
            <a:ext cx="247551" cy="85619"/>
          </a:xfrm>
          <a:custGeom>
            <a:avLst/>
            <a:gdLst/>
            <a:ahLst/>
            <a:cxnLst/>
            <a:rect l="l" t="t" r="r" b="b"/>
            <a:pathLst>
              <a:path w="2261" h="782" extrusionOk="0">
                <a:moveTo>
                  <a:pt x="1126" y="1"/>
                </a:moveTo>
                <a:cubicBezTo>
                  <a:pt x="614" y="1"/>
                  <a:pt x="10" y="205"/>
                  <a:pt x="10" y="698"/>
                </a:cubicBezTo>
                <a:cubicBezTo>
                  <a:pt x="0" y="717"/>
                  <a:pt x="0" y="745"/>
                  <a:pt x="10" y="763"/>
                </a:cubicBezTo>
                <a:cubicBezTo>
                  <a:pt x="75" y="326"/>
                  <a:pt x="661" y="140"/>
                  <a:pt x="1126" y="140"/>
                </a:cubicBezTo>
                <a:cubicBezTo>
                  <a:pt x="1609" y="140"/>
                  <a:pt x="2204" y="336"/>
                  <a:pt x="2260" y="782"/>
                </a:cubicBezTo>
                <a:cubicBezTo>
                  <a:pt x="2260" y="754"/>
                  <a:pt x="2260" y="726"/>
                  <a:pt x="2260" y="707"/>
                </a:cubicBezTo>
                <a:cubicBezTo>
                  <a:pt x="2260" y="205"/>
                  <a:pt x="1628" y="1"/>
                  <a:pt x="1126" y="1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0" name="Google Shape;1110;p42"/>
          <p:cNvSpPr/>
          <p:nvPr/>
        </p:nvSpPr>
        <p:spPr>
          <a:xfrm>
            <a:off x="2428294" y="3198724"/>
            <a:ext cx="173209" cy="107845"/>
          </a:xfrm>
          <a:custGeom>
            <a:avLst/>
            <a:gdLst/>
            <a:ahLst/>
            <a:cxnLst/>
            <a:rect l="l" t="t" r="r" b="b"/>
            <a:pathLst>
              <a:path w="1582" h="985" extrusionOk="0">
                <a:moveTo>
                  <a:pt x="1340" y="624"/>
                </a:moveTo>
                <a:cubicBezTo>
                  <a:pt x="1368" y="633"/>
                  <a:pt x="1405" y="633"/>
                  <a:pt x="1433" y="633"/>
                </a:cubicBezTo>
                <a:lnTo>
                  <a:pt x="1414" y="652"/>
                </a:lnTo>
                <a:cubicBezTo>
                  <a:pt x="1386" y="643"/>
                  <a:pt x="1368" y="633"/>
                  <a:pt x="1340" y="624"/>
                </a:cubicBezTo>
                <a:close/>
                <a:moveTo>
                  <a:pt x="940" y="689"/>
                </a:moveTo>
                <a:lnTo>
                  <a:pt x="949" y="698"/>
                </a:lnTo>
                <a:lnTo>
                  <a:pt x="949" y="708"/>
                </a:lnTo>
                <a:lnTo>
                  <a:pt x="940" y="689"/>
                </a:lnTo>
                <a:close/>
                <a:moveTo>
                  <a:pt x="833" y="1"/>
                </a:moveTo>
                <a:cubicBezTo>
                  <a:pt x="785" y="1"/>
                  <a:pt x="735" y="13"/>
                  <a:pt x="698" y="38"/>
                </a:cubicBezTo>
                <a:lnTo>
                  <a:pt x="633" y="47"/>
                </a:lnTo>
                <a:lnTo>
                  <a:pt x="633" y="150"/>
                </a:lnTo>
                <a:cubicBezTo>
                  <a:pt x="633" y="196"/>
                  <a:pt x="642" y="252"/>
                  <a:pt x="661" y="298"/>
                </a:cubicBezTo>
                <a:cubicBezTo>
                  <a:pt x="587" y="224"/>
                  <a:pt x="494" y="168"/>
                  <a:pt x="391" y="150"/>
                </a:cubicBezTo>
                <a:cubicBezTo>
                  <a:pt x="368" y="143"/>
                  <a:pt x="344" y="140"/>
                  <a:pt x="320" y="140"/>
                </a:cubicBezTo>
                <a:cubicBezTo>
                  <a:pt x="276" y="140"/>
                  <a:pt x="232" y="150"/>
                  <a:pt x="196" y="168"/>
                </a:cubicBezTo>
                <a:lnTo>
                  <a:pt x="140" y="122"/>
                </a:lnTo>
                <a:lnTo>
                  <a:pt x="140" y="252"/>
                </a:lnTo>
                <a:cubicBezTo>
                  <a:pt x="140" y="297"/>
                  <a:pt x="175" y="342"/>
                  <a:pt x="244" y="361"/>
                </a:cubicBezTo>
                <a:lnTo>
                  <a:pt x="244" y="361"/>
                </a:lnTo>
                <a:cubicBezTo>
                  <a:pt x="223" y="356"/>
                  <a:pt x="203" y="354"/>
                  <a:pt x="183" y="354"/>
                </a:cubicBezTo>
                <a:cubicBezTo>
                  <a:pt x="142" y="354"/>
                  <a:pt x="102" y="364"/>
                  <a:pt x="66" y="382"/>
                </a:cubicBezTo>
                <a:lnTo>
                  <a:pt x="1" y="345"/>
                </a:lnTo>
                <a:lnTo>
                  <a:pt x="1" y="466"/>
                </a:lnTo>
                <a:cubicBezTo>
                  <a:pt x="1" y="512"/>
                  <a:pt x="47" y="559"/>
                  <a:pt x="122" y="577"/>
                </a:cubicBezTo>
                <a:cubicBezTo>
                  <a:pt x="182" y="587"/>
                  <a:pt x="243" y="591"/>
                  <a:pt x="303" y="591"/>
                </a:cubicBezTo>
                <a:cubicBezTo>
                  <a:pt x="363" y="591"/>
                  <a:pt x="424" y="587"/>
                  <a:pt x="484" y="577"/>
                </a:cubicBezTo>
                <a:lnTo>
                  <a:pt x="484" y="577"/>
                </a:lnTo>
                <a:cubicBezTo>
                  <a:pt x="410" y="605"/>
                  <a:pt x="345" y="643"/>
                  <a:pt x="289" y="689"/>
                </a:cubicBezTo>
                <a:lnTo>
                  <a:pt x="224" y="661"/>
                </a:lnTo>
                <a:lnTo>
                  <a:pt x="224" y="773"/>
                </a:lnTo>
                <a:cubicBezTo>
                  <a:pt x="224" y="819"/>
                  <a:pt x="270" y="866"/>
                  <a:pt x="345" y="894"/>
                </a:cubicBezTo>
                <a:cubicBezTo>
                  <a:pt x="365" y="898"/>
                  <a:pt x="385" y="900"/>
                  <a:pt x="405" y="900"/>
                </a:cubicBezTo>
                <a:cubicBezTo>
                  <a:pt x="470" y="900"/>
                  <a:pt x="535" y="876"/>
                  <a:pt x="577" y="819"/>
                </a:cubicBezTo>
                <a:lnTo>
                  <a:pt x="577" y="819"/>
                </a:lnTo>
                <a:cubicBezTo>
                  <a:pt x="540" y="884"/>
                  <a:pt x="596" y="949"/>
                  <a:pt x="689" y="977"/>
                </a:cubicBezTo>
                <a:cubicBezTo>
                  <a:pt x="709" y="982"/>
                  <a:pt x="729" y="984"/>
                  <a:pt x="749" y="984"/>
                </a:cubicBezTo>
                <a:cubicBezTo>
                  <a:pt x="815" y="984"/>
                  <a:pt x="881" y="960"/>
                  <a:pt x="931" y="903"/>
                </a:cubicBezTo>
                <a:cubicBezTo>
                  <a:pt x="940" y="884"/>
                  <a:pt x="949" y="856"/>
                  <a:pt x="959" y="819"/>
                </a:cubicBezTo>
                <a:cubicBezTo>
                  <a:pt x="959" y="810"/>
                  <a:pt x="959" y="801"/>
                  <a:pt x="959" y="791"/>
                </a:cubicBezTo>
                <a:lnTo>
                  <a:pt x="959" y="717"/>
                </a:lnTo>
                <a:cubicBezTo>
                  <a:pt x="1024" y="773"/>
                  <a:pt x="1107" y="819"/>
                  <a:pt x="1200" y="838"/>
                </a:cubicBezTo>
                <a:cubicBezTo>
                  <a:pt x="1222" y="845"/>
                  <a:pt x="1245" y="849"/>
                  <a:pt x="1267" y="849"/>
                </a:cubicBezTo>
                <a:cubicBezTo>
                  <a:pt x="1331" y="849"/>
                  <a:pt x="1394" y="821"/>
                  <a:pt x="1442" y="773"/>
                </a:cubicBezTo>
                <a:cubicBezTo>
                  <a:pt x="1442" y="763"/>
                  <a:pt x="1451" y="745"/>
                  <a:pt x="1451" y="736"/>
                </a:cubicBezTo>
                <a:lnTo>
                  <a:pt x="1451" y="633"/>
                </a:lnTo>
                <a:cubicBezTo>
                  <a:pt x="1498" y="624"/>
                  <a:pt x="1544" y="605"/>
                  <a:pt x="1572" y="559"/>
                </a:cubicBezTo>
                <a:cubicBezTo>
                  <a:pt x="1582" y="550"/>
                  <a:pt x="1582" y="540"/>
                  <a:pt x="1582" y="522"/>
                </a:cubicBezTo>
                <a:lnTo>
                  <a:pt x="1582" y="401"/>
                </a:lnTo>
                <a:lnTo>
                  <a:pt x="1544" y="438"/>
                </a:lnTo>
                <a:cubicBezTo>
                  <a:pt x="1517" y="429"/>
                  <a:pt x="1498" y="419"/>
                  <a:pt x="1479" y="410"/>
                </a:cubicBezTo>
                <a:cubicBezTo>
                  <a:pt x="1419" y="401"/>
                  <a:pt x="1356" y="396"/>
                  <a:pt x="1293" y="396"/>
                </a:cubicBezTo>
                <a:cubicBezTo>
                  <a:pt x="1231" y="396"/>
                  <a:pt x="1168" y="401"/>
                  <a:pt x="1107" y="410"/>
                </a:cubicBezTo>
                <a:cubicBezTo>
                  <a:pt x="1210" y="382"/>
                  <a:pt x="1293" y="326"/>
                  <a:pt x="1358" y="243"/>
                </a:cubicBezTo>
                <a:cubicBezTo>
                  <a:pt x="1368" y="233"/>
                  <a:pt x="1368" y="215"/>
                  <a:pt x="1368" y="196"/>
                </a:cubicBezTo>
                <a:lnTo>
                  <a:pt x="1368" y="75"/>
                </a:lnTo>
                <a:lnTo>
                  <a:pt x="1321" y="122"/>
                </a:lnTo>
                <a:cubicBezTo>
                  <a:pt x="1303" y="103"/>
                  <a:pt x="1275" y="94"/>
                  <a:pt x="1247" y="94"/>
                </a:cubicBezTo>
                <a:cubicBezTo>
                  <a:pt x="1222" y="86"/>
                  <a:pt x="1197" y="82"/>
                  <a:pt x="1172" y="82"/>
                </a:cubicBezTo>
                <a:cubicBezTo>
                  <a:pt x="1112" y="82"/>
                  <a:pt x="1054" y="106"/>
                  <a:pt x="1014" y="159"/>
                </a:cubicBezTo>
                <a:cubicBezTo>
                  <a:pt x="1052" y="94"/>
                  <a:pt x="996" y="29"/>
                  <a:pt x="903" y="10"/>
                </a:cubicBezTo>
                <a:cubicBezTo>
                  <a:pt x="881" y="4"/>
                  <a:pt x="857" y="1"/>
                  <a:pt x="833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1" name="Google Shape;1111;p42"/>
          <p:cNvSpPr/>
          <p:nvPr/>
        </p:nvSpPr>
        <p:spPr>
          <a:xfrm>
            <a:off x="2426323" y="3184490"/>
            <a:ext cx="179231" cy="109816"/>
          </a:xfrm>
          <a:custGeom>
            <a:avLst/>
            <a:gdLst/>
            <a:ahLst/>
            <a:cxnLst/>
            <a:rect l="l" t="t" r="r" b="b"/>
            <a:pathLst>
              <a:path w="1637" h="1003" extrusionOk="0">
                <a:moveTo>
                  <a:pt x="840" y="1"/>
                </a:moveTo>
                <a:cubicBezTo>
                  <a:pt x="699" y="1"/>
                  <a:pt x="593" y="174"/>
                  <a:pt x="679" y="308"/>
                </a:cubicBezTo>
                <a:cubicBezTo>
                  <a:pt x="605" y="233"/>
                  <a:pt x="512" y="177"/>
                  <a:pt x="419" y="159"/>
                </a:cubicBezTo>
                <a:cubicBezTo>
                  <a:pt x="394" y="152"/>
                  <a:pt x="370" y="148"/>
                  <a:pt x="346" y="148"/>
                </a:cubicBezTo>
                <a:cubicBezTo>
                  <a:pt x="280" y="148"/>
                  <a:pt x="218" y="176"/>
                  <a:pt x="177" y="224"/>
                </a:cubicBezTo>
                <a:cubicBezTo>
                  <a:pt x="141" y="278"/>
                  <a:pt x="184" y="342"/>
                  <a:pt x="272" y="371"/>
                </a:cubicBezTo>
                <a:lnTo>
                  <a:pt x="272" y="371"/>
                </a:lnTo>
                <a:cubicBezTo>
                  <a:pt x="252" y="365"/>
                  <a:pt x="232" y="362"/>
                  <a:pt x="212" y="362"/>
                </a:cubicBezTo>
                <a:cubicBezTo>
                  <a:pt x="149" y="362"/>
                  <a:pt x="85" y="390"/>
                  <a:pt x="37" y="438"/>
                </a:cubicBezTo>
                <a:cubicBezTo>
                  <a:pt x="0" y="494"/>
                  <a:pt x="47" y="559"/>
                  <a:pt x="149" y="587"/>
                </a:cubicBezTo>
                <a:cubicBezTo>
                  <a:pt x="205" y="596"/>
                  <a:pt x="265" y="601"/>
                  <a:pt x="327" y="601"/>
                </a:cubicBezTo>
                <a:cubicBezTo>
                  <a:pt x="388" y="601"/>
                  <a:pt x="451" y="596"/>
                  <a:pt x="512" y="587"/>
                </a:cubicBezTo>
                <a:lnTo>
                  <a:pt x="512" y="587"/>
                </a:lnTo>
                <a:cubicBezTo>
                  <a:pt x="409" y="614"/>
                  <a:pt x="326" y="670"/>
                  <a:pt x="270" y="754"/>
                </a:cubicBezTo>
                <a:cubicBezTo>
                  <a:pt x="233" y="810"/>
                  <a:pt x="279" y="875"/>
                  <a:pt x="372" y="903"/>
                </a:cubicBezTo>
                <a:cubicBezTo>
                  <a:pt x="394" y="910"/>
                  <a:pt x="416" y="914"/>
                  <a:pt x="439" y="914"/>
                </a:cubicBezTo>
                <a:cubicBezTo>
                  <a:pt x="502" y="914"/>
                  <a:pt x="566" y="886"/>
                  <a:pt x="614" y="838"/>
                </a:cubicBezTo>
                <a:lnTo>
                  <a:pt x="614" y="838"/>
                </a:lnTo>
                <a:cubicBezTo>
                  <a:pt x="577" y="893"/>
                  <a:pt x="623" y="959"/>
                  <a:pt x="716" y="986"/>
                </a:cubicBezTo>
                <a:cubicBezTo>
                  <a:pt x="742" y="997"/>
                  <a:pt x="768" y="1002"/>
                  <a:pt x="793" y="1002"/>
                </a:cubicBezTo>
                <a:cubicBezTo>
                  <a:pt x="938" y="1002"/>
                  <a:pt x="1053" y="833"/>
                  <a:pt x="958" y="698"/>
                </a:cubicBezTo>
                <a:lnTo>
                  <a:pt x="958" y="698"/>
                </a:lnTo>
                <a:cubicBezTo>
                  <a:pt x="1032" y="773"/>
                  <a:pt x="1125" y="819"/>
                  <a:pt x="1228" y="847"/>
                </a:cubicBezTo>
                <a:cubicBezTo>
                  <a:pt x="1250" y="854"/>
                  <a:pt x="1272" y="858"/>
                  <a:pt x="1294" y="858"/>
                </a:cubicBezTo>
                <a:cubicBezTo>
                  <a:pt x="1358" y="858"/>
                  <a:pt x="1421" y="830"/>
                  <a:pt x="1469" y="782"/>
                </a:cubicBezTo>
                <a:cubicBezTo>
                  <a:pt x="1503" y="723"/>
                  <a:pt x="1469" y="665"/>
                  <a:pt x="1387" y="640"/>
                </a:cubicBezTo>
                <a:lnTo>
                  <a:pt x="1387" y="640"/>
                </a:lnTo>
                <a:cubicBezTo>
                  <a:pt x="1401" y="643"/>
                  <a:pt x="1416" y="644"/>
                  <a:pt x="1430" y="644"/>
                </a:cubicBezTo>
                <a:cubicBezTo>
                  <a:pt x="1497" y="644"/>
                  <a:pt x="1558" y="616"/>
                  <a:pt x="1600" y="568"/>
                </a:cubicBezTo>
                <a:cubicBezTo>
                  <a:pt x="1637" y="503"/>
                  <a:pt x="1590" y="438"/>
                  <a:pt x="1497" y="419"/>
                </a:cubicBezTo>
                <a:cubicBezTo>
                  <a:pt x="1437" y="405"/>
                  <a:pt x="1376" y="398"/>
                  <a:pt x="1316" y="398"/>
                </a:cubicBezTo>
                <a:cubicBezTo>
                  <a:pt x="1256" y="398"/>
                  <a:pt x="1195" y="405"/>
                  <a:pt x="1135" y="419"/>
                </a:cubicBezTo>
                <a:cubicBezTo>
                  <a:pt x="1228" y="391"/>
                  <a:pt x="1311" y="326"/>
                  <a:pt x="1376" y="252"/>
                </a:cubicBezTo>
                <a:cubicBezTo>
                  <a:pt x="1414" y="187"/>
                  <a:pt x="1367" y="122"/>
                  <a:pt x="1274" y="103"/>
                </a:cubicBezTo>
                <a:cubicBezTo>
                  <a:pt x="1250" y="96"/>
                  <a:pt x="1226" y="92"/>
                  <a:pt x="1202" y="92"/>
                </a:cubicBezTo>
                <a:cubicBezTo>
                  <a:pt x="1135" y="92"/>
                  <a:pt x="1074" y="120"/>
                  <a:pt x="1032" y="168"/>
                </a:cubicBezTo>
                <a:cubicBezTo>
                  <a:pt x="1070" y="103"/>
                  <a:pt x="1023" y="38"/>
                  <a:pt x="921" y="19"/>
                </a:cubicBezTo>
                <a:cubicBezTo>
                  <a:pt x="893" y="6"/>
                  <a:pt x="866" y="1"/>
                  <a:pt x="840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2" name="Google Shape;1112;p42"/>
          <p:cNvSpPr/>
          <p:nvPr/>
        </p:nvSpPr>
        <p:spPr>
          <a:xfrm>
            <a:off x="1989466" y="3140695"/>
            <a:ext cx="278098" cy="130509"/>
          </a:xfrm>
          <a:custGeom>
            <a:avLst/>
            <a:gdLst/>
            <a:ahLst/>
            <a:cxnLst/>
            <a:rect l="l" t="t" r="r" b="b"/>
            <a:pathLst>
              <a:path w="2540" h="1192" extrusionOk="0">
                <a:moveTo>
                  <a:pt x="2539" y="1"/>
                </a:moveTo>
                <a:lnTo>
                  <a:pt x="1" y="10"/>
                </a:lnTo>
                <a:lnTo>
                  <a:pt x="1" y="382"/>
                </a:lnTo>
                <a:cubicBezTo>
                  <a:pt x="1" y="940"/>
                  <a:pt x="670" y="1191"/>
                  <a:pt x="1265" y="1191"/>
                </a:cubicBezTo>
                <a:cubicBezTo>
                  <a:pt x="1861" y="1191"/>
                  <a:pt x="2539" y="940"/>
                  <a:pt x="2539" y="382"/>
                </a:cubicBezTo>
                <a:lnTo>
                  <a:pt x="2539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3" name="Google Shape;1113;p42"/>
          <p:cNvSpPr/>
          <p:nvPr/>
        </p:nvSpPr>
        <p:spPr>
          <a:xfrm>
            <a:off x="1989466" y="3055185"/>
            <a:ext cx="278098" cy="176275"/>
          </a:xfrm>
          <a:custGeom>
            <a:avLst/>
            <a:gdLst/>
            <a:ahLst/>
            <a:cxnLst/>
            <a:rect l="l" t="t" r="r" b="b"/>
            <a:pathLst>
              <a:path w="2540" h="1610" extrusionOk="0">
                <a:moveTo>
                  <a:pt x="1256" y="1"/>
                </a:moveTo>
                <a:cubicBezTo>
                  <a:pt x="707" y="1"/>
                  <a:pt x="1" y="233"/>
                  <a:pt x="1" y="791"/>
                </a:cubicBezTo>
                <a:cubicBezTo>
                  <a:pt x="1" y="1349"/>
                  <a:pt x="670" y="1609"/>
                  <a:pt x="1265" y="1609"/>
                </a:cubicBezTo>
                <a:cubicBezTo>
                  <a:pt x="1851" y="1609"/>
                  <a:pt x="2539" y="1358"/>
                  <a:pt x="2539" y="791"/>
                </a:cubicBezTo>
                <a:cubicBezTo>
                  <a:pt x="2539" y="233"/>
                  <a:pt x="1833" y="1"/>
                  <a:pt x="125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4" name="Google Shape;1114;p42"/>
          <p:cNvSpPr/>
          <p:nvPr/>
        </p:nvSpPr>
        <p:spPr>
          <a:xfrm>
            <a:off x="2004794" y="3062301"/>
            <a:ext cx="246456" cy="155910"/>
          </a:xfrm>
          <a:custGeom>
            <a:avLst/>
            <a:gdLst/>
            <a:ahLst/>
            <a:cxnLst/>
            <a:rect l="l" t="t" r="r" b="b"/>
            <a:pathLst>
              <a:path w="2251" h="1424" extrusionOk="0">
                <a:moveTo>
                  <a:pt x="1116" y="1"/>
                </a:moveTo>
                <a:cubicBezTo>
                  <a:pt x="623" y="1"/>
                  <a:pt x="0" y="205"/>
                  <a:pt x="0" y="698"/>
                </a:cubicBezTo>
                <a:cubicBezTo>
                  <a:pt x="0" y="1200"/>
                  <a:pt x="595" y="1424"/>
                  <a:pt x="1125" y="1424"/>
                </a:cubicBezTo>
                <a:cubicBezTo>
                  <a:pt x="1655" y="1424"/>
                  <a:pt x="2251" y="1200"/>
                  <a:pt x="2251" y="708"/>
                </a:cubicBezTo>
                <a:cubicBezTo>
                  <a:pt x="2251" y="215"/>
                  <a:pt x="1628" y="1"/>
                  <a:pt x="111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5" name="Google Shape;1115;p42"/>
          <p:cNvSpPr/>
          <p:nvPr/>
        </p:nvSpPr>
        <p:spPr>
          <a:xfrm>
            <a:off x="2004794" y="3062301"/>
            <a:ext cx="246456" cy="85619"/>
          </a:xfrm>
          <a:custGeom>
            <a:avLst/>
            <a:gdLst/>
            <a:ahLst/>
            <a:cxnLst/>
            <a:rect l="l" t="t" r="r" b="b"/>
            <a:pathLst>
              <a:path w="2251" h="782" extrusionOk="0">
                <a:moveTo>
                  <a:pt x="1116" y="1"/>
                </a:moveTo>
                <a:cubicBezTo>
                  <a:pt x="605" y="1"/>
                  <a:pt x="0" y="205"/>
                  <a:pt x="0" y="708"/>
                </a:cubicBezTo>
                <a:cubicBezTo>
                  <a:pt x="0" y="726"/>
                  <a:pt x="0" y="754"/>
                  <a:pt x="0" y="773"/>
                </a:cubicBezTo>
                <a:cubicBezTo>
                  <a:pt x="65" y="336"/>
                  <a:pt x="651" y="140"/>
                  <a:pt x="1116" y="140"/>
                </a:cubicBezTo>
                <a:cubicBezTo>
                  <a:pt x="1600" y="140"/>
                  <a:pt x="2195" y="336"/>
                  <a:pt x="2251" y="782"/>
                </a:cubicBezTo>
                <a:lnTo>
                  <a:pt x="2251" y="708"/>
                </a:lnTo>
                <a:cubicBezTo>
                  <a:pt x="2251" y="215"/>
                  <a:pt x="1618" y="1"/>
                  <a:pt x="1116" y="1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6" name="Google Shape;1116;p42"/>
          <p:cNvSpPr/>
          <p:nvPr/>
        </p:nvSpPr>
        <p:spPr>
          <a:xfrm>
            <a:off x="2042458" y="3097009"/>
            <a:ext cx="173209" cy="108174"/>
          </a:xfrm>
          <a:custGeom>
            <a:avLst/>
            <a:gdLst/>
            <a:ahLst/>
            <a:cxnLst/>
            <a:rect l="l" t="t" r="r" b="b"/>
            <a:pathLst>
              <a:path w="1582" h="988" extrusionOk="0">
                <a:moveTo>
                  <a:pt x="1349" y="632"/>
                </a:moveTo>
                <a:cubicBezTo>
                  <a:pt x="1367" y="632"/>
                  <a:pt x="1386" y="636"/>
                  <a:pt x="1404" y="636"/>
                </a:cubicBezTo>
                <a:cubicBezTo>
                  <a:pt x="1414" y="636"/>
                  <a:pt x="1423" y="635"/>
                  <a:pt x="1432" y="632"/>
                </a:cubicBezTo>
                <a:lnTo>
                  <a:pt x="1432" y="632"/>
                </a:lnTo>
                <a:lnTo>
                  <a:pt x="1414" y="660"/>
                </a:lnTo>
                <a:cubicBezTo>
                  <a:pt x="1395" y="642"/>
                  <a:pt x="1367" y="632"/>
                  <a:pt x="1349" y="632"/>
                </a:cubicBezTo>
                <a:close/>
                <a:moveTo>
                  <a:pt x="949" y="688"/>
                </a:moveTo>
                <a:lnTo>
                  <a:pt x="958" y="697"/>
                </a:lnTo>
                <a:lnTo>
                  <a:pt x="949" y="707"/>
                </a:lnTo>
                <a:lnTo>
                  <a:pt x="949" y="688"/>
                </a:lnTo>
                <a:close/>
                <a:moveTo>
                  <a:pt x="841" y="0"/>
                </a:moveTo>
                <a:cubicBezTo>
                  <a:pt x="791" y="0"/>
                  <a:pt x="742" y="15"/>
                  <a:pt x="698" y="46"/>
                </a:cubicBezTo>
                <a:lnTo>
                  <a:pt x="642" y="56"/>
                </a:lnTo>
                <a:lnTo>
                  <a:pt x="642" y="149"/>
                </a:lnTo>
                <a:cubicBezTo>
                  <a:pt x="633" y="205"/>
                  <a:pt x="642" y="251"/>
                  <a:pt x="661" y="298"/>
                </a:cubicBezTo>
                <a:cubicBezTo>
                  <a:pt x="586" y="223"/>
                  <a:pt x="493" y="177"/>
                  <a:pt x="391" y="149"/>
                </a:cubicBezTo>
                <a:cubicBezTo>
                  <a:pt x="369" y="143"/>
                  <a:pt x="347" y="139"/>
                  <a:pt x="326" y="139"/>
                </a:cubicBezTo>
                <a:cubicBezTo>
                  <a:pt x="282" y="139"/>
                  <a:pt x="239" y="152"/>
                  <a:pt x="196" y="177"/>
                </a:cubicBezTo>
                <a:lnTo>
                  <a:pt x="140" y="130"/>
                </a:lnTo>
                <a:lnTo>
                  <a:pt x="140" y="251"/>
                </a:lnTo>
                <a:cubicBezTo>
                  <a:pt x="140" y="298"/>
                  <a:pt x="186" y="344"/>
                  <a:pt x="261" y="363"/>
                </a:cubicBezTo>
                <a:cubicBezTo>
                  <a:pt x="237" y="359"/>
                  <a:pt x="213" y="357"/>
                  <a:pt x="189" y="357"/>
                </a:cubicBezTo>
                <a:cubicBezTo>
                  <a:pt x="148" y="357"/>
                  <a:pt x="107" y="364"/>
                  <a:pt x="65" y="381"/>
                </a:cubicBezTo>
                <a:lnTo>
                  <a:pt x="0" y="344"/>
                </a:lnTo>
                <a:lnTo>
                  <a:pt x="0" y="474"/>
                </a:lnTo>
                <a:cubicBezTo>
                  <a:pt x="0" y="521"/>
                  <a:pt x="47" y="558"/>
                  <a:pt x="121" y="577"/>
                </a:cubicBezTo>
                <a:cubicBezTo>
                  <a:pt x="182" y="590"/>
                  <a:pt x="242" y="597"/>
                  <a:pt x="303" y="597"/>
                </a:cubicBezTo>
                <a:cubicBezTo>
                  <a:pt x="363" y="597"/>
                  <a:pt x="423" y="590"/>
                  <a:pt x="484" y="577"/>
                </a:cubicBezTo>
                <a:lnTo>
                  <a:pt x="484" y="577"/>
                </a:lnTo>
                <a:cubicBezTo>
                  <a:pt x="409" y="604"/>
                  <a:pt x="344" y="642"/>
                  <a:pt x="289" y="688"/>
                </a:cubicBezTo>
                <a:lnTo>
                  <a:pt x="223" y="660"/>
                </a:lnTo>
                <a:lnTo>
                  <a:pt x="223" y="772"/>
                </a:lnTo>
                <a:cubicBezTo>
                  <a:pt x="223" y="828"/>
                  <a:pt x="270" y="874"/>
                  <a:pt x="344" y="893"/>
                </a:cubicBezTo>
                <a:cubicBezTo>
                  <a:pt x="366" y="900"/>
                  <a:pt x="389" y="903"/>
                  <a:pt x="411" y="903"/>
                </a:cubicBezTo>
                <a:cubicBezTo>
                  <a:pt x="475" y="903"/>
                  <a:pt x="538" y="876"/>
                  <a:pt x="586" y="828"/>
                </a:cubicBezTo>
                <a:lnTo>
                  <a:pt x="586" y="828"/>
                </a:lnTo>
                <a:cubicBezTo>
                  <a:pt x="549" y="883"/>
                  <a:pt x="595" y="949"/>
                  <a:pt x="688" y="976"/>
                </a:cubicBezTo>
                <a:cubicBezTo>
                  <a:pt x="710" y="984"/>
                  <a:pt x="733" y="987"/>
                  <a:pt x="755" y="987"/>
                </a:cubicBezTo>
                <a:cubicBezTo>
                  <a:pt x="819" y="987"/>
                  <a:pt x="882" y="959"/>
                  <a:pt x="930" y="911"/>
                </a:cubicBezTo>
                <a:cubicBezTo>
                  <a:pt x="949" y="883"/>
                  <a:pt x="958" y="856"/>
                  <a:pt x="958" y="828"/>
                </a:cubicBezTo>
                <a:lnTo>
                  <a:pt x="958" y="707"/>
                </a:lnTo>
                <a:cubicBezTo>
                  <a:pt x="1023" y="772"/>
                  <a:pt x="1107" y="818"/>
                  <a:pt x="1200" y="837"/>
                </a:cubicBezTo>
                <a:cubicBezTo>
                  <a:pt x="1222" y="844"/>
                  <a:pt x="1244" y="848"/>
                  <a:pt x="1267" y="848"/>
                </a:cubicBezTo>
                <a:cubicBezTo>
                  <a:pt x="1330" y="848"/>
                  <a:pt x="1394" y="820"/>
                  <a:pt x="1442" y="772"/>
                </a:cubicBezTo>
                <a:cubicBezTo>
                  <a:pt x="1451" y="763"/>
                  <a:pt x="1451" y="744"/>
                  <a:pt x="1451" y="735"/>
                </a:cubicBezTo>
                <a:lnTo>
                  <a:pt x="1451" y="632"/>
                </a:lnTo>
                <a:cubicBezTo>
                  <a:pt x="1497" y="623"/>
                  <a:pt x="1544" y="595"/>
                  <a:pt x="1572" y="558"/>
                </a:cubicBezTo>
                <a:cubicBezTo>
                  <a:pt x="1572" y="549"/>
                  <a:pt x="1581" y="539"/>
                  <a:pt x="1581" y="521"/>
                </a:cubicBezTo>
                <a:lnTo>
                  <a:pt x="1581" y="400"/>
                </a:lnTo>
                <a:lnTo>
                  <a:pt x="1544" y="437"/>
                </a:lnTo>
                <a:cubicBezTo>
                  <a:pt x="1525" y="428"/>
                  <a:pt x="1497" y="418"/>
                  <a:pt x="1479" y="409"/>
                </a:cubicBezTo>
                <a:cubicBezTo>
                  <a:pt x="1418" y="400"/>
                  <a:pt x="1358" y="395"/>
                  <a:pt x="1298" y="395"/>
                </a:cubicBezTo>
                <a:cubicBezTo>
                  <a:pt x="1237" y="395"/>
                  <a:pt x="1177" y="400"/>
                  <a:pt x="1116" y="409"/>
                </a:cubicBezTo>
                <a:cubicBezTo>
                  <a:pt x="1209" y="381"/>
                  <a:pt x="1293" y="325"/>
                  <a:pt x="1358" y="242"/>
                </a:cubicBezTo>
                <a:cubicBezTo>
                  <a:pt x="1367" y="232"/>
                  <a:pt x="1377" y="214"/>
                  <a:pt x="1367" y="195"/>
                </a:cubicBezTo>
                <a:lnTo>
                  <a:pt x="1367" y="84"/>
                </a:lnTo>
                <a:lnTo>
                  <a:pt x="1330" y="121"/>
                </a:lnTo>
                <a:cubicBezTo>
                  <a:pt x="1302" y="112"/>
                  <a:pt x="1284" y="102"/>
                  <a:pt x="1256" y="93"/>
                </a:cubicBezTo>
                <a:cubicBezTo>
                  <a:pt x="1234" y="86"/>
                  <a:pt x="1211" y="82"/>
                  <a:pt x="1189" y="82"/>
                </a:cubicBezTo>
                <a:cubicBezTo>
                  <a:pt x="1125" y="82"/>
                  <a:pt x="1062" y="110"/>
                  <a:pt x="1014" y="158"/>
                </a:cubicBezTo>
                <a:cubicBezTo>
                  <a:pt x="1051" y="102"/>
                  <a:pt x="1005" y="28"/>
                  <a:pt x="912" y="9"/>
                </a:cubicBezTo>
                <a:cubicBezTo>
                  <a:pt x="888" y="3"/>
                  <a:pt x="865" y="0"/>
                  <a:pt x="841" y="0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7" name="Google Shape;1117;p42"/>
          <p:cNvSpPr/>
          <p:nvPr/>
        </p:nvSpPr>
        <p:spPr>
          <a:xfrm>
            <a:off x="2041473" y="3083542"/>
            <a:ext cx="178246" cy="109378"/>
          </a:xfrm>
          <a:custGeom>
            <a:avLst/>
            <a:gdLst/>
            <a:ahLst/>
            <a:cxnLst/>
            <a:rect l="l" t="t" r="r" b="b"/>
            <a:pathLst>
              <a:path w="1628" h="999" extrusionOk="0">
                <a:moveTo>
                  <a:pt x="848" y="1"/>
                </a:moveTo>
                <a:cubicBezTo>
                  <a:pt x="782" y="1"/>
                  <a:pt x="720" y="28"/>
                  <a:pt x="679" y="76"/>
                </a:cubicBezTo>
                <a:cubicBezTo>
                  <a:pt x="632" y="151"/>
                  <a:pt x="632" y="235"/>
                  <a:pt x="679" y="309"/>
                </a:cubicBezTo>
                <a:cubicBezTo>
                  <a:pt x="604" y="235"/>
                  <a:pt x="511" y="179"/>
                  <a:pt x="409" y="160"/>
                </a:cubicBezTo>
                <a:cubicBezTo>
                  <a:pt x="387" y="153"/>
                  <a:pt x="365" y="149"/>
                  <a:pt x="342" y="149"/>
                </a:cubicBezTo>
                <a:cubicBezTo>
                  <a:pt x="279" y="149"/>
                  <a:pt x="215" y="177"/>
                  <a:pt x="167" y="225"/>
                </a:cubicBezTo>
                <a:cubicBezTo>
                  <a:pt x="131" y="280"/>
                  <a:pt x="174" y="343"/>
                  <a:pt x="263" y="372"/>
                </a:cubicBezTo>
                <a:lnTo>
                  <a:pt x="263" y="372"/>
                </a:lnTo>
                <a:cubicBezTo>
                  <a:pt x="243" y="366"/>
                  <a:pt x="223" y="363"/>
                  <a:pt x="203" y="363"/>
                </a:cubicBezTo>
                <a:cubicBezTo>
                  <a:pt x="140" y="363"/>
                  <a:pt x="78" y="391"/>
                  <a:pt x="37" y="439"/>
                </a:cubicBezTo>
                <a:cubicBezTo>
                  <a:pt x="0" y="495"/>
                  <a:pt x="46" y="560"/>
                  <a:pt x="139" y="588"/>
                </a:cubicBezTo>
                <a:cubicBezTo>
                  <a:pt x="200" y="597"/>
                  <a:pt x="260" y="602"/>
                  <a:pt x="321" y="602"/>
                </a:cubicBezTo>
                <a:cubicBezTo>
                  <a:pt x="381" y="602"/>
                  <a:pt x="442" y="597"/>
                  <a:pt x="502" y="588"/>
                </a:cubicBezTo>
                <a:lnTo>
                  <a:pt x="502" y="588"/>
                </a:lnTo>
                <a:cubicBezTo>
                  <a:pt x="409" y="616"/>
                  <a:pt x="325" y="672"/>
                  <a:pt x="260" y="755"/>
                </a:cubicBezTo>
                <a:cubicBezTo>
                  <a:pt x="223" y="811"/>
                  <a:pt x="270" y="876"/>
                  <a:pt x="363" y="904"/>
                </a:cubicBezTo>
                <a:cubicBezTo>
                  <a:pt x="385" y="911"/>
                  <a:pt x="407" y="915"/>
                  <a:pt x="430" y="915"/>
                </a:cubicBezTo>
                <a:cubicBezTo>
                  <a:pt x="493" y="915"/>
                  <a:pt x="556" y="887"/>
                  <a:pt x="604" y="839"/>
                </a:cubicBezTo>
                <a:lnTo>
                  <a:pt x="604" y="839"/>
                </a:lnTo>
                <a:cubicBezTo>
                  <a:pt x="567" y="895"/>
                  <a:pt x="614" y="960"/>
                  <a:pt x="707" y="988"/>
                </a:cubicBezTo>
                <a:cubicBezTo>
                  <a:pt x="731" y="995"/>
                  <a:pt x="755" y="999"/>
                  <a:pt x="779" y="999"/>
                </a:cubicBezTo>
                <a:cubicBezTo>
                  <a:pt x="846" y="999"/>
                  <a:pt x="907" y="971"/>
                  <a:pt x="949" y="923"/>
                </a:cubicBezTo>
                <a:cubicBezTo>
                  <a:pt x="986" y="848"/>
                  <a:pt x="986" y="765"/>
                  <a:pt x="949" y="700"/>
                </a:cubicBezTo>
                <a:lnTo>
                  <a:pt x="949" y="700"/>
                </a:lnTo>
                <a:cubicBezTo>
                  <a:pt x="1023" y="774"/>
                  <a:pt x="1116" y="820"/>
                  <a:pt x="1218" y="848"/>
                </a:cubicBezTo>
                <a:cubicBezTo>
                  <a:pt x="1240" y="856"/>
                  <a:pt x="1263" y="859"/>
                  <a:pt x="1285" y="859"/>
                </a:cubicBezTo>
                <a:cubicBezTo>
                  <a:pt x="1349" y="859"/>
                  <a:pt x="1412" y="831"/>
                  <a:pt x="1460" y="783"/>
                </a:cubicBezTo>
                <a:cubicBezTo>
                  <a:pt x="1493" y="725"/>
                  <a:pt x="1459" y="666"/>
                  <a:pt x="1384" y="641"/>
                </a:cubicBezTo>
                <a:lnTo>
                  <a:pt x="1384" y="641"/>
                </a:lnTo>
                <a:cubicBezTo>
                  <a:pt x="1398" y="644"/>
                  <a:pt x="1411" y="645"/>
                  <a:pt x="1424" y="645"/>
                </a:cubicBezTo>
                <a:cubicBezTo>
                  <a:pt x="1487" y="645"/>
                  <a:pt x="1549" y="617"/>
                  <a:pt x="1590" y="569"/>
                </a:cubicBezTo>
                <a:cubicBezTo>
                  <a:pt x="1627" y="504"/>
                  <a:pt x="1590" y="439"/>
                  <a:pt x="1488" y="411"/>
                </a:cubicBezTo>
                <a:cubicBezTo>
                  <a:pt x="1427" y="397"/>
                  <a:pt x="1367" y="390"/>
                  <a:pt x="1307" y="390"/>
                </a:cubicBezTo>
                <a:cubicBezTo>
                  <a:pt x="1246" y="390"/>
                  <a:pt x="1186" y="397"/>
                  <a:pt x="1125" y="411"/>
                </a:cubicBezTo>
                <a:cubicBezTo>
                  <a:pt x="1218" y="383"/>
                  <a:pt x="1302" y="328"/>
                  <a:pt x="1367" y="244"/>
                </a:cubicBezTo>
                <a:cubicBezTo>
                  <a:pt x="1404" y="188"/>
                  <a:pt x="1358" y="123"/>
                  <a:pt x="1265" y="95"/>
                </a:cubicBezTo>
                <a:cubicBezTo>
                  <a:pt x="1243" y="88"/>
                  <a:pt x="1220" y="84"/>
                  <a:pt x="1198" y="84"/>
                </a:cubicBezTo>
                <a:cubicBezTo>
                  <a:pt x="1134" y="84"/>
                  <a:pt x="1071" y="112"/>
                  <a:pt x="1023" y="160"/>
                </a:cubicBezTo>
                <a:cubicBezTo>
                  <a:pt x="1060" y="104"/>
                  <a:pt x="1014" y="39"/>
                  <a:pt x="921" y="11"/>
                </a:cubicBezTo>
                <a:cubicBezTo>
                  <a:pt x="896" y="4"/>
                  <a:pt x="872" y="1"/>
                  <a:pt x="848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8" name="Google Shape;1118;p42"/>
          <p:cNvSpPr/>
          <p:nvPr/>
        </p:nvSpPr>
        <p:spPr>
          <a:xfrm>
            <a:off x="2206362" y="3128542"/>
            <a:ext cx="278098" cy="130400"/>
          </a:xfrm>
          <a:custGeom>
            <a:avLst/>
            <a:gdLst/>
            <a:ahLst/>
            <a:cxnLst/>
            <a:rect l="l" t="t" r="r" b="b"/>
            <a:pathLst>
              <a:path w="2540" h="1191" extrusionOk="0">
                <a:moveTo>
                  <a:pt x="2539" y="0"/>
                </a:moveTo>
                <a:lnTo>
                  <a:pt x="0" y="10"/>
                </a:lnTo>
                <a:lnTo>
                  <a:pt x="0" y="382"/>
                </a:lnTo>
                <a:cubicBezTo>
                  <a:pt x="0" y="939"/>
                  <a:pt x="670" y="1191"/>
                  <a:pt x="1265" y="1191"/>
                </a:cubicBezTo>
                <a:cubicBezTo>
                  <a:pt x="1860" y="1191"/>
                  <a:pt x="2539" y="939"/>
                  <a:pt x="2539" y="382"/>
                </a:cubicBezTo>
                <a:lnTo>
                  <a:pt x="253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9" name="Google Shape;1119;p42"/>
          <p:cNvSpPr/>
          <p:nvPr/>
        </p:nvSpPr>
        <p:spPr>
          <a:xfrm>
            <a:off x="2206362" y="3043031"/>
            <a:ext cx="278098" cy="176165"/>
          </a:xfrm>
          <a:custGeom>
            <a:avLst/>
            <a:gdLst/>
            <a:ahLst/>
            <a:cxnLst/>
            <a:rect l="l" t="t" r="r" b="b"/>
            <a:pathLst>
              <a:path w="2540" h="1609" extrusionOk="0">
                <a:moveTo>
                  <a:pt x="1256" y="0"/>
                </a:moveTo>
                <a:cubicBezTo>
                  <a:pt x="707" y="0"/>
                  <a:pt x="0" y="233"/>
                  <a:pt x="0" y="791"/>
                </a:cubicBezTo>
                <a:cubicBezTo>
                  <a:pt x="0" y="1358"/>
                  <a:pt x="670" y="1609"/>
                  <a:pt x="1265" y="1609"/>
                </a:cubicBezTo>
                <a:cubicBezTo>
                  <a:pt x="1851" y="1609"/>
                  <a:pt x="2539" y="1358"/>
                  <a:pt x="2539" y="791"/>
                </a:cubicBezTo>
                <a:cubicBezTo>
                  <a:pt x="2539" y="233"/>
                  <a:pt x="1823" y="0"/>
                  <a:pt x="125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0" name="Google Shape;1120;p42"/>
          <p:cNvSpPr/>
          <p:nvPr/>
        </p:nvSpPr>
        <p:spPr>
          <a:xfrm>
            <a:off x="2221581" y="3050148"/>
            <a:ext cx="246566" cy="155801"/>
          </a:xfrm>
          <a:custGeom>
            <a:avLst/>
            <a:gdLst/>
            <a:ahLst/>
            <a:cxnLst/>
            <a:rect l="l" t="t" r="r" b="b"/>
            <a:pathLst>
              <a:path w="2252" h="1423" extrusionOk="0">
                <a:moveTo>
                  <a:pt x="1117" y="0"/>
                </a:moveTo>
                <a:cubicBezTo>
                  <a:pt x="624" y="0"/>
                  <a:pt x="1" y="205"/>
                  <a:pt x="1" y="698"/>
                </a:cubicBezTo>
                <a:cubicBezTo>
                  <a:pt x="1" y="1191"/>
                  <a:pt x="596" y="1423"/>
                  <a:pt x="1126" y="1423"/>
                </a:cubicBezTo>
                <a:cubicBezTo>
                  <a:pt x="1647" y="1423"/>
                  <a:pt x="2251" y="1200"/>
                  <a:pt x="2251" y="698"/>
                </a:cubicBezTo>
                <a:cubicBezTo>
                  <a:pt x="2251" y="205"/>
                  <a:pt x="1628" y="0"/>
                  <a:pt x="111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1" name="Google Shape;1121;p42"/>
          <p:cNvSpPr/>
          <p:nvPr/>
        </p:nvSpPr>
        <p:spPr>
          <a:xfrm>
            <a:off x="2221581" y="3050148"/>
            <a:ext cx="246566" cy="85619"/>
          </a:xfrm>
          <a:custGeom>
            <a:avLst/>
            <a:gdLst/>
            <a:ahLst/>
            <a:cxnLst/>
            <a:rect l="l" t="t" r="r" b="b"/>
            <a:pathLst>
              <a:path w="2252" h="782" extrusionOk="0">
                <a:moveTo>
                  <a:pt x="1117" y="0"/>
                </a:moveTo>
                <a:cubicBezTo>
                  <a:pt x="605" y="0"/>
                  <a:pt x="1" y="205"/>
                  <a:pt x="1" y="698"/>
                </a:cubicBezTo>
                <a:lnTo>
                  <a:pt x="1" y="772"/>
                </a:lnTo>
                <a:cubicBezTo>
                  <a:pt x="66" y="335"/>
                  <a:pt x="652" y="149"/>
                  <a:pt x="1117" y="149"/>
                </a:cubicBezTo>
                <a:cubicBezTo>
                  <a:pt x="1600" y="149"/>
                  <a:pt x="2196" y="335"/>
                  <a:pt x="2251" y="781"/>
                </a:cubicBezTo>
                <a:cubicBezTo>
                  <a:pt x="2251" y="753"/>
                  <a:pt x="2251" y="735"/>
                  <a:pt x="2251" y="707"/>
                </a:cubicBezTo>
                <a:cubicBezTo>
                  <a:pt x="2251" y="214"/>
                  <a:pt x="1619" y="0"/>
                  <a:pt x="1117" y="0"/>
                </a:cubicBez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2" name="Google Shape;1122;p42"/>
          <p:cNvSpPr/>
          <p:nvPr/>
        </p:nvSpPr>
        <p:spPr>
          <a:xfrm>
            <a:off x="2259354" y="3084746"/>
            <a:ext cx="173100" cy="108174"/>
          </a:xfrm>
          <a:custGeom>
            <a:avLst/>
            <a:gdLst/>
            <a:ahLst/>
            <a:cxnLst/>
            <a:rect l="l" t="t" r="r" b="b"/>
            <a:pathLst>
              <a:path w="1581" h="988" extrusionOk="0">
                <a:moveTo>
                  <a:pt x="1348" y="633"/>
                </a:moveTo>
                <a:cubicBezTo>
                  <a:pt x="1367" y="633"/>
                  <a:pt x="1386" y="637"/>
                  <a:pt x="1404" y="637"/>
                </a:cubicBezTo>
                <a:cubicBezTo>
                  <a:pt x="1414" y="637"/>
                  <a:pt x="1423" y="636"/>
                  <a:pt x="1432" y="633"/>
                </a:cubicBezTo>
                <a:lnTo>
                  <a:pt x="1432" y="633"/>
                </a:lnTo>
                <a:lnTo>
                  <a:pt x="1414" y="661"/>
                </a:lnTo>
                <a:cubicBezTo>
                  <a:pt x="1395" y="642"/>
                  <a:pt x="1367" y="633"/>
                  <a:pt x="1348" y="633"/>
                </a:cubicBezTo>
                <a:close/>
                <a:moveTo>
                  <a:pt x="949" y="698"/>
                </a:moveTo>
                <a:lnTo>
                  <a:pt x="958" y="707"/>
                </a:lnTo>
                <a:lnTo>
                  <a:pt x="949" y="707"/>
                </a:lnTo>
                <a:cubicBezTo>
                  <a:pt x="949" y="707"/>
                  <a:pt x="949" y="698"/>
                  <a:pt x="949" y="698"/>
                </a:cubicBezTo>
                <a:close/>
                <a:moveTo>
                  <a:pt x="841" y="1"/>
                </a:moveTo>
                <a:cubicBezTo>
                  <a:pt x="791" y="1"/>
                  <a:pt x="742" y="15"/>
                  <a:pt x="697" y="47"/>
                </a:cubicBezTo>
                <a:lnTo>
                  <a:pt x="642" y="56"/>
                </a:lnTo>
                <a:lnTo>
                  <a:pt x="642" y="149"/>
                </a:lnTo>
                <a:cubicBezTo>
                  <a:pt x="632" y="205"/>
                  <a:pt x="642" y="251"/>
                  <a:pt x="660" y="298"/>
                </a:cubicBezTo>
                <a:cubicBezTo>
                  <a:pt x="595" y="224"/>
                  <a:pt x="493" y="177"/>
                  <a:pt x="391" y="149"/>
                </a:cubicBezTo>
                <a:cubicBezTo>
                  <a:pt x="369" y="143"/>
                  <a:pt x="347" y="140"/>
                  <a:pt x="326" y="140"/>
                </a:cubicBezTo>
                <a:cubicBezTo>
                  <a:pt x="282" y="140"/>
                  <a:pt x="239" y="152"/>
                  <a:pt x="195" y="177"/>
                </a:cubicBezTo>
                <a:lnTo>
                  <a:pt x="140" y="131"/>
                </a:lnTo>
                <a:lnTo>
                  <a:pt x="140" y="251"/>
                </a:lnTo>
                <a:cubicBezTo>
                  <a:pt x="140" y="307"/>
                  <a:pt x="186" y="344"/>
                  <a:pt x="260" y="363"/>
                </a:cubicBezTo>
                <a:cubicBezTo>
                  <a:pt x="237" y="360"/>
                  <a:pt x="213" y="358"/>
                  <a:pt x="189" y="358"/>
                </a:cubicBezTo>
                <a:cubicBezTo>
                  <a:pt x="148" y="358"/>
                  <a:pt x="106" y="364"/>
                  <a:pt x="65" y="382"/>
                </a:cubicBezTo>
                <a:lnTo>
                  <a:pt x="0" y="344"/>
                </a:lnTo>
                <a:lnTo>
                  <a:pt x="0" y="475"/>
                </a:lnTo>
                <a:cubicBezTo>
                  <a:pt x="0" y="521"/>
                  <a:pt x="47" y="558"/>
                  <a:pt x="121" y="577"/>
                </a:cubicBezTo>
                <a:cubicBezTo>
                  <a:pt x="181" y="591"/>
                  <a:pt x="242" y="598"/>
                  <a:pt x="302" y="598"/>
                </a:cubicBezTo>
                <a:cubicBezTo>
                  <a:pt x="363" y="598"/>
                  <a:pt x="423" y="591"/>
                  <a:pt x="484" y="577"/>
                </a:cubicBezTo>
                <a:lnTo>
                  <a:pt x="484" y="577"/>
                </a:lnTo>
                <a:cubicBezTo>
                  <a:pt x="409" y="605"/>
                  <a:pt x="344" y="642"/>
                  <a:pt x="288" y="689"/>
                </a:cubicBezTo>
                <a:lnTo>
                  <a:pt x="223" y="661"/>
                </a:lnTo>
                <a:lnTo>
                  <a:pt x="223" y="782"/>
                </a:lnTo>
                <a:cubicBezTo>
                  <a:pt x="223" y="828"/>
                  <a:pt x="270" y="875"/>
                  <a:pt x="344" y="893"/>
                </a:cubicBezTo>
                <a:cubicBezTo>
                  <a:pt x="366" y="900"/>
                  <a:pt x="389" y="904"/>
                  <a:pt x="411" y="904"/>
                </a:cubicBezTo>
                <a:cubicBezTo>
                  <a:pt x="475" y="904"/>
                  <a:pt x="538" y="876"/>
                  <a:pt x="586" y="828"/>
                </a:cubicBezTo>
                <a:lnTo>
                  <a:pt x="586" y="828"/>
                </a:lnTo>
                <a:cubicBezTo>
                  <a:pt x="549" y="893"/>
                  <a:pt x="595" y="958"/>
                  <a:pt x="688" y="977"/>
                </a:cubicBezTo>
                <a:cubicBezTo>
                  <a:pt x="710" y="984"/>
                  <a:pt x="733" y="988"/>
                  <a:pt x="755" y="988"/>
                </a:cubicBezTo>
                <a:cubicBezTo>
                  <a:pt x="819" y="988"/>
                  <a:pt x="882" y="960"/>
                  <a:pt x="930" y="912"/>
                </a:cubicBezTo>
                <a:cubicBezTo>
                  <a:pt x="949" y="884"/>
                  <a:pt x="958" y="856"/>
                  <a:pt x="958" y="828"/>
                </a:cubicBezTo>
                <a:cubicBezTo>
                  <a:pt x="958" y="819"/>
                  <a:pt x="958" y="809"/>
                  <a:pt x="958" y="791"/>
                </a:cubicBezTo>
                <a:lnTo>
                  <a:pt x="958" y="716"/>
                </a:lnTo>
                <a:cubicBezTo>
                  <a:pt x="1032" y="782"/>
                  <a:pt x="1107" y="828"/>
                  <a:pt x="1200" y="847"/>
                </a:cubicBezTo>
                <a:cubicBezTo>
                  <a:pt x="1222" y="854"/>
                  <a:pt x="1244" y="857"/>
                  <a:pt x="1267" y="857"/>
                </a:cubicBezTo>
                <a:cubicBezTo>
                  <a:pt x="1330" y="857"/>
                  <a:pt x="1393" y="830"/>
                  <a:pt x="1441" y="782"/>
                </a:cubicBezTo>
                <a:cubicBezTo>
                  <a:pt x="1451" y="763"/>
                  <a:pt x="1451" y="754"/>
                  <a:pt x="1451" y="735"/>
                </a:cubicBezTo>
                <a:lnTo>
                  <a:pt x="1451" y="633"/>
                </a:lnTo>
                <a:cubicBezTo>
                  <a:pt x="1497" y="633"/>
                  <a:pt x="1544" y="605"/>
                  <a:pt x="1572" y="568"/>
                </a:cubicBezTo>
                <a:cubicBezTo>
                  <a:pt x="1581" y="558"/>
                  <a:pt x="1581" y="549"/>
                  <a:pt x="1581" y="530"/>
                </a:cubicBezTo>
                <a:lnTo>
                  <a:pt x="1581" y="400"/>
                </a:lnTo>
                <a:lnTo>
                  <a:pt x="1544" y="437"/>
                </a:lnTo>
                <a:cubicBezTo>
                  <a:pt x="1525" y="428"/>
                  <a:pt x="1497" y="419"/>
                  <a:pt x="1479" y="419"/>
                </a:cubicBezTo>
                <a:cubicBezTo>
                  <a:pt x="1418" y="405"/>
                  <a:pt x="1358" y="398"/>
                  <a:pt x="1297" y="398"/>
                </a:cubicBezTo>
                <a:cubicBezTo>
                  <a:pt x="1237" y="398"/>
                  <a:pt x="1176" y="405"/>
                  <a:pt x="1116" y="419"/>
                </a:cubicBezTo>
                <a:cubicBezTo>
                  <a:pt x="1209" y="382"/>
                  <a:pt x="1293" y="326"/>
                  <a:pt x="1358" y="251"/>
                </a:cubicBezTo>
                <a:cubicBezTo>
                  <a:pt x="1367" y="233"/>
                  <a:pt x="1376" y="214"/>
                  <a:pt x="1367" y="196"/>
                </a:cubicBezTo>
                <a:lnTo>
                  <a:pt x="1367" y="84"/>
                </a:lnTo>
                <a:lnTo>
                  <a:pt x="1330" y="121"/>
                </a:lnTo>
                <a:cubicBezTo>
                  <a:pt x="1302" y="112"/>
                  <a:pt x="1283" y="103"/>
                  <a:pt x="1255" y="93"/>
                </a:cubicBezTo>
                <a:cubicBezTo>
                  <a:pt x="1234" y="86"/>
                  <a:pt x="1211" y="83"/>
                  <a:pt x="1189" y="83"/>
                </a:cubicBezTo>
                <a:cubicBezTo>
                  <a:pt x="1125" y="83"/>
                  <a:pt x="1062" y="110"/>
                  <a:pt x="1014" y="158"/>
                </a:cubicBezTo>
                <a:cubicBezTo>
                  <a:pt x="1051" y="103"/>
                  <a:pt x="1004" y="28"/>
                  <a:pt x="911" y="10"/>
                </a:cubicBezTo>
                <a:cubicBezTo>
                  <a:pt x="888" y="4"/>
                  <a:pt x="864" y="1"/>
                  <a:pt x="841" y="1"/>
                </a:cubicBezTo>
                <a:close/>
              </a:path>
            </a:pathLst>
          </a:custGeom>
          <a:solidFill>
            <a:srgbClr val="E9B5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3" name="Google Shape;1123;p42"/>
          <p:cNvSpPr/>
          <p:nvPr/>
        </p:nvSpPr>
        <p:spPr>
          <a:xfrm>
            <a:off x="2257274" y="3071389"/>
            <a:ext cx="179341" cy="109269"/>
          </a:xfrm>
          <a:custGeom>
            <a:avLst/>
            <a:gdLst/>
            <a:ahLst/>
            <a:cxnLst/>
            <a:rect l="l" t="t" r="r" b="b"/>
            <a:pathLst>
              <a:path w="1638" h="998" extrusionOk="0">
                <a:moveTo>
                  <a:pt x="858" y="0"/>
                </a:moveTo>
                <a:cubicBezTo>
                  <a:pt x="791" y="0"/>
                  <a:pt x="730" y="28"/>
                  <a:pt x="689" y="76"/>
                </a:cubicBezTo>
                <a:cubicBezTo>
                  <a:pt x="642" y="150"/>
                  <a:pt x="642" y="234"/>
                  <a:pt x="689" y="308"/>
                </a:cubicBezTo>
                <a:cubicBezTo>
                  <a:pt x="614" y="234"/>
                  <a:pt x="521" y="178"/>
                  <a:pt x="419" y="160"/>
                </a:cubicBezTo>
                <a:cubicBezTo>
                  <a:pt x="395" y="152"/>
                  <a:pt x="370" y="149"/>
                  <a:pt x="347" y="149"/>
                </a:cubicBezTo>
                <a:cubicBezTo>
                  <a:pt x="280" y="149"/>
                  <a:pt x="218" y="177"/>
                  <a:pt x="177" y="225"/>
                </a:cubicBezTo>
                <a:cubicBezTo>
                  <a:pt x="141" y="279"/>
                  <a:pt x="184" y="342"/>
                  <a:pt x="272" y="371"/>
                </a:cubicBezTo>
                <a:lnTo>
                  <a:pt x="272" y="371"/>
                </a:lnTo>
                <a:cubicBezTo>
                  <a:pt x="253" y="365"/>
                  <a:pt x="233" y="363"/>
                  <a:pt x="213" y="363"/>
                </a:cubicBezTo>
                <a:cubicBezTo>
                  <a:pt x="149" y="363"/>
                  <a:pt x="86" y="390"/>
                  <a:pt x="38" y="439"/>
                </a:cubicBezTo>
                <a:cubicBezTo>
                  <a:pt x="0" y="494"/>
                  <a:pt x="56" y="559"/>
                  <a:pt x="149" y="587"/>
                </a:cubicBezTo>
                <a:cubicBezTo>
                  <a:pt x="210" y="597"/>
                  <a:pt x="270" y="601"/>
                  <a:pt x="331" y="601"/>
                </a:cubicBezTo>
                <a:cubicBezTo>
                  <a:pt x="391" y="601"/>
                  <a:pt x="451" y="597"/>
                  <a:pt x="512" y="587"/>
                </a:cubicBezTo>
                <a:lnTo>
                  <a:pt x="512" y="587"/>
                </a:lnTo>
                <a:cubicBezTo>
                  <a:pt x="410" y="615"/>
                  <a:pt x="326" y="671"/>
                  <a:pt x="270" y="755"/>
                </a:cubicBezTo>
                <a:cubicBezTo>
                  <a:pt x="233" y="811"/>
                  <a:pt x="279" y="876"/>
                  <a:pt x="372" y="904"/>
                </a:cubicBezTo>
                <a:cubicBezTo>
                  <a:pt x="392" y="908"/>
                  <a:pt x="412" y="910"/>
                  <a:pt x="433" y="910"/>
                </a:cubicBezTo>
                <a:cubicBezTo>
                  <a:pt x="498" y="910"/>
                  <a:pt x="564" y="886"/>
                  <a:pt x="614" y="829"/>
                </a:cubicBezTo>
                <a:lnTo>
                  <a:pt x="614" y="829"/>
                </a:lnTo>
                <a:cubicBezTo>
                  <a:pt x="577" y="894"/>
                  <a:pt x="623" y="959"/>
                  <a:pt x="716" y="978"/>
                </a:cubicBezTo>
                <a:cubicBezTo>
                  <a:pt x="746" y="991"/>
                  <a:pt x="775" y="997"/>
                  <a:pt x="803" y="997"/>
                </a:cubicBezTo>
                <a:cubicBezTo>
                  <a:pt x="949" y="997"/>
                  <a:pt x="1052" y="830"/>
                  <a:pt x="958" y="690"/>
                </a:cubicBezTo>
                <a:lnTo>
                  <a:pt x="958" y="690"/>
                </a:lnTo>
                <a:cubicBezTo>
                  <a:pt x="1033" y="764"/>
                  <a:pt x="1126" y="820"/>
                  <a:pt x="1228" y="848"/>
                </a:cubicBezTo>
                <a:cubicBezTo>
                  <a:pt x="1250" y="855"/>
                  <a:pt x="1272" y="859"/>
                  <a:pt x="1295" y="859"/>
                </a:cubicBezTo>
                <a:cubicBezTo>
                  <a:pt x="1358" y="859"/>
                  <a:pt x="1422" y="831"/>
                  <a:pt x="1470" y="783"/>
                </a:cubicBezTo>
                <a:cubicBezTo>
                  <a:pt x="1506" y="719"/>
                  <a:pt x="1462" y="655"/>
                  <a:pt x="1373" y="635"/>
                </a:cubicBezTo>
                <a:lnTo>
                  <a:pt x="1373" y="635"/>
                </a:lnTo>
                <a:cubicBezTo>
                  <a:pt x="1391" y="639"/>
                  <a:pt x="1409" y="641"/>
                  <a:pt x="1428" y="641"/>
                </a:cubicBezTo>
                <a:cubicBezTo>
                  <a:pt x="1493" y="641"/>
                  <a:pt x="1557" y="616"/>
                  <a:pt x="1600" y="559"/>
                </a:cubicBezTo>
                <a:cubicBezTo>
                  <a:pt x="1637" y="504"/>
                  <a:pt x="1591" y="439"/>
                  <a:pt x="1498" y="411"/>
                </a:cubicBezTo>
                <a:cubicBezTo>
                  <a:pt x="1437" y="401"/>
                  <a:pt x="1377" y="397"/>
                  <a:pt x="1316" y="397"/>
                </a:cubicBezTo>
                <a:cubicBezTo>
                  <a:pt x="1256" y="397"/>
                  <a:pt x="1195" y="401"/>
                  <a:pt x="1135" y="411"/>
                </a:cubicBezTo>
                <a:cubicBezTo>
                  <a:pt x="1228" y="383"/>
                  <a:pt x="1312" y="327"/>
                  <a:pt x="1377" y="243"/>
                </a:cubicBezTo>
                <a:cubicBezTo>
                  <a:pt x="1414" y="187"/>
                  <a:pt x="1367" y="122"/>
                  <a:pt x="1274" y="94"/>
                </a:cubicBezTo>
                <a:cubicBezTo>
                  <a:pt x="1253" y="87"/>
                  <a:pt x="1229" y="84"/>
                  <a:pt x="1206" y="84"/>
                </a:cubicBezTo>
                <a:cubicBezTo>
                  <a:pt x="1140" y="84"/>
                  <a:pt x="1074" y="112"/>
                  <a:pt x="1033" y="160"/>
                </a:cubicBezTo>
                <a:cubicBezTo>
                  <a:pt x="1070" y="104"/>
                  <a:pt x="1023" y="29"/>
                  <a:pt x="930" y="11"/>
                </a:cubicBezTo>
                <a:cubicBezTo>
                  <a:pt x="906" y="4"/>
                  <a:pt x="882" y="0"/>
                  <a:pt x="858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4" name="Google Shape;1124;p42"/>
          <p:cNvSpPr/>
          <p:nvPr/>
        </p:nvSpPr>
        <p:spPr>
          <a:xfrm>
            <a:off x="1522171" y="4345175"/>
            <a:ext cx="663932" cy="399301"/>
          </a:xfrm>
          <a:custGeom>
            <a:avLst/>
            <a:gdLst/>
            <a:ahLst/>
            <a:cxnLst/>
            <a:rect l="l" t="t" r="r" b="b"/>
            <a:pathLst>
              <a:path w="6064" h="3647" extrusionOk="0">
                <a:moveTo>
                  <a:pt x="2325" y="1"/>
                </a:moveTo>
                <a:lnTo>
                  <a:pt x="0" y="1452"/>
                </a:lnTo>
                <a:lnTo>
                  <a:pt x="3711" y="3609"/>
                </a:lnTo>
                <a:cubicBezTo>
                  <a:pt x="3753" y="3635"/>
                  <a:pt x="3802" y="3647"/>
                  <a:pt x="3852" y="3647"/>
                </a:cubicBezTo>
                <a:cubicBezTo>
                  <a:pt x="3911" y="3647"/>
                  <a:pt x="3972" y="3630"/>
                  <a:pt x="4027" y="3600"/>
                </a:cubicBezTo>
                <a:lnTo>
                  <a:pt x="5961" y="2382"/>
                </a:lnTo>
                <a:cubicBezTo>
                  <a:pt x="6063" y="2316"/>
                  <a:pt x="6063" y="2168"/>
                  <a:pt x="5952" y="2103"/>
                </a:cubicBezTo>
                <a:lnTo>
                  <a:pt x="2325" y="1"/>
                </a:lnTo>
                <a:close/>
              </a:path>
            </a:pathLst>
          </a:custGeom>
          <a:solidFill>
            <a:srgbClr val="00E8ED">
              <a:alpha val="187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5" name="Google Shape;1125;p42"/>
          <p:cNvSpPr/>
          <p:nvPr/>
        </p:nvSpPr>
        <p:spPr>
          <a:xfrm>
            <a:off x="1522171" y="4311671"/>
            <a:ext cx="442001" cy="378060"/>
          </a:xfrm>
          <a:custGeom>
            <a:avLst/>
            <a:gdLst/>
            <a:ahLst/>
            <a:cxnLst/>
            <a:rect l="l" t="t" r="r" b="b"/>
            <a:pathLst>
              <a:path w="4037" h="3453" extrusionOk="0">
                <a:moveTo>
                  <a:pt x="475" y="0"/>
                </a:moveTo>
                <a:lnTo>
                  <a:pt x="38" y="1423"/>
                </a:lnTo>
                <a:cubicBezTo>
                  <a:pt x="0" y="1534"/>
                  <a:pt x="47" y="1655"/>
                  <a:pt x="149" y="1711"/>
                </a:cubicBezTo>
                <a:lnTo>
                  <a:pt x="3032" y="3376"/>
                </a:lnTo>
                <a:cubicBezTo>
                  <a:pt x="3125" y="3427"/>
                  <a:pt x="3230" y="3452"/>
                  <a:pt x="3334" y="3452"/>
                </a:cubicBezTo>
                <a:cubicBezTo>
                  <a:pt x="3439" y="3452"/>
                  <a:pt x="3543" y="3427"/>
                  <a:pt x="3636" y="3376"/>
                </a:cubicBezTo>
                <a:lnTo>
                  <a:pt x="4036" y="3152"/>
                </a:lnTo>
                <a:lnTo>
                  <a:pt x="3534" y="2874"/>
                </a:lnTo>
                <a:lnTo>
                  <a:pt x="3832" y="1934"/>
                </a:lnTo>
                <a:lnTo>
                  <a:pt x="47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6" name="Google Shape;1126;p42"/>
          <p:cNvSpPr/>
          <p:nvPr/>
        </p:nvSpPr>
        <p:spPr>
          <a:xfrm>
            <a:off x="1689797" y="4285175"/>
            <a:ext cx="376637" cy="228719"/>
          </a:xfrm>
          <a:custGeom>
            <a:avLst/>
            <a:gdLst/>
            <a:ahLst/>
            <a:cxnLst/>
            <a:rect l="l" t="t" r="r" b="b"/>
            <a:pathLst>
              <a:path w="3440" h="2089" extrusionOk="0">
                <a:moveTo>
                  <a:pt x="231" y="1"/>
                </a:moveTo>
                <a:cubicBezTo>
                  <a:pt x="106" y="1"/>
                  <a:pt x="0" y="128"/>
                  <a:pt x="60" y="261"/>
                </a:cubicBezTo>
                <a:lnTo>
                  <a:pt x="69" y="298"/>
                </a:lnTo>
                <a:lnTo>
                  <a:pt x="3175" y="2074"/>
                </a:lnTo>
                <a:cubicBezTo>
                  <a:pt x="3196" y="2084"/>
                  <a:pt x="3218" y="2089"/>
                  <a:pt x="3238" y="2089"/>
                </a:cubicBezTo>
                <a:cubicBezTo>
                  <a:pt x="3352" y="2089"/>
                  <a:pt x="3439" y="1952"/>
                  <a:pt x="3361" y="1842"/>
                </a:cubicBezTo>
                <a:lnTo>
                  <a:pt x="3221" y="1693"/>
                </a:lnTo>
                <a:lnTo>
                  <a:pt x="329" y="28"/>
                </a:lnTo>
                <a:cubicBezTo>
                  <a:pt x="297" y="9"/>
                  <a:pt x="263" y="1"/>
                  <a:pt x="231" y="1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7" name="Google Shape;1127;p42"/>
          <p:cNvSpPr/>
          <p:nvPr/>
        </p:nvSpPr>
        <p:spPr>
          <a:xfrm>
            <a:off x="1892350" y="4470429"/>
            <a:ext cx="227625" cy="217552"/>
          </a:xfrm>
          <a:custGeom>
            <a:avLst/>
            <a:gdLst/>
            <a:ahLst/>
            <a:cxnLst/>
            <a:rect l="l" t="t" r="r" b="b"/>
            <a:pathLst>
              <a:path w="2079" h="1987" extrusionOk="0">
                <a:moveTo>
                  <a:pt x="1371" y="1"/>
                </a:moveTo>
                <a:lnTo>
                  <a:pt x="460" y="484"/>
                </a:lnTo>
                <a:lnTo>
                  <a:pt x="23" y="1851"/>
                </a:lnTo>
                <a:cubicBezTo>
                  <a:pt x="1" y="1925"/>
                  <a:pt x="54" y="1986"/>
                  <a:pt x="119" y="1986"/>
                </a:cubicBezTo>
                <a:cubicBezTo>
                  <a:pt x="136" y="1986"/>
                  <a:pt x="154" y="1982"/>
                  <a:pt x="172" y="1972"/>
                </a:cubicBezTo>
                <a:lnTo>
                  <a:pt x="1976" y="949"/>
                </a:lnTo>
                <a:cubicBezTo>
                  <a:pt x="2059" y="903"/>
                  <a:pt x="2078" y="782"/>
                  <a:pt x="2013" y="717"/>
                </a:cubicBezTo>
                <a:lnTo>
                  <a:pt x="1371" y="1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8" name="Google Shape;1128;p42"/>
          <p:cNvSpPr/>
          <p:nvPr/>
        </p:nvSpPr>
        <p:spPr>
          <a:xfrm>
            <a:off x="1575054" y="4262730"/>
            <a:ext cx="467512" cy="260799"/>
          </a:xfrm>
          <a:custGeom>
            <a:avLst/>
            <a:gdLst/>
            <a:ahLst/>
            <a:cxnLst/>
            <a:rect l="l" t="t" r="r" b="b"/>
            <a:pathLst>
              <a:path w="4270" h="2382" extrusionOk="0">
                <a:moveTo>
                  <a:pt x="926" y="1"/>
                </a:moveTo>
                <a:cubicBezTo>
                  <a:pt x="896" y="1"/>
                  <a:pt x="866" y="10"/>
                  <a:pt x="838" y="29"/>
                </a:cubicBezTo>
                <a:lnTo>
                  <a:pt x="1" y="456"/>
                </a:lnTo>
                <a:lnTo>
                  <a:pt x="3358" y="2381"/>
                </a:lnTo>
                <a:lnTo>
                  <a:pt x="4269" y="1898"/>
                </a:lnTo>
                <a:lnTo>
                  <a:pt x="1015" y="29"/>
                </a:lnTo>
                <a:cubicBezTo>
                  <a:pt x="987" y="10"/>
                  <a:pt x="956" y="1"/>
                  <a:pt x="92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9" name="Google Shape;1129;p42"/>
          <p:cNvSpPr/>
          <p:nvPr/>
        </p:nvSpPr>
        <p:spPr>
          <a:xfrm>
            <a:off x="1638228" y="4291306"/>
            <a:ext cx="342258" cy="193464"/>
          </a:xfrm>
          <a:custGeom>
            <a:avLst/>
            <a:gdLst/>
            <a:ahLst/>
            <a:cxnLst/>
            <a:rect l="l" t="t" r="r" b="b"/>
            <a:pathLst>
              <a:path w="3126" h="1767" extrusionOk="0">
                <a:moveTo>
                  <a:pt x="596" y="0"/>
                </a:moveTo>
                <a:lnTo>
                  <a:pt x="0" y="307"/>
                </a:lnTo>
                <a:lnTo>
                  <a:pt x="2539" y="1767"/>
                </a:lnTo>
                <a:lnTo>
                  <a:pt x="3125" y="1460"/>
                </a:lnTo>
                <a:lnTo>
                  <a:pt x="59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0" name="Google Shape;1130;p42"/>
          <p:cNvSpPr/>
          <p:nvPr/>
        </p:nvSpPr>
        <p:spPr>
          <a:xfrm>
            <a:off x="1638228" y="4291306"/>
            <a:ext cx="342258" cy="169049"/>
          </a:xfrm>
          <a:custGeom>
            <a:avLst/>
            <a:gdLst/>
            <a:ahLst/>
            <a:cxnLst/>
            <a:rect l="l" t="t" r="r" b="b"/>
            <a:pathLst>
              <a:path w="3126" h="1544" extrusionOk="0">
                <a:moveTo>
                  <a:pt x="596" y="0"/>
                </a:moveTo>
                <a:lnTo>
                  <a:pt x="0" y="307"/>
                </a:lnTo>
                <a:lnTo>
                  <a:pt x="168" y="400"/>
                </a:lnTo>
                <a:lnTo>
                  <a:pt x="596" y="186"/>
                </a:lnTo>
                <a:lnTo>
                  <a:pt x="2967" y="1544"/>
                </a:lnTo>
                <a:lnTo>
                  <a:pt x="3125" y="1460"/>
                </a:lnTo>
                <a:lnTo>
                  <a:pt x="596" y="0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1" name="Google Shape;1131;p42"/>
          <p:cNvSpPr/>
          <p:nvPr/>
        </p:nvSpPr>
        <p:spPr>
          <a:xfrm>
            <a:off x="4144958" y="4350321"/>
            <a:ext cx="664918" cy="399520"/>
          </a:xfrm>
          <a:custGeom>
            <a:avLst/>
            <a:gdLst/>
            <a:ahLst/>
            <a:cxnLst/>
            <a:rect l="l" t="t" r="r" b="b"/>
            <a:pathLst>
              <a:path w="6073" h="3649" extrusionOk="0">
                <a:moveTo>
                  <a:pt x="2325" y="0"/>
                </a:moveTo>
                <a:lnTo>
                  <a:pt x="0" y="1451"/>
                </a:lnTo>
                <a:lnTo>
                  <a:pt x="3711" y="3599"/>
                </a:lnTo>
                <a:cubicBezTo>
                  <a:pt x="3757" y="3632"/>
                  <a:pt x="3813" y="3648"/>
                  <a:pt x="3869" y="3648"/>
                </a:cubicBezTo>
                <a:cubicBezTo>
                  <a:pt x="3925" y="3648"/>
                  <a:pt x="3980" y="3632"/>
                  <a:pt x="4027" y="3599"/>
                </a:cubicBezTo>
                <a:lnTo>
                  <a:pt x="5961" y="2381"/>
                </a:lnTo>
                <a:cubicBezTo>
                  <a:pt x="6073" y="2325"/>
                  <a:pt x="6063" y="2167"/>
                  <a:pt x="5961" y="2102"/>
                </a:cubicBezTo>
                <a:lnTo>
                  <a:pt x="2325" y="0"/>
                </a:lnTo>
                <a:close/>
              </a:path>
            </a:pathLst>
          </a:custGeom>
          <a:solidFill>
            <a:srgbClr val="00E8ED">
              <a:alpha val="187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2" name="Google Shape;1132;p42"/>
          <p:cNvSpPr/>
          <p:nvPr/>
        </p:nvSpPr>
        <p:spPr>
          <a:xfrm>
            <a:off x="4144958" y="4316708"/>
            <a:ext cx="442001" cy="378060"/>
          </a:xfrm>
          <a:custGeom>
            <a:avLst/>
            <a:gdLst/>
            <a:ahLst/>
            <a:cxnLst/>
            <a:rect l="l" t="t" r="r" b="b"/>
            <a:pathLst>
              <a:path w="4037" h="3453" extrusionOk="0">
                <a:moveTo>
                  <a:pt x="484" y="1"/>
                </a:moveTo>
                <a:lnTo>
                  <a:pt x="37" y="1414"/>
                </a:lnTo>
                <a:cubicBezTo>
                  <a:pt x="0" y="1526"/>
                  <a:pt x="47" y="1656"/>
                  <a:pt x="149" y="1712"/>
                </a:cubicBezTo>
                <a:lnTo>
                  <a:pt x="3032" y="3376"/>
                </a:lnTo>
                <a:cubicBezTo>
                  <a:pt x="3125" y="3427"/>
                  <a:pt x="3229" y="3453"/>
                  <a:pt x="3334" y="3453"/>
                </a:cubicBezTo>
                <a:cubicBezTo>
                  <a:pt x="3439" y="3453"/>
                  <a:pt x="3543" y="3427"/>
                  <a:pt x="3636" y="3376"/>
                </a:cubicBezTo>
                <a:lnTo>
                  <a:pt x="4036" y="3144"/>
                </a:lnTo>
                <a:lnTo>
                  <a:pt x="3534" y="2874"/>
                </a:lnTo>
                <a:lnTo>
                  <a:pt x="3841" y="1925"/>
                </a:lnTo>
                <a:lnTo>
                  <a:pt x="484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3" name="Google Shape;1133;p42"/>
          <p:cNvSpPr/>
          <p:nvPr/>
        </p:nvSpPr>
        <p:spPr>
          <a:xfrm>
            <a:off x="4313350" y="4289226"/>
            <a:ext cx="380469" cy="231457"/>
          </a:xfrm>
          <a:custGeom>
            <a:avLst/>
            <a:gdLst/>
            <a:ahLst/>
            <a:cxnLst/>
            <a:rect l="l" t="t" r="r" b="b"/>
            <a:pathLst>
              <a:path w="3475" h="2114" extrusionOk="0">
                <a:moveTo>
                  <a:pt x="225" y="1"/>
                </a:moveTo>
                <a:cubicBezTo>
                  <a:pt x="102" y="1"/>
                  <a:pt x="1" y="128"/>
                  <a:pt x="52" y="261"/>
                </a:cubicBezTo>
                <a:lnTo>
                  <a:pt x="62" y="298"/>
                </a:lnTo>
                <a:lnTo>
                  <a:pt x="3158" y="2083"/>
                </a:lnTo>
                <a:cubicBezTo>
                  <a:pt x="3188" y="2105"/>
                  <a:pt x="3219" y="2114"/>
                  <a:pt x="3249" y="2114"/>
                </a:cubicBezTo>
                <a:cubicBezTo>
                  <a:pt x="3375" y="2114"/>
                  <a:pt x="3474" y="1947"/>
                  <a:pt x="3354" y="1842"/>
                </a:cubicBezTo>
                <a:lnTo>
                  <a:pt x="3224" y="1693"/>
                </a:lnTo>
                <a:lnTo>
                  <a:pt x="322" y="28"/>
                </a:lnTo>
                <a:cubicBezTo>
                  <a:pt x="290" y="9"/>
                  <a:pt x="256" y="1"/>
                  <a:pt x="225" y="1"/>
                </a:cubicBezTo>
                <a:close/>
              </a:path>
            </a:pathLst>
          </a:custGeom>
          <a:solidFill>
            <a:srgbClr val="F1DA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4" name="Google Shape;1134;p42"/>
          <p:cNvSpPr/>
          <p:nvPr/>
        </p:nvSpPr>
        <p:spPr>
          <a:xfrm>
            <a:off x="4515137" y="4475575"/>
            <a:ext cx="227515" cy="217333"/>
          </a:xfrm>
          <a:custGeom>
            <a:avLst/>
            <a:gdLst/>
            <a:ahLst/>
            <a:cxnLst/>
            <a:rect l="l" t="t" r="r" b="b"/>
            <a:pathLst>
              <a:path w="2078" h="1985" extrusionOk="0">
                <a:moveTo>
                  <a:pt x="1381" y="0"/>
                </a:moveTo>
                <a:lnTo>
                  <a:pt x="460" y="474"/>
                </a:lnTo>
                <a:lnTo>
                  <a:pt x="23" y="1841"/>
                </a:lnTo>
                <a:cubicBezTo>
                  <a:pt x="0" y="1916"/>
                  <a:pt x="56" y="1985"/>
                  <a:pt x="122" y="1985"/>
                </a:cubicBezTo>
                <a:cubicBezTo>
                  <a:pt x="138" y="1985"/>
                  <a:pt x="155" y="1981"/>
                  <a:pt x="172" y="1972"/>
                </a:cubicBezTo>
                <a:lnTo>
                  <a:pt x="1976" y="939"/>
                </a:lnTo>
                <a:cubicBezTo>
                  <a:pt x="2059" y="893"/>
                  <a:pt x="2078" y="781"/>
                  <a:pt x="2013" y="707"/>
                </a:cubicBezTo>
                <a:lnTo>
                  <a:pt x="1381" y="0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5" name="Google Shape;1135;p42"/>
          <p:cNvSpPr/>
          <p:nvPr/>
        </p:nvSpPr>
        <p:spPr>
          <a:xfrm>
            <a:off x="4197840" y="4267548"/>
            <a:ext cx="468497" cy="261018"/>
          </a:xfrm>
          <a:custGeom>
            <a:avLst/>
            <a:gdLst/>
            <a:ahLst/>
            <a:cxnLst/>
            <a:rect l="l" t="t" r="r" b="b"/>
            <a:pathLst>
              <a:path w="4279" h="2384" extrusionOk="0">
                <a:moveTo>
                  <a:pt x="927" y="1"/>
                </a:moveTo>
                <a:cubicBezTo>
                  <a:pt x="896" y="1"/>
                  <a:pt x="866" y="8"/>
                  <a:pt x="838" y="22"/>
                </a:cubicBezTo>
                <a:lnTo>
                  <a:pt x="1" y="450"/>
                </a:lnTo>
                <a:lnTo>
                  <a:pt x="3358" y="2384"/>
                </a:lnTo>
                <a:lnTo>
                  <a:pt x="4279" y="1900"/>
                </a:lnTo>
                <a:lnTo>
                  <a:pt x="1024" y="22"/>
                </a:lnTo>
                <a:cubicBezTo>
                  <a:pt x="991" y="8"/>
                  <a:pt x="959" y="1"/>
                  <a:pt x="927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6" name="Google Shape;1136;p42"/>
          <p:cNvSpPr/>
          <p:nvPr/>
        </p:nvSpPr>
        <p:spPr>
          <a:xfrm>
            <a:off x="4261015" y="4296343"/>
            <a:ext cx="343243" cy="193574"/>
          </a:xfrm>
          <a:custGeom>
            <a:avLst/>
            <a:gdLst/>
            <a:ahLst/>
            <a:cxnLst/>
            <a:rect l="l" t="t" r="r" b="b"/>
            <a:pathLst>
              <a:path w="3135" h="1768" extrusionOk="0">
                <a:moveTo>
                  <a:pt x="596" y="1"/>
                </a:moveTo>
                <a:lnTo>
                  <a:pt x="0" y="307"/>
                </a:lnTo>
                <a:lnTo>
                  <a:pt x="2539" y="1767"/>
                </a:lnTo>
                <a:lnTo>
                  <a:pt x="3134" y="1461"/>
                </a:lnTo>
                <a:lnTo>
                  <a:pt x="596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7" name="Google Shape;1137;p42"/>
          <p:cNvSpPr/>
          <p:nvPr/>
        </p:nvSpPr>
        <p:spPr>
          <a:xfrm>
            <a:off x="4261015" y="4296343"/>
            <a:ext cx="343243" cy="169158"/>
          </a:xfrm>
          <a:custGeom>
            <a:avLst/>
            <a:gdLst/>
            <a:ahLst/>
            <a:cxnLst/>
            <a:rect l="l" t="t" r="r" b="b"/>
            <a:pathLst>
              <a:path w="3135" h="1545" extrusionOk="0">
                <a:moveTo>
                  <a:pt x="596" y="1"/>
                </a:moveTo>
                <a:lnTo>
                  <a:pt x="0" y="307"/>
                </a:lnTo>
                <a:lnTo>
                  <a:pt x="168" y="400"/>
                </a:lnTo>
                <a:lnTo>
                  <a:pt x="596" y="187"/>
                </a:lnTo>
                <a:lnTo>
                  <a:pt x="2967" y="1544"/>
                </a:lnTo>
                <a:lnTo>
                  <a:pt x="3134" y="1461"/>
                </a:lnTo>
                <a:lnTo>
                  <a:pt x="596" y="1"/>
                </a:lnTo>
                <a:close/>
              </a:path>
            </a:pathLst>
          </a:custGeom>
          <a:solidFill>
            <a:srgbClr val="DCB2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8" name="Google Shape;1138;p42"/>
          <p:cNvSpPr txBox="1">
            <a:spLocks noGrp="1"/>
          </p:cNvSpPr>
          <p:nvPr>
            <p:ph type="title"/>
          </p:nvPr>
        </p:nvSpPr>
        <p:spPr>
          <a:xfrm>
            <a:off x="4825650" y="956125"/>
            <a:ext cx="3607500" cy="9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 sz="7200" i="0"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9pPr>
          </a:lstStyle>
          <a:p>
            <a:endParaRPr/>
          </a:p>
        </p:txBody>
      </p:sp>
      <p:sp>
        <p:nvSpPr>
          <p:cNvPr id="1139" name="Google Shape;1139;p42"/>
          <p:cNvSpPr txBox="1">
            <a:spLocks noGrp="1"/>
          </p:cNvSpPr>
          <p:nvPr>
            <p:ph type="subTitle" idx="1"/>
          </p:nvPr>
        </p:nvSpPr>
        <p:spPr>
          <a:xfrm>
            <a:off x="4976850" y="2358150"/>
            <a:ext cx="3305100" cy="9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1140" name="Google Shape;1140;p42"/>
          <p:cNvSpPr txBox="1">
            <a:spLocks noGrp="1"/>
          </p:cNvSpPr>
          <p:nvPr>
            <p:ph type="subTitle" idx="2"/>
          </p:nvPr>
        </p:nvSpPr>
        <p:spPr>
          <a:xfrm>
            <a:off x="4976850" y="3919338"/>
            <a:ext cx="3305100" cy="42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100">
                <a:latin typeface="Ubuntu"/>
                <a:ea typeface="Ubuntu"/>
                <a:cs typeface="Ubuntu"/>
                <a:sym typeface="Ubuntu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100">
                <a:latin typeface="Ubuntu"/>
                <a:ea typeface="Ubuntu"/>
                <a:cs typeface="Ubuntu"/>
                <a:sym typeface="Ubuntu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100">
                <a:latin typeface="Ubuntu"/>
                <a:ea typeface="Ubuntu"/>
                <a:cs typeface="Ubuntu"/>
                <a:sym typeface="Ubuntu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100">
                <a:latin typeface="Ubuntu"/>
                <a:ea typeface="Ubuntu"/>
                <a:cs typeface="Ubuntu"/>
                <a:sym typeface="Ubuntu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100">
                <a:latin typeface="Ubuntu"/>
                <a:ea typeface="Ubuntu"/>
                <a:cs typeface="Ubuntu"/>
                <a:sym typeface="Ubuntu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100">
                <a:latin typeface="Ubuntu"/>
                <a:ea typeface="Ubuntu"/>
                <a:cs typeface="Ubuntu"/>
                <a:sym typeface="Ubuntu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100">
                <a:latin typeface="Ubuntu"/>
                <a:ea typeface="Ubuntu"/>
                <a:cs typeface="Ubuntu"/>
                <a:sym typeface="Ubuntu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100">
                <a:latin typeface="Ubuntu"/>
                <a:ea typeface="Ubuntu"/>
                <a:cs typeface="Ubuntu"/>
                <a:sym typeface="Ubuntu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100"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1141" name="Google Shape;1141;p42"/>
          <p:cNvSpPr txBox="1"/>
          <p:nvPr/>
        </p:nvSpPr>
        <p:spPr>
          <a:xfrm>
            <a:off x="5167950" y="3336063"/>
            <a:ext cx="2922900" cy="5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419" sz="9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CREDITS: This presentation template was created by </a:t>
            </a:r>
            <a:r>
              <a:rPr lang="es-419" sz="900" b="1">
                <a:solidFill>
                  <a:schemeClr val="dk1"/>
                </a:solidFill>
                <a:uFill>
                  <a:noFill/>
                </a:uFill>
                <a:latin typeface="Ubuntu"/>
                <a:ea typeface="Ubuntu"/>
                <a:cs typeface="Ubuntu"/>
                <a:sym typeface="Ubuntu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s-419" sz="900" b="1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,</a:t>
            </a:r>
            <a:r>
              <a:rPr lang="es-419" sz="9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including icons by</a:t>
            </a:r>
            <a:r>
              <a:rPr lang="es-419" sz="900">
                <a:solidFill>
                  <a:schemeClr val="dk1"/>
                </a:solidFill>
                <a:latin typeface="Ubuntu Light"/>
                <a:ea typeface="Ubuntu Light"/>
                <a:cs typeface="Ubuntu Light"/>
                <a:sym typeface="Ubuntu Light"/>
              </a:rPr>
              <a:t> </a:t>
            </a:r>
            <a:r>
              <a:rPr lang="es-419" sz="900" b="1">
                <a:solidFill>
                  <a:schemeClr val="dk1"/>
                </a:solidFill>
                <a:uFill>
                  <a:noFill/>
                </a:uFill>
                <a:latin typeface="Ubuntu"/>
                <a:ea typeface="Ubuntu"/>
                <a:cs typeface="Ubuntu"/>
                <a:sym typeface="Ubuntu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s-419" sz="900" b="1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,</a:t>
            </a:r>
            <a:r>
              <a:rPr lang="es-419" sz="9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infographics &amp; images by </a:t>
            </a:r>
            <a:r>
              <a:rPr lang="es-419" sz="900" b="1">
                <a:solidFill>
                  <a:schemeClr val="dk1"/>
                </a:solidFill>
                <a:uFill>
                  <a:noFill/>
                </a:uFill>
                <a:latin typeface="Ubuntu"/>
                <a:ea typeface="Ubuntu"/>
                <a:cs typeface="Ubuntu"/>
                <a:sym typeface="Ubuntu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s-419" sz="900" b="1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 </a:t>
            </a:r>
            <a:endParaRPr b="1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grpSp>
        <p:nvGrpSpPr>
          <p:cNvPr id="1142" name="Google Shape;1142;p42"/>
          <p:cNvGrpSpPr/>
          <p:nvPr/>
        </p:nvGrpSpPr>
        <p:grpSpPr>
          <a:xfrm>
            <a:off x="-53218" y="-211577"/>
            <a:ext cx="9099944" cy="5372282"/>
            <a:chOff x="-53218" y="-287777"/>
            <a:chExt cx="9099944" cy="5372282"/>
          </a:xfrm>
        </p:grpSpPr>
        <p:sp>
          <p:nvSpPr>
            <p:cNvPr id="1143" name="Google Shape;1143;p42"/>
            <p:cNvSpPr/>
            <p:nvPr/>
          </p:nvSpPr>
          <p:spPr>
            <a:xfrm rot="-636707">
              <a:off x="7082639" y="-238540"/>
              <a:ext cx="588260" cy="576347"/>
            </a:xfrm>
            <a:custGeom>
              <a:avLst/>
              <a:gdLst/>
              <a:ahLst/>
              <a:cxnLst/>
              <a:rect l="l" t="t" r="r" b="b"/>
              <a:pathLst>
                <a:path w="21035" h="20609" extrusionOk="0">
                  <a:moveTo>
                    <a:pt x="15928" y="0"/>
                  </a:moveTo>
                  <a:lnTo>
                    <a:pt x="9727" y="4013"/>
                  </a:lnTo>
                  <a:lnTo>
                    <a:pt x="2919" y="1156"/>
                  </a:lnTo>
                  <a:lnTo>
                    <a:pt x="4803" y="8298"/>
                  </a:lnTo>
                  <a:lnTo>
                    <a:pt x="1" y="13891"/>
                  </a:lnTo>
                  <a:lnTo>
                    <a:pt x="7356" y="14286"/>
                  </a:lnTo>
                  <a:lnTo>
                    <a:pt x="11186" y="20609"/>
                  </a:lnTo>
                  <a:lnTo>
                    <a:pt x="13861" y="13709"/>
                  </a:lnTo>
                  <a:lnTo>
                    <a:pt x="21034" y="12007"/>
                  </a:lnTo>
                  <a:lnTo>
                    <a:pt x="15320" y="7356"/>
                  </a:lnTo>
                  <a:lnTo>
                    <a:pt x="159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42"/>
            <p:cNvSpPr/>
            <p:nvPr/>
          </p:nvSpPr>
          <p:spPr>
            <a:xfrm>
              <a:off x="5998500" y="4768950"/>
              <a:ext cx="322530" cy="315555"/>
            </a:xfrm>
            <a:custGeom>
              <a:avLst/>
              <a:gdLst/>
              <a:ahLst/>
              <a:cxnLst/>
              <a:rect l="l" t="t" r="r" b="b"/>
              <a:pathLst>
                <a:path w="9849" h="9636" extrusionOk="0">
                  <a:moveTo>
                    <a:pt x="7447" y="1"/>
                  </a:moveTo>
                  <a:lnTo>
                    <a:pt x="4529" y="1855"/>
                  </a:lnTo>
                  <a:lnTo>
                    <a:pt x="1368" y="548"/>
                  </a:lnTo>
                  <a:lnTo>
                    <a:pt x="1368" y="548"/>
                  </a:lnTo>
                  <a:lnTo>
                    <a:pt x="2250" y="3861"/>
                  </a:lnTo>
                  <a:lnTo>
                    <a:pt x="0" y="6475"/>
                  </a:lnTo>
                  <a:lnTo>
                    <a:pt x="3435" y="6688"/>
                  </a:lnTo>
                  <a:lnTo>
                    <a:pt x="5229" y="9636"/>
                  </a:lnTo>
                  <a:lnTo>
                    <a:pt x="6475" y="6414"/>
                  </a:lnTo>
                  <a:lnTo>
                    <a:pt x="9849" y="5624"/>
                  </a:lnTo>
                  <a:lnTo>
                    <a:pt x="7174" y="3435"/>
                  </a:lnTo>
                  <a:lnTo>
                    <a:pt x="744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42"/>
            <p:cNvSpPr/>
            <p:nvPr/>
          </p:nvSpPr>
          <p:spPr>
            <a:xfrm>
              <a:off x="-53218" y="2750893"/>
              <a:ext cx="597838" cy="584914"/>
            </a:xfrm>
            <a:custGeom>
              <a:avLst/>
              <a:gdLst/>
              <a:ahLst/>
              <a:cxnLst/>
              <a:rect l="l" t="t" r="r" b="b"/>
              <a:pathLst>
                <a:path w="11217" h="10974" extrusionOk="0">
                  <a:moveTo>
                    <a:pt x="8481" y="1"/>
                  </a:moveTo>
                  <a:lnTo>
                    <a:pt x="5168" y="2129"/>
                  </a:lnTo>
                  <a:lnTo>
                    <a:pt x="1551" y="639"/>
                  </a:lnTo>
                  <a:lnTo>
                    <a:pt x="2554" y="4439"/>
                  </a:lnTo>
                  <a:lnTo>
                    <a:pt x="1" y="7417"/>
                  </a:lnTo>
                  <a:lnTo>
                    <a:pt x="3922" y="7630"/>
                  </a:lnTo>
                  <a:lnTo>
                    <a:pt x="5958" y="10974"/>
                  </a:lnTo>
                  <a:lnTo>
                    <a:pt x="7387" y="7326"/>
                  </a:lnTo>
                  <a:lnTo>
                    <a:pt x="11217" y="6414"/>
                  </a:lnTo>
                  <a:lnTo>
                    <a:pt x="8177" y="3922"/>
                  </a:lnTo>
                  <a:lnTo>
                    <a:pt x="848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42"/>
            <p:cNvSpPr/>
            <p:nvPr/>
          </p:nvSpPr>
          <p:spPr>
            <a:xfrm rot="2254390">
              <a:off x="3888414" y="1192816"/>
              <a:ext cx="221733" cy="217568"/>
            </a:xfrm>
            <a:custGeom>
              <a:avLst/>
              <a:gdLst/>
              <a:ahLst/>
              <a:cxnLst/>
              <a:rect l="l" t="t" r="r" b="b"/>
              <a:pathLst>
                <a:path w="4834" h="4743" extrusionOk="0">
                  <a:moveTo>
                    <a:pt x="3648" y="1"/>
                  </a:moveTo>
                  <a:lnTo>
                    <a:pt x="2219" y="913"/>
                  </a:lnTo>
                  <a:lnTo>
                    <a:pt x="669" y="274"/>
                  </a:lnTo>
                  <a:lnTo>
                    <a:pt x="1095" y="1916"/>
                  </a:lnTo>
                  <a:lnTo>
                    <a:pt x="1" y="3192"/>
                  </a:lnTo>
                  <a:lnTo>
                    <a:pt x="1703" y="3283"/>
                  </a:lnTo>
                  <a:lnTo>
                    <a:pt x="2584" y="4742"/>
                  </a:lnTo>
                  <a:lnTo>
                    <a:pt x="3192" y="3162"/>
                  </a:lnTo>
                  <a:lnTo>
                    <a:pt x="4834" y="2767"/>
                  </a:lnTo>
                  <a:lnTo>
                    <a:pt x="3526" y="1703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42"/>
            <p:cNvSpPr/>
            <p:nvPr/>
          </p:nvSpPr>
          <p:spPr>
            <a:xfrm>
              <a:off x="8765628" y="1839437"/>
              <a:ext cx="242870" cy="237892"/>
            </a:xfrm>
            <a:custGeom>
              <a:avLst/>
              <a:gdLst/>
              <a:ahLst/>
              <a:cxnLst/>
              <a:rect l="l" t="t" r="r" b="b"/>
              <a:pathLst>
                <a:path w="7417" h="7265" extrusionOk="0">
                  <a:moveTo>
                    <a:pt x="5593" y="0"/>
                  </a:moveTo>
                  <a:lnTo>
                    <a:pt x="3405" y="1429"/>
                  </a:lnTo>
                  <a:lnTo>
                    <a:pt x="1003" y="426"/>
                  </a:lnTo>
                  <a:lnTo>
                    <a:pt x="1672" y="2948"/>
                  </a:lnTo>
                  <a:lnTo>
                    <a:pt x="0" y="4924"/>
                  </a:lnTo>
                  <a:lnTo>
                    <a:pt x="2584" y="5046"/>
                  </a:lnTo>
                  <a:lnTo>
                    <a:pt x="3952" y="7265"/>
                  </a:lnTo>
                  <a:lnTo>
                    <a:pt x="4864" y="4863"/>
                  </a:lnTo>
                  <a:lnTo>
                    <a:pt x="7417" y="4255"/>
                  </a:lnTo>
                  <a:lnTo>
                    <a:pt x="5380" y="2614"/>
                  </a:lnTo>
                  <a:lnTo>
                    <a:pt x="55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42"/>
            <p:cNvSpPr/>
            <p:nvPr/>
          </p:nvSpPr>
          <p:spPr>
            <a:xfrm>
              <a:off x="3035552" y="2417874"/>
              <a:ext cx="159280" cy="155348"/>
            </a:xfrm>
            <a:custGeom>
              <a:avLst/>
              <a:gdLst/>
              <a:ahLst/>
              <a:cxnLst/>
              <a:rect l="l" t="t" r="r" b="b"/>
              <a:pathLst>
                <a:path w="4834" h="4742" extrusionOk="0">
                  <a:moveTo>
                    <a:pt x="3648" y="0"/>
                  </a:moveTo>
                  <a:lnTo>
                    <a:pt x="2219" y="912"/>
                  </a:lnTo>
                  <a:lnTo>
                    <a:pt x="669" y="274"/>
                  </a:lnTo>
                  <a:lnTo>
                    <a:pt x="669" y="274"/>
                  </a:lnTo>
                  <a:lnTo>
                    <a:pt x="1094" y="191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42"/>
                  </a:lnTo>
                  <a:lnTo>
                    <a:pt x="3192" y="3161"/>
                  </a:lnTo>
                  <a:lnTo>
                    <a:pt x="4833" y="2766"/>
                  </a:lnTo>
                  <a:lnTo>
                    <a:pt x="3526" y="1702"/>
                  </a:lnTo>
                  <a:lnTo>
                    <a:pt x="36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42"/>
            <p:cNvSpPr/>
            <p:nvPr/>
          </p:nvSpPr>
          <p:spPr>
            <a:xfrm>
              <a:off x="3271006" y="84733"/>
              <a:ext cx="158289" cy="15429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42"/>
            <p:cNvSpPr/>
            <p:nvPr/>
          </p:nvSpPr>
          <p:spPr>
            <a:xfrm>
              <a:off x="450676" y="197649"/>
              <a:ext cx="367286" cy="384280"/>
            </a:xfrm>
            <a:custGeom>
              <a:avLst/>
              <a:gdLst/>
              <a:ahLst/>
              <a:cxnLst/>
              <a:rect l="l" t="t" r="r" b="b"/>
              <a:pathLst>
                <a:path w="13162" h="13771" extrusionOk="0">
                  <a:moveTo>
                    <a:pt x="4894" y="1"/>
                  </a:moveTo>
                  <a:lnTo>
                    <a:pt x="4286" y="4773"/>
                  </a:lnTo>
                  <a:lnTo>
                    <a:pt x="0" y="6962"/>
                  </a:lnTo>
                  <a:lnTo>
                    <a:pt x="4347" y="9028"/>
                  </a:lnTo>
                  <a:lnTo>
                    <a:pt x="5107" y="13770"/>
                  </a:lnTo>
                  <a:lnTo>
                    <a:pt x="8420" y="10275"/>
                  </a:lnTo>
                  <a:lnTo>
                    <a:pt x="13162" y="11004"/>
                  </a:lnTo>
                  <a:lnTo>
                    <a:pt x="10852" y="6779"/>
                  </a:lnTo>
                  <a:lnTo>
                    <a:pt x="13010" y="2493"/>
                  </a:lnTo>
                  <a:lnTo>
                    <a:pt x="8298" y="3405"/>
                  </a:lnTo>
                  <a:lnTo>
                    <a:pt x="489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42"/>
            <p:cNvSpPr/>
            <p:nvPr/>
          </p:nvSpPr>
          <p:spPr>
            <a:xfrm>
              <a:off x="8356952" y="4364698"/>
              <a:ext cx="689773" cy="674874"/>
            </a:xfrm>
            <a:custGeom>
              <a:avLst/>
              <a:gdLst/>
              <a:ahLst/>
              <a:cxnLst/>
              <a:rect l="l" t="t" r="r" b="b"/>
              <a:pathLst>
                <a:path w="21065" h="20610" extrusionOk="0">
                  <a:moveTo>
                    <a:pt x="15928" y="1"/>
                  </a:moveTo>
                  <a:lnTo>
                    <a:pt x="9727" y="4013"/>
                  </a:lnTo>
                  <a:lnTo>
                    <a:pt x="2918" y="1156"/>
                  </a:lnTo>
                  <a:lnTo>
                    <a:pt x="2918" y="1156"/>
                  </a:lnTo>
                  <a:lnTo>
                    <a:pt x="4803" y="8299"/>
                  </a:lnTo>
                  <a:lnTo>
                    <a:pt x="0" y="13892"/>
                  </a:lnTo>
                  <a:lnTo>
                    <a:pt x="7387" y="14287"/>
                  </a:lnTo>
                  <a:lnTo>
                    <a:pt x="11216" y="20609"/>
                  </a:lnTo>
                  <a:lnTo>
                    <a:pt x="13891" y="13709"/>
                  </a:lnTo>
                  <a:lnTo>
                    <a:pt x="21065" y="12007"/>
                  </a:lnTo>
                  <a:lnTo>
                    <a:pt x="15350" y="7357"/>
                  </a:lnTo>
                  <a:lnTo>
                    <a:pt x="159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42"/>
            <p:cNvSpPr/>
            <p:nvPr/>
          </p:nvSpPr>
          <p:spPr>
            <a:xfrm>
              <a:off x="658673" y="4624468"/>
              <a:ext cx="159283" cy="155353"/>
            </a:xfrm>
            <a:custGeom>
              <a:avLst/>
              <a:gdLst/>
              <a:ahLst/>
              <a:cxnLst/>
              <a:rect l="l" t="t" r="r" b="b"/>
              <a:pathLst>
                <a:path w="9849" h="9606" extrusionOk="0">
                  <a:moveTo>
                    <a:pt x="7448" y="1"/>
                  </a:moveTo>
                  <a:lnTo>
                    <a:pt x="4560" y="1855"/>
                  </a:lnTo>
                  <a:lnTo>
                    <a:pt x="1369" y="548"/>
                  </a:lnTo>
                  <a:lnTo>
                    <a:pt x="2250" y="3861"/>
                  </a:lnTo>
                  <a:lnTo>
                    <a:pt x="1" y="6475"/>
                  </a:lnTo>
                  <a:lnTo>
                    <a:pt x="3435" y="6688"/>
                  </a:lnTo>
                  <a:lnTo>
                    <a:pt x="5229" y="9606"/>
                  </a:lnTo>
                  <a:lnTo>
                    <a:pt x="6475" y="6414"/>
                  </a:lnTo>
                  <a:lnTo>
                    <a:pt x="9849" y="5593"/>
                  </a:lnTo>
                  <a:lnTo>
                    <a:pt x="7174" y="3435"/>
                  </a:lnTo>
                  <a:lnTo>
                    <a:pt x="74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42"/>
            <p:cNvSpPr/>
            <p:nvPr/>
          </p:nvSpPr>
          <p:spPr>
            <a:xfrm>
              <a:off x="1434353" y="1834849"/>
              <a:ext cx="253471" cy="24707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54" name="Google Shape;1154;p42"/>
          <p:cNvSpPr/>
          <p:nvPr/>
        </p:nvSpPr>
        <p:spPr>
          <a:xfrm>
            <a:off x="-354075" y="1866025"/>
            <a:ext cx="2393706" cy="1353801"/>
          </a:xfrm>
          <a:custGeom>
            <a:avLst/>
            <a:gdLst/>
            <a:ahLst/>
            <a:cxnLst/>
            <a:rect l="l" t="t" r="r" b="b"/>
            <a:pathLst>
              <a:path w="25621" h="14490" extrusionOk="0">
                <a:moveTo>
                  <a:pt x="11895" y="1"/>
                </a:moveTo>
                <a:cubicBezTo>
                  <a:pt x="11727" y="1"/>
                  <a:pt x="159" y="1"/>
                  <a:pt x="1" y="10"/>
                </a:cubicBezTo>
                <a:lnTo>
                  <a:pt x="1" y="2354"/>
                </a:lnTo>
                <a:cubicBezTo>
                  <a:pt x="159" y="2354"/>
                  <a:pt x="11736" y="2344"/>
                  <a:pt x="11895" y="2344"/>
                </a:cubicBezTo>
                <a:cubicBezTo>
                  <a:pt x="17679" y="2354"/>
                  <a:pt x="22356" y="7040"/>
                  <a:pt x="22365" y="12815"/>
                </a:cubicBezTo>
                <a:cubicBezTo>
                  <a:pt x="22365" y="13038"/>
                  <a:pt x="22356" y="13252"/>
                  <a:pt x="22347" y="13475"/>
                </a:cubicBezTo>
                <a:cubicBezTo>
                  <a:pt x="22923" y="13689"/>
                  <a:pt x="23481" y="13940"/>
                  <a:pt x="24021" y="14229"/>
                </a:cubicBezTo>
                <a:lnTo>
                  <a:pt x="24607" y="14489"/>
                </a:lnTo>
                <a:cubicBezTo>
                  <a:pt x="25620" y="6808"/>
                  <a:pt x="19641" y="1"/>
                  <a:pt x="11904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55" name="Google Shape;1155;p42"/>
          <p:cNvGrpSpPr/>
          <p:nvPr/>
        </p:nvGrpSpPr>
        <p:grpSpPr>
          <a:xfrm>
            <a:off x="1652469" y="2817943"/>
            <a:ext cx="580504" cy="577440"/>
            <a:chOff x="3062069" y="5349068"/>
            <a:chExt cx="580504" cy="577440"/>
          </a:xfrm>
        </p:grpSpPr>
        <p:sp>
          <p:nvSpPr>
            <p:cNvPr id="1156" name="Google Shape;1156;p42"/>
            <p:cNvSpPr/>
            <p:nvPr/>
          </p:nvSpPr>
          <p:spPr>
            <a:xfrm>
              <a:off x="3062069" y="5706437"/>
              <a:ext cx="278098" cy="129414"/>
            </a:xfrm>
            <a:custGeom>
              <a:avLst/>
              <a:gdLst/>
              <a:ahLst/>
              <a:cxnLst/>
              <a:rect l="l" t="t" r="r" b="b"/>
              <a:pathLst>
                <a:path w="2540" h="1182" extrusionOk="0">
                  <a:moveTo>
                    <a:pt x="1" y="1"/>
                  </a:moveTo>
                  <a:lnTo>
                    <a:pt x="1" y="373"/>
                  </a:lnTo>
                  <a:cubicBezTo>
                    <a:pt x="1" y="931"/>
                    <a:pt x="661" y="1182"/>
                    <a:pt x="1256" y="1182"/>
                  </a:cubicBezTo>
                  <a:cubicBezTo>
                    <a:pt x="1851" y="1182"/>
                    <a:pt x="2539" y="931"/>
                    <a:pt x="2539" y="373"/>
                  </a:cubicBezTo>
                  <a:lnTo>
                    <a:pt x="253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42"/>
            <p:cNvSpPr/>
            <p:nvPr/>
          </p:nvSpPr>
          <p:spPr>
            <a:xfrm>
              <a:off x="3062069" y="5619942"/>
              <a:ext cx="278098" cy="176275"/>
            </a:xfrm>
            <a:custGeom>
              <a:avLst/>
              <a:gdLst/>
              <a:ahLst/>
              <a:cxnLst/>
              <a:rect l="l" t="t" r="r" b="b"/>
              <a:pathLst>
                <a:path w="2540" h="1610" extrusionOk="0">
                  <a:moveTo>
                    <a:pt x="1256" y="0"/>
                  </a:moveTo>
                  <a:cubicBezTo>
                    <a:pt x="698" y="0"/>
                    <a:pt x="1" y="233"/>
                    <a:pt x="1" y="791"/>
                  </a:cubicBezTo>
                  <a:cubicBezTo>
                    <a:pt x="1" y="1349"/>
                    <a:pt x="661" y="1609"/>
                    <a:pt x="1256" y="1609"/>
                  </a:cubicBezTo>
                  <a:cubicBezTo>
                    <a:pt x="1851" y="1609"/>
                    <a:pt x="2539" y="1358"/>
                    <a:pt x="2539" y="791"/>
                  </a:cubicBezTo>
                  <a:cubicBezTo>
                    <a:pt x="2539" y="233"/>
                    <a:pt x="1823" y="0"/>
                    <a:pt x="125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42"/>
            <p:cNvSpPr/>
            <p:nvPr/>
          </p:nvSpPr>
          <p:spPr>
            <a:xfrm>
              <a:off x="3077397" y="5627058"/>
              <a:ext cx="246456" cy="155910"/>
            </a:xfrm>
            <a:custGeom>
              <a:avLst/>
              <a:gdLst/>
              <a:ahLst/>
              <a:cxnLst/>
              <a:rect l="l" t="t" r="r" b="b"/>
              <a:pathLst>
                <a:path w="2251" h="1424" extrusionOk="0">
                  <a:moveTo>
                    <a:pt x="1116" y="0"/>
                  </a:moveTo>
                  <a:cubicBezTo>
                    <a:pt x="623" y="0"/>
                    <a:pt x="0" y="205"/>
                    <a:pt x="0" y="698"/>
                  </a:cubicBezTo>
                  <a:cubicBezTo>
                    <a:pt x="0" y="1200"/>
                    <a:pt x="586" y="1423"/>
                    <a:pt x="1116" y="1423"/>
                  </a:cubicBezTo>
                  <a:cubicBezTo>
                    <a:pt x="1646" y="1423"/>
                    <a:pt x="2251" y="1200"/>
                    <a:pt x="2251" y="707"/>
                  </a:cubicBezTo>
                  <a:cubicBezTo>
                    <a:pt x="2251" y="205"/>
                    <a:pt x="1618" y="0"/>
                    <a:pt x="11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42"/>
            <p:cNvSpPr/>
            <p:nvPr/>
          </p:nvSpPr>
          <p:spPr>
            <a:xfrm>
              <a:off x="3076302" y="5627058"/>
              <a:ext cx="246566" cy="85619"/>
            </a:xfrm>
            <a:custGeom>
              <a:avLst/>
              <a:gdLst/>
              <a:ahLst/>
              <a:cxnLst/>
              <a:rect l="l" t="t" r="r" b="b"/>
              <a:pathLst>
                <a:path w="2252" h="782" extrusionOk="0">
                  <a:moveTo>
                    <a:pt x="1117" y="0"/>
                  </a:moveTo>
                  <a:cubicBezTo>
                    <a:pt x="615" y="0"/>
                    <a:pt x="1" y="205"/>
                    <a:pt x="1" y="698"/>
                  </a:cubicBezTo>
                  <a:lnTo>
                    <a:pt x="1" y="772"/>
                  </a:lnTo>
                  <a:cubicBezTo>
                    <a:pt x="66" y="335"/>
                    <a:pt x="652" y="140"/>
                    <a:pt x="1126" y="140"/>
                  </a:cubicBezTo>
                  <a:cubicBezTo>
                    <a:pt x="1610" y="140"/>
                    <a:pt x="2196" y="335"/>
                    <a:pt x="2251" y="781"/>
                  </a:cubicBezTo>
                  <a:cubicBezTo>
                    <a:pt x="2251" y="754"/>
                    <a:pt x="2251" y="726"/>
                    <a:pt x="2251" y="707"/>
                  </a:cubicBezTo>
                  <a:cubicBezTo>
                    <a:pt x="2251" y="214"/>
                    <a:pt x="1628" y="0"/>
                    <a:pt x="1117" y="0"/>
                  </a:cubicBezTo>
                  <a:close/>
                </a:path>
              </a:pathLst>
            </a:custGeom>
            <a:solidFill>
              <a:srgbClr val="DCB2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42"/>
            <p:cNvSpPr/>
            <p:nvPr/>
          </p:nvSpPr>
          <p:spPr>
            <a:xfrm>
              <a:off x="3115061" y="5661657"/>
              <a:ext cx="173209" cy="108174"/>
            </a:xfrm>
            <a:custGeom>
              <a:avLst/>
              <a:gdLst/>
              <a:ahLst/>
              <a:cxnLst/>
              <a:rect l="l" t="t" r="r" b="b"/>
              <a:pathLst>
                <a:path w="1582" h="988" extrusionOk="0">
                  <a:moveTo>
                    <a:pt x="1339" y="624"/>
                  </a:moveTo>
                  <a:lnTo>
                    <a:pt x="1339" y="624"/>
                  </a:lnTo>
                  <a:cubicBezTo>
                    <a:pt x="1367" y="633"/>
                    <a:pt x="1395" y="633"/>
                    <a:pt x="1432" y="633"/>
                  </a:cubicBezTo>
                  <a:lnTo>
                    <a:pt x="1405" y="661"/>
                  </a:lnTo>
                  <a:cubicBezTo>
                    <a:pt x="1386" y="642"/>
                    <a:pt x="1367" y="633"/>
                    <a:pt x="1339" y="624"/>
                  </a:cubicBezTo>
                  <a:close/>
                  <a:moveTo>
                    <a:pt x="940" y="689"/>
                  </a:moveTo>
                  <a:lnTo>
                    <a:pt x="949" y="698"/>
                  </a:lnTo>
                  <a:lnTo>
                    <a:pt x="940" y="707"/>
                  </a:lnTo>
                  <a:lnTo>
                    <a:pt x="940" y="689"/>
                  </a:lnTo>
                  <a:close/>
                  <a:moveTo>
                    <a:pt x="829" y="1"/>
                  </a:moveTo>
                  <a:cubicBezTo>
                    <a:pt x="780" y="1"/>
                    <a:pt x="735" y="13"/>
                    <a:pt x="698" y="38"/>
                  </a:cubicBezTo>
                  <a:lnTo>
                    <a:pt x="633" y="56"/>
                  </a:lnTo>
                  <a:lnTo>
                    <a:pt x="633" y="149"/>
                  </a:lnTo>
                  <a:cubicBezTo>
                    <a:pt x="623" y="205"/>
                    <a:pt x="633" y="252"/>
                    <a:pt x="661" y="298"/>
                  </a:cubicBezTo>
                  <a:cubicBezTo>
                    <a:pt x="586" y="224"/>
                    <a:pt x="493" y="177"/>
                    <a:pt x="391" y="149"/>
                  </a:cubicBezTo>
                  <a:cubicBezTo>
                    <a:pt x="369" y="143"/>
                    <a:pt x="346" y="140"/>
                    <a:pt x="323" y="140"/>
                  </a:cubicBezTo>
                  <a:cubicBezTo>
                    <a:pt x="277" y="140"/>
                    <a:pt x="230" y="152"/>
                    <a:pt x="186" y="177"/>
                  </a:cubicBezTo>
                  <a:lnTo>
                    <a:pt x="131" y="131"/>
                  </a:lnTo>
                  <a:lnTo>
                    <a:pt x="131" y="252"/>
                  </a:lnTo>
                  <a:cubicBezTo>
                    <a:pt x="131" y="298"/>
                    <a:pt x="177" y="345"/>
                    <a:pt x="251" y="363"/>
                  </a:cubicBezTo>
                  <a:cubicBezTo>
                    <a:pt x="228" y="360"/>
                    <a:pt x="204" y="358"/>
                    <a:pt x="180" y="358"/>
                  </a:cubicBezTo>
                  <a:cubicBezTo>
                    <a:pt x="139" y="358"/>
                    <a:pt x="97" y="364"/>
                    <a:pt x="56" y="382"/>
                  </a:cubicBezTo>
                  <a:lnTo>
                    <a:pt x="0" y="345"/>
                  </a:lnTo>
                  <a:lnTo>
                    <a:pt x="0" y="475"/>
                  </a:lnTo>
                  <a:cubicBezTo>
                    <a:pt x="0" y="521"/>
                    <a:pt x="38" y="558"/>
                    <a:pt x="112" y="577"/>
                  </a:cubicBezTo>
                  <a:cubicBezTo>
                    <a:pt x="172" y="591"/>
                    <a:pt x="233" y="598"/>
                    <a:pt x="293" y="598"/>
                  </a:cubicBezTo>
                  <a:cubicBezTo>
                    <a:pt x="354" y="598"/>
                    <a:pt x="414" y="591"/>
                    <a:pt x="475" y="577"/>
                  </a:cubicBezTo>
                  <a:lnTo>
                    <a:pt x="475" y="577"/>
                  </a:lnTo>
                  <a:cubicBezTo>
                    <a:pt x="410" y="605"/>
                    <a:pt x="344" y="642"/>
                    <a:pt x="279" y="689"/>
                  </a:cubicBezTo>
                  <a:lnTo>
                    <a:pt x="224" y="661"/>
                  </a:lnTo>
                  <a:lnTo>
                    <a:pt x="224" y="782"/>
                  </a:lnTo>
                  <a:cubicBezTo>
                    <a:pt x="224" y="828"/>
                    <a:pt x="261" y="875"/>
                    <a:pt x="335" y="893"/>
                  </a:cubicBezTo>
                  <a:cubicBezTo>
                    <a:pt x="357" y="901"/>
                    <a:pt x="380" y="904"/>
                    <a:pt x="402" y="904"/>
                  </a:cubicBezTo>
                  <a:cubicBezTo>
                    <a:pt x="466" y="904"/>
                    <a:pt x="529" y="876"/>
                    <a:pt x="577" y="828"/>
                  </a:cubicBezTo>
                  <a:lnTo>
                    <a:pt x="577" y="828"/>
                  </a:lnTo>
                  <a:cubicBezTo>
                    <a:pt x="540" y="884"/>
                    <a:pt x="586" y="958"/>
                    <a:pt x="679" y="977"/>
                  </a:cubicBezTo>
                  <a:cubicBezTo>
                    <a:pt x="704" y="984"/>
                    <a:pt x="728" y="988"/>
                    <a:pt x="751" y="988"/>
                  </a:cubicBezTo>
                  <a:cubicBezTo>
                    <a:pt x="818" y="988"/>
                    <a:pt x="880" y="960"/>
                    <a:pt x="921" y="912"/>
                  </a:cubicBezTo>
                  <a:cubicBezTo>
                    <a:pt x="940" y="884"/>
                    <a:pt x="949" y="856"/>
                    <a:pt x="949" y="828"/>
                  </a:cubicBezTo>
                  <a:lnTo>
                    <a:pt x="949" y="707"/>
                  </a:lnTo>
                  <a:cubicBezTo>
                    <a:pt x="1023" y="772"/>
                    <a:pt x="1107" y="819"/>
                    <a:pt x="1191" y="837"/>
                  </a:cubicBezTo>
                  <a:cubicBezTo>
                    <a:pt x="1213" y="845"/>
                    <a:pt x="1236" y="848"/>
                    <a:pt x="1259" y="848"/>
                  </a:cubicBezTo>
                  <a:cubicBezTo>
                    <a:pt x="1325" y="848"/>
                    <a:pt x="1391" y="820"/>
                    <a:pt x="1432" y="772"/>
                  </a:cubicBezTo>
                  <a:cubicBezTo>
                    <a:pt x="1442" y="763"/>
                    <a:pt x="1442" y="744"/>
                    <a:pt x="1442" y="735"/>
                  </a:cubicBezTo>
                  <a:lnTo>
                    <a:pt x="1442" y="633"/>
                  </a:lnTo>
                  <a:cubicBezTo>
                    <a:pt x="1498" y="624"/>
                    <a:pt x="1535" y="605"/>
                    <a:pt x="1563" y="558"/>
                  </a:cubicBezTo>
                  <a:cubicBezTo>
                    <a:pt x="1572" y="549"/>
                    <a:pt x="1581" y="540"/>
                    <a:pt x="1581" y="531"/>
                  </a:cubicBezTo>
                  <a:lnTo>
                    <a:pt x="1581" y="400"/>
                  </a:lnTo>
                  <a:lnTo>
                    <a:pt x="1535" y="438"/>
                  </a:lnTo>
                  <a:cubicBezTo>
                    <a:pt x="1516" y="428"/>
                    <a:pt x="1498" y="419"/>
                    <a:pt x="1470" y="410"/>
                  </a:cubicBezTo>
                  <a:cubicBezTo>
                    <a:pt x="1409" y="400"/>
                    <a:pt x="1349" y="396"/>
                    <a:pt x="1288" y="396"/>
                  </a:cubicBezTo>
                  <a:cubicBezTo>
                    <a:pt x="1228" y="396"/>
                    <a:pt x="1167" y="400"/>
                    <a:pt x="1107" y="410"/>
                  </a:cubicBezTo>
                  <a:cubicBezTo>
                    <a:pt x="1209" y="382"/>
                    <a:pt x="1293" y="326"/>
                    <a:pt x="1358" y="242"/>
                  </a:cubicBezTo>
                  <a:cubicBezTo>
                    <a:pt x="1367" y="233"/>
                    <a:pt x="1367" y="214"/>
                    <a:pt x="1367" y="196"/>
                  </a:cubicBezTo>
                  <a:lnTo>
                    <a:pt x="1367" y="84"/>
                  </a:lnTo>
                  <a:lnTo>
                    <a:pt x="1321" y="121"/>
                  </a:lnTo>
                  <a:cubicBezTo>
                    <a:pt x="1302" y="112"/>
                    <a:pt x="1274" y="103"/>
                    <a:pt x="1246" y="94"/>
                  </a:cubicBezTo>
                  <a:cubicBezTo>
                    <a:pt x="1225" y="86"/>
                    <a:pt x="1202" y="83"/>
                    <a:pt x="1180" y="83"/>
                  </a:cubicBezTo>
                  <a:cubicBezTo>
                    <a:pt x="1116" y="83"/>
                    <a:pt x="1053" y="111"/>
                    <a:pt x="1005" y="159"/>
                  </a:cubicBezTo>
                  <a:cubicBezTo>
                    <a:pt x="1042" y="94"/>
                    <a:pt x="995" y="28"/>
                    <a:pt x="902" y="10"/>
                  </a:cubicBezTo>
                  <a:cubicBezTo>
                    <a:pt x="878" y="4"/>
                    <a:pt x="853" y="1"/>
                    <a:pt x="829" y="1"/>
                  </a:cubicBezTo>
                  <a:close/>
                </a:path>
              </a:pathLst>
            </a:custGeom>
            <a:solidFill>
              <a:srgbClr val="E9B5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42"/>
            <p:cNvSpPr/>
            <p:nvPr/>
          </p:nvSpPr>
          <p:spPr>
            <a:xfrm>
              <a:off x="3112981" y="5647423"/>
              <a:ext cx="179341" cy="110035"/>
            </a:xfrm>
            <a:custGeom>
              <a:avLst/>
              <a:gdLst/>
              <a:ahLst/>
              <a:cxnLst/>
              <a:rect l="l" t="t" r="r" b="b"/>
              <a:pathLst>
                <a:path w="1638" h="1005" extrusionOk="0">
                  <a:moveTo>
                    <a:pt x="840" y="0"/>
                  </a:moveTo>
                  <a:cubicBezTo>
                    <a:pt x="697" y="0"/>
                    <a:pt x="585" y="174"/>
                    <a:pt x="680" y="307"/>
                  </a:cubicBezTo>
                  <a:cubicBezTo>
                    <a:pt x="605" y="233"/>
                    <a:pt x="512" y="186"/>
                    <a:pt x="410" y="158"/>
                  </a:cubicBezTo>
                  <a:cubicBezTo>
                    <a:pt x="388" y="151"/>
                    <a:pt x="366" y="148"/>
                    <a:pt x="343" y="148"/>
                  </a:cubicBezTo>
                  <a:cubicBezTo>
                    <a:pt x="280" y="148"/>
                    <a:pt x="216" y="175"/>
                    <a:pt x="168" y="224"/>
                  </a:cubicBezTo>
                  <a:cubicBezTo>
                    <a:pt x="134" y="274"/>
                    <a:pt x="170" y="340"/>
                    <a:pt x="253" y="366"/>
                  </a:cubicBezTo>
                  <a:lnTo>
                    <a:pt x="253" y="366"/>
                  </a:lnTo>
                  <a:cubicBezTo>
                    <a:pt x="238" y="363"/>
                    <a:pt x="222" y="362"/>
                    <a:pt x="207" y="362"/>
                  </a:cubicBezTo>
                  <a:cubicBezTo>
                    <a:pt x="141" y="362"/>
                    <a:pt x="79" y="389"/>
                    <a:pt x="38" y="437"/>
                  </a:cubicBezTo>
                  <a:cubicBezTo>
                    <a:pt x="1" y="493"/>
                    <a:pt x="47" y="568"/>
                    <a:pt x="140" y="586"/>
                  </a:cubicBezTo>
                  <a:cubicBezTo>
                    <a:pt x="201" y="600"/>
                    <a:pt x="261" y="607"/>
                    <a:pt x="322" y="607"/>
                  </a:cubicBezTo>
                  <a:cubicBezTo>
                    <a:pt x="382" y="607"/>
                    <a:pt x="442" y="600"/>
                    <a:pt x="503" y="586"/>
                  </a:cubicBezTo>
                  <a:lnTo>
                    <a:pt x="503" y="586"/>
                  </a:lnTo>
                  <a:cubicBezTo>
                    <a:pt x="410" y="614"/>
                    <a:pt x="326" y="679"/>
                    <a:pt x="261" y="754"/>
                  </a:cubicBezTo>
                  <a:cubicBezTo>
                    <a:pt x="224" y="809"/>
                    <a:pt x="270" y="884"/>
                    <a:pt x="363" y="902"/>
                  </a:cubicBezTo>
                  <a:cubicBezTo>
                    <a:pt x="388" y="910"/>
                    <a:pt x="412" y="913"/>
                    <a:pt x="436" y="913"/>
                  </a:cubicBezTo>
                  <a:cubicBezTo>
                    <a:pt x="502" y="913"/>
                    <a:pt x="564" y="885"/>
                    <a:pt x="605" y="837"/>
                  </a:cubicBezTo>
                  <a:lnTo>
                    <a:pt x="605" y="837"/>
                  </a:lnTo>
                  <a:cubicBezTo>
                    <a:pt x="568" y="893"/>
                    <a:pt x="615" y="967"/>
                    <a:pt x="717" y="986"/>
                  </a:cubicBezTo>
                  <a:cubicBezTo>
                    <a:pt x="744" y="999"/>
                    <a:pt x="772" y="1005"/>
                    <a:pt x="798" y="1005"/>
                  </a:cubicBezTo>
                  <a:cubicBezTo>
                    <a:pt x="941" y="1005"/>
                    <a:pt x="1053" y="831"/>
                    <a:pt x="959" y="698"/>
                  </a:cubicBezTo>
                  <a:lnTo>
                    <a:pt x="959" y="698"/>
                  </a:lnTo>
                  <a:cubicBezTo>
                    <a:pt x="1033" y="772"/>
                    <a:pt x="1126" y="819"/>
                    <a:pt x="1228" y="847"/>
                  </a:cubicBezTo>
                  <a:cubicBezTo>
                    <a:pt x="1250" y="854"/>
                    <a:pt x="1273" y="857"/>
                    <a:pt x="1295" y="857"/>
                  </a:cubicBezTo>
                  <a:cubicBezTo>
                    <a:pt x="1358" y="857"/>
                    <a:pt x="1420" y="830"/>
                    <a:pt x="1461" y="781"/>
                  </a:cubicBezTo>
                  <a:cubicBezTo>
                    <a:pt x="1497" y="727"/>
                    <a:pt x="1454" y="664"/>
                    <a:pt x="1365" y="635"/>
                  </a:cubicBezTo>
                  <a:lnTo>
                    <a:pt x="1365" y="635"/>
                  </a:lnTo>
                  <a:cubicBezTo>
                    <a:pt x="1385" y="641"/>
                    <a:pt x="1405" y="643"/>
                    <a:pt x="1425" y="643"/>
                  </a:cubicBezTo>
                  <a:cubicBezTo>
                    <a:pt x="1489" y="643"/>
                    <a:pt x="1552" y="616"/>
                    <a:pt x="1600" y="568"/>
                  </a:cubicBezTo>
                  <a:cubicBezTo>
                    <a:pt x="1637" y="512"/>
                    <a:pt x="1591" y="447"/>
                    <a:pt x="1489" y="419"/>
                  </a:cubicBezTo>
                  <a:cubicBezTo>
                    <a:pt x="1428" y="405"/>
                    <a:pt x="1368" y="398"/>
                    <a:pt x="1307" y="398"/>
                  </a:cubicBezTo>
                  <a:cubicBezTo>
                    <a:pt x="1247" y="398"/>
                    <a:pt x="1186" y="405"/>
                    <a:pt x="1126" y="419"/>
                  </a:cubicBezTo>
                  <a:cubicBezTo>
                    <a:pt x="1228" y="391"/>
                    <a:pt x="1312" y="335"/>
                    <a:pt x="1377" y="251"/>
                  </a:cubicBezTo>
                  <a:cubicBezTo>
                    <a:pt x="1414" y="196"/>
                    <a:pt x="1368" y="131"/>
                    <a:pt x="1265" y="103"/>
                  </a:cubicBezTo>
                  <a:cubicBezTo>
                    <a:pt x="1244" y="95"/>
                    <a:pt x="1221" y="92"/>
                    <a:pt x="1199" y="92"/>
                  </a:cubicBezTo>
                  <a:cubicBezTo>
                    <a:pt x="1135" y="92"/>
                    <a:pt x="1072" y="120"/>
                    <a:pt x="1024" y="168"/>
                  </a:cubicBezTo>
                  <a:cubicBezTo>
                    <a:pt x="1061" y="112"/>
                    <a:pt x="1014" y="47"/>
                    <a:pt x="921" y="19"/>
                  </a:cubicBezTo>
                  <a:cubicBezTo>
                    <a:pt x="894" y="6"/>
                    <a:pt x="867" y="0"/>
                    <a:pt x="84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42"/>
            <p:cNvSpPr/>
            <p:nvPr/>
          </p:nvSpPr>
          <p:spPr>
            <a:xfrm>
              <a:off x="3254549" y="5797094"/>
              <a:ext cx="278098" cy="129414"/>
            </a:xfrm>
            <a:custGeom>
              <a:avLst/>
              <a:gdLst/>
              <a:ahLst/>
              <a:cxnLst/>
              <a:rect l="l" t="t" r="r" b="b"/>
              <a:pathLst>
                <a:path w="2540" h="1182" extrusionOk="0">
                  <a:moveTo>
                    <a:pt x="0" y="0"/>
                  </a:moveTo>
                  <a:lnTo>
                    <a:pt x="0" y="372"/>
                  </a:lnTo>
                  <a:cubicBezTo>
                    <a:pt x="0" y="930"/>
                    <a:pt x="670" y="1181"/>
                    <a:pt x="1265" y="1181"/>
                  </a:cubicBezTo>
                  <a:cubicBezTo>
                    <a:pt x="1860" y="1181"/>
                    <a:pt x="2539" y="930"/>
                    <a:pt x="2539" y="372"/>
                  </a:cubicBezTo>
                  <a:lnTo>
                    <a:pt x="253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42"/>
            <p:cNvSpPr/>
            <p:nvPr/>
          </p:nvSpPr>
          <p:spPr>
            <a:xfrm>
              <a:off x="3254549" y="5710488"/>
              <a:ext cx="278098" cy="176275"/>
            </a:xfrm>
            <a:custGeom>
              <a:avLst/>
              <a:gdLst/>
              <a:ahLst/>
              <a:cxnLst/>
              <a:rect l="l" t="t" r="r" b="b"/>
              <a:pathLst>
                <a:path w="2540" h="1610" extrusionOk="0">
                  <a:moveTo>
                    <a:pt x="1256" y="1"/>
                  </a:moveTo>
                  <a:cubicBezTo>
                    <a:pt x="698" y="1"/>
                    <a:pt x="0" y="233"/>
                    <a:pt x="0" y="791"/>
                  </a:cubicBezTo>
                  <a:cubicBezTo>
                    <a:pt x="0" y="1359"/>
                    <a:pt x="670" y="1610"/>
                    <a:pt x="1265" y="1610"/>
                  </a:cubicBezTo>
                  <a:cubicBezTo>
                    <a:pt x="1851" y="1610"/>
                    <a:pt x="2539" y="1359"/>
                    <a:pt x="2539" y="791"/>
                  </a:cubicBezTo>
                  <a:cubicBezTo>
                    <a:pt x="2539" y="233"/>
                    <a:pt x="1832" y="1"/>
                    <a:pt x="125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42"/>
            <p:cNvSpPr/>
            <p:nvPr/>
          </p:nvSpPr>
          <p:spPr>
            <a:xfrm>
              <a:off x="3269768" y="5717605"/>
              <a:ext cx="246566" cy="155910"/>
            </a:xfrm>
            <a:custGeom>
              <a:avLst/>
              <a:gdLst/>
              <a:ahLst/>
              <a:cxnLst/>
              <a:rect l="l" t="t" r="r" b="b"/>
              <a:pathLst>
                <a:path w="2252" h="1424" extrusionOk="0">
                  <a:moveTo>
                    <a:pt x="1117" y="1"/>
                  </a:moveTo>
                  <a:cubicBezTo>
                    <a:pt x="624" y="1"/>
                    <a:pt x="1" y="206"/>
                    <a:pt x="1" y="698"/>
                  </a:cubicBezTo>
                  <a:cubicBezTo>
                    <a:pt x="1" y="1191"/>
                    <a:pt x="596" y="1424"/>
                    <a:pt x="1126" y="1424"/>
                  </a:cubicBezTo>
                  <a:cubicBezTo>
                    <a:pt x="1647" y="1424"/>
                    <a:pt x="2251" y="1201"/>
                    <a:pt x="2251" y="698"/>
                  </a:cubicBezTo>
                  <a:cubicBezTo>
                    <a:pt x="2251" y="206"/>
                    <a:pt x="1628" y="1"/>
                    <a:pt x="11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42"/>
            <p:cNvSpPr/>
            <p:nvPr/>
          </p:nvSpPr>
          <p:spPr>
            <a:xfrm>
              <a:off x="3268782" y="5717605"/>
              <a:ext cx="247551" cy="85729"/>
            </a:xfrm>
            <a:custGeom>
              <a:avLst/>
              <a:gdLst/>
              <a:ahLst/>
              <a:cxnLst/>
              <a:rect l="l" t="t" r="r" b="b"/>
              <a:pathLst>
                <a:path w="2261" h="783" extrusionOk="0">
                  <a:moveTo>
                    <a:pt x="1126" y="1"/>
                  </a:moveTo>
                  <a:cubicBezTo>
                    <a:pt x="614" y="1"/>
                    <a:pt x="10" y="206"/>
                    <a:pt x="10" y="698"/>
                  </a:cubicBezTo>
                  <a:cubicBezTo>
                    <a:pt x="1" y="726"/>
                    <a:pt x="1" y="745"/>
                    <a:pt x="10" y="773"/>
                  </a:cubicBezTo>
                  <a:cubicBezTo>
                    <a:pt x="75" y="336"/>
                    <a:pt x="661" y="140"/>
                    <a:pt x="1126" y="140"/>
                  </a:cubicBezTo>
                  <a:cubicBezTo>
                    <a:pt x="1609" y="140"/>
                    <a:pt x="2204" y="336"/>
                    <a:pt x="2260" y="782"/>
                  </a:cubicBezTo>
                  <a:cubicBezTo>
                    <a:pt x="2260" y="754"/>
                    <a:pt x="2260" y="736"/>
                    <a:pt x="2260" y="708"/>
                  </a:cubicBezTo>
                  <a:cubicBezTo>
                    <a:pt x="2260" y="215"/>
                    <a:pt x="1628" y="1"/>
                    <a:pt x="1126" y="1"/>
                  </a:cubicBezTo>
                  <a:close/>
                </a:path>
              </a:pathLst>
            </a:custGeom>
            <a:solidFill>
              <a:srgbClr val="DCB2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42"/>
            <p:cNvSpPr/>
            <p:nvPr/>
          </p:nvSpPr>
          <p:spPr>
            <a:xfrm>
              <a:off x="3307432" y="5752313"/>
              <a:ext cx="173209" cy="108174"/>
            </a:xfrm>
            <a:custGeom>
              <a:avLst/>
              <a:gdLst/>
              <a:ahLst/>
              <a:cxnLst/>
              <a:rect l="l" t="t" r="r" b="b"/>
              <a:pathLst>
                <a:path w="1582" h="988" extrusionOk="0">
                  <a:moveTo>
                    <a:pt x="1349" y="633"/>
                  </a:moveTo>
                  <a:cubicBezTo>
                    <a:pt x="1368" y="633"/>
                    <a:pt x="1387" y="637"/>
                    <a:pt x="1405" y="637"/>
                  </a:cubicBezTo>
                  <a:cubicBezTo>
                    <a:pt x="1414" y="637"/>
                    <a:pt x="1424" y="636"/>
                    <a:pt x="1433" y="633"/>
                  </a:cubicBezTo>
                  <a:lnTo>
                    <a:pt x="1433" y="633"/>
                  </a:lnTo>
                  <a:lnTo>
                    <a:pt x="1414" y="660"/>
                  </a:lnTo>
                  <a:cubicBezTo>
                    <a:pt x="1396" y="642"/>
                    <a:pt x="1368" y="633"/>
                    <a:pt x="1349" y="633"/>
                  </a:cubicBezTo>
                  <a:close/>
                  <a:moveTo>
                    <a:pt x="839" y="0"/>
                  </a:moveTo>
                  <a:cubicBezTo>
                    <a:pt x="792" y="0"/>
                    <a:pt x="743" y="15"/>
                    <a:pt x="698" y="47"/>
                  </a:cubicBezTo>
                  <a:lnTo>
                    <a:pt x="633" y="56"/>
                  </a:lnTo>
                  <a:lnTo>
                    <a:pt x="633" y="149"/>
                  </a:lnTo>
                  <a:cubicBezTo>
                    <a:pt x="633" y="205"/>
                    <a:pt x="643" y="251"/>
                    <a:pt x="661" y="298"/>
                  </a:cubicBezTo>
                  <a:cubicBezTo>
                    <a:pt x="587" y="223"/>
                    <a:pt x="494" y="177"/>
                    <a:pt x="391" y="149"/>
                  </a:cubicBezTo>
                  <a:cubicBezTo>
                    <a:pt x="370" y="143"/>
                    <a:pt x="347" y="140"/>
                    <a:pt x="324" y="140"/>
                  </a:cubicBezTo>
                  <a:cubicBezTo>
                    <a:pt x="279" y="140"/>
                    <a:pt x="233" y="152"/>
                    <a:pt x="196" y="177"/>
                  </a:cubicBezTo>
                  <a:lnTo>
                    <a:pt x="140" y="130"/>
                  </a:lnTo>
                  <a:lnTo>
                    <a:pt x="140" y="251"/>
                  </a:lnTo>
                  <a:cubicBezTo>
                    <a:pt x="140" y="307"/>
                    <a:pt x="187" y="344"/>
                    <a:pt x="252" y="363"/>
                  </a:cubicBezTo>
                  <a:cubicBezTo>
                    <a:pt x="232" y="359"/>
                    <a:pt x="209" y="357"/>
                    <a:pt x="185" y="357"/>
                  </a:cubicBezTo>
                  <a:cubicBezTo>
                    <a:pt x="144" y="357"/>
                    <a:pt x="101" y="364"/>
                    <a:pt x="66" y="381"/>
                  </a:cubicBezTo>
                  <a:lnTo>
                    <a:pt x="1" y="344"/>
                  </a:lnTo>
                  <a:lnTo>
                    <a:pt x="1" y="474"/>
                  </a:lnTo>
                  <a:cubicBezTo>
                    <a:pt x="1" y="521"/>
                    <a:pt x="47" y="558"/>
                    <a:pt x="122" y="577"/>
                  </a:cubicBezTo>
                  <a:cubicBezTo>
                    <a:pt x="182" y="591"/>
                    <a:pt x="243" y="598"/>
                    <a:pt x="303" y="598"/>
                  </a:cubicBezTo>
                  <a:cubicBezTo>
                    <a:pt x="364" y="598"/>
                    <a:pt x="424" y="591"/>
                    <a:pt x="484" y="577"/>
                  </a:cubicBezTo>
                  <a:lnTo>
                    <a:pt x="484" y="577"/>
                  </a:lnTo>
                  <a:cubicBezTo>
                    <a:pt x="410" y="605"/>
                    <a:pt x="345" y="642"/>
                    <a:pt x="289" y="688"/>
                  </a:cubicBezTo>
                  <a:lnTo>
                    <a:pt x="224" y="660"/>
                  </a:lnTo>
                  <a:lnTo>
                    <a:pt x="224" y="781"/>
                  </a:lnTo>
                  <a:cubicBezTo>
                    <a:pt x="224" y="828"/>
                    <a:pt x="271" y="874"/>
                    <a:pt x="345" y="893"/>
                  </a:cubicBezTo>
                  <a:cubicBezTo>
                    <a:pt x="367" y="900"/>
                    <a:pt x="389" y="904"/>
                    <a:pt x="412" y="904"/>
                  </a:cubicBezTo>
                  <a:cubicBezTo>
                    <a:pt x="475" y="904"/>
                    <a:pt x="539" y="876"/>
                    <a:pt x="587" y="828"/>
                  </a:cubicBezTo>
                  <a:lnTo>
                    <a:pt x="587" y="828"/>
                  </a:lnTo>
                  <a:cubicBezTo>
                    <a:pt x="550" y="884"/>
                    <a:pt x="596" y="958"/>
                    <a:pt x="689" y="977"/>
                  </a:cubicBezTo>
                  <a:cubicBezTo>
                    <a:pt x="711" y="984"/>
                    <a:pt x="733" y="987"/>
                    <a:pt x="756" y="987"/>
                  </a:cubicBezTo>
                  <a:cubicBezTo>
                    <a:pt x="819" y="987"/>
                    <a:pt x="883" y="960"/>
                    <a:pt x="931" y="911"/>
                  </a:cubicBezTo>
                  <a:cubicBezTo>
                    <a:pt x="949" y="884"/>
                    <a:pt x="959" y="856"/>
                    <a:pt x="959" y="828"/>
                  </a:cubicBezTo>
                  <a:lnTo>
                    <a:pt x="959" y="819"/>
                  </a:lnTo>
                  <a:cubicBezTo>
                    <a:pt x="959" y="809"/>
                    <a:pt x="959" y="800"/>
                    <a:pt x="959" y="791"/>
                  </a:cubicBezTo>
                  <a:lnTo>
                    <a:pt x="959" y="707"/>
                  </a:lnTo>
                  <a:cubicBezTo>
                    <a:pt x="1024" y="772"/>
                    <a:pt x="1108" y="819"/>
                    <a:pt x="1201" y="837"/>
                  </a:cubicBezTo>
                  <a:cubicBezTo>
                    <a:pt x="1222" y="844"/>
                    <a:pt x="1245" y="848"/>
                    <a:pt x="1267" y="848"/>
                  </a:cubicBezTo>
                  <a:cubicBezTo>
                    <a:pt x="1331" y="848"/>
                    <a:pt x="1394" y="820"/>
                    <a:pt x="1442" y="772"/>
                  </a:cubicBezTo>
                  <a:cubicBezTo>
                    <a:pt x="1452" y="763"/>
                    <a:pt x="1452" y="744"/>
                    <a:pt x="1452" y="735"/>
                  </a:cubicBezTo>
                  <a:lnTo>
                    <a:pt x="1452" y="633"/>
                  </a:lnTo>
                  <a:cubicBezTo>
                    <a:pt x="1498" y="623"/>
                    <a:pt x="1545" y="595"/>
                    <a:pt x="1572" y="558"/>
                  </a:cubicBezTo>
                  <a:cubicBezTo>
                    <a:pt x="1572" y="549"/>
                    <a:pt x="1582" y="540"/>
                    <a:pt x="1582" y="521"/>
                  </a:cubicBezTo>
                  <a:lnTo>
                    <a:pt x="1582" y="391"/>
                  </a:lnTo>
                  <a:lnTo>
                    <a:pt x="1545" y="437"/>
                  </a:lnTo>
                  <a:cubicBezTo>
                    <a:pt x="1526" y="428"/>
                    <a:pt x="1498" y="419"/>
                    <a:pt x="1480" y="419"/>
                  </a:cubicBezTo>
                  <a:cubicBezTo>
                    <a:pt x="1419" y="405"/>
                    <a:pt x="1359" y="398"/>
                    <a:pt x="1298" y="398"/>
                  </a:cubicBezTo>
                  <a:cubicBezTo>
                    <a:pt x="1238" y="398"/>
                    <a:pt x="1177" y="405"/>
                    <a:pt x="1117" y="419"/>
                  </a:cubicBezTo>
                  <a:cubicBezTo>
                    <a:pt x="1210" y="381"/>
                    <a:pt x="1294" y="326"/>
                    <a:pt x="1359" y="251"/>
                  </a:cubicBezTo>
                  <a:cubicBezTo>
                    <a:pt x="1368" y="233"/>
                    <a:pt x="1377" y="214"/>
                    <a:pt x="1368" y="195"/>
                  </a:cubicBezTo>
                  <a:lnTo>
                    <a:pt x="1368" y="84"/>
                  </a:lnTo>
                  <a:lnTo>
                    <a:pt x="1331" y="121"/>
                  </a:lnTo>
                  <a:cubicBezTo>
                    <a:pt x="1303" y="112"/>
                    <a:pt x="1275" y="102"/>
                    <a:pt x="1256" y="93"/>
                  </a:cubicBezTo>
                  <a:cubicBezTo>
                    <a:pt x="1232" y="86"/>
                    <a:pt x="1208" y="82"/>
                    <a:pt x="1184" y="82"/>
                  </a:cubicBezTo>
                  <a:cubicBezTo>
                    <a:pt x="1117" y="82"/>
                    <a:pt x="1056" y="110"/>
                    <a:pt x="1015" y="158"/>
                  </a:cubicBezTo>
                  <a:cubicBezTo>
                    <a:pt x="1052" y="102"/>
                    <a:pt x="1005" y="28"/>
                    <a:pt x="903" y="9"/>
                  </a:cubicBezTo>
                  <a:cubicBezTo>
                    <a:pt x="882" y="4"/>
                    <a:pt x="861" y="0"/>
                    <a:pt x="839" y="0"/>
                  </a:cubicBezTo>
                  <a:close/>
                </a:path>
              </a:pathLst>
            </a:custGeom>
            <a:solidFill>
              <a:srgbClr val="E9B5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42"/>
            <p:cNvSpPr/>
            <p:nvPr/>
          </p:nvSpPr>
          <p:spPr>
            <a:xfrm>
              <a:off x="3306446" y="5738846"/>
              <a:ext cx="178246" cy="109925"/>
            </a:xfrm>
            <a:custGeom>
              <a:avLst/>
              <a:gdLst/>
              <a:ahLst/>
              <a:cxnLst/>
              <a:rect l="l" t="t" r="r" b="b"/>
              <a:pathLst>
                <a:path w="1628" h="1004" extrusionOk="0">
                  <a:moveTo>
                    <a:pt x="845" y="1"/>
                  </a:moveTo>
                  <a:cubicBezTo>
                    <a:pt x="782" y="1"/>
                    <a:pt x="721" y="29"/>
                    <a:pt x="679" y="77"/>
                  </a:cubicBezTo>
                  <a:cubicBezTo>
                    <a:pt x="633" y="151"/>
                    <a:pt x="633" y="244"/>
                    <a:pt x="679" y="309"/>
                  </a:cubicBezTo>
                  <a:cubicBezTo>
                    <a:pt x="605" y="235"/>
                    <a:pt x="512" y="188"/>
                    <a:pt x="410" y="160"/>
                  </a:cubicBezTo>
                  <a:cubicBezTo>
                    <a:pt x="385" y="153"/>
                    <a:pt x="361" y="150"/>
                    <a:pt x="338" y="150"/>
                  </a:cubicBezTo>
                  <a:cubicBezTo>
                    <a:pt x="271" y="150"/>
                    <a:pt x="209" y="177"/>
                    <a:pt x="168" y="225"/>
                  </a:cubicBezTo>
                  <a:cubicBezTo>
                    <a:pt x="132" y="280"/>
                    <a:pt x="175" y="343"/>
                    <a:pt x="263" y="372"/>
                  </a:cubicBezTo>
                  <a:lnTo>
                    <a:pt x="263" y="372"/>
                  </a:lnTo>
                  <a:cubicBezTo>
                    <a:pt x="244" y="366"/>
                    <a:pt x="224" y="363"/>
                    <a:pt x="204" y="363"/>
                  </a:cubicBezTo>
                  <a:cubicBezTo>
                    <a:pt x="141" y="363"/>
                    <a:pt x="79" y="391"/>
                    <a:pt x="38" y="439"/>
                  </a:cubicBezTo>
                  <a:cubicBezTo>
                    <a:pt x="1" y="495"/>
                    <a:pt x="47" y="560"/>
                    <a:pt x="140" y="588"/>
                  </a:cubicBezTo>
                  <a:cubicBezTo>
                    <a:pt x="201" y="597"/>
                    <a:pt x="261" y="602"/>
                    <a:pt x="321" y="602"/>
                  </a:cubicBezTo>
                  <a:cubicBezTo>
                    <a:pt x="382" y="602"/>
                    <a:pt x="442" y="597"/>
                    <a:pt x="503" y="588"/>
                  </a:cubicBezTo>
                  <a:lnTo>
                    <a:pt x="503" y="588"/>
                  </a:lnTo>
                  <a:cubicBezTo>
                    <a:pt x="400" y="616"/>
                    <a:pt x="317" y="672"/>
                    <a:pt x="261" y="756"/>
                  </a:cubicBezTo>
                  <a:cubicBezTo>
                    <a:pt x="224" y="811"/>
                    <a:pt x="270" y="876"/>
                    <a:pt x="363" y="904"/>
                  </a:cubicBezTo>
                  <a:cubicBezTo>
                    <a:pt x="385" y="912"/>
                    <a:pt x="408" y="915"/>
                    <a:pt x="430" y="915"/>
                  </a:cubicBezTo>
                  <a:cubicBezTo>
                    <a:pt x="494" y="915"/>
                    <a:pt x="557" y="887"/>
                    <a:pt x="605" y="839"/>
                  </a:cubicBezTo>
                  <a:lnTo>
                    <a:pt x="605" y="839"/>
                  </a:lnTo>
                  <a:cubicBezTo>
                    <a:pt x="568" y="895"/>
                    <a:pt x="614" y="960"/>
                    <a:pt x="707" y="988"/>
                  </a:cubicBezTo>
                  <a:cubicBezTo>
                    <a:pt x="734" y="999"/>
                    <a:pt x="761" y="1004"/>
                    <a:pt x="786" y="1004"/>
                  </a:cubicBezTo>
                  <a:cubicBezTo>
                    <a:pt x="936" y="1004"/>
                    <a:pt x="1045" y="833"/>
                    <a:pt x="949" y="690"/>
                  </a:cubicBezTo>
                  <a:lnTo>
                    <a:pt x="949" y="690"/>
                  </a:lnTo>
                  <a:cubicBezTo>
                    <a:pt x="1024" y="765"/>
                    <a:pt x="1117" y="821"/>
                    <a:pt x="1219" y="849"/>
                  </a:cubicBezTo>
                  <a:cubicBezTo>
                    <a:pt x="1241" y="856"/>
                    <a:pt x="1263" y="859"/>
                    <a:pt x="1286" y="859"/>
                  </a:cubicBezTo>
                  <a:cubicBezTo>
                    <a:pt x="1349" y="859"/>
                    <a:pt x="1413" y="831"/>
                    <a:pt x="1461" y="783"/>
                  </a:cubicBezTo>
                  <a:cubicBezTo>
                    <a:pt x="1494" y="725"/>
                    <a:pt x="1460" y="666"/>
                    <a:pt x="1385" y="642"/>
                  </a:cubicBezTo>
                  <a:lnTo>
                    <a:pt x="1385" y="642"/>
                  </a:lnTo>
                  <a:cubicBezTo>
                    <a:pt x="1398" y="644"/>
                    <a:pt x="1412" y="645"/>
                    <a:pt x="1425" y="645"/>
                  </a:cubicBezTo>
                  <a:cubicBezTo>
                    <a:pt x="1489" y="645"/>
                    <a:pt x="1552" y="618"/>
                    <a:pt x="1600" y="570"/>
                  </a:cubicBezTo>
                  <a:cubicBezTo>
                    <a:pt x="1628" y="504"/>
                    <a:pt x="1581" y="439"/>
                    <a:pt x="1489" y="411"/>
                  </a:cubicBezTo>
                  <a:cubicBezTo>
                    <a:pt x="1428" y="402"/>
                    <a:pt x="1368" y="397"/>
                    <a:pt x="1307" y="397"/>
                  </a:cubicBezTo>
                  <a:cubicBezTo>
                    <a:pt x="1247" y="397"/>
                    <a:pt x="1186" y="402"/>
                    <a:pt x="1126" y="411"/>
                  </a:cubicBezTo>
                  <a:cubicBezTo>
                    <a:pt x="1219" y="384"/>
                    <a:pt x="1303" y="328"/>
                    <a:pt x="1368" y="244"/>
                  </a:cubicBezTo>
                  <a:cubicBezTo>
                    <a:pt x="1405" y="188"/>
                    <a:pt x="1358" y="123"/>
                    <a:pt x="1265" y="95"/>
                  </a:cubicBezTo>
                  <a:cubicBezTo>
                    <a:pt x="1241" y="88"/>
                    <a:pt x="1217" y="84"/>
                    <a:pt x="1193" y="84"/>
                  </a:cubicBezTo>
                  <a:cubicBezTo>
                    <a:pt x="1126" y="84"/>
                    <a:pt x="1065" y="112"/>
                    <a:pt x="1024" y="160"/>
                  </a:cubicBezTo>
                  <a:cubicBezTo>
                    <a:pt x="1061" y="105"/>
                    <a:pt x="1014" y="39"/>
                    <a:pt x="912" y="12"/>
                  </a:cubicBezTo>
                  <a:cubicBezTo>
                    <a:pt x="890" y="4"/>
                    <a:pt x="868" y="1"/>
                    <a:pt x="84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42"/>
            <p:cNvSpPr/>
            <p:nvPr/>
          </p:nvSpPr>
          <p:spPr>
            <a:xfrm>
              <a:off x="3247432" y="5529285"/>
              <a:ext cx="277989" cy="129414"/>
            </a:xfrm>
            <a:custGeom>
              <a:avLst/>
              <a:gdLst/>
              <a:ahLst/>
              <a:cxnLst/>
              <a:rect l="l" t="t" r="r" b="b"/>
              <a:pathLst>
                <a:path w="2539" h="1182" extrusionOk="0">
                  <a:moveTo>
                    <a:pt x="0" y="1"/>
                  </a:moveTo>
                  <a:lnTo>
                    <a:pt x="0" y="373"/>
                  </a:lnTo>
                  <a:cubicBezTo>
                    <a:pt x="0" y="931"/>
                    <a:pt x="661" y="1182"/>
                    <a:pt x="1256" y="1182"/>
                  </a:cubicBezTo>
                  <a:cubicBezTo>
                    <a:pt x="1851" y="1182"/>
                    <a:pt x="2539" y="931"/>
                    <a:pt x="2539" y="373"/>
                  </a:cubicBezTo>
                  <a:lnTo>
                    <a:pt x="2539" y="1"/>
                  </a:lnTo>
                  <a:close/>
                </a:path>
              </a:pathLst>
            </a:custGeom>
            <a:solidFill>
              <a:srgbClr val="DCB2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42"/>
            <p:cNvSpPr/>
            <p:nvPr/>
          </p:nvSpPr>
          <p:spPr>
            <a:xfrm>
              <a:off x="3246337" y="5442790"/>
              <a:ext cx="278098" cy="176165"/>
            </a:xfrm>
            <a:custGeom>
              <a:avLst/>
              <a:gdLst/>
              <a:ahLst/>
              <a:cxnLst/>
              <a:rect l="l" t="t" r="r" b="b"/>
              <a:pathLst>
                <a:path w="2540" h="1609" extrusionOk="0">
                  <a:moveTo>
                    <a:pt x="1256" y="0"/>
                  </a:moveTo>
                  <a:cubicBezTo>
                    <a:pt x="708" y="0"/>
                    <a:pt x="1" y="233"/>
                    <a:pt x="1" y="800"/>
                  </a:cubicBezTo>
                  <a:cubicBezTo>
                    <a:pt x="1" y="1358"/>
                    <a:pt x="671" y="1609"/>
                    <a:pt x="1266" y="1609"/>
                  </a:cubicBezTo>
                  <a:cubicBezTo>
                    <a:pt x="1861" y="1609"/>
                    <a:pt x="2540" y="1358"/>
                    <a:pt x="2540" y="800"/>
                  </a:cubicBezTo>
                  <a:cubicBezTo>
                    <a:pt x="2540" y="233"/>
                    <a:pt x="1833" y="0"/>
                    <a:pt x="1256" y="0"/>
                  </a:cubicBezTo>
                  <a:close/>
                </a:path>
              </a:pathLst>
            </a:custGeom>
            <a:solidFill>
              <a:srgbClr val="F6E9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42"/>
            <p:cNvSpPr/>
            <p:nvPr/>
          </p:nvSpPr>
          <p:spPr>
            <a:xfrm>
              <a:off x="3262651" y="5449906"/>
              <a:ext cx="246566" cy="155910"/>
            </a:xfrm>
            <a:custGeom>
              <a:avLst/>
              <a:gdLst/>
              <a:ahLst/>
              <a:cxnLst/>
              <a:rect l="l" t="t" r="r" b="b"/>
              <a:pathLst>
                <a:path w="2252" h="1424" extrusionOk="0">
                  <a:moveTo>
                    <a:pt x="1107" y="0"/>
                  </a:moveTo>
                  <a:cubicBezTo>
                    <a:pt x="624" y="0"/>
                    <a:pt x="1" y="205"/>
                    <a:pt x="1" y="698"/>
                  </a:cubicBezTo>
                  <a:cubicBezTo>
                    <a:pt x="1" y="1191"/>
                    <a:pt x="587" y="1423"/>
                    <a:pt x="1117" y="1423"/>
                  </a:cubicBezTo>
                  <a:cubicBezTo>
                    <a:pt x="1647" y="1423"/>
                    <a:pt x="2251" y="1200"/>
                    <a:pt x="2251" y="707"/>
                  </a:cubicBezTo>
                  <a:cubicBezTo>
                    <a:pt x="2251" y="205"/>
                    <a:pt x="1619" y="0"/>
                    <a:pt x="1107" y="0"/>
                  </a:cubicBezTo>
                  <a:close/>
                </a:path>
              </a:pathLst>
            </a:custGeom>
            <a:solidFill>
              <a:srgbClr val="F1DA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42"/>
            <p:cNvSpPr/>
            <p:nvPr/>
          </p:nvSpPr>
          <p:spPr>
            <a:xfrm>
              <a:off x="3261666" y="5449906"/>
              <a:ext cx="246456" cy="85619"/>
            </a:xfrm>
            <a:custGeom>
              <a:avLst/>
              <a:gdLst/>
              <a:ahLst/>
              <a:cxnLst/>
              <a:rect l="l" t="t" r="r" b="b"/>
              <a:pathLst>
                <a:path w="2251" h="782" extrusionOk="0">
                  <a:moveTo>
                    <a:pt x="1116" y="0"/>
                  </a:moveTo>
                  <a:cubicBezTo>
                    <a:pt x="605" y="0"/>
                    <a:pt x="0" y="205"/>
                    <a:pt x="0" y="698"/>
                  </a:cubicBezTo>
                  <a:cubicBezTo>
                    <a:pt x="0" y="726"/>
                    <a:pt x="0" y="744"/>
                    <a:pt x="0" y="772"/>
                  </a:cubicBezTo>
                  <a:cubicBezTo>
                    <a:pt x="66" y="335"/>
                    <a:pt x="651" y="149"/>
                    <a:pt x="1116" y="149"/>
                  </a:cubicBezTo>
                  <a:cubicBezTo>
                    <a:pt x="1600" y="149"/>
                    <a:pt x="2195" y="335"/>
                    <a:pt x="2251" y="781"/>
                  </a:cubicBezTo>
                  <a:cubicBezTo>
                    <a:pt x="2251" y="754"/>
                    <a:pt x="2251" y="735"/>
                    <a:pt x="2251" y="707"/>
                  </a:cubicBezTo>
                  <a:cubicBezTo>
                    <a:pt x="2251" y="214"/>
                    <a:pt x="1628" y="0"/>
                    <a:pt x="1116" y="0"/>
                  </a:cubicBezTo>
                  <a:close/>
                </a:path>
              </a:pathLst>
            </a:custGeom>
            <a:solidFill>
              <a:srgbClr val="DCB2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42"/>
            <p:cNvSpPr/>
            <p:nvPr/>
          </p:nvSpPr>
          <p:spPr>
            <a:xfrm>
              <a:off x="3300315" y="5484505"/>
              <a:ext cx="172224" cy="108831"/>
            </a:xfrm>
            <a:custGeom>
              <a:avLst/>
              <a:gdLst/>
              <a:ahLst/>
              <a:cxnLst/>
              <a:rect l="l" t="t" r="r" b="b"/>
              <a:pathLst>
                <a:path w="1573" h="994" extrusionOk="0">
                  <a:moveTo>
                    <a:pt x="1340" y="633"/>
                  </a:moveTo>
                  <a:cubicBezTo>
                    <a:pt x="1359" y="633"/>
                    <a:pt x="1377" y="637"/>
                    <a:pt x="1398" y="637"/>
                  </a:cubicBezTo>
                  <a:cubicBezTo>
                    <a:pt x="1409" y="637"/>
                    <a:pt x="1421" y="636"/>
                    <a:pt x="1433" y="633"/>
                  </a:cubicBezTo>
                  <a:lnTo>
                    <a:pt x="1433" y="633"/>
                  </a:lnTo>
                  <a:lnTo>
                    <a:pt x="1405" y="661"/>
                  </a:lnTo>
                  <a:cubicBezTo>
                    <a:pt x="1386" y="642"/>
                    <a:pt x="1359" y="633"/>
                    <a:pt x="1340" y="633"/>
                  </a:cubicBezTo>
                  <a:close/>
                  <a:moveTo>
                    <a:pt x="940" y="698"/>
                  </a:moveTo>
                  <a:lnTo>
                    <a:pt x="949" y="707"/>
                  </a:lnTo>
                  <a:lnTo>
                    <a:pt x="940" y="707"/>
                  </a:lnTo>
                  <a:cubicBezTo>
                    <a:pt x="940" y="707"/>
                    <a:pt x="940" y="698"/>
                    <a:pt x="940" y="698"/>
                  </a:cubicBezTo>
                  <a:close/>
                  <a:moveTo>
                    <a:pt x="832" y="1"/>
                  </a:moveTo>
                  <a:cubicBezTo>
                    <a:pt x="782" y="1"/>
                    <a:pt x="733" y="15"/>
                    <a:pt x="689" y="47"/>
                  </a:cubicBezTo>
                  <a:lnTo>
                    <a:pt x="633" y="56"/>
                  </a:lnTo>
                  <a:lnTo>
                    <a:pt x="633" y="149"/>
                  </a:lnTo>
                  <a:cubicBezTo>
                    <a:pt x="624" y="205"/>
                    <a:pt x="633" y="261"/>
                    <a:pt x="652" y="307"/>
                  </a:cubicBezTo>
                  <a:cubicBezTo>
                    <a:pt x="587" y="233"/>
                    <a:pt x="484" y="177"/>
                    <a:pt x="382" y="149"/>
                  </a:cubicBezTo>
                  <a:cubicBezTo>
                    <a:pt x="360" y="143"/>
                    <a:pt x="339" y="140"/>
                    <a:pt x="317" y="140"/>
                  </a:cubicBezTo>
                  <a:cubicBezTo>
                    <a:pt x="274" y="140"/>
                    <a:pt x="230" y="152"/>
                    <a:pt x="187" y="177"/>
                  </a:cubicBezTo>
                  <a:lnTo>
                    <a:pt x="131" y="131"/>
                  </a:lnTo>
                  <a:lnTo>
                    <a:pt x="131" y="261"/>
                  </a:lnTo>
                  <a:cubicBezTo>
                    <a:pt x="131" y="307"/>
                    <a:pt x="178" y="345"/>
                    <a:pt x="252" y="363"/>
                  </a:cubicBezTo>
                  <a:cubicBezTo>
                    <a:pt x="236" y="361"/>
                    <a:pt x="219" y="360"/>
                    <a:pt x="203" y="360"/>
                  </a:cubicBezTo>
                  <a:cubicBezTo>
                    <a:pt x="154" y="360"/>
                    <a:pt x="105" y="370"/>
                    <a:pt x="57" y="391"/>
                  </a:cubicBezTo>
                  <a:lnTo>
                    <a:pt x="1" y="345"/>
                  </a:lnTo>
                  <a:lnTo>
                    <a:pt x="1" y="475"/>
                  </a:lnTo>
                  <a:cubicBezTo>
                    <a:pt x="1" y="521"/>
                    <a:pt x="38" y="568"/>
                    <a:pt x="112" y="586"/>
                  </a:cubicBezTo>
                  <a:cubicBezTo>
                    <a:pt x="173" y="596"/>
                    <a:pt x="233" y="600"/>
                    <a:pt x="294" y="600"/>
                  </a:cubicBezTo>
                  <a:cubicBezTo>
                    <a:pt x="354" y="600"/>
                    <a:pt x="415" y="596"/>
                    <a:pt x="475" y="586"/>
                  </a:cubicBezTo>
                  <a:lnTo>
                    <a:pt x="475" y="586"/>
                  </a:lnTo>
                  <a:cubicBezTo>
                    <a:pt x="401" y="605"/>
                    <a:pt x="345" y="642"/>
                    <a:pt x="280" y="698"/>
                  </a:cubicBezTo>
                  <a:lnTo>
                    <a:pt x="224" y="670"/>
                  </a:lnTo>
                  <a:lnTo>
                    <a:pt x="224" y="782"/>
                  </a:lnTo>
                  <a:cubicBezTo>
                    <a:pt x="224" y="828"/>
                    <a:pt x="261" y="875"/>
                    <a:pt x="336" y="902"/>
                  </a:cubicBezTo>
                  <a:cubicBezTo>
                    <a:pt x="356" y="907"/>
                    <a:pt x="377" y="909"/>
                    <a:pt x="398" y="909"/>
                  </a:cubicBezTo>
                  <a:cubicBezTo>
                    <a:pt x="463" y="909"/>
                    <a:pt x="528" y="887"/>
                    <a:pt x="577" y="837"/>
                  </a:cubicBezTo>
                  <a:lnTo>
                    <a:pt x="577" y="837"/>
                  </a:lnTo>
                  <a:cubicBezTo>
                    <a:pt x="540" y="893"/>
                    <a:pt x="587" y="958"/>
                    <a:pt x="680" y="986"/>
                  </a:cubicBezTo>
                  <a:cubicBezTo>
                    <a:pt x="702" y="991"/>
                    <a:pt x="725" y="993"/>
                    <a:pt x="747" y="993"/>
                  </a:cubicBezTo>
                  <a:cubicBezTo>
                    <a:pt x="816" y="993"/>
                    <a:pt x="879" y="970"/>
                    <a:pt x="921" y="921"/>
                  </a:cubicBezTo>
                  <a:cubicBezTo>
                    <a:pt x="940" y="893"/>
                    <a:pt x="949" y="865"/>
                    <a:pt x="949" y="828"/>
                  </a:cubicBezTo>
                  <a:lnTo>
                    <a:pt x="949" y="717"/>
                  </a:lnTo>
                  <a:cubicBezTo>
                    <a:pt x="1024" y="772"/>
                    <a:pt x="1098" y="819"/>
                    <a:pt x="1191" y="847"/>
                  </a:cubicBezTo>
                  <a:cubicBezTo>
                    <a:pt x="1211" y="851"/>
                    <a:pt x="1231" y="853"/>
                    <a:pt x="1251" y="853"/>
                  </a:cubicBezTo>
                  <a:cubicBezTo>
                    <a:pt x="1317" y="853"/>
                    <a:pt x="1383" y="829"/>
                    <a:pt x="1433" y="772"/>
                  </a:cubicBezTo>
                  <a:cubicBezTo>
                    <a:pt x="1442" y="763"/>
                    <a:pt x="1442" y="754"/>
                    <a:pt x="1442" y="735"/>
                  </a:cubicBezTo>
                  <a:lnTo>
                    <a:pt x="1442" y="633"/>
                  </a:lnTo>
                  <a:cubicBezTo>
                    <a:pt x="1489" y="633"/>
                    <a:pt x="1535" y="605"/>
                    <a:pt x="1563" y="568"/>
                  </a:cubicBezTo>
                  <a:cubicBezTo>
                    <a:pt x="1572" y="558"/>
                    <a:pt x="1572" y="540"/>
                    <a:pt x="1572" y="531"/>
                  </a:cubicBezTo>
                  <a:lnTo>
                    <a:pt x="1572" y="400"/>
                  </a:lnTo>
                  <a:lnTo>
                    <a:pt x="1535" y="447"/>
                  </a:lnTo>
                  <a:cubicBezTo>
                    <a:pt x="1517" y="428"/>
                    <a:pt x="1498" y="419"/>
                    <a:pt x="1470" y="419"/>
                  </a:cubicBezTo>
                  <a:cubicBezTo>
                    <a:pt x="1410" y="405"/>
                    <a:pt x="1349" y="398"/>
                    <a:pt x="1289" y="398"/>
                  </a:cubicBezTo>
                  <a:cubicBezTo>
                    <a:pt x="1228" y="398"/>
                    <a:pt x="1168" y="405"/>
                    <a:pt x="1107" y="419"/>
                  </a:cubicBezTo>
                  <a:cubicBezTo>
                    <a:pt x="1200" y="391"/>
                    <a:pt x="1293" y="326"/>
                    <a:pt x="1349" y="252"/>
                  </a:cubicBezTo>
                  <a:cubicBezTo>
                    <a:pt x="1359" y="233"/>
                    <a:pt x="1368" y="214"/>
                    <a:pt x="1368" y="196"/>
                  </a:cubicBezTo>
                  <a:lnTo>
                    <a:pt x="1368" y="84"/>
                  </a:lnTo>
                  <a:lnTo>
                    <a:pt x="1321" y="131"/>
                  </a:lnTo>
                  <a:cubicBezTo>
                    <a:pt x="1303" y="112"/>
                    <a:pt x="1275" y="103"/>
                    <a:pt x="1247" y="93"/>
                  </a:cubicBezTo>
                  <a:cubicBezTo>
                    <a:pt x="1225" y="86"/>
                    <a:pt x="1203" y="83"/>
                    <a:pt x="1180" y="83"/>
                  </a:cubicBezTo>
                  <a:cubicBezTo>
                    <a:pt x="1117" y="83"/>
                    <a:pt x="1053" y="110"/>
                    <a:pt x="1005" y="159"/>
                  </a:cubicBezTo>
                  <a:cubicBezTo>
                    <a:pt x="1042" y="103"/>
                    <a:pt x="996" y="38"/>
                    <a:pt x="903" y="10"/>
                  </a:cubicBezTo>
                  <a:cubicBezTo>
                    <a:pt x="879" y="4"/>
                    <a:pt x="856" y="1"/>
                    <a:pt x="832" y="1"/>
                  </a:cubicBezTo>
                  <a:close/>
                </a:path>
              </a:pathLst>
            </a:custGeom>
            <a:solidFill>
              <a:srgbClr val="E9B5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42"/>
            <p:cNvSpPr/>
            <p:nvPr/>
          </p:nvSpPr>
          <p:spPr>
            <a:xfrm>
              <a:off x="3298344" y="5471585"/>
              <a:ext cx="179231" cy="108940"/>
            </a:xfrm>
            <a:custGeom>
              <a:avLst/>
              <a:gdLst/>
              <a:ahLst/>
              <a:cxnLst/>
              <a:rect l="l" t="t" r="r" b="b"/>
              <a:pathLst>
                <a:path w="1637" h="995" extrusionOk="0">
                  <a:moveTo>
                    <a:pt x="859" y="0"/>
                  </a:moveTo>
                  <a:cubicBezTo>
                    <a:pt x="794" y="0"/>
                    <a:pt x="728" y="23"/>
                    <a:pt x="679" y="72"/>
                  </a:cubicBezTo>
                  <a:cubicBezTo>
                    <a:pt x="642" y="146"/>
                    <a:pt x="642" y="239"/>
                    <a:pt x="679" y="304"/>
                  </a:cubicBezTo>
                  <a:cubicBezTo>
                    <a:pt x="605" y="230"/>
                    <a:pt x="512" y="184"/>
                    <a:pt x="409" y="156"/>
                  </a:cubicBezTo>
                  <a:cubicBezTo>
                    <a:pt x="388" y="148"/>
                    <a:pt x="365" y="145"/>
                    <a:pt x="343" y="145"/>
                  </a:cubicBezTo>
                  <a:cubicBezTo>
                    <a:pt x="279" y="145"/>
                    <a:pt x="216" y="173"/>
                    <a:pt x="168" y="221"/>
                  </a:cubicBezTo>
                  <a:cubicBezTo>
                    <a:pt x="131" y="275"/>
                    <a:pt x="175" y="339"/>
                    <a:pt x="272" y="368"/>
                  </a:cubicBezTo>
                  <a:lnTo>
                    <a:pt x="272" y="368"/>
                  </a:lnTo>
                  <a:cubicBezTo>
                    <a:pt x="250" y="362"/>
                    <a:pt x="228" y="359"/>
                    <a:pt x="207" y="359"/>
                  </a:cubicBezTo>
                  <a:cubicBezTo>
                    <a:pt x="140" y="359"/>
                    <a:pt x="79" y="387"/>
                    <a:pt x="37" y="435"/>
                  </a:cubicBezTo>
                  <a:cubicBezTo>
                    <a:pt x="0" y="490"/>
                    <a:pt x="47" y="556"/>
                    <a:pt x="140" y="583"/>
                  </a:cubicBezTo>
                  <a:cubicBezTo>
                    <a:pt x="200" y="597"/>
                    <a:pt x="261" y="604"/>
                    <a:pt x="321" y="604"/>
                  </a:cubicBezTo>
                  <a:cubicBezTo>
                    <a:pt x="381" y="604"/>
                    <a:pt x="442" y="597"/>
                    <a:pt x="502" y="583"/>
                  </a:cubicBezTo>
                  <a:lnTo>
                    <a:pt x="502" y="583"/>
                  </a:lnTo>
                  <a:cubicBezTo>
                    <a:pt x="409" y="611"/>
                    <a:pt x="326" y="676"/>
                    <a:pt x="261" y="751"/>
                  </a:cubicBezTo>
                  <a:cubicBezTo>
                    <a:pt x="223" y="807"/>
                    <a:pt x="270" y="872"/>
                    <a:pt x="363" y="900"/>
                  </a:cubicBezTo>
                  <a:cubicBezTo>
                    <a:pt x="387" y="907"/>
                    <a:pt x="412" y="910"/>
                    <a:pt x="435" y="910"/>
                  </a:cubicBezTo>
                  <a:cubicBezTo>
                    <a:pt x="502" y="910"/>
                    <a:pt x="563" y="883"/>
                    <a:pt x="605" y="835"/>
                  </a:cubicBezTo>
                  <a:lnTo>
                    <a:pt x="605" y="835"/>
                  </a:lnTo>
                  <a:cubicBezTo>
                    <a:pt x="567" y="890"/>
                    <a:pt x="614" y="955"/>
                    <a:pt x="716" y="983"/>
                  </a:cubicBezTo>
                  <a:cubicBezTo>
                    <a:pt x="738" y="991"/>
                    <a:pt x="761" y="994"/>
                    <a:pt x="783" y="994"/>
                  </a:cubicBezTo>
                  <a:cubicBezTo>
                    <a:pt x="846" y="994"/>
                    <a:pt x="908" y="966"/>
                    <a:pt x="949" y="918"/>
                  </a:cubicBezTo>
                  <a:cubicBezTo>
                    <a:pt x="986" y="844"/>
                    <a:pt x="986" y="760"/>
                    <a:pt x="949" y="695"/>
                  </a:cubicBezTo>
                  <a:lnTo>
                    <a:pt x="949" y="695"/>
                  </a:lnTo>
                  <a:cubicBezTo>
                    <a:pt x="1023" y="769"/>
                    <a:pt x="1116" y="816"/>
                    <a:pt x="1218" y="844"/>
                  </a:cubicBezTo>
                  <a:cubicBezTo>
                    <a:pt x="1240" y="851"/>
                    <a:pt x="1263" y="855"/>
                    <a:pt x="1285" y="855"/>
                  </a:cubicBezTo>
                  <a:cubicBezTo>
                    <a:pt x="1349" y="855"/>
                    <a:pt x="1412" y="827"/>
                    <a:pt x="1460" y="779"/>
                  </a:cubicBezTo>
                  <a:cubicBezTo>
                    <a:pt x="1496" y="724"/>
                    <a:pt x="1453" y="661"/>
                    <a:pt x="1365" y="632"/>
                  </a:cubicBezTo>
                  <a:lnTo>
                    <a:pt x="1365" y="632"/>
                  </a:lnTo>
                  <a:cubicBezTo>
                    <a:pt x="1385" y="638"/>
                    <a:pt x="1405" y="641"/>
                    <a:pt x="1425" y="641"/>
                  </a:cubicBezTo>
                  <a:cubicBezTo>
                    <a:pt x="1488" y="641"/>
                    <a:pt x="1549" y="613"/>
                    <a:pt x="1590" y="565"/>
                  </a:cubicBezTo>
                  <a:cubicBezTo>
                    <a:pt x="1637" y="500"/>
                    <a:pt x="1581" y="435"/>
                    <a:pt x="1488" y="407"/>
                  </a:cubicBezTo>
                  <a:cubicBezTo>
                    <a:pt x="1428" y="397"/>
                    <a:pt x="1367" y="393"/>
                    <a:pt x="1307" y="393"/>
                  </a:cubicBezTo>
                  <a:cubicBezTo>
                    <a:pt x="1246" y="393"/>
                    <a:pt x="1186" y="397"/>
                    <a:pt x="1125" y="407"/>
                  </a:cubicBezTo>
                  <a:cubicBezTo>
                    <a:pt x="1218" y="379"/>
                    <a:pt x="1311" y="323"/>
                    <a:pt x="1367" y="239"/>
                  </a:cubicBezTo>
                  <a:cubicBezTo>
                    <a:pt x="1404" y="184"/>
                    <a:pt x="1358" y="118"/>
                    <a:pt x="1265" y="91"/>
                  </a:cubicBezTo>
                  <a:cubicBezTo>
                    <a:pt x="1243" y="83"/>
                    <a:pt x="1221" y="80"/>
                    <a:pt x="1198" y="80"/>
                  </a:cubicBezTo>
                  <a:cubicBezTo>
                    <a:pt x="1135" y="80"/>
                    <a:pt x="1071" y="108"/>
                    <a:pt x="1023" y="156"/>
                  </a:cubicBezTo>
                  <a:cubicBezTo>
                    <a:pt x="1060" y="100"/>
                    <a:pt x="1014" y="35"/>
                    <a:pt x="921" y="7"/>
                  </a:cubicBezTo>
                  <a:cubicBezTo>
                    <a:pt x="901" y="2"/>
                    <a:pt x="880" y="0"/>
                    <a:pt x="859" y="0"/>
                  </a:cubicBezTo>
                  <a:close/>
                </a:path>
              </a:pathLst>
            </a:custGeom>
            <a:solidFill>
              <a:srgbClr val="F6E9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42"/>
            <p:cNvSpPr/>
            <p:nvPr/>
          </p:nvSpPr>
          <p:spPr>
            <a:xfrm>
              <a:off x="3364475" y="5598482"/>
              <a:ext cx="278098" cy="129414"/>
            </a:xfrm>
            <a:custGeom>
              <a:avLst/>
              <a:gdLst/>
              <a:ahLst/>
              <a:cxnLst/>
              <a:rect l="l" t="t" r="r" b="b"/>
              <a:pathLst>
                <a:path w="2540" h="1182" extrusionOk="0">
                  <a:moveTo>
                    <a:pt x="1" y="1"/>
                  </a:moveTo>
                  <a:lnTo>
                    <a:pt x="1" y="373"/>
                  </a:lnTo>
                  <a:cubicBezTo>
                    <a:pt x="1" y="931"/>
                    <a:pt x="670" y="1182"/>
                    <a:pt x="1265" y="1182"/>
                  </a:cubicBezTo>
                  <a:cubicBezTo>
                    <a:pt x="1851" y="1182"/>
                    <a:pt x="2539" y="931"/>
                    <a:pt x="2539" y="373"/>
                  </a:cubicBezTo>
                  <a:lnTo>
                    <a:pt x="2539" y="1"/>
                  </a:lnTo>
                  <a:close/>
                </a:path>
              </a:pathLst>
            </a:custGeom>
            <a:solidFill>
              <a:srgbClr val="DCB2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42"/>
            <p:cNvSpPr/>
            <p:nvPr/>
          </p:nvSpPr>
          <p:spPr>
            <a:xfrm>
              <a:off x="3364475" y="5511986"/>
              <a:ext cx="278098" cy="176275"/>
            </a:xfrm>
            <a:custGeom>
              <a:avLst/>
              <a:gdLst/>
              <a:ahLst/>
              <a:cxnLst/>
              <a:rect l="l" t="t" r="r" b="b"/>
              <a:pathLst>
                <a:path w="2540" h="1610" extrusionOk="0">
                  <a:moveTo>
                    <a:pt x="1256" y="1"/>
                  </a:moveTo>
                  <a:cubicBezTo>
                    <a:pt x="698" y="1"/>
                    <a:pt x="1" y="233"/>
                    <a:pt x="1" y="800"/>
                  </a:cubicBezTo>
                  <a:cubicBezTo>
                    <a:pt x="1" y="1358"/>
                    <a:pt x="661" y="1609"/>
                    <a:pt x="1256" y="1609"/>
                  </a:cubicBezTo>
                  <a:cubicBezTo>
                    <a:pt x="1851" y="1609"/>
                    <a:pt x="2539" y="1358"/>
                    <a:pt x="2539" y="800"/>
                  </a:cubicBezTo>
                  <a:cubicBezTo>
                    <a:pt x="2539" y="233"/>
                    <a:pt x="1823" y="1"/>
                    <a:pt x="1256" y="1"/>
                  </a:cubicBezTo>
                  <a:close/>
                </a:path>
              </a:pathLst>
            </a:custGeom>
            <a:solidFill>
              <a:srgbClr val="F6E9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42"/>
            <p:cNvSpPr/>
            <p:nvPr/>
          </p:nvSpPr>
          <p:spPr>
            <a:xfrm>
              <a:off x="3379803" y="5519103"/>
              <a:ext cx="246456" cy="155910"/>
            </a:xfrm>
            <a:custGeom>
              <a:avLst/>
              <a:gdLst/>
              <a:ahLst/>
              <a:cxnLst/>
              <a:rect l="l" t="t" r="r" b="b"/>
              <a:pathLst>
                <a:path w="2251" h="1424" extrusionOk="0">
                  <a:moveTo>
                    <a:pt x="1116" y="1"/>
                  </a:moveTo>
                  <a:cubicBezTo>
                    <a:pt x="623" y="1"/>
                    <a:pt x="0" y="215"/>
                    <a:pt x="0" y="698"/>
                  </a:cubicBezTo>
                  <a:cubicBezTo>
                    <a:pt x="0" y="1191"/>
                    <a:pt x="595" y="1423"/>
                    <a:pt x="1116" y="1423"/>
                  </a:cubicBezTo>
                  <a:cubicBezTo>
                    <a:pt x="1646" y="1423"/>
                    <a:pt x="2251" y="1200"/>
                    <a:pt x="2251" y="707"/>
                  </a:cubicBezTo>
                  <a:cubicBezTo>
                    <a:pt x="2251" y="205"/>
                    <a:pt x="1628" y="1"/>
                    <a:pt x="1116" y="1"/>
                  </a:cubicBezTo>
                  <a:close/>
                </a:path>
              </a:pathLst>
            </a:custGeom>
            <a:solidFill>
              <a:srgbClr val="F1DA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42"/>
            <p:cNvSpPr/>
            <p:nvPr/>
          </p:nvSpPr>
          <p:spPr>
            <a:xfrm>
              <a:off x="3379803" y="5519103"/>
              <a:ext cx="246456" cy="85619"/>
            </a:xfrm>
            <a:custGeom>
              <a:avLst/>
              <a:gdLst/>
              <a:ahLst/>
              <a:cxnLst/>
              <a:rect l="l" t="t" r="r" b="b"/>
              <a:pathLst>
                <a:path w="2251" h="782" extrusionOk="0">
                  <a:moveTo>
                    <a:pt x="1116" y="1"/>
                  </a:moveTo>
                  <a:cubicBezTo>
                    <a:pt x="605" y="1"/>
                    <a:pt x="0" y="215"/>
                    <a:pt x="0" y="698"/>
                  </a:cubicBezTo>
                  <a:lnTo>
                    <a:pt x="0" y="772"/>
                  </a:lnTo>
                  <a:cubicBezTo>
                    <a:pt x="65" y="335"/>
                    <a:pt x="651" y="149"/>
                    <a:pt x="1116" y="149"/>
                  </a:cubicBezTo>
                  <a:cubicBezTo>
                    <a:pt x="1600" y="149"/>
                    <a:pt x="2185" y="335"/>
                    <a:pt x="2251" y="782"/>
                  </a:cubicBezTo>
                  <a:cubicBezTo>
                    <a:pt x="2251" y="763"/>
                    <a:pt x="2251" y="735"/>
                    <a:pt x="2251" y="707"/>
                  </a:cubicBezTo>
                  <a:cubicBezTo>
                    <a:pt x="2251" y="215"/>
                    <a:pt x="1618" y="1"/>
                    <a:pt x="1116" y="1"/>
                  </a:cubicBezTo>
                  <a:close/>
                </a:path>
              </a:pathLst>
            </a:custGeom>
            <a:solidFill>
              <a:srgbClr val="DCB2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42"/>
            <p:cNvSpPr/>
            <p:nvPr/>
          </p:nvSpPr>
          <p:spPr>
            <a:xfrm>
              <a:off x="3417467" y="5554796"/>
              <a:ext cx="173209" cy="108283"/>
            </a:xfrm>
            <a:custGeom>
              <a:avLst/>
              <a:gdLst/>
              <a:ahLst/>
              <a:cxnLst/>
              <a:rect l="l" t="t" r="r" b="b"/>
              <a:pathLst>
                <a:path w="1582" h="989" extrusionOk="0">
                  <a:moveTo>
                    <a:pt x="1368" y="629"/>
                  </a:moveTo>
                  <a:cubicBezTo>
                    <a:pt x="1389" y="632"/>
                    <a:pt x="1413" y="632"/>
                    <a:pt x="1432" y="632"/>
                  </a:cubicBezTo>
                  <a:lnTo>
                    <a:pt x="1414" y="651"/>
                  </a:lnTo>
                  <a:cubicBezTo>
                    <a:pt x="1396" y="645"/>
                    <a:pt x="1382" y="636"/>
                    <a:pt x="1368" y="629"/>
                  </a:cubicBezTo>
                  <a:close/>
                  <a:moveTo>
                    <a:pt x="949" y="688"/>
                  </a:moveTo>
                  <a:lnTo>
                    <a:pt x="958" y="698"/>
                  </a:lnTo>
                  <a:lnTo>
                    <a:pt x="949" y="698"/>
                  </a:lnTo>
                  <a:cubicBezTo>
                    <a:pt x="949" y="698"/>
                    <a:pt x="949" y="688"/>
                    <a:pt x="949" y="688"/>
                  </a:cubicBezTo>
                  <a:close/>
                  <a:moveTo>
                    <a:pt x="835" y="0"/>
                  </a:moveTo>
                  <a:cubicBezTo>
                    <a:pt x="789" y="0"/>
                    <a:pt x="741" y="13"/>
                    <a:pt x="698" y="37"/>
                  </a:cubicBezTo>
                  <a:lnTo>
                    <a:pt x="633" y="56"/>
                  </a:lnTo>
                  <a:lnTo>
                    <a:pt x="633" y="149"/>
                  </a:lnTo>
                  <a:cubicBezTo>
                    <a:pt x="633" y="205"/>
                    <a:pt x="642" y="251"/>
                    <a:pt x="660" y="298"/>
                  </a:cubicBezTo>
                  <a:cubicBezTo>
                    <a:pt x="586" y="223"/>
                    <a:pt x="493" y="177"/>
                    <a:pt x="391" y="149"/>
                  </a:cubicBezTo>
                  <a:cubicBezTo>
                    <a:pt x="369" y="143"/>
                    <a:pt x="346" y="140"/>
                    <a:pt x="324" y="140"/>
                  </a:cubicBezTo>
                  <a:cubicBezTo>
                    <a:pt x="278" y="140"/>
                    <a:pt x="233" y="152"/>
                    <a:pt x="196" y="177"/>
                  </a:cubicBezTo>
                  <a:lnTo>
                    <a:pt x="140" y="130"/>
                  </a:lnTo>
                  <a:lnTo>
                    <a:pt x="140" y="251"/>
                  </a:lnTo>
                  <a:cubicBezTo>
                    <a:pt x="140" y="298"/>
                    <a:pt x="186" y="344"/>
                    <a:pt x="251" y="372"/>
                  </a:cubicBezTo>
                  <a:cubicBezTo>
                    <a:pt x="232" y="365"/>
                    <a:pt x="209" y="362"/>
                    <a:pt x="187" y="362"/>
                  </a:cubicBezTo>
                  <a:cubicBezTo>
                    <a:pt x="145" y="362"/>
                    <a:pt x="101" y="373"/>
                    <a:pt x="65" y="391"/>
                  </a:cubicBezTo>
                  <a:lnTo>
                    <a:pt x="0" y="353"/>
                  </a:lnTo>
                  <a:lnTo>
                    <a:pt x="0" y="474"/>
                  </a:lnTo>
                  <a:cubicBezTo>
                    <a:pt x="0" y="521"/>
                    <a:pt x="47" y="567"/>
                    <a:pt x="121" y="586"/>
                  </a:cubicBezTo>
                  <a:cubicBezTo>
                    <a:pt x="177" y="595"/>
                    <a:pt x="237" y="600"/>
                    <a:pt x="299" y="600"/>
                  </a:cubicBezTo>
                  <a:cubicBezTo>
                    <a:pt x="361" y="600"/>
                    <a:pt x="423" y="595"/>
                    <a:pt x="484" y="586"/>
                  </a:cubicBezTo>
                  <a:lnTo>
                    <a:pt x="484" y="586"/>
                  </a:lnTo>
                  <a:cubicBezTo>
                    <a:pt x="409" y="614"/>
                    <a:pt x="344" y="651"/>
                    <a:pt x="289" y="688"/>
                  </a:cubicBezTo>
                  <a:lnTo>
                    <a:pt x="223" y="660"/>
                  </a:lnTo>
                  <a:lnTo>
                    <a:pt x="223" y="781"/>
                  </a:lnTo>
                  <a:cubicBezTo>
                    <a:pt x="223" y="828"/>
                    <a:pt x="270" y="874"/>
                    <a:pt x="344" y="893"/>
                  </a:cubicBezTo>
                  <a:cubicBezTo>
                    <a:pt x="369" y="901"/>
                    <a:pt x="394" y="905"/>
                    <a:pt x="419" y="905"/>
                  </a:cubicBezTo>
                  <a:cubicBezTo>
                    <a:pt x="479" y="905"/>
                    <a:pt x="537" y="880"/>
                    <a:pt x="577" y="828"/>
                  </a:cubicBezTo>
                  <a:lnTo>
                    <a:pt x="577" y="828"/>
                  </a:lnTo>
                  <a:cubicBezTo>
                    <a:pt x="540" y="893"/>
                    <a:pt x="586" y="958"/>
                    <a:pt x="688" y="977"/>
                  </a:cubicBezTo>
                  <a:cubicBezTo>
                    <a:pt x="713" y="985"/>
                    <a:pt x="738" y="989"/>
                    <a:pt x="763" y="989"/>
                  </a:cubicBezTo>
                  <a:cubicBezTo>
                    <a:pt x="824" y="989"/>
                    <a:pt x="884" y="964"/>
                    <a:pt x="930" y="911"/>
                  </a:cubicBezTo>
                  <a:cubicBezTo>
                    <a:pt x="939" y="893"/>
                    <a:pt x="949" y="865"/>
                    <a:pt x="958" y="828"/>
                  </a:cubicBezTo>
                  <a:cubicBezTo>
                    <a:pt x="958" y="818"/>
                    <a:pt x="958" y="809"/>
                    <a:pt x="958" y="800"/>
                  </a:cubicBezTo>
                  <a:lnTo>
                    <a:pt x="958" y="716"/>
                  </a:lnTo>
                  <a:cubicBezTo>
                    <a:pt x="1023" y="781"/>
                    <a:pt x="1107" y="828"/>
                    <a:pt x="1200" y="846"/>
                  </a:cubicBezTo>
                  <a:cubicBezTo>
                    <a:pt x="1222" y="854"/>
                    <a:pt x="1244" y="857"/>
                    <a:pt x="1267" y="857"/>
                  </a:cubicBezTo>
                  <a:cubicBezTo>
                    <a:pt x="1330" y="857"/>
                    <a:pt x="1394" y="829"/>
                    <a:pt x="1442" y="781"/>
                  </a:cubicBezTo>
                  <a:cubicBezTo>
                    <a:pt x="1442" y="772"/>
                    <a:pt x="1451" y="753"/>
                    <a:pt x="1451" y="744"/>
                  </a:cubicBezTo>
                  <a:lnTo>
                    <a:pt x="1451" y="642"/>
                  </a:lnTo>
                  <a:cubicBezTo>
                    <a:pt x="1497" y="632"/>
                    <a:pt x="1535" y="605"/>
                    <a:pt x="1563" y="567"/>
                  </a:cubicBezTo>
                  <a:cubicBezTo>
                    <a:pt x="1572" y="558"/>
                    <a:pt x="1581" y="549"/>
                    <a:pt x="1581" y="539"/>
                  </a:cubicBezTo>
                  <a:lnTo>
                    <a:pt x="1581" y="409"/>
                  </a:lnTo>
                  <a:lnTo>
                    <a:pt x="1544" y="437"/>
                  </a:lnTo>
                  <a:cubicBezTo>
                    <a:pt x="1516" y="419"/>
                    <a:pt x="1497" y="409"/>
                    <a:pt x="1479" y="409"/>
                  </a:cubicBezTo>
                  <a:cubicBezTo>
                    <a:pt x="1418" y="395"/>
                    <a:pt x="1356" y="388"/>
                    <a:pt x="1294" y="388"/>
                  </a:cubicBezTo>
                  <a:cubicBezTo>
                    <a:pt x="1232" y="388"/>
                    <a:pt x="1172" y="395"/>
                    <a:pt x="1116" y="409"/>
                  </a:cubicBezTo>
                  <a:cubicBezTo>
                    <a:pt x="1209" y="381"/>
                    <a:pt x="1293" y="316"/>
                    <a:pt x="1358" y="242"/>
                  </a:cubicBezTo>
                  <a:cubicBezTo>
                    <a:pt x="1367" y="223"/>
                    <a:pt x="1367" y="205"/>
                    <a:pt x="1367" y="195"/>
                  </a:cubicBezTo>
                  <a:lnTo>
                    <a:pt x="1367" y="84"/>
                  </a:lnTo>
                  <a:lnTo>
                    <a:pt x="1321" y="121"/>
                  </a:lnTo>
                  <a:cubicBezTo>
                    <a:pt x="1302" y="112"/>
                    <a:pt x="1274" y="102"/>
                    <a:pt x="1246" y="93"/>
                  </a:cubicBezTo>
                  <a:cubicBezTo>
                    <a:pt x="1224" y="86"/>
                    <a:pt x="1202" y="82"/>
                    <a:pt x="1180" y="82"/>
                  </a:cubicBezTo>
                  <a:cubicBezTo>
                    <a:pt x="1117" y="82"/>
                    <a:pt x="1055" y="110"/>
                    <a:pt x="1014" y="158"/>
                  </a:cubicBezTo>
                  <a:cubicBezTo>
                    <a:pt x="1051" y="93"/>
                    <a:pt x="1005" y="28"/>
                    <a:pt x="902" y="9"/>
                  </a:cubicBezTo>
                  <a:cubicBezTo>
                    <a:pt x="881" y="3"/>
                    <a:pt x="858" y="0"/>
                    <a:pt x="835" y="0"/>
                  </a:cubicBezTo>
                  <a:close/>
                </a:path>
              </a:pathLst>
            </a:custGeom>
            <a:solidFill>
              <a:srgbClr val="E9B5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42"/>
            <p:cNvSpPr/>
            <p:nvPr/>
          </p:nvSpPr>
          <p:spPr>
            <a:xfrm>
              <a:off x="3415387" y="5540344"/>
              <a:ext cx="179341" cy="109925"/>
            </a:xfrm>
            <a:custGeom>
              <a:avLst/>
              <a:gdLst/>
              <a:ahLst/>
              <a:cxnLst/>
              <a:rect l="l" t="t" r="r" b="b"/>
              <a:pathLst>
                <a:path w="1638" h="1004" extrusionOk="0">
                  <a:moveTo>
                    <a:pt x="854" y="0"/>
                  </a:moveTo>
                  <a:cubicBezTo>
                    <a:pt x="791" y="0"/>
                    <a:pt x="728" y="28"/>
                    <a:pt x="679" y="76"/>
                  </a:cubicBezTo>
                  <a:cubicBezTo>
                    <a:pt x="642" y="151"/>
                    <a:pt x="642" y="244"/>
                    <a:pt x="679" y="309"/>
                  </a:cubicBezTo>
                  <a:cubicBezTo>
                    <a:pt x="614" y="234"/>
                    <a:pt x="521" y="188"/>
                    <a:pt x="410" y="160"/>
                  </a:cubicBezTo>
                  <a:cubicBezTo>
                    <a:pt x="388" y="153"/>
                    <a:pt x="365" y="149"/>
                    <a:pt x="343" y="149"/>
                  </a:cubicBezTo>
                  <a:cubicBezTo>
                    <a:pt x="280" y="149"/>
                    <a:pt x="219" y="177"/>
                    <a:pt x="177" y="225"/>
                  </a:cubicBezTo>
                  <a:cubicBezTo>
                    <a:pt x="141" y="279"/>
                    <a:pt x="184" y="343"/>
                    <a:pt x="273" y="372"/>
                  </a:cubicBezTo>
                  <a:lnTo>
                    <a:pt x="273" y="372"/>
                  </a:lnTo>
                  <a:cubicBezTo>
                    <a:pt x="253" y="366"/>
                    <a:pt x="233" y="363"/>
                    <a:pt x="213" y="363"/>
                  </a:cubicBezTo>
                  <a:cubicBezTo>
                    <a:pt x="149" y="363"/>
                    <a:pt x="86" y="391"/>
                    <a:pt x="38" y="439"/>
                  </a:cubicBezTo>
                  <a:cubicBezTo>
                    <a:pt x="1" y="495"/>
                    <a:pt x="47" y="569"/>
                    <a:pt x="149" y="588"/>
                  </a:cubicBezTo>
                  <a:cubicBezTo>
                    <a:pt x="205" y="602"/>
                    <a:pt x="266" y="609"/>
                    <a:pt x="327" y="609"/>
                  </a:cubicBezTo>
                  <a:cubicBezTo>
                    <a:pt x="389" y="609"/>
                    <a:pt x="452" y="602"/>
                    <a:pt x="512" y="588"/>
                  </a:cubicBezTo>
                  <a:lnTo>
                    <a:pt x="512" y="588"/>
                  </a:lnTo>
                  <a:cubicBezTo>
                    <a:pt x="410" y="616"/>
                    <a:pt x="326" y="671"/>
                    <a:pt x="261" y="755"/>
                  </a:cubicBezTo>
                  <a:cubicBezTo>
                    <a:pt x="224" y="811"/>
                    <a:pt x="280" y="876"/>
                    <a:pt x="373" y="904"/>
                  </a:cubicBezTo>
                  <a:cubicBezTo>
                    <a:pt x="394" y="911"/>
                    <a:pt x="417" y="915"/>
                    <a:pt x="439" y="915"/>
                  </a:cubicBezTo>
                  <a:cubicBezTo>
                    <a:pt x="503" y="915"/>
                    <a:pt x="566" y="887"/>
                    <a:pt x="614" y="839"/>
                  </a:cubicBezTo>
                  <a:lnTo>
                    <a:pt x="614" y="839"/>
                  </a:lnTo>
                  <a:cubicBezTo>
                    <a:pt x="577" y="895"/>
                    <a:pt x="624" y="960"/>
                    <a:pt x="717" y="988"/>
                  </a:cubicBezTo>
                  <a:cubicBezTo>
                    <a:pt x="742" y="998"/>
                    <a:pt x="768" y="1003"/>
                    <a:pt x="793" y="1003"/>
                  </a:cubicBezTo>
                  <a:cubicBezTo>
                    <a:pt x="939" y="1003"/>
                    <a:pt x="1054" y="834"/>
                    <a:pt x="958" y="699"/>
                  </a:cubicBezTo>
                  <a:lnTo>
                    <a:pt x="958" y="699"/>
                  </a:lnTo>
                  <a:cubicBezTo>
                    <a:pt x="1033" y="774"/>
                    <a:pt x="1126" y="820"/>
                    <a:pt x="1228" y="848"/>
                  </a:cubicBezTo>
                  <a:cubicBezTo>
                    <a:pt x="1250" y="855"/>
                    <a:pt x="1273" y="859"/>
                    <a:pt x="1295" y="859"/>
                  </a:cubicBezTo>
                  <a:cubicBezTo>
                    <a:pt x="1359" y="859"/>
                    <a:pt x="1422" y="831"/>
                    <a:pt x="1470" y="783"/>
                  </a:cubicBezTo>
                  <a:cubicBezTo>
                    <a:pt x="1503" y="724"/>
                    <a:pt x="1469" y="666"/>
                    <a:pt x="1387" y="641"/>
                  </a:cubicBezTo>
                  <a:lnTo>
                    <a:pt x="1387" y="641"/>
                  </a:lnTo>
                  <a:cubicBezTo>
                    <a:pt x="1402" y="644"/>
                    <a:pt x="1416" y="645"/>
                    <a:pt x="1431" y="645"/>
                  </a:cubicBezTo>
                  <a:cubicBezTo>
                    <a:pt x="1497" y="645"/>
                    <a:pt x="1559" y="617"/>
                    <a:pt x="1600" y="569"/>
                  </a:cubicBezTo>
                  <a:cubicBezTo>
                    <a:pt x="1637" y="504"/>
                    <a:pt x="1591" y="439"/>
                    <a:pt x="1498" y="411"/>
                  </a:cubicBezTo>
                  <a:cubicBezTo>
                    <a:pt x="1437" y="402"/>
                    <a:pt x="1375" y="397"/>
                    <a:pt x="1313" y="397"/>
                  </a:cubicBezTo>
                  <a:cubicBezTo>
                    <a:pt x="1251" y="397"/>
                    <a:pt x="1191" y="402"/>
                    <a:pt x="1135" y="411"/>
                  </a:cubicBezTo>
                  <a:cubicBezTo>
                    <a:pt x="1228" y="383"/>
                    <a:pt x="1312" y="327"/>
                    <a:pt x="1377" y="244"/>
                  </a:cubicBezTo>
                  <a:cubicBezTo>
                    <a:pt x="1414" y="188"/>
                    <a:pt x="1368" y="123"/>
                    <a:pt x="1265" y="95"/>
                  </a:cubicBezTo>
                  <a:cubicBezTo>
                    <a:pt x="1243" y="88"/>
                    <a:pt x="1221" y="84"/>
                    <a:pt x="1199" y="84"/>
                  </a:cubicBezTo>
                  <a:cubicBezTo>
                    <a:pt x="1136" y="84"/>
                    <a:pt x="1074" y="112"/>
                    <a:pt x="1033" y="160"/>
                  </a:cubicBezTo>
                  <a:cubicBezTo>
                    <a:pt x="1070" y="104"/>
                    <a:pt x="1024" y="39"/>
                    <a:pt x="921" y="11"/>
                  </a:cubicBezTo>
                  <a:cubicBezTo>
                    <a:pt x="899" y="4"/>
                    <a:pt x="877" y="0"/>
                    <a:pt x="854" y="0"/>
                  </a:cubicBezTo>
                  <a:close/>
                </a:path>
              </a:pathLst>
            </a:custGeom>
            <a:solidFill>
              <a:srgbClr val="F6E9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42"/>
            <p:cNvSpPr/>
            <p:nvPr/>
          </p:nvSpPr>
          <p:spPr>
            <a:xfrm>
              <a:off x="3300315" y="5435673"/>
              <a:ext cx="278098" cy="129414"/>
            </a:xfrm>
            <a:custGeom>
              <a:avLst/>
              <a:gdLst/>
              <a:ahLst/>
              <a:cxnLst/>
              <a:rect l="l" t="t" r="r" b="b"/>
              <a:pathLst>
                <a:path w="2540" h="1182" extrusionOk="0">
                  <a:moveTo>
                    <a:pt x="1" y="0"/>
                  </a:moveTo>
                  <a:lnTo>
                    <a:pt x="1" y="372"/>
                  </a:lnTo>
                  <a:cubicBezTo>
                    <a:pt x="1" y="930"/>
                    <a:pt x="670" y="1181"/>
                    <a:pt x="1266" y="1181"/>
                  </a:cubicBezTo>
                  <a:cubicBezTo>
                    <a:pt x="1861" y="1181"/>
                    <a:pt x="2540" y="930"/>
                    <a:pt x="2540" y="372"/>
                  </a:cubicBezTo>
                  <a:lnTo>
                    <a:pt x="2540" y="0"/>
                  </a:lnTo>
                  <a:close/>
                </a:path>
              </a:pathLst>
            </a:custGeom>
            <a:solidFill>
              <a:srgbClr val="DCB2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42"/>
            <p:cNvSpPr/>
            <p:nvPr/>
          </p:nvSpPr>
          <p:spPr>
            <a:xfrm>
              <a:off x="3300315" y="5349068"/>
              <a:ext cx="278098" cy="176275"/>
            </a:xfrm>
            <a:custGeom>
              <a:avLst/>
              <a:gdLst/>
              <a:ahLst/>
              <a:cxnLst/>
              <a:rect l="l" t="t" r="r" b="b"/>
              <a:pathLst>
                <a:path w="2540" h="1610" extrusionOk="0">
                  <a:moveTo>
                    <a:pt x="1256" y="1"/>
                  </a:moveTo>
                  <a:cubicBezTo>
                    <a:pt x="698" y="1"/>
                    <a:pt x="1" y="233"/>
                    <a:pt x="1" y="791"/>
                  </a:cubicBezTo>
                  <a:cubicBezTo>
                    <a:pt x="1" y="1358"/>
                    <a:pt x="670" y="1609"/>
                    <a:pt x="1256" y="1609"/>
                  </a:cubicBezTo>
                  <a:cubicBezTo>
                    <a:pt x="1851" y="1609"/>
                    <a:pt x="2540" y="1358"/>
                    <a:pt x="2540" y="791"/>
                  </a:cubicBezTo>
                  <a:cubicBezTo>
                    <a:pt x="2540" y="233"/>
                    <a:pt x="1823" y="1"/>
                    <a:pt x="125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42"/>
            <p:cNvSpPr/>
            <p:nvPr/>
          </p:nvSpPr>
          <p:spPr>
            <a:xfrm>
              <a:off x="3315643" y="5356185"/>
              <a:ext cx="246456" cy="155910"/>
            </a:xfrm>
            <a:custGeom>
              <a:avLst/>
              <a:gdLst/>
              <a:ahLst/>
              <a:cxnLst/>
              <a:rect l="l" t="t" r="r" b="b"/>
              <a:pathLst>
                <a:path w="2251" h="1424" extrusionOk="0">
                  <a:moveTo>
                    <a:pt x="1116" y="1"/>
                  </a:moveTo>
                  <a:cubicBezTo>
                    <a:pt x="623" y="1"/>
                    <a:pt x="0" y="205"/>
                    <a:pt x="0" y="707"/>
                  </a:cubicBezTo>
                  <a:cubicBezTo>
                    <a:pt x="0" y="1200"/>
                    <a:pt x="595" y="1424"/>
                    <a:pt x="1126" y="1424"/>
                  </a:cubicBezTo>
                  <a:cubicBezTo>
                    <a:pt x="1646" y="1424"/>
                    <a:pt x="2251" y="1200"/>
                    <a:pt x="2251" y="707"/>
                  </a:cubicBezTo>
                  <a:cubicBezTo>
                    <a:pt x="2251" y="215"/>
                    <a:pt x="1628" y="1"/>
                    <a:pt x="1116" y="1"/>
                  </a:cubicBezTo>
                  <a:close/>
                </a:path>
              </a:pathLst>
            </a:custGeom>
            <a:solidFill>
              <a:srgbClr val="F1DA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42"/>
            <p:cNvSpPr/>
            <p:nvPr/>
          </p:nvSpPr>
          <p:spPr>
            <a:xfrm>
              <a:off x="3353307" y="5390892"/>
              <a:ext cx="173209" cy="108174"/>
            </a:xfrm>
            <a:custGeom>
              <a:avLst/>
              <a:gdLst/>
              <a:ahLst/>
              <a:cxnLst/>
              <a:rect l="l" t="t" r="r" b="b"/>
              <a:pathLst>
                <a:path w="1582" h="988" extrusionOk="0">
                  <a:moveTo>
                    <a:pt x="1339" y="632"/>
                  </a:moveTo>
                  <a:cubicBezTo>
                    <a:pt x="1364" y="632"/>
                    <a:pt x="1385" y="636"/>
                    <a:pt x="1404" y="636"/>
                  </a:cubicBezTo>
                  <a:cubicBezTo>
                    <a:pt x="1414" y="636"/>
                    <a:pt x="1423" y="635"/>
                    <a:pt x="1432" y="632"/>
                  </a:cubicBezTo>
                  <a:lnTo>
                    <a:pt x="1432" y="632"/>
                  </a:lnTo>
                  <a:lnTo>
                    <a:pt x="1414" y="660"/>
                  </a:lnTo>
                  <a:cubicBezTo>
                    <a:pt x="1386" y="642"/>
                    <a:pt x="1367" y="632"/>
                    <a:pt x="1339" y="632"/>
                  </a:cubicBezTo>
                  <a:close/>
                  <a:moveTo>
                    <a:pt x="838" y="0"/>
                  </a:moveTo>
                  <a:cubicBezTo>
                    <a:pt x="791" y="0"/>
                    <a:pt x="742" y="15"/>
                    <a:pt x="698" y="46"/>
                  </a:cubicBezTo>
                  <a:lnTo>
                    <a:pt x="633" y="56"/>
                  </a:lnTo>
                  <a:lnTo>
                    <a:pt x="633" y="149"/>
                  </a:lnTo>
                  <a:cubicBezTo>
                    <a:pt x="633" y="205"/>
                    <a:pt x="642" y="251"/>
                    <a:pt x="661" y="298"/>
                  </a:cubicBezTo>
                  <a:cubicBezTo>
                    <a:pt x="586" y="223"/>
                    <a:pt x="493" y="177"/>
                    <a:pt x="391" y="149"/>
                  </a:cubicBezTo>
                  <a:cubicBezTo>
                    <a:pt x="369" y="143"/>
                    <a:pt x="347" y="139"/>
                    <a:pt x="324" y="139"/>
                  </a:cubicBezTo>
                  <a:cubicBezTo>
                    <a:pt x="278" y="139"/>
                    <a:pt x="233" y="152"/>
                    <a:pt x="196" y="177"/>
                  </a:cubicBezTo>
                  <a:lnTo>
                    <a:pt x="140" y="130"/>
                  </a:lnTo>
                  <a:lnTo>
                    <a:pt x="140" y="251"/>
                  </a:lnTo>
                  <a:cubicBezTo>
                    <a:pt x="140" y="298"/>
                    <a:pt x="177" y="344"/>
                    <a:pt x="251" y="363"/>
                  </a:cubicBezTo>
                  <a:cubicBezTo>
                    <a:pt x="231" y="359"/>
                    <a:pt x="208" y="357"/>
                    <a:pt x="185" y="357"/>
                  </a:cubicBezTo>
                  <a:cubicBezTo>
                    <a:pt x="144" y="357"/>
                    <a:pt x="101" y="364"/>
                    <a:pt x="65" y="381"/>
                  </a:cubicBezTo>
                  <a:lnTo>
                    <a:pt x="0" y="344"/>
                  </a:lnTo>
                  <a:lnTo>
                    <a:pt x="0" y="474"/>
                  </a:lnTo>
                  <a:cubicBezTo>
                    <a:pt x="0" y="521"/>
                    <a:pt x="47" y="558"/>
                    <a:pt x="121" y="576"/>
                  </a:cubicBezTo>
                  <a:cubicBezTo>
                    <a:pt x="182" y="590"/>
                    <a:pt x="242" y="597"/>
                    <a:pt x="303" y="597"/>
                  </a:cubicBezTo>
                  <a:cubicBezTo>
                    <a:pt x="363" y="597"/>
                    <a:pt x="424" y="590"/>
                    <a:pt x="484" y="576"/>
                  </a:cubicBezTo>
                  <a:lnTo>
                    <a:pt x="484" y="576"/>
                  </a:lnTo>
                  <a:cubicBezTo>
                    <a:pt x="410" y="604"/>
                    <a:pt x="344" y="642"/>
                    <a:pt x="289" y="688"/>
                  </a:cubicBezTo>
                  <a:lnTo>
                    <a:pt x="224" y="660"/>
                  </a:lnTo>
                  <a:lnTo>
                    <a:pt x="224" y="772"/>
                  </a:lnTo>
                  <a:cubicBezTo>
                    <a:pt x="224" y="828"/>
                    <a:pt x="270" y="874"/>
                    <a:pt x="344" y="893"/>
                  </a:cubicBezTo>
                  <a:cubicBezTo>
                    <a:pt x="366" y="900"/>
                    <a:pt x="389" y="903"/>
                    <a:pt x="411" y="903"/>
                  </a:cubicBezTo>
                  <a:cubicBezTo>
                    <a:pt x="474" y="903"/>
                    <a:pt x="536" y="876"/>
                    <a:pt x="577" y="828"/>
                  </a:cubicBezTo>
                  <a:lnTo>
                    <a:pt x="577" y="828"/>
                  </a:lnTo>
                  <a:cubicBezTo>
                    <a:pt x="540" y="883"/>
                    <a:pt x="596" y="948"/>
                    <a:pt x="689" y="976"/>
                  </a:cubicBezTo>
                  <a:cubicBezTo>
                    <a:pt x="710" y="984"/>
                    <a:pt x="733" y="987"/>
                    <a:pt x="755" y="987"/>
                  </a:cubicBezTo>
                  <a:cubicBezTo>
                    <a:pt x="819" y="987"/>
                    <a:pt x="882" y="959"/>
                    <a:pt x="930" y="911"/>
                  </a:cubicBezTo>
                  <a:cubicBezTo>
                    <a:pt x="940" y="883"/>
                    <a:pt x="949" y="855"/>
                    <a:pt x="958" y="828"/>
                  </a:cubicBezTo>
                  <a:lnTo>
                    <a:pt x="958" y="707"/>
                  </a:lnTo>
                  <a:lnTo>
                    <a:pt x="949" y="707"/>
                  </a:lnTo>
                  <a:lnTo>
                    <a:pt x="949" y="688"/>
                  </a:lnTo>
                  <a:lnTo>
                    <a:pt x="958" y="707"/>
                  </a:lnTo>
                  <a:cubicBezTo>
                    <a:pt x="1023" y="772"/>
                    <a:pt x="1107" y="818"/>
                    <a:pt x="1200" y="837"/>
                  </a:cubicBezTo>
                  <a:cubicBezTo>
                    <a:pt x="1222" y="844"/>
                    <a:pt x="1244" y="848"/>
                    <a:pt x="1267" y="848"/>
                  </a:cubicBezTo>
                  <a:cubicBezTo>
                    <a:pt x="1330" y="848"/>
                    <a:pt x="1391" y="820"/>
                    <a:pt x="1432" y="772"/>
                  </a:cubicBezTo>
                  <a:cubicBezTo>
                    <a:pt x="1442" y="762"/>
                    <a:pt x="1451" y="744"/>
                    <a:pt x="1451" y="725"/>
                  </a:cubicBezTo>
                  <a:lnTo>
                    <a:pt x="1451" y="632"/>
                  </a:lnTo>
                  <a:cubicBezTo>
                    <a:pt x="1498" y="623"/>
                    <a:pt x="1544" y="604"/>
                    <a:pt x="1572" y="567"/>
                  </a:cubicBezTo>
                  <a:cubicBezTo>
                    <a:pt x="1581" y="549"/>
                    <a:pt x="1581" y="539"/>
                    <a:pt x="1581" y="530"/>
                  </a:cubicBezTo>
                  <a:lnTo>
                    <a:pt x="1581" y="400"/>
                  </a:lnTo>
                  <a:lnTo>
                    <a:pt x="1544" y="437"/>
                  </a:lnTo>
                  <a:cubicBezTo>
                    <a:pt x="1516" y="428"/>
                    <a:pt x="1498" y="418"/>
                    <a:pt x="1479" y="418"/>
                  </a:cubicBezTo>
                  <a:cubicBezTo>
                    <a:pt x="1419" y="404"/>
                    <a:pt x="1356" y="397"/>
                    <a:pt x="1294" y="397"/>
                  </a:cubicBezTo>
                  <a:cubicBezTo>
                    <a:pt x="1233" y="397"/>
                    <a:pt x="1172" y="404"/>
                    <a:pt x="1116" y="418"/>
                  </a:cubicBezTo>
                  <a:cubicBezTo>
                    <a:pt x="1209" y="381"/>
                    <a:pt x="1293" y="325"/>
                    <a:pt x="1358" y="251"/>
                  </a:cubicBezTo>
                  <a:cubicBezTo>
                    <a:pt x="1367" y="232"/>
                    <a:pt x="1367" y="214"/>
                    <a:pt x="1367" y="195"/>
                  </a:cubicBezTo>
                  <a:lnTo>
                    <a:pt x="1367" y="84"/>
                  </a:lnTo>
                  <a:lnTo>
                    <a:pt x="1321" y="121"/>
                  </a:lnTo>
                  <a:cubicBezTo>
                    <a:pt x="1302" y="112"/>
                    <a:pt x="1274" y="102"/>
                    <a:pt x="1256" y="93"/>
                  </a:cubicBezTo>
                  <a:cubicBezTo>
                    <a:pt x="1231" y="86"/>
                    <a:pt x="1207" y="82"/>
                    <a:pt x="1184" y="82"/>
                  </a:cubicBezTo>
                  <a:cubicBezTo>
                    <a:pt x="1117" y="82"/>
                    <a:pt x="1055" y="110"/>
                    <a:pt x="1014" y="158"/>
                  </a:cubicBezTo>
                  <a:cubicBezTo>
                    <a:pt x="1051" y="102"/>
                    <a:pt x="1005" y="37"/>
                    <a:pt x="902" y="9"/>
                  </a:cubicBezTo>
                  <a:cubicBezTo>
                    <a:pt x="882" y="3"/>
                    <a:pt x="860" y="0"/>
                    <a:pt x="838" y="0"/>
                  </a:cubicBezTo>
                  <a:close/>
                </a:path>
              </a:pathLst>
            </a:custGeom>
            <a:solidFill>
              <a:srgbClr val="E9B5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42"/>
            <p:cNvSpPr/>
            <p:nvPr/>
          </p:nvSpPr>
          <p:spPr>
            <a:xfrm>
              <a:off x="3351227" y="5376878"/>
              <a:ext cx="179341" cy="108940"/>
            </a:xfrm>
            <a:custGeom>
              <a:avLst/>
              <a:gdLst/>
              <a:ahLst/>
              <a:cxnLst/>
              <a:rect l="l" t="t" r="r" b="b"/>
              <a:pathLst>
                <a:path w="1638" h="995" extrusionOk="0">
                  <a:moveTo>
                    <a:pt x="845" y="1"/>
                  </a:moveTo>
                  <a:cubicBezTo>
                    <a:pt x="699" y="1"/>
                    <a:pt x="584" y="171"/>
                    <a:pt x="680" y="314"/>
                  </a:cubicBezTo>
                  <a:cubicBezTo>
                    <a:pt x="605" y="240"/>
                    <a:pt x="512" y="184"/>
                    <a:pt x="410" y="156"/>
                  </a:cubicBezTo>
                  <a:cubicBezTo>
                    <a:pt x="388" y="149"/>
                    <a:pt x="366" y="145"/>
                    <a:pt x="343" y="145"/>
                  </a:cubicBezTo>
                  <a:cubicBezTo>
                    <a:pt x="280" y="145"/>
                    <a:pt x="219" y="173"/>
                    <a:pt x="177" y="221"/>
                  </a:cubicBezTo>
                  <a:cubicBezTo>
                    <a:pt x="141" y="285"/>
                    <a:pt x="185" y="349"/>
                    <a:pt x="274" y="369"/>
                  </a:cubicBezTo>
                  <a:lnTo>
                    <a:pt x="274" y="369"/>
                  </a:lnTo>
                  <a:cubicBezTo>
                    <a:pt x="256" y="365"/>
                    <a:pt x="237" y="363"/>
                    <a:pt x="218" y="363"/>
                  </a:cubicBezTo>
                  <a:cubicBezTo>
                    <a:pt x="153" y="363"/>
                    <a:pt x="87" y="385"/>
                    <a:pt x="38" y="435"/>
                  </a:cubicBezTo>
                  <a:cubicBezTo>
                    <a:pt x="1" y="500"/>
                    <a:pt x="47" y="565"/>
                    <a:pt x="150" y="584"/>
                  </a:cubicBezTo>
                  <a:cubicBezTo>
                    <a:pt x="205" y="598"/>
                    <a:pt x="266" y="605"/>
                    <a:pt x="326" y="605"/>
                  </a:cubicBezTo>
                  <a:cubicBezTo>
                    <a:pt x="387" y="605"/>
                    <a:pt x="447" y="598"/>
                    <a:pt x="503" y="584"/>
                  </a:cubicBezTo>
                  <a:lnTo>
                    <a:pt x="503" y="584"/>
                  </a:lnTo>
                  <a:cubicBezTo>
                    <a:pt x="410" y="621"/>
                    <a:pt x="326" y="677"/>
                    <a:pt x="261" y="751"/>
                  </a:cubicBezTo>
                  <a:cubicBezTo>
                    <a:pt x="224" y="816"/>
                    <a:pt x="270" y="881"/>
                    <a:pt x="373" y="900"/>
                  </a:cubicBezTo>
                  <a:cubicBezTo>
                    <a:pt x="395" y="907"/>
                    <a:pt x="417" y="911"/>
                    <a:pt x="440" y="911"/>
                  </a:cubicBezTo>
                  <a:cubicBezTo>
                    <a:pt x="503" y="911"/>
                    <a:pt x="566" y="883"/>
                    <a:pt x="615" y="835"/>
                  </a:cubicBezTo>
                  <a:lnTo>
                    <a:pt x="615" y="835"/>
                  </a:lnTo>
                  <a:cubicBezTo>
                    <a:pt x="577" y="900"/>
                    <a:pt x="624" y="965"/>
                    <a:pt x="717" y="983"/>
                  </a:cubicBezTo>
                  <a:cubicBezTo>
                    <a:pt x="739" y="991"/>
                    <a:pt x="761" y="994"/>
                    <a:pt x="784" y="994"/>
                  </a:cubicBezTo>
                  <a:cubicBezTo>
                    <a:pt x="847" y="994"/>
                    <a:pt x="911" y="966"/>
                    <a:pt x="959" y="918"/>
                  </a:cubicBezTo>
                  <a:cubicBezTo>
                    <a:pt x="996" y="853"/>
                    <a:pt x="996" y="770"/>
                    <a:pt x="959" y="695"/>
                  </a:cubicBezTo>
                  <a:lnTo>
                    <a:pt x="959" y="695"/>
                  </a:lnTo>
                  <a:cubicBezTo>
                    <a:pt x="1033" y="770"/>
                    <a:pt x="1126" y="825"/>
                    <a:pt x="1228" y="844"/>
                  </a:cubicBezTo>
                  <a:cubicBezTo>
                    <a:pt x="1250" y="851"/>
                    <a:pt x="1273" y="855"/>
                    <a:pt x="1295" y="855"/>
                  </a:cubicBezTo>
                  <a:cubicBezTo>
                    <a:pt x="1358" y="855"/>
                    <a:pt x="1420" y="827"/>
                    <a:pt x="1461" y="779"/>
                  </a:cubicBezTo>
                  <a:cubicBezTo>
                    <a:pt x="1497" y="724"/>
                    <a:pt x="1454" y="661"/>
                    <a:pt x="1365" y="632"/>
                  </a:cubicBezTo>
                  <a:lnTo>
                    <a:pt x="1365" y="632"/>
                  </a:lnTo>
                  <a:cubicBezTo>
                    <a:pt x="1385" y="638"/>
                    <a:pt x="1405" y="641"/>
                    <a:pt x="1425" y="641"/>
                  </a:cubicBezTo>
                  <a:cubicBezTo>
                    <a:pt x="1489" y="641"/>
                    <a:pt x="1552" y="613"/>
                    <a:pt x="1600" y="565"/>
                  </a:cubicBezTo>
                  <a:cubicBezTo>
                    <a:pt x="1637" y="509"/>
                    <a:pt x="1591" y="444"/>
                    <a:pt x="1498" y="416"/>
                  </a:cubicBezTo>
                  <a:cubicBezTo>
                    <a:pt x="1438" y="407"/>
                    <a:pt x="1375" y="402"/>
                    <a:pt x="1313" y="402"/>
                  </a:cubicBezTo>
                  <a:cubicBezTo>
                    <a:pt x="1252" y="402"/>
                    <a:pt x="1191" y="407"/>
                    <a:pt x="1135" y="416"/>
                  </a:cubicBezTo>
                  <a:cubicBezTo>
                    <a:pt x="1228" y="388"/>
                    <a:pt x="1312" y="333"/>
                    <a:pt x="1377" y="249"/>
                  </a:cubicBezTo>
                  <a:cubicBezTo>
                    <a:pt x="1414" y="193"/>
                    <a:pt x="1368" y="128"/>
                    <a:pt x="1275" y="100"/>
                  </a:cubicBezTo>
                  <a:cubicBezTo>
                    <a:pt x="1250" y="93"/>
                    <a:pt x="1226" y="89"/>
                    <a:pt x="1203" y="89"/>
                  </a:cubicBezTo>
                  <a:cubicBezTo>
                    <a:pt x="1136" y="89"/>
                    <a:pt x="1074" y="117"/>
                    <a:pt x="1033" y="165"/>
                  </a:cubicBezTo>
                  <a:cubicBezTo>
                    <a:pt x="1070" y="109"/>
                    <a:pt x="1024" y="44"/>
                    <a:pt x="921" y="16"/>
                  </a:cubicBezTo>
                  <a:cubicBezTo>
                    <a:pt x="896" y="6"/>
                    <a:pt x="870" y="1"/>
                    <a:pt x="84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42"/>
            <p:cNvSpPr/>
            <p:nvPr/>
          </p:nvSpPr>
          <p:spPr>
            <a:xfrm>
              <a:off x="3134441" y="5606694"/>
              <a:ext cx="277989" cy="129414"/>
            </a:xfrm>
            <a:custGeom>
              <a:avLst/>
              <a:gdLst/>
              <a:ahLst/>
              <a:cxnLst/>
              <a:rect l="l" t="t" r="r" b="b"/>
              <a:pathLst>
                <a:path w="2539" h="1182" extrusionOk="0">
                  <a:moveTo>
                    <a:pt x="0" y="0"/>
                  </a:moveTo>
                  <a:lnTo>
                    <a:pt x="0" y="372"/>
                  </a:lnTo>
                  <a:cubicBezTo>
                    <a:pt x="0" y="930"/>
                    <a:pt x="660" y="1181"/>
                    <a:pt x="1255" y="1181"/>
                  </a:cubicBezTo>
                  <a:cubicBezTo>
                    <a:pt x="1851" y="1181"/>
                    <a:pt x="2539" y="930"/>
                    <a:pt x="2539" y="372"/>
                  </a:cubicBezTo>
                  <a:lnTo>
                    <a:pt x="253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42"/>
            <p:cNvSpPr/>
            <p:nvPr/>
          </p:nvSpPr>
          <p:spPr>
            <a:xfrm>
              <a:off x="3134441" y="5520088"/>
              <a:ext cx="277989" cy="176275"/>
            </a:xfrm>
            <a:custGeom>
              <a:avLst/>
              <a:gdLst/>
              <a:ahLst/>
              <a:cxnLst/>
              <a:rect l="l" t="t" r="r" b="b"/>
              <a:pathLst>
                <a:path w="2539" h="1610" extrusionOk="0">
                  <a:moveTo>
                    <a:pt x="1255" y="1"/>
                  </a:moveTo>
                  <a:cubicBezTo>
                    <a:pt x="697" y="1"/>
                    <a:pt x="0" y="233"/>
                    <a:pt x="0" y="801"/>
                  </a:cubicBezTo>
                  <a:cubicBezTo>
                    <a:pt x="0" y="1359"/>
                    <a:pt x="660" y="1610"/>
                    <a:pt x="1255" y="1610"/>
                  </a:cubicBezTo>
                  <a:cubicBezTo>
                    <a:pt x="1851" y="1610"/>
                    <a:pt x="2539" y="1359"/>
                    <a:pt x="2539" y="801"/>
                  </a:cubicBezTo>
                  <a:cubicBezTo>
                    <a:pt x="2539" y="233"/>
                    <a:pt x="1823" y="1"/>
                    <a:pt x="125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42"/>
            <p:cNvSpPr/>
            <p:nvPr/>
          </p:nvSpPr>
          <p:spPr>
            <a:xfrm>
              <a:off x="3149659" y="5527315"/>
              <a:ext cx="246456" cy="155801"/>
            </a:xfrm>
            <a:custGeom>
              <a:avLst/>
              <a:gdLst/>
              <a:ahLst/>
              <a:cxnLst/>
              <a:rect l="l" t="t" r="r" b="b"/>
              <a:pathLst>
                <a:path w="2251" h="1423" extrusionOk="0">
                  <a:moveTo>
                    <a:pt x="1116" y="0"/>
                  </a:moveTo>
                  <a:cubicBezTo>
                    <a:pt x="624" y="0"/>
                    <a:pt x="1" y="205"/>
                    <a:pt x="1" y="697"/>
                  </a:cubicBezTo>
                  <a:cubicBezTo>
                    <a:pt x="1" y="1190"/>
                    <a:pt x="586" y="1423"/>
                    <a:pt x="1116" y="1423"/>
                  </a:cubicBezTo>
                  <a:cubicBezTo>
                    <a:pt x="1647" y="1423"/>
                    <a:pt x="2251" y="1200"/>
                    <a:pt x="2251" y="707"/>
                  </a:cubicBezTo>
                  <a:cubicBezTo>
                    <a:pt x="2251" y="205"/>
                    <a:pt x="1619" y="0"/>
                    <a:pt x="11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42"/>
            <p:cNvSpPr/>
            <p:nvPr/>
          </p:nvSpPr>
          <p:spPr>
            <a:xfrm>
              <a:off x="3148674" y="5527315"/>
              <a:ext cx="246456" cy="85619"/>
            </a:xfrm>
            <a:custGeom>
              <a:avLst/>
              <a:gdLst/>
              <a:ahLst/>
              <a:cxnLst/>
              <a:rect l="l" t="t" r="r" b="b"/>
              <a:pathLst>
                <a:path w="2251" h="782" extrusionOk="0">
                  <a:moveTo>
                    <a:pt x="1116" y="0"/>
                  </a:moveTo>
                  <a:cubicBezTo>
                    <a:pt x="623" y="0"/>
                    <a:pt x="0" y="205"/>
                    <a:pt x="0" y="697"/>
                  </a:cubicBezTo>
                  <a:cubicBezTo>
                    <a:pt x="0" y="725"/>
                    <a:pt x="0" y="744"/>
                    <a:pt x="0" y="772"/>
                  </a:cubicBezTo>
                  <a:cubicBezTo>
                    <a:pt x="65" y="335"/>
                    <a:pt x="651" y="149"/>
                    <a:pt x="1125" y="149"/>
                  </a:cubicBezTo>
                  <a:cubicBezTo>
                    <a:pt x="1609" y="149"/>
                    <a:pt x="2195" y="335"/>
                    <a:pt x="2251" y="781"/>
                  </a:cubicBezTo>
                  <a:lnTo>
                    <a:pt x="2251" y="707"/>
                  </a:lnTo>
                  <a:cubicBezTo>
                    <a:pt x="2251" y="214"/>
                    <a:pt x="1628" y="0"/>
                    <a:pt x="1116" y="0"/>
                  </a:cubicBezTo>
                  <a:close/>
                </a:path>
              </a:pathLst>
            </a:custGeom>
            <a:solidFill>
              <a:srgbClr val="DCB2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42"/>
            <p:cNvSpPr/>
            <p:nvPr/>
          </p:nvSpPr>
          <p:spPr>
            <a:xfrm>
              <a:off x="3187323" y="5561913"/>
              <a:ext cx="173209" cy="108174"/>
            </a:xfrm>
            <a:custGeom>
              <a:avLst/>
              <a:gdLst/>
              <a:ahLst/>
              <a:cxnLst/>
              <a:rect l="l" t="t" r="r" b="b"/>
              <a:pathLst>
                <a:path w="1582" h="988" extrusionOk="0">
                  <a:moveTo>
                    <a:pt x="1433" y="633"/>
                  </a:moveTo>
                  <a:lnTo>
                    <a:pt x="1414" y="660"/>
                  </a:lnTo>
                  <a:cubicBezTo>
                    <a:pt x="1400" y="651"/>
                    <a:pt x="1388" y="644"/>
                    <a:pt x="1376" y="639"/>
                  </a:cubicBezTo>
                  <a:lnTo>
                    <a:pt x="1376" y="639"/>
                  </a:lnTo>
                  <a:cubicBezTo>
                    <a:pt x="1379" y="639"/>
                    <a:pt x="1383" y="640"/>
                    <a:pt x="1386" y="640"/>
                  </a:cubicBezTo>
                  <a:cubicBezTo>
                    <a:pt x="1402" y="640"/>
                    <a:pt x="1419" y="637"/>
                    <a:pt x="1433" y="633"/>
                  </a:cubicBezTo>
                  <a:close/>
                  <a:moveTo>
                    <a:pt x="949" y="688"/>
                  </a:moveTo>
                  <a:lnTo>
                    <a:pt x="958" y="707"/>
                  </a:lnTo>
                  <a:lnTo>
                    <a:pt x="949" y="707"/>
                  </a:lnTo>
                  <a:cubicBezTo>
                    <a:pt x="949" y="707"/>
                    <a:pt x="949" y="698"/>
                    <a:pt x="949" y="688"/>
                  </a:cubicBezTo>
                  <a:close/>
                  <a:moveTo>
                    <a:pt x="835" y="0"/>
                  </a:moveTo>
                  <a:cubicBezTo>
                    <a:pt x="789" y="0"/>
                    <a:pt x="741" y="13"/>
                    <a:pt x="698" y="37"/>
                  </a:cubicBezTo>
                  <a:lnTo>
                    <a:pt x="633" y="56"/>
                  </a:lnTo>
                  <a:lnTo>
                    <a:pt x="633" y="149"/>
                  </a:lnTo>
                  <a:cubicBezTo>
                    <a:pt x="633" y="205"/>
                    <a:pt x="642" y="251"/>
                    <a:pt x="661" y="298"/>
                  </a:cubicBezTo>
                  <a:cubicBezTo>
                    <a:pt x="586" y="223"/>
                    <a:pt x="493" y="177"/>
                    <a:pt x="391" y="149"/>
                  </a:cubicBezTo>
                  <a:cubicBezTo>
                    <a:pt x="369" y="143"/>
                    <a:pt x="347" y="140"/>
                    <a:pt x="324" y="140"/>
                  </a:cubicBezTo>
                  <a:cubicBezTo>
                    <a:pt x="279" y="140"/>
                    <a:pt x="233" y="152"/>
                    <a:pt x="196" y="177"/>
                  </a:cubicBezTo>
                  <a:lnTo>
                    <a:pt x="140" y="130"/>
                  </a:lnTo>
                  <a:lnTo>
                    <a:pt x="140" y="251"/>
                  </a:lnTo>
                  <a:cubicBezTo>
                    <a:pt x="140" y="296"/>
                    <a:pt x="183" y="341"/>
                    <a:pt x="244" y="361"/>
                  </a:cubicBezTo>
                  <a:lnTo>
                    <a:pt x="244" y="361"/>
                  </a:lnTo>
                  <a:cubicBezTo>
                    <a:pt x="226" y="356"/>
                    <a:pt x="207" y="353"/>
                    <a:pt x="187" y="353"/>
                  </a:cubicBezTo>
                  <a:cubicBezTo>
                    <a:pt x="146" y="353"/>
                    <a:pt x="102" y="363"/>
                    <a:pt x="66" y="381"/>
                  </a:cubicBezTo>
                  <a:lnTo>
                    <a:pt x="1" y="344"/>
                  </a:lnTo>
                  <a:lnTo>
                    <a:pt x="1" y="465"/>
                  </a:lnTo>
                  <a:cubicBezTo>
                    <a:pt x="1" y="512"/>
                    <a:pt x="47" y="558"/>
                    <a:pt x="121" y="577"/>
                  </a:cubicBezTo>
                  <a:cubicBezTo>
                    <a:pt x="177" y="591"/>
                    <a:pt x="238" y="598"/>
                    <a:pt x="299" y="598"/>
                  </a:cubicBezTo>
                  <a:cubicBezTo>
                    <a:pt x="361" y="598"/>
                    <a:pt x="424" y="591"/>
                    <a:pt x="484" y="577"/>
                  </a:cubicBezTo>
                  <a:lnTo>
                    <a:pt x="484" y="577"/>
                  </a:lnTo>
                  <a:cubicBezTo>
                    <a:pt x="410" y="605"/>
                    <a:pt x="345" y="642"/>
                    <a:pt x="289" y="688"/>
                  </a:cubicBezTo>
                  <a:lnTo>
                    <a:pt x="224" y="660"/>
                  </a:lnTo>
                  <a:lnTo>
                    <a:pt x="224" y="772"/>
                  </a:lnTo>
                  <a:cubicBezTo>
                    <a:pt x="224" y="819"/>
                    <a:pt x="270" y="865"/>
                    <a:pt x="345" y="893"/>
                  </a:cubicBezTo>
                  <a:cubicBezTo>
                    <a:pt x="367" y="900"/>
                    <a:pt x="389" y="904"/>
                    <a:pt x="411" y="904"/>
                  </a:cubicBezTo>
                  <a:cubicBezTo>
                    <a:pt x="474" y="904"/>
                    <a:pt x="536" y="876"/>
                    <a:pt x="577" y="828"/>
                  </a:cubicBezTo>
                  <a:lnTo>
                    <a:pt x="577" y="828"/>
                  </a:lnTo>
                  <a:cubicBezTo>
                    <a:pt x="540" y="884"/>
                    <a:pt x="586" y="949"/>
                    <a:pt x="689" y="977"/>
                  </a:cubicBezTo>
                  <a:cubicBezTo>
                    <a:pt x="711" y="984"/>
                    <a:pt x="733" y="987"/>
                    <a:pt x="756" y="987"/>
                  </a:cubicBezTo>
                  <a:cubicBezTo>
                    <a:pt x="819" y="987"/>
                    <a:pt x="882" y="960"/>
                    <a:pt x="931" y="912"/>
                  </a:cubicBezTo>
                  <a:cubicBezTo>
                    <a:pt x="940" y="884"/>
                    <a:pt x="949" y="856"/>
                    <a:pt x="958" y="828"/>
                  </a:cubicBezTo>
                  <a:cubicBezTo>
                    <a:pt x="958" y="819"/>
                    <a:pt x="958" y="800"/>
                    <a:pt x="958" y="791"/>
                  </a:cubicBezTo>
                  <a:lnTo>
                    <a:pt x="958" y="716"/>
                  </a:lnTo>
                  <a:cubicBezTo>
                    <a:pt x="1024" y="772"/>
                    <a:pt x="1107" y="819"/>
                    <a:pt x="1200" y="837"/>
                  </a:cubicBezTo>
                  <a:cubicBezTo>
                    <a:pt x="1225" y="845"/>
                    <a:pt x="1250" y="849"/>
                    <a:pt x="1275" y="849"/>
                  </a:cubicBezTo>
                  <a:cubicBezTo>
                    <a:pt x="1336" y="849"/>
                    <a:pt x="1396" y="825"/>
                    <a:pt x="1442" y="772"/>
                  </a:cubicBezTo>
                  <a:cubicBezTo>
                    <a:pt x="1442" y="763"/>
                    <a:pt x="1451" y="744"/>
                    <a:pt x="1451" y="735"/>
                  </a:cubicBezTo>
                  <a:lnTo>
                    <a:pt x="1451" y="633"/>
                  </a:lnTo>
                  <a:cubicBezTo>
                    <a:pt x="1498" y="623"/>
                    <a:pt x="1535" y="605"/>
                    <a:pt x="1563" y="567"/>
                  </a:cubicBezTo>
                  <a:cubicBezTo>
                    <a:pt x="1572" y="558"/>
                    <a:pt x="1581" y="540"/>
                    <a:pt x="1581" y="530"/>
                  </a:cubicBezTo>
                  <a:lnTo>
                    <a:pt x="1581" y="400"/>
                  </a:lnTo>
                  <a:lnTo>
                    <a:pt x="1544" y="437"/>
                  </a:lnTo>
                  <a:cubicBezTo>
                    <a:pt x="1516" y="428"/>
                    <a:pt x="1498" y="419"/>
                    <a:pt x="1479" y="419"/>
                  </a:cubicBezTo>
                  <a:cubicBezTo>
                    <a:pt x="1419" y="405"/>
                    <a:pt x="1356" y="398"/>
                    <a:pt x="1294" y="398"/>
                  </a:cubicBezTo>
                  <a:cubicBezTo>
                    <a:pt x="1233" y="398"/>
                    <a:pt x="1172" y="405"/>
                    <a:pt x="1117" y="419"/>
                  </a:cubicBezTo>
                  <a:cubicBezTo>
                    <a:pt x="1210" y="381"/>
                    <a:pt x="1293" y="326"/>
                    <a:pt x="1358" y="251"/>
                  </a:cubicBezTo>
                  <a:cubicBezTo>
                    <a:pt x="1368" y="233"/>
                    <a:pt x="1368" y="214"/>
                    <a:pt x="1368" y="195"/>
                  </a:cubicBezTo>
                  <a:lnTo>
                    <a:pt x="1368" y="84"/>
                  </a:lnTo>
                  <a:lnTo>
                    <a:pt x="1321" y="121"/>
                  </a:lnTo>
                  <a:cubicBezTo>
                    <a:pt x="1303" y="112"/>
                    <a:pt x="1275" y="102"/>
                    <a:pt x="1247" y="93"/>
                  </a:cubicBezTo>
                  <a:cubicBezTo>
                    <a:pt x="1225" y="86"/>
                    <a:pt x="1202" y="82"/>
                    <a:pt x="1180" y="82"/>
                  </a:cubicBezTo>
                  <a:cubicBezTo>
                    <a:pt x="1117" y="82"/>
                    <a:pt x="1055" y="110"/>
                    <a:pt x="1014" y="158"/>
                  </a:cubicBezTo>
                  <a:cubicBezTo>
                    <a:pt x="1051" y="102"/>
                    <a:pt x="1005" y="28"/>
                    <a:pt x="903" y="10"/>
                  </a:cubicBezTo>
                  <a:cubicBezTo>
                    <a:pt x="881" y="3"/>
                    <a:pt x="858" y="0"/>
                    <a:pt x="835" y="0"/>
                  </a:cubicBezTo>
                  <a:close/>
                </a:path>
              </a:pathLst>
            </a:custGeom>
            <a:solidFill>
              <a:srgbClr val="E9B5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42"/>
            <p:cNvSpPr/>
            <p:nvPr/>
          </p:nvSpPr>
          <p:spPr>
            <a:xfrm>
              <a:off x="3185352" y="5547570"/>
              <a:ext cx="179231" cy="110254"/>
            </a:xfrm>
            <a:custGeom>
              <a:avLst/>
              <a:gdLst/>
              <a:ahLst/>
              <a:cxnLst/>
              <a:rect l="l" t="t" r="r" b="b"/>
              <a:pathLst>
                <a:path w="1637" h="1007" extrusionOk="0">
                  <a:moveTo>
                    <a:pt x="840" y="1"/>
                  </a:moveTo>
                  <a:cubicBezTo>
                    <a:pt x="696" y="1"/>
                    <a:pt x="584" y="176"/>
                    <a:pt x="679" y="317"/>
                  </a:cubicBezTo>
                  <a:cubicBezTo>
                    <a:pt x="604" y="243"/>
                    <a:pt x="511" y="187"/>
                    <a:pt x="409" y="159"/>
                  </a:cubicBezTo>
                  <a:cubicBezTo>
                    <a:pt x="387" y="152"/>
                    <a:pt x="365" y="148"/>
                    <a:pt x="342" y="148"/>
                  </a:cubicBezTo>
                  <a:cubicBezTo>
                    <a:pt x="279" y="148"/>
                    <a:pt x="215" y="176"/>
                    <a:pt x="167" y="224"/>
                  </a:cubicBezTo>
                  <a:cubicBezTo>
                    <a:pt x="134" y="283"/>
                    <a:pt x="168" y="341"/>
                    <a:pt x="250" y="366"/>
                  </a:cubicBezTo>
                  <a:lnTo>
                    <a:pt x="250" y="366"/>
                  </a:lnTo>
                  <a:cubicBezTo>
                    <a:pt x="235" y="363"/>
                    <a:pt x="221" y="362"/>
                    <a:pt x="207" y="362"/>
                  </a:cubicBezTo>
                  <a:cubicBezTo>
                    <a:pt x="140" y="362"/>
                    <a:pt x="78" y="390"/>
                    <a:pt x="37" y="438"/>
                  </a:cubicBezTo>
                  <a:cubicBezTo>
                    <a:pt x="0" y="503"/>
                    <a:pt x="47" y="568"/>
                    <a:pt x="139" y="587"/>
                  </a:cubicBezTo>
                  <a:cubicBezTo>
                    <a:pt x="200" y="601"/>
                    <a:pt x="260" y="608"/>
                    <a:pt x="321" y="608"/>
                  </a:cubicBezTo>
                  <a:cubicBezTo>
                    <a:pt x="381" y="608"/>
                    <a:pt x="442" y="601"/>
                    <a:pt x="502" y="587"/>
                  </a:cubicBezTo>
                  <a:lnTo>
                    <a:pt x="502" y="587"/>
                  </a:lnTo>
                  <a:cubicBezTo>
                    <a:pt x="409" y="624"/>
                    <a:pt x="325" y="680"/>
                    <a:pt x="260" y="754"/>
                  </a:cubicBezTo>
                  <a:cubicBezTo>
                    <a:pt x="223" y="819"/>
                    <a:pt x="270" y="884"/>
                    <a:pt x="363" y="903"/>
                  </a:cubicBezTo>
                  <a:cubicBezTo>
                    <a:pt x="387" y="910"/>
                    <a:pt x="411" y="914"/>
                    <a:pt x="435" y="914"/>
                  </a:cubicBezTo>
                  <a:cubicBezTo>
                    <a:pt x="502" y="914"/>
                    <a:pt x="563" y="886"/>
                    <a:pt x="604" y="838"/>
                  </a:cubicBezTo>
                  <a:lnTo>
                    <a:pt x="604" y="838"/>
                  </a:lnTo>
                  <a:cubicBezTo>
                    <a:pt x="567" y="903"/>
                    <a:pt x="614" y="968"/>
                    <a:pt x="716" y="987"/>
                  </a:cubicBezTo>
                  <a:cubicBezTo>
                    <a:pt x="744" y="1000"/>
                    <a:pt x="772" y="1006"/>
                    <a:pt x="799" y="1006"/>
                  </a:cubicBezTo>
                  <a:cubicBezTo>
                    <a:pt x="942" y="1006"/>
                    <a:pt x="1052" y="839"/>
                    <a:pt x="958" y="698"/>
                  </a:cubicBezTo>
                  <a:lnTo>
                    <a:pt x="958" y="698"/>
                  </a:lnTo>
                  <a:cubicBezTo>
                    <a:pt x="1032" y="773"/>
                    <a:pt x="1125" y="829"/>
                    <a:pt x="1228" y="847"/>
                  </a:cubicBezTo>
                  <a:cubicBezTo>
                    <a:pt x="1249" y="855"/>
                    <a:pt x="1272" y="858"/>
                    <a:pt x="1294" y="858"/>
                  </a:cubicBezTo>
                  <a:cubicBezTo>
                    <a:pt x="1357" y="858"/>
                    <a:pt x="1419" y="830"/>
                    <a:pt x="1460" y="782"/>
                  </a:cubicBezTo>
                  <a:cubicBezTo>
                    <a:pt x="1496" y="728"/>
                    <a:pt x="1453" y="665"/>
                    <a:pt x="1365" y="636"/>
                  </a:cubicBezTo>
                  <a:lnTo>
                    <a:pt x="1365" y="636"/>
                  </a:lnTo>
                  <a:cubicBezTo>
                    <a:pt x="1384" y="641"/>
                    <a:pt x="1404" y="644"/>
                    <a:pt x="1425" y="644"/>
                  </a:cubicBezTo>
                  <a:cubicBezTo>
                    <a:pt x="1488" y="644"/>
                    <a:pt x="1551" y="616"/>
                    <a:pt x="1599" y="568"/>
                  </a:cubicBezTo>
                  <a:cubicBezTo>
                    <a:pt x="1637" y="512"/>
                    <a:pt x="1590" y="447"/>
                    <a:pt x="1497" y="419"/>
                  </a:cubicBezTo>
                  <a:cubicBezTo>
                    <a:pt x="1437" y="410"/>
                    <a:pt x="1374" y="406"/>
                    <a:pt x="1311" y="406"/>
                  </a:cubicBezTo>
                  <a:cubicBezTo>
                    <a:pt x="1248" y="406"/>
                    <a:pt x="1186" y="410"/>
                    <a:pt x="1125" y="419"/>
                  </a:cubicBezTo>
                  <a:cubicBezTo>
                    <a:pt x="1228" y="392"/>
                    <a:pt x="1311" y="336"/>
                    <a:pt x="1376" y="252"/>
                  </a:cubicBezTo>
                  <a:cubicBezTo>
                    <a:pt x="1413" y="196"/>
                    <a:pt x="1367" y="131"/>
                    <a:pt x="1265" y="103"/>
                  </a:cubicBezTo>
                  <a:cubicBezTo>
                    <a:pt x="1243" y="96"/>
                    <a:pt x="1220" y="93"/>
                    <a:pt x="1198" y="93"/>
                  </a:cubicBezTo>
                  <a:cubicBezTo>
                    <a:pt x="1134" y="93"/>
                    <a:pt x="1071" y="120"/>
                    <a:pt x="1023" y="168"/>
                  </a:cubicBezTo>
                  <a:cubicBezTo>
                    <a:pt x="1060" y="113"/>
                    <a:pt x="1014" y="48"/>
                    <a:pt x="921" y="20"/>
                  </a:cubicBezTo>
                  <a:cubicBezTo>
                    <a:pt x="893" y="7"/>
                    <a:pt x="866" y="1"/>
                    <a:pt x="84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42"/>
            <p:cNvSpPr/>
            <p:nvPr/>
          </p:nvSpPr>
          <p:spPr>
            <a:xfrm>
              <a:off x="3283016" y="5632095"/>
              <a:ext cx="278098" cy="130509"/>
            </a:xfrm>
            <a:custGeom>
              <a:avLst/>
              <a:gdLst/>
              <a:ahLst/>
              <a:cxnLst/>
              <a:rect l="l" t="t" r="r" b="b"/>
              <a:pathLst>
                <a:path w="2540" h="1192" extrusionOk="0">
                  <a:moveTo>
                    <a:pt x="2539" y="1"/>
                  </a:moveTo>
                  <a:lnTo>
                    <a:pt x="1" y="10"/>
                  </a:lnTo>
                  <a:lnTo>
                    <a:pt x="1" y="382"/>
                  </a:lnTo>
                  <a:cubicBezTo>
                    <a:pt x="1" y="940"/>
                    <a:pt x="670" y="1191"/>
                    <a:pt x="1265" y="1191"/>
                  </a:cubicBezTo>
                  <a:cubicBezTo>
                    <a:pt x="1861" y="1191"/>
                    <a:pt x="2539" y="940"/>
                    <a:pt x="2539" y="382"/>
                  </a:cubicBezTo>
                  <a:lnTo>
                    <a:pt x="253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42"/>
            <p:cNvSpPr/>
            <p:nvPr/>
          </p:nvSpPr>
          <p:spPr>
            <a:xfrm>
              <a:off x="3283016" y="5546585"/>
              <a:ext cx="278098" cy="176275"/>
            </a:xfrm>
            <a:custGeom>
              <a:avLst/>
              <a:gdLst/>
              <a:ahLst/>
              <a:cxnLst/>
              <a:rect l="l" t="t" r="r" b="b"/>
              <a:pathLst>
                <a:path w="2540" h="1610" extrusionOk="0">
                  <a:moveTo>
                    <a:pt x="1256" y="1"/>
                  </a:moveTo>
                  <a:cubicBezTo>
                    <a:pt x="707" y="1"/>
                    <a:pt x="1" y="233"/>
                    <a:pt x="1" y="791"/>
                  </a:cubicBezTo>
                  <a:cubicBezTo>
                    <a:pt x="1" y="1349"/>
                    <a:pt x="670" y="1609"/>
                    <a:pt x="1265" y="1609"/>
                  </a:cubicBezTo>
                  <a:cubicBezTo>
                    <a:pt x="1851" y="1609"/>
                    <a:pt x="2539" y="1358"/>
                    <a:pt x="2539" y="791"/>
                  </a:cubicBezTo>
                  <a:cubicBezTo>
                    <a:pt x="2539" y="233"/>
                    <a:pt x="1833" y="1"/>
                    <a:pt x="125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42"/>
            <p:cNvSpPr/>
            <p:nvPr/>
          </p:nvSpPr>
          <p:spPr>
            <a:xfrm>
              <a:off x="3298344" y="5553701"/>
              <a:ext cx="246456" cy="155910"/>
            </a:xfrm>
            <a:custGeom>
              <a:avLst/>
              <a:gdLst/>
              <a:ahLst/>
              <a:cxnLst/>
              <a:rect l="l" t="t" r="r" b="b"/>
              <a:pathLst>
                <a:path w="2251" h="1424" extrusionOk="0">
                  <a:moveTo>
                    <a:pt x="1116" y="1"/>
                  </a:moveTo>
                  <a:cubicBezTo>
                    <a:pt x="623" y="1"/>
                    <a:pt x="0" y="205"/>
                    <a:pt x="0" y="698"/>
                  </a:cubicBezTo>
                  <a:cubicBezTo>
                    <a:pt x="0" y="1200"/>
                    <a:pt x="595" y="1424"/>
                    <a:pt x="1125" y="1424"/>
                  </a:cubicBezTo>
                  <a:cubicBezTo>
                    <a:pt x="1655" y="1424"/>
                    <a:pt x="2251" y="1200"/>
                    <a:pt x="2251" y="708"/>
                  </a:cubicBezTo>
                  <a:cubicBezTo>
                    <a:pt x="2251" y="215"/>
                    <a:pt x="1628" y="1"/>
                    <a:pt x="11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42"/>
            <p:cNvSpPr/>
            <p:nvPr/>
          </p:nvSpPr>
          <p:spPr>
            <a:xfrm>
              <a:off x="3298344" y="5553701"/>
              <a:ext cx="246456" cy="85619"/>
            </a:xfrm>
            <a:custGeom>
              <a:avLst/>
              <a:gdLst/>
              <a:ahLst/>
              <a:cxnLst/>
              <a:rect l="l" t="t" r="r" b="b"/>
              <a:pathLst>
                <a:path w="2251" h="782" extrusionOk="0">
                  <a:moveTo>
                    <a:pt x="1116" y="1"/>
                  </a:moveTo>
                  <a:cubicBezTo>
                    <a:pt x="605" y="1"/>
                    <a:pt x="0" y="205"/>
                    <a:pt x="0" y="708"/>
                  </a:cubicBezTo>
                  <a:cubicBezTo>
                    <a:pt x="0" y="726"/>
                    <a:pt x="0" y="754"/>
                    <a:pt x="0" y="773"/>
                  </a:cubicBezTo>
                  <a:cubicBezTo>
                    <a:pt x="65" y="336"/>
                    <a:pt x="651" y="140"/>
                    <a:pt x="1116" y="140"/>
                  </a:cubicBezTo>
                  <a:cubicBezTo>
                    <a:pt x="1600" y="140"/>
                    <a:pt x="2195" y="336"/>
                    <a:pt x="2251" y="782"/>
                  </a:cubicBezTo>
                  <a:lnTo>
                    <a:pt x="2251" y="708"/>
                  </a:lnTo>
                  <a:cubicBezTo>
                    <a:pt x="2251" y="215"/>
                    <a:pt x="1618" y="1"/>
                    <a:pt x="1116" y="1"/>
                  </a:cubicBezTo>
                  <a:close/>
                </a:path>
              </a:pathLst>
            </a:custGeom>
            <a:solidFill>
              <a:srgbClr val="DCB2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42"/>
            <p:cNvSpPr/>
            <p:nvPr/>
          </p:nvSpPr>
          <p:spPr>
            <a:xfrm>
              <a:off x="3336008" y="5588409"/>
              <a:ext cx="173209" cy="108174"/>
            </a:xfrm>
            <a:custGeom>
              <a:avLst/>
              <a:gdLst/>
              <a:ahLst/>
              <a:cxnLst/>
              <a:rect l="l" t="t" r="r" b="b"/>
              <a:pathLst>
                <a:path w="1582" h="988" extrusionOk="0">
                  <a:moveTo>
                    <a:pt x="1349" y="632"/>
                  </a:moveTo>
                  <a:cubicBezTo>
                    <a:pt x="1367" y="632"/>
                    <a:pt x="1386" y="636"/>
                    <a:pt x="1404" y="636"/>
                  </a:cubicBezTo>
                  <a:cubicBezTo>
                    <a:pt x="1414" y="636"/>
                    <a:pt x="1423" y="635"/>
                    <a:pt x="1432" y="632"/>
                  </a:cubicBezTo>
                  <a:lnTo>
                    <a:pt x="1432" y="632"/>
                  </a:lnTo>
                  <a:lnTo>
                    <a:pt x="1414" y="660"/>
                  </a:lnTo>
                  <a:cubicBezTo>
                    <a:pt x="1395" y="642"/>
                    <a:pt x="1367" y="632"/>
                    <a:pt x="1349" y="632"/>
                  </a:cubicBezTo>
                  <a:close/>
                  <a:moveTo>
                    <a:pt x="949" y="688"/>
                  </a:moveTo>
                  <a:lnTo>
                    <a:pt x="958" y="697"/>
                  </a:lnTo>
                  <a:lnTo>
                    <a:pt x="949" y="707"/>
                  </a:lnTo>
                  <a:lnTo>
                    <a:pt x="949" y="688"/>
                  </a:lnTo>
                  <a:close/>
                  <a:moveTo>
                    <a:pt x="841" y="0"/>
                  </a:moveTo>
                  <a:cubicBezTo>
                    <a:pt x="791" y="0"/>
                    <a:pt x="742" y="15"/>
                    <a:pt x="698" y="46"/>
                  </a:cubicBezTo>
                  <a:lnTo>
                    <a:pt x="642" y="56"/>
                  </a:lnTo>
                  <a:lnTo>
                    <a:pt x="642" y="149"/>
                  </a:lnTo>
                  <a:cubicBezTo>
                    <a:pt x="633" y="205"/>
                    <a:pt x="642" y="251"/>
                    <a:pt x="661" y="298"/>
                  </a:cubicBezTo>
                  <a:cubicBezTo>
                    <a:pt x="586" y="223"/>
                    <a:pt x="493" y="177"/>
                    <a:pt x="391" y="149"/>
                  </a:cubicBezTo>
                  <a:cubicBezTo>
                    <a:pt x="369" y="143"/>
                    <a:pt x="347" y="139"/>
                    <a:pt x="326" y="139"/>
                  </a:cubicBezTo>
                  <a:cubicBezTo>
                    <a:pt x="282" y="139"/>
                    <a:pt x="239" y="152"/>
                    <a:pt x="196" y="177"/>
                  </a:cubicBezTo>
                  <a:lnTo>
                    <a:pt x="140" y="130"/>
                  </a:lnTo>
                  <a:lnTo>
                    <a:pt x="140" y="251"/>
                  </a:lnTo>
                  <a:cubicBezTo>
                    <a:pt x="140" y="298"/>
                    <a:pt x="186" y="344"/>
                    <a:pt x="261" y="363"/>
                  </a:cubicBezTo>
                  <a:cubicBezTo>
                    <a:pt x="237" y="359"/>
                    <a:pt x="213" y="357"/>
                    <a:pt x="189" y="357"/>
                  </a:cubicBezTo>
                  <a:cubicBezTo>
                    <a:pt x="148" y="357"/>
                    <a:pt x="107" y="364"/>
                    <a:pt x="65" y="381"/>
                  </a:cubicBezTo>
                  <a:lnTo>
                    <a:pt x="0" y="344"/>
                  </a:lnTo>
                  <a:lnTo>
                    <a:pt x="0" y="474"/>
                  </a:lnTo>
                  <a:cubicBezTo>
                    <a:pt x="0" y="521"/>
                    <a:pt x="47" y="558"/>
                    <a:pt x="121" y="577"/>
                  </a:cubicBezTo>
                  <a:cubicBezTo>
                    <a:pt x="182" y="590"/>
                    <a:pt x="242" y="597"/>
                    <a:pt x="303" y="597"/>
                  </a:cubicBezTo>
                  <a:cubicBezTo>
                    <a:pt x="363" y="597"/>
                    <a:pt x="423" y="590"/>
                    <a:pt x="484" y="577"/>
                  </a:cubicBezTo>
                  <a:lnTo>
                    <a:pt x="484" y="577"/>
                  </a:lnTo>
                  <a:cubicBezTo>
                    <a:pt x="409" y="604"/>
                    <a:pt x="344" y="642"/>
                    <a:pt x="289" y="688"/>
                  </a:cubicBezTo>
                  <a:lnTo>
                    <a:pt x="223" y="660"/>
                  </a:lnTo>
                  <a:lnTo>
                    <a:pt x="223" y="772"/>
                  </a:lnTo>
                  <a:cubicBezTo>
                    <a:pt x="223" y="828"/>
                    <a:pt x="270" y="874"/>
                    <a:pt x="344" y="893"/>
                  </a:cubicBezTo>
                  <a:cubicBezTo>
                    <a:pt x="366" y="900"/>
                    <a:pt x="389" y="903"/>
                    <a:pt x="411" y="903"/>
                  </a:cubicBezTo>
                  <a:cubicBezTo>
                    <a:pt x="475" y="903"/>
                    <a:pt x="538" y="876"/>
                    <a:pt x="586" y="828"/>
                  </a:cubicBezTo>
                  <a:lnTo>
                    <a:pt x="586" y="828"/>
                  </a:lnTo>
                  <a:cubicBezTo>
                    <a:pt x="549" y="883"/>
                    <a:pt x="595" y="949"/>
                    <a:pt x="688" y="976"/>
                  </a:cubicBezTo>
                  <a:cubicBezTo>
                    <a:pt x="710" y="984"/>
                    <a:pt x="733" y="987"/>
                    <a:pt x="755" y="987"/>
                  </a:cubicBezTo>
                  <a:cubicBezTo>
                    <a:pt x="819" y="987"/>
                    <a:pt x="882" y="959"/>
                    <a:pt x="930" y="911"/>
                  </a:cubicBezTo>
                  <a:cubicBezTo>
                    <a:pt x="949" y="883"/>
                    <a:pt x="958" y="856"/>
                    <a:pt x="958" y="828"/>
                  </a:cubicBezTo>
                  <a:lnTo>
                    <a:pt x="958" y="707"/>
                  </a:lnTo>
                  <a:cubicBezTo>
                    <a:pt x="1023" y="772"/>
                    <a:pt x="1107" y="818"/>
                    <a:pt x="1200" y="837"/>
                  </a:cubicBezTo>
                  <a:cubicBezTo>
                    <a:pt x="1222" y="844"/>
                    <a:pt x="1244" y="848"/>
                    <a:pt x="1267" y="848"/>
                  </a:cubicBezTo>
                  <a:cubicBezTo>
                    <a:pt x="1330" y="848"/>
                    <a:pt x="1394" y="820"/>
                    <a:pt x="1442" y="772"/>
                  </a:cubicBezTo>
                  <a:cubicBezTo>
                    <a:pt x="1451" y="763"/>
                    <a:pt x="1451" y="744"/>
                    <a:pt x="1451" y="735"/>
                  </a:cubicBezTo>
                  <a:lnTo>
                    <a:pt x="1451" y="632"/>
                  </a:lnTo>
                  <a:cubicBezTo>
                    <a:pt x="1497" y="623"/>
                    <a:pt x="1544" y="595"/>
                    <a:pt x="1572" y="558"/>
                  </a:cubicBezTo>
                  <a:cubicBezTo>
                    <a:pt x="1572" y="549"/>
                    <a:pt x="1581" y="539"/>
                    <a:pt x="1581" y="521"/>
                  </a:cubicBezTo>
                  <a:lnTo>
                    <a:pt x="1581" y="400"/>
                  </a:lnTo>
                  <a:lnTo>
                    <a:pt x="1544" y="437"/>
                  </a:lnTo>
                  <a:cubicBezTo>
                    <a:pt x="1525" y="428"/>
                    <a:pt x="1497" y="418"/>
                    <a:pt x="1479" y="409"/>
                  </a:cubicBezTo>
                  <a:cubicBezTo>
                    <a:pt x="1418" y="400"/>
                    <a:pt x="1358" y="395"/>
                    <a:pt x="1298" y="395"/>
                  </a:cubicBezTo>
                  <a:cubicBezTo>
                    <a:pt x="1237" y="395"/>
                    <a:pt x="1177" y="400"/>
                    <a:pt x="1116" y="409"/>
                  </a:cubicBezTo>
                  <a:cubicBezTo>
                    <a:pt x="1209" y="381"/>
                    <a:pt x="1293" y="325"/>
                    <a:pt x="1358" y="242"/>
                  </a:cubicBezTo>
                  <a:cubicBezTo>
                    <a:pt x="1367" y="232"/>
                    <a:pt x="1377" y="214"/>
                    <a:pt x="1367" y="195"/>
                  </a:cubicBezTo>
                  <a:lnTo>
                    <a:pt x="1367" y="84"/>
                  </a:lnTo>
                  <a:lnTo>
                    <a:pt x="1330" y="121"/>
                  </a:lnTo>
                  <a:cubicBezTo>
                    <a:pt x="1302" y="112"/>
                    <a:pt x="1284" y="102"/>
                    <a:pt x="1256" y="93"/>
                  </a:cubicBezTo>
                  <a:cubicBezTo>
                    <a:pt x="1234" y="86"/>
                    <a:pt x="1211" y="82"/>
                    <a:pt x="1189" y="82"/>
                  </a:cubicBezTo>
                  <a:cubicBezTo>
                    <a:pt x="1125" y="82"/>
                    <a:pt x="1062" y="110"/>
                    <a:pt x="1014" y="158"/>
                  </a:cubicBezTo>
                  <a:cubicBezTo>
                    <a:pt x="1051" y="102"/>
                    <a:pt x="1005" y="28"/>
                    <a:pt x="912" y="9"/>
                  </a:cubicBezTo>
                  <a:cubicBezTo>
                    <a:pt x="888" y="3"/>
                    <a:pt x="865" y="0"/>
                    <a:pt x="841" y="0"/>
                  </a:cubicBezTo>
                  <a:close/>
                </a:path>
              </a:pathLst>
            </a:custGeom>
            <a:solidFill>
              <a:srgbClr val="E9B5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42"/>
            <p:cNvSpPr/>
            <p:nvPr/>
          </p:nvSpPr>
          <p:spPr>
            <a:xfrm>
              <a:off x="3335023" y="5574942"/>
              <a:ext cx="178246" cy="109378"/>
            </a:xfrm>
            <a:custGeom>
              <a:avLst/>
              <a:gdLst/>
              <a:ahLst/>
              <a:cxnLst/>
              <a:rect l="l" t="t" r="r" b="b"/>
              <a:pathLst>
                <a:path w="1628" h="999" extrusionOk="0">
                  <a:moveTo>
                    <a:pt x="848" y="1"/>
                  </a:moveTo>
                  <a:cubicBezTo>
                    <a:pt x="782" y="1"/>
                    <a:pt x="720" y="28"/>
                    <a:pt x="679" y="76"/>
                  </a:cubicBezTo>
                  <a:cubicBezTo>
                    <a:pt x="632" y="151"/>
                    <a:pt x="632" y="235"/>
                    <a:pt x="679" y="309"/>
                  </a:cubicBezTo>
                  <a:cubicBezTo>
                    <a:pt x="604" y="235"/>
                    <a:pt x="511" y="179"/>
                    <a:pt x="409" y="160"/>
                  </a:cubicBezTo>
                  <a:cubicBezTo>
                    <a:pt x="387" y="153"/>
                    <a:pt x="365" y="149"/>
                    <a:pt x="342" y="149"/>
                  </a:cubicBezTo>
                  <a:cubicBezTo>
                    <a:pt x="279" y="149"/>
                    <a:pt x="215" y="177"/>
                    <a:pt x="167" y="225"/>
                  </a:cubicBezTo>
                  <a:cubicBezTo>
                    <a:pt x="131" y="280"/>
                    <a:pt x="174" y="343"/>
                    <a:pt x="263" y="372"/>
                  </a:cubicBezTo>
                  <a:lnTo>
                    <a:pt x="263" y="372"/>
                  </a:lnTo>
                  <a:cubicBezTo>
                    <a:pt x="243" y="366"/>
                    <a:pt x="223" y="363"/>
                    <a:pt x="203" y="363"/>
                  </a:cubicBezTo>
                  <a:cubicBezTo>
                    <a:pt x="140" y="363"/>
                    <a:pt x="78" y="391"/>
                    <a:pt x="37" y="439"/>
                  </a:cubicBezTo>
                  <a:cubicBezTo>
                    <a:pt x="0" y="495"/>
                    <a:pt x="46" y="560"/>
                    <a:pt x="139" y="588"/>
                  </a:cubicBezTo>
                  <a:cubicBezTo>
                    <a:pt x="200" y="597"/>
                    <a:pt x="260" y="602"/>
                    <a:pt x="321" y="602"/>
                  </a:cubicBezTo>
                  <a:cubicBezTo>
                    <a:pt x="381" y="602"/>
                    <a:pt x="442" y="597"/>
                    <a:pt x="502" y="588"/>
                  </a:cubicBezTo>
                  <a:lnTo>
                    <a:pt x="502" y="588"/>
                  </a:lnTo>
                  <a:cubicBezTo>
                    <a:pt x="409" y="616"/>
                    <a:pt x="325" y="672"/>
                    <a:pt x="260" y="755"/>
                  </a:cubicBezTo>
                  <a:cubicBezTo>
                    <a:pt x="223" y="811"/>
                    <a:pt x="270" y="876"/>
                    <a:pt x="363" y="904"/>
                  </a:cubicBezTo>
                  <a:cubicBezTo>
                    <a:pt x="385" y="911"/>
                    <a:pt x="407" y="915"/>
                    <a:pt x="430" y="915"/>
                  </a:cubicBezTo>
                  <a:cubicBezTo>
                    <a:pt x="493" y="915"/>
                    <a:pt x="556" y="887"/>
                    <a:pt x="604" y="839"/>
                  </a:cubicBezTo>
                  <a:lnTo>
                    <a:pt x="604" y="839"/>
                  </a:lnTo>
                  <a:cubicBezTo>
                    <a:pt x="567" y="895"/>
                    <a:pt x="614" y="960"/>
                    <a:pt x="707" y="988"/>
                  </a:cubicBezTo>
                  <a:cubicBezTo>
                    <a:pt x="731" y="995"/>
                    <a:pt x="755" y="999"/>
                    <a:pt x="779" y="999"/>
                  </a:cubicBezTo>
                  <a:cubicBezTo>
                    <a:pt x="846" y="999"/>
                    <a:pt x="907" y="971"/>
                    <a:pt x="949" y="923"/>
                  </a:cubicBezTo>
                  <a:cubicBezTo>
                    <a:pt x="986" y="848"/>
                    <a:pt x="986" y="765"/>
                    <a:pt x="949" y="700"/>
                  </a:cubicBezTo>
                  <a:lnTo>
                    <a:pt x="949" y="700"/>
                  </a:lnTo>
                  <a:cubicBezTo>
                    <a:pt x="1023" y="774"/>
                    <a:pt x="1116" y="820"/>
                    <a:pt x="1218" y="848"/>
                  </a:cubicBezTo>
                  <a:cubicBezTo>
                    <a:pt x="1240" y="856"/>
                    <a:pt x="1263" y="859"/>
                    <a:pt x="1285" y="859"/>
                  </a:cubicBezTo>
                  <a:cubicBezTo>
                    <a:pt x="1349" y="859"/>
                    <a:pt x="1412" y="831"/>
                    <a:pt x="1460" y="783"/>
                  </a:cubicBezTo>
                  <a:cubicBezTo>
                    <a:pt x="1493" y="725"/>
                    <a:pt x="1459" y="666"/>
                    <a:pt x="1384" y="641"/>
                  </a:cubicBezTo>
                  <a:lnTo>
                    <a:pt x="1384" y="641"/>
                  </a:lnTo>
                  <a:cubicBezTo>
                    <a:pt x="1398" y="644"/>
                    <a:pt x="1411" y="645"/>
                    <a:pt x="1424" y="645"/>
                  </a:cubicBezTo>
                  <a:cubicBezTo>
                    <a:pt x="1487" y="645"/>
                    <a:pt x="1549" y="617"/>
                    <a:pt x="1590" y="569"/>
                  </a:cubicBezTo>
                  <a:cubicBezTo>
                    <a:pt x="1627" y="504"/>
                    <a:pt x="1590" y="439"/>
                    <a:pt x="1488" y="411"/>
                  </a:cubicBezTo>
                  <a:cubicBezTo>
                    <a:pt x="1427" y="397"/>
                    <a:pt x="1367" y="390"/>
                    <a:pt x="1307" y="390"/>
                  </a:cubicBezTo>
                  <a:cubicBezTo>
                    <a:pt x="1246" y="390"/>
                    <a:pt x="1186" y="397"/>
                    <a:pt x="1125" y="411"/>
                  </a:cubicBezTo>
                  <a:cubicBezTo>
                    <a:pt x="1218" y="383"/>
                    <a:pt x="1302" y="328"/>
                    <a:pt x="1367" y="244"/>
                  </a:cubicBezTo>
                  <a:cubicBezTo>
                    <a:pt x="1404" y="188"/>
                    <a:pt x="1358" y="123"/>
                    <a:pt x="1265" y="95"/>
                  </a:cubicBezTo>
                  <a:cubicBezTo>
                    <a:pt x="1243" y="88"/>
                    <a:pt x="1220" y="84"/>
                    <a:pt x="1198" y="84"/>
                  </a:cubicBezTo>
                  <a:cubicBezTo>
                    <a:pt x="1134" y="84"/>
                    <a:pt x="1071" y="112"/>
                    <a:pt x="1023" y="160"/>
                  </a:cubicBezTo>
                  <a:cubicBezTo>
                    <a:pt x="1060" y="104"/>
                    <a:pt x="1014" y="39"/>
                    <a:pt x="921" y="11"/>
                  </a:cubicBezTo>
                  <a:cubicBezTo>
                    <a:pt x="896" y="4"/>
                    <a:pt x="872" y="1"/>
                    <a:pt x="84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1_1_1_1">
    <p:spTree>
      <p:nvGrpSpPr>
        <p:cNvPr id="1" name="Shape 1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8" name="Google Shape;1198;p43"/>
          <p:cNvGrpSpPr/>
          <p:nvPr/>
        </p:nvGrpSpPr>
        <p:grpSpPr>
          <a:xfrm>
            <a:off x="-260016" y="3678122"/>
            <a:ext cx="9385943" cy="2768372"/>
            <a:chOff x="-183816" y="3601922"/>
            <a:chExt cx="9385943" cy="2768372"/>
          </a:xfrm>
        </p:grpSpPr>
        <p:sp>
          <p:nvSpPr>
            <p:cNvPr id="1199" name="Google Shape;1199;p43"/>
            <p:cNvSpPr/>
            <p:nvPr/>
          </p:nvSpPr>
          <p:spPr>
            <a:xfrm>
              <a:off x="-58157" y="3601922"/>
              <a:ext cx="9260284" cy="998078"/>
            </a:xfrm>
            <a:custGeom>
              <a:avLst/>
              <a:gdLst/>
              <a:ahLst/>
              <a:cxnLst/>
              <a:rect l="l" t="t" r="r" b="b"/>
              <a:pathLst>
                <a:path w="42064" h="9892" extrusionOk="0">
                  <a:moveTo>
                    <a:pt x="42064" y="0"/>
                  </a:moveTo>
                  <a:cubicBezTo>
                    <a:pt x="38336" y="5162"/>
                    <a:pt x="34610" y="6811"/>
                    <a:pt x="30887" y="6811"/>
                  </a:cubicBezTo>
                  <a:cubicBezTo>
                    <a:pt x="24306" y="6811"/>
                    <a:pt x="17731" y="1662"/>
                    <a:pt x="11157" y="1662"/>
                  </a:cubicBezTo>
                  <a:cubicBezTo>
                    <a:pt x="7438" y="1662"/>
                    <a:pt x="3719" y="3311"/>
                    <a:pt x="0" y="8473"/>
                  </a:cubicBezTo>
                  <a:lnTo>
                    <a:pt x="0" y="9440"/>
                  </a:lnTo>
                  <a:cubicBezTo>
                    <a:pt x="3447" y="4886"/>
                    <a:pt x="6894" y="3351"/>
                    <a:pt x="10341" y="3351"/>
                  </a:cubicBezTo>
                  <a:cubicBezTo>
                    <a:pt x="17458" y="3351"/>
                    <a:pt x="24578" y="9892"/>
                    <a:pt x="31704" y="9892"/>
                  </a:cubicBezTo>
                  <a:cubicBezTo>
                    <a:pt x="35156" y="9892"/>
                    <a:pt x="38609" y="8358"/>
                    <a:pt x="42064" y="3803"/>
                  </a:cubicBezTo>
                  <a:lnTo>
                    <a:pt x="4206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43"/>
            <p:cNvSpPr/>
            <p:nvPr/>
          </p:nvSpPr>
          <p:spPr>
            <a:xfrm>
              <a:off x="-58157" y="3940032"/>
              <a:ext cx="9260284" cy="976688"/>
            </a:xfrm>
            <a:custGeom>
              <a:avLst/>
              <a:gdLst/>
              <a:ahLst/>
              <a:cxnLst/>
              <a:rect l="l" t="t" r="r" b="b"/>
              <a:pathLst>
                <a:path w="42064" h="9680" extrusionOk="0">
                  <a:moveTo>
                    <a:pt x="10341" y="0"/>
                  </a:moveTo>
                  <a:cubicBezTo>
                    <a:pt x="6894" y="0"/>
                    <a:pt x="3447" y="1535"/>
                    <a:pt x="0" y="6089"/>
                  </a:cubicBezTo>
                  <a:lnTo>
                    <a:pt x="0" y="7090"/>
                  </a:lnTo>
                  <a:cubicBezTo>
                    <a:pt x="3198" y="3078"/>
                    <a:pt x="6395" y="1665"/>
                    <a:pt x="9593" y="1665"/>
                  </a:cubicBezTo>
                  <a:cubicBezTo>
                    <a:pt x="17209" y="1665"/>
                    <a:pt x="24827" y="9679"/>
                    <a:pt x="32453" y="9679"/>
                  </a:cubicBezTo>
                  <a:cubicBezTo>
                    <a:pt x="35655" y="9679"/>
                    <a:pt x="38859" y="8267"/>
                    <a:pt x="42064" y="4255"/>
                  </a:cubicBezTo>
                  <a:lnTo>
                    <a:pt x="42064" y="452"/>
                  </a:lnTo>
                  <a:cubicBezTo>
                    <a:pt x="38609" y="5007"/>
                    <a:pt x="35156" y="6541"/>
                    <a:pt x="31704" y="6541"/>
                  </a:cubicBezTo>
                  <a:cubicBezTo>
                    <a:pt x="24578" y="6541"/>
                    <a:pt x="17458" y="0"/>
                    <a:pt x="103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43"/>
            <p:cNvSpPr/>
            <p:nvPr/>
          </p:nvSpPr>
          <p:spPr>
            <a:xfrm>
              <a:off x="-58157" y="4108028"/>
              <a:ext cx="9260284" cy="1130254"/>
            </a:xfrm>
            <a:custGeom>
              <a:avLst/>
              <a:gdLst/>
              <a:ahLst/>
              <a:cxnLst/>
              <a:rect l="l" t="t" r="r" b="b"/>
              <a:pathLst>
                <a:path w="42064" h="11202" extrusionOk="0">
                  <a:moveTo>
                    <a:pt x="9593" y="0"/>
                  </a:moveTo>
                  <a:cubicBezTo>
                    <a:pt x="6395" y="0"/>
                    <a:pt x="3198" y="1413"/>
                    <a:pt x="0" y="5425"/>
                  </a:cubicBezTo>
                  <a:lnTo>
                    <a:pt x="0" y="6392"/>
                  </a:lnTo>
                  <a:cubicBezTo>
                    <a:pt x="2958" y="2885"/>
                    <a:pt x="5917" y="1601"/>
                    <a:pt x="8875" y="1601"/>
                  </a:cubicBezTo>
                  <a:cubicBezTo>
                    <a:pt x="16965" y="1601"/>
                    <a:pt x="25057" y="11201"/>
                    <a:pt x="33157" y="11201"/>
                  </a:cubicBezTo>
                  <a:cubicBezTo>
                    <a:pt x="36125" y="11201"/>
                    <a:pt x="39093" y="9913"/>
                    <a:pt x="42064" y="6392"/>
                  </a:cubicBezTo>
                  <a:lnTo>
                    <a:pt x="42064" y="2590"/>
                  </a:lnTo>
                  <a:cubicBezTo>
                    <a:pt x="38859" y="6602"/>
                    <a:pt x="35655" y="8014"/>
                    <a:pt x="32453" y="8014"/>
                  </a:cubicBezTo>
                  <a:cubicBezTo>
                    <a:pt x="24827" y="8014"/>
                    <a:pt x="17209" y="0"/>
                    <a:pt x="959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43"/>
            <p:cNvSpPr/>
            <p:nvPr/>
          </p:nvSpPr>
          <p:spPr>
            <a:xfrm>
              <a:off x="-58157" y="4268153"/>
              <a:ext cx="9260284" cy="1294616"/>
            </a:xfrm>
            <a:custGeom>
              <a:avLst/>
              <a:gdLst/>
              <a:ahLst/>
              <a:cxnLst/>
              <a:rect l="l" t="t" r="r" b="b"/>
              <a:pathLst>
                <a:path w="42064" h="12831" extrusionOk="0">
                  <a:moveTo>
                    <a:pt x="8882" y="0"/>
                  </a:moveTo>
                  <a:cubicBezTo>
                    <a:pt x="5921" y="0"/>
                    <a:pt x="2961" y="1288"/>
                    <a:pt x="0" y="4805"/>
                  </a:cubicBezTo>
                  <a:lnTo>
                    <a:pt x="0" y="5773"/>
                  </a:lnTo>
                  <a:cubicBezTo>
                    <a:pt x="2737" y="2710"/>
                    <a:pt x="5474" y="1550"/>
                    <a:pt x="8211" y="1550"/>
                  </a:cubicBezTo>
                  <a:cubicBezTo>
                    <a:pt x="16748" y="1550"/>
                    <a:pt x="25287" y="12830"/>
                    <a:pt x="33837" y="12830"/>
                  </a:cubicBezTo>
                  <a:cubicBezTo>
                    <a:pt x="36578" y="12830"/>
                    <a:pt x="39320" y="11671"/>
                    <a:pt x="42064" y="8608"/>
                  </a:cubicBezTo>
                  <a:lnTo>
                    <a:pt x="42064" y="4805"/>
                  </a:lnTo>
                  <a:cubicBezTo>
                    <a:pt x="39096" y="8323"/>
                    <a:pt x="36130" y="9611"/>
                    <a:pt x="33165" y="9611"/>
                  </a:cubicBezTo>
                  <a:cubicBezTo>
                    <a:pt x="25064" y="9611"/>
                    <a:pt x="16972" y="0"/>
                    <a:pt x="888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43"/>
            <p:cNvSpPr/>
            <p:nvPr/>
          </p:nvSpPr>
          <p:spPr>
            <a:xfrm>
              <a:off x="-58157" y="4424545"/>
              <a:ext cx="9260284" cy="1468765"/>
            </a:xfrm>
            <a:custGeom>
              <a:avLst/>
              <a:gdLst/>
              <a:ahLst/>
              <a:cxnLst/>
              <a:rect l="l" t="t" r="r" b="b"/>
              <a:pathLst>
                <a:path w="42064" h="14557" extrusionOk="0">
                  <a:moveTo>
                    <a:pt x="8211" y="0"/>
                  </a:moveTo>
                  <a:cubicBezTo>
                    <a:pt x="5474" y="0"/>
                    <a:pt x="2737" y="1160"/>
                    <a:pt x="0" y="4223"/>
                  </a:cubicBezTo>
                  <a:lnTo>
                    <a:pt x="0" y="5224"/>
                  </a:lnTo>
                  <a:cubicBezTo>
                    <a:pt x="2527" y="2564"/>
                    <a:pt x="5054" y="1527"/>
                    <a:pt x="7581" y="1527"/>
                  </a:cubicBezTo>
                  <a:cubicBezTo>
                    <a:pt x="16538" y="1527"/>
                    <a:pt x="25497" y="14557"/>
                    <a:pt x="34468" y="14557"/>
                  </a:cubicBezTo>
                  <a:cubicBezTo>
                    <a:pt x="36999" y="14557"/>
                    <a:pt x="39531" y="13520"/>
                    <a:pt x="42064" y="10861"/>
                  </a:cubicBezTo>
                  <a:lnTo>
                    <a:pt x="42064" y="7058"/>
                  </a:lnTo>
                  <a:cubicBezTo>
                    <a:pt x="39320" y="10121"/>
                    <a:pt x="36578" y="11280"/>
                    <a:pt x="33837" y="11280"/>
                  </a:cubicBezTo>
                  <a:cubicBezTo>
                    <a:pt x="25287" y="11280"/>
                    <a:pt x="16748" y="0"/>
                    <a:pt x="82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43"/>
            <p:cNvSpPr/>
            <p:nvPr/>
          </p:nvSpPr>
          <p:spPr>
            <a:xfrm>
              <a:off x="-58157" y="4578616"/>
              <a:ext cx="9260284" cy="1649271"/>
            </a:xfrm>
            <a:custGeom>
              <a:avLst/>
              <a:gdLst/>
              <a:ahLst/>
              <a:cxnLst/>
              <a:rect l="l" t="t" r="r" b="b"/>
              <a:pathLst>
                <a:path w="42064" h="16346" extrusionOk="0">
                  <a:moveTo>
                    <a:pt x="7581" y="0"/>
                  </a:moveTo>
                  <a:cubicBezTo>
                    <a:pt x="5054" y="0"/>
                    <a:pt x="2527" y="1037"/>
                    <a:pt x="0" y="3697"/>
                  </a:cubicBezTo>
                  <a:lnTo>
                    <a:pt x="0" y="4664"/>
                  </a:lnTo>
                  <a:cubicBezTo>
                    <a:pt x="2324" y="2373"/>
                    <a:pt x="4648" y="1455"/>
                    <a:pt x="6973" y="1455"/>
                  </a:cubicBezTo>
                  <a:cubicBezTo>
                    <a:pt x="16335" y="1455"/>
                    <a:pt x="25700" y="16345"/>
                    <a:pt x="35077" y="16345"/>
                  </a:cubicBezTo>
                  <a:cubicBezTo>
                    <a:pt x="37405" y="16345"/>
                    <a:pt x="39734" y="15428"/>
                    <a:pt x="42064" y="13137"/>
                  </a:cubicBezTo>
                  <a:lnTo>
                    <a:pt x="42064" y="9334"/>
                  </a:lnTo>
                  <a:cubicBezTo>
                    <a:pt x="39531" y="11993"/>
                    <a:pt x="36999" y="13030"/>
                    <a:pt x="34468" y="13030"/>
                  </a:cubicBezTo>
                  <a:cubicBezTo>
                    <a:pt x="25497" y="13030"/>
                    <a:pt x="16538" y="0"/>
                    <a:pt x="758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43"/>
            <p:cNvSpPr/>
            <p:nvPr/>
          </p:nvSpPr>
          <p:spPr>
            <a:xfrm>
              <a:off x="-183816" y="4721024"/>
              <a:ext cx="9260284" cy="1649271"/>
            </a:xfrm>
            <a:custGeom>
              <a:avLst/>
              <a:gdLst/>
              <a:ahLst/>
              <a:cxnLst/>
              <a:rect l="l" t="t" r="r" b="b"/>
              <a:pathLst>
                <a:path w="42064" h="16346" extrusionOk="0">
                  <a:moveTo>
                    <a:pt x="7581" y="0"/>
                  </a:moveTo>
                  <a:cubicBezTo>
                    <a:pt x="5054" y="0"/>
                    <a:pt x="2527" y="1037"/>
                    <a:pt x="0" y="3697"/>
                  </a:cubicBezTo>
                  <a:lnTo>
                    <a:pt x="0" y="4664"/>
                  </a:lnTo>
                  <a:cubicBezTo>
                    <a:pt x="2324" y="2373"/>
                    <a:pt x="4648" y="1455"/>
                    <a:pt x="6973" y="1455"/>
                  </a:cubicBezTo>
                  <a:cubicBezTo>
                    <a:pt x="16335" y="1455"/>
                    <a:pt x="25700" y="16345"/>
                    <a:pt x="35077" y="16345"/>
                  </a:cubicBezTo>
                  <a:cubicBezTo>
                    <a:pt x="37405" y="16345"/>
                    <a:pt x="39734" y="15428"/>
                    <a:pt x="42064" y="13137"/>
                  </a:cubicBezTo>
                  <a:lnTo>
                    <a:pt x="42064" y="9334"/>
                  </a:lnTo>
                  <a:cubicBezTo>
                    <a:pt x="39531" y="11993"/>
                    <a:pt x="36999" y="13030"/>
                    <a:pt x="34468" y="13030"/>
                  </a:cubicBezTo>
                  <a:cubicBezTo>
                    <a:pt x="25497" y="13030"/>
                    <a:pt x="16538" y="0"/>
                    <a:pt x="75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6" name="Google Shape;1206;p43"/>
          <p:cNvGrpSpPr/>
          <p:nvPr/>
        </p:nvGrpSpPr>
        <p:grpSpPr>
          <a:xfrm>
            <a:off x="-188093" y="-141477"/>
            <a:ext cx="9420044" cy="5070299"/>
            <a:chOff x="-188093" y="-370077"/>
            <a:chExt cx="9420044" cy="5070299"/>
          </a:xfrm>
        </p:grpSpPr>
        <p:sp>
          <p:nvSpPr>
            <p:cNvPr id="1207" name="Google Shape;1207;p43"/>
            <p:cNvSpPr/>
            <p:nvPr/>
          </p:nvSpPr>
          <p:spPr>
            <a:xfrm rot="-636707">
              <a:off x="7961364" y="-320840"/>
              <a:ext cx="588260" cy="576347"/>
            </a:xfrm>
            <a:custGeom>
              <a:avLst/>
              <a:gdLst/>
              <a:ahLst/>
              <a:cxnLst/>
              <a:rect l="l" t="t" r="r" b="b"/>
              <a:pathLst>
                <a:path w="21035" h="20609" extrusionOk="0">
                  <a:moveTo>
                    <a:pt x="15928" y="0"/>
                  </a:moveTo>
                  <a:lnTo>
                    <a:pt x="9727" y="4013"/>
                  </a:lnTo>
                  <a:lnTo>
                    <a:pt x="2919" y="1156"/>
                  </a:lnTo>
                  <a:lnTo>
                    <a:pt x="4803" y="8298"/>
                  </a:lnTo>
                  <a:lnTo>
                    <a:pt x="1" y="13891"/>
                  </a:lnTo>
                  <a:lnTo>
                    <a:pt x="7356" y="14286"/>
                  </a:lnTo>
                  <a:lnTo>
                    <a:pt x="11186" y="20609"/>
                  </a:lnTo>
                  <a:lnTo>
                    <a:pt x="13861" y="13709"/>
                  </a:lnTo>
                  <a:lnTo>
                    <a:pt x="21034" y="12007"/>
                  </a:lnTo>
                  <a:lnTo>
                    <a:pt x="15320" y="7356"/>
                  </a:lnTo>
                  <a:lnTo>
                    <a:pt x="159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43"/>
            <p:cNvSpPr/>
            <p:nvPr/>
          </p:nvSpPr>
          <p:spPr>
            <a:xfrm>
              <a:off x="6339325" y="4364700"/>
              <a:ext cx="322530" cy="315555"/>
            </a:xfrm>
            <a:custGeom>
              <a:avLst/>
              <a:gdLst/>
              <a:ahLst/>
              <a:cxnLst/>
              <a:rect l="l" t="t" r="r" b="b"/>
              <a:pathLst>
                <a:path w="9849" h="9636" extrusionOk="0">
                  <a:moveTo>
                    <a:pt x="7447" y="1"/>
                  </a:moveTo>
                  <a:lnTo>
                    <a:pt x="4529" y="1855"/>
                  </a:lnTo>
                  <a:lnTo>
                    <a:pt x="1368" y="548"/>
                  </a:lnTo>
                  <a:lnTo>
                    <a:pt x="1368" y="548"/>
                  </a:lnTo>
                  <a:lnTo>
                    <a:pt x="2250" y="3861"/>
                  </a:lnTo>
                  <a:lnTo>
                    <a:pt x="0" y="6475"/>
                  </a:lnTo>
                  <a:lnTo>
                    <a:pt x="3435" y="6688"/>
                  </a:lnTo>
                  <a:lnTo>
                    <a:pt x="5229" y="9636"/>
                  </a:lnTo>
                  <a:lnTo>
                    <a:pt x="6475" y="6414"/>
                  </a:lnTo>
                  <a:lnTo>
                    <a:pt x="9849" y="5624"/>
                  </a:lnTo>
                  <a:lnTo>
                    <a:pt x="7174" y="3435"/>
                  </a:lnTo>
                  <a:lnTo>
                    <a:pt x="744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43"/>
            <p:cNvSpPr/>
            <p:nvPr/>
          </p:nvSpPr>
          <p:spPr>
            <a:xfrm>
              <a:off x="-188093" y="2987793"/>
              <a:ext cx="597838" cy="584914"/>
            </a:xfrm>
            <a:custGeom>
              <a:avLst/>
              <a:gdLst/>
              <a:ahLst/>
              <a:cxnLst/>
              <a:rect l="l" t="t" r="r" b="b"/>
              <a:pathLst>
                <a:path w="11217" h="10974" extrusionOk="0">
                  <a:moveTo>
                    <a:pt x="8481" y="1"/>
                  </a:moveTo>
                  <a:lnTo>
                    <a:pt x="5168" y="2129"/>
                  </a:lnTo>
                  <a:lnTo>
                    <a:pt x="1551" y="639"/>
                  </a:lnTo>
                  <a:lnTo>
                    <a:pt x="2554" y="4439"/>
                  </a:lnTo>
                  <a:lnTo>
                    <a:pt x="1" y="7417"/>
                  </a:lnTo>
                  <a:lnTo>
                    <a:pt x="3922" y="7630"/>
                  </a:lnTo>
                  <a:lnTo>
                    <a:pt x="5958" y="10974"/>
                  </a:lnTo>
                  <a:lnTo>
                    <a:pt x="7387" y="7326"/>
                  </a:lnTo>
                  <a:lnTo>
                    <a:pt x="11217" y="6414"/>
                  </a:lnTo>
                  <a:lnTo>
                    <a:pt x="8177" y="3922"/>
                  </a:lnTo>
                  <a:lnTo>
                    <a:pt x="848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43"/>
            <p:cNvSpPr/>
            <p:nvPr/>
          </p:nvSpPr>
          <p:spPr>
            <a:xfrm rot="2254481">
              <a:off x="2994003" y="4202145"/>
              <a:ext cx="242871" cy="238309"/>
            </a:xfrm>
            <a:custGeom>
              <a:avLst/>
              <a:gdLst/>
              <a:ahLst/>
              <a:cxnLst/>
              <a:rect l="l" t="t" r="r" b="b"/>
              <a:pathLst>
                <a:path w="4834" h="4743" extrusionOk="0">
                  <a:moveTo>
                    <a:pt x="3648" y="1"/>
                  </a:moveTo>
                  <a:lnTo>
                    <a:pt x="2219" y="913"/>
                  </a:lnTo>
                  <a:lnTo>
                    <a:pt x="669" y="274"/>
                  </a:lnTo>
                  <a:lnTo>
                    <a:pt x="1095" y="1916"/>
                  </a:lnTo>
                  <a:lnTo>
                    <a:pt x="1" y="3192"/>
                  </a:lnTo>
                  <a:lnTo>
                    <a:pt x="1703" y="3283"/>
                  </a:lnTo>
                  <a:lnTo>
                    <a:pt x="2584" y="4742"/>
                  </a:lnTo>
                  <a:lnTo>
                    <a:pt x="3192" y="3162"/>
                  </a:lnTo>
                  <a:lnTo>
                    <a:pt x="4834" y="2767"/>
                  </a:lnTo>
                  <a:lnTo>
                    <a:pt x="3526" y="1703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43"/>
            <p:cNvSpPr/>
            <p:nvPr/>
          </p:nvSpPr>
          <p:spPr>
            <a:xfrm>
              <a:off x="7444387" y="3615757"/>
              <a:ext cx="158289" cy="155310"/>
            </a:xfrm>
            <a:custGeom>
              <a:avLst/>
              <a:gdLst/>
              <a:ahLst/>
              <a:cxnLst/>
              <a:rect l="l" t="t" r="r" b="b"/>
              <a:pathLst>
                <a:path w="4834" h="4743" extrusionOk="0">
                  <a:moveTo>
                    <a:pt x="3648" y="1"/>
                  </a:moveTo>
                  <a:lnTo>
                    <a:pt x="2219" y="943"/>
                  </a:lnTo>
                  <a:lnTo>
                    <a:pt x="669" y="274"/>
                  </a:lnTo>
                  <a:lnTo>
                    <a:pt x="1095" y="1916"/>
                  </a:lnTo>
                  <a:lnTo>
                    <a:pt x="0" y="3192"/>
                  </a:lnTo>
                  <a:lnTo>
                    <a:pt x="1672" y="3284"/>
                  </a:lnTo>
                  <a:lnTo>
                    <a:pt x="2554" y="4743"/>
                  </a:lnTo>
                  <a:lnTo>
                    <a:pt x="3192" y="3162"/>
                  </a:lnTo>
                  <a:lnTo>
                    <a:pt x="4833" y="2767"/>
                  </a:lnTo>
                  <a:lnTo>
                    <a:pt x="3526" y="1703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43"/>
            <p:cNvSpPr/>
            <p:nvPr/>
          </p:nvSpPr>
          <p:spPr>
            <a:xfrm>
              <a:off x="8765628" y="1839437"/>
              <a:ext cx="242870" cy="237892"/>
            </a:xfrm>
            <a:custGeom>
              <a:avLst/>
              <a:gdLst/>
              <a:ahLst/>
              <a:cxnLst/>
              <a:rect l="l" t="t" r="r" b="b"/>
              <a:pathLst>
                <a:path w="7417" h="7265" extrusionOk="0">
                  <a:moveTo>
                    <a:pt x="5593" y="0"/>
                  </a:moveTo>
                  <a:lnTo>
                    <a:pt x="3405" y="1429"/>
                  </a:lnTo>
                  <a:lnTo>
                    <a:pt x="1003" y="426"/>
                  </a:lnTo>
                  <a:lnTo>
                    <a:pt x="1672" y="2948"/>
                  </a:lnTo>
                  <a:lnTo>
                    <a:pt x="0" y="4924"/>
                  </a:lnTo>
                  <a:lnTo>
                    <a:pt x="2584" y="5046"/>
                  </a:lnTo>
                  <a:lnTo>
                    <a:pt x="3952" y="7265"/>
                  </a:lnTo>
                  <a:lnTo>
                    <a:pt x="4864" y="4863"/>
                  </a:lnTo>
                  <a:lnTo>
                    <a:pt x="7417" y="4255"/>
                  </a:lnTo>
                  <a:lnTo>
                    <a:pt x="5380" y="2614"/>
                  </a:lnTo>
                  <a:lnTo>
                    <a:pt x="55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43"/>
            <p:cNvSpPr/>
            <p:nvPr/>
          </p:nvSpPr>
          <p:spPr>
            <a:xfrm>
              <a:off x="5173502" y="840974"/>
              <a:ext cx="159280" cy="155348"/>
            </a:xfrm>
            <a:custGeom>
              <a:avLst/>
              <a:gdLst/>
              <a:ahLst/>
              <a:cxnLst/>
              <a:rect l="l" t="t" r="r" b="b"/>
              <a:pathLst>
                <a:path w="4834" h="4742" extrusionOk="0">
                  <a:moveTo>
                    <a:pt x="3648" y="0"/>
                  </a:moveTo>
                  <a:lnTo>
                    <a:pt x="2219" y="912"/>
                  </a:lnTo>
                  <a:lnTo>
                    <a:pt x="669" y="274"/>
                  </a:lnTo>
                  <a:lnTo>
                    <a:pt x="669" y="274"/>
                  </a:lnTo>
                  <a:lnTo>
                    <a:pt x="1094" y="191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42"/>
                  </a:lnTo>
                  <a:lnTo>
                    <a:pt x="3192" y="3161"/>
                  </a:lnTo>
                  <a:lnTo>
                    <a:pt x="4833" y="2766"/>
                  </a:lnTo>
                  <a:lnTo>
                    <a:pt x="3526" y="1702"/>
                  </a:lnTo>
                  <a:lnTo>
                    <a:pt x="36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43"/>
            <p:cNvSpPr/>
            <p:nvPr/>
          </p:nvSpPr>
          <p:spPr>
            <a:xfrm>
              <a:off x="3271006" y="-67667"/>
              <a:ext cx="158289" cy="15429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43"/>
            <p:cNvSpPr/>
            <p:nvPr/>
          </p:nvSpPr>
          <p:spPr>
            <a:xfrm>
              <a:off x="116101" y="-67676"/>
              <a:ext cx="367286" cy="384280"/>
            </a:xfrm>
            <a:custGeom>
              <a:avLst/>
              <a:gdLst/>
              <a:ahLst/>
              <a:cxnLst/>
              <a:rect l="l" t="t" r="r" b="b"/>
              <a:pathLst>
                <a:path w="13162" h="13771" extrusionOk="0">
                  <a:moveTo>
                    <a:pt x="4894" y="1"/>
                  </a:moveTo>
                  <a:lnTo>
                    <a:pt x="4286" y="4773"/>
                  </a:lnTo>
                  <a:lnTo>
                    <a:pt x="0" y="6962"/>
                  </a:lnTo>
                  <a:lnTo>
                    <a:pt x="4347" y="9028"/>
                  </a:lnTo>
                  <a:lnTo>
                    <a:pt x="5107" y="13770"/>
                  </a:lnTo>
                  <a:lnTo>
                    <a:pt x="8420" y="10275"/>
                  </a:lnTo>
                  <a:lnTo>
                    <a:pt x="13162" y="11004"/>
                  </a:lnTo>
                  <a:lnTo>
                    <a:pt x="10852" y="6779"/>
                  </a:lnTo>
                  <a:lnTo>
                    <a:pt x="13010" y="2493"/>
                  </a:lnTo>
                  <a:lnTo>
                    <a:pt x="8298" y="3405"/>
                  </a:lnTo>
                  <a:lnTo>
                    <a:pt x="489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43"/>
            <p:cNvSpPr/>
            <p:nvPr/>
          </p:nvSpPr>
          <p:spPr>
            <a:xfrm>
              <a:off x="8542177" y="4025348"/>
              <a:ext cx="689773" cy="674874"/>
            </a:xfrm>
            <a:custGeom>
              <a:avLst/>
              <a:gdLst/>
              <a:ahLst/>
              <a:cxnLst/>
              <a:rect l="l" t="t" r="r" b="b"/>
              <a:pathLst>
                <a:path w="21065" h="20610" extrusionOk="0">
                  <a:moveTo>
                    <a:pt x="15928" y="1"/>
                  </a:moveTo>
                  <a:lnTo>
                    <a:pt x="9727" y="4013"/>
                  </a:lnTo>
                  <a:lnTo>
                    <a:pt x="2918" y="1156"/>
                  </a:lnTo>
                  <a:lnTo>
                    <a:pt x="2918" y="1156"/>
                  </a:lnTo>
                  <a:lnTo>
                    <a:pt x="4803" y="8299"/>
                  </a:lnTo>
                  <a:lnTo>
                    <a:pt x="0" y="13892"/>
                  </a:lnTo>
                  <a:lnTo>
                    <a:pt x="7387" y="14287"/>
                  </a:lnTo>
                  <a:lnTo>
                    <a:pt x="11216" y="20609"/>
                  </a:lnTo>
                  <a:lnTo>
                    <a:pt x="13891" y="13709"/>
                  </a:lnTo>
                  <a:lnTo>
                    <a:pt x="21065" y="12007"/>
                  </a:lnTo>
                  <a:lnTo>
                    <a:pt x="15350" y="7357"/>
                  </a:lnTo>
                  <a:lnTo>
                    <a:pt x="159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43"/>
            <p:cNvSpPr/>
            <p:nvPr/>
          </p:nvSpPr>
          <p:spPr>
            <a:xfrm>
              <a:off x="220098" y="4364706"/>
              <a:ext cx="159283" cy="155353"/>
            </a:xfrm>
            <a:custGeom>
              <a:avLst/>
              <a:gdLst/>
              <a:ahLst/>
              <a:cxnLst/>
              <a:rect l="l" t="t" r="r" b="b"/>
              <a:pathLst>
                <a:path w="9849" h="9606" extrusionOk="0">
                  <a:moveTo>
                    <a:pt x="7448" y="1"/>
                  </a:moveTo>
                  <a:lnTo>
                    <a:pt x="4560" y="1855"/>
                  </a:lnTo>
                  <a:lnTo>
                    <a:pt x="1369" y="548"/>
                  </a:lnTo>
                  <a:lnTo>
                    <a:pt x="2250" y="3861"/>
                  </a:lnTo>
                  <a:lnTo>
                    <a:pt x="1" y="6475"/>
                  </a:lnTo>
                  <a:lnTo>
                    <a:pt x="3435" y="6688"/>
                  </a:lnTo>
                  <a:lnTo>
                    <a:pt x="5229" y="9606"/>
                  </a:lnTo>
                  <a:lnTo>
                    <a:pt x="6475" y="6414"/>
                  </a:lnTo>
                  <a:lnTo>
                    <a:pt x="9849" y="5593"/>
                  </a:lnTo>
                  <a:lnTo>
                    <a:pt x="7174" y="3435"/>
                  </a:lnTo>
                  <a:lnTo>
                    <a:pt x="74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43"/>
            <p:cNvSpPr/>
            <p:nvPr/>
          </p:nvSpPr>
          <p:spPr>
            <a:xfrm>
              <a:off x="564478" y="1547049"/>
              <a:ext cx="253471" cy="247074"/>
            </a:xfrm>
            <a:custGeom>
              <a:avLst/>
              <a:gdLst/>
              <a:ahLst/>
              <a:cxnLst/>
              <a:rect l="l" t="t" r="r" b="b"/>
              <a:pathLst>
                <a:path w="4834" h="4712" extrusionOk="0">
                  <a:moveTo>
                    <a:pt x="3648" y="1"/>
                  </a:moveTo>
                  <a:lnTo>
                    <a:pt x="2219" y="912"/>
                  </a:lnTo>
                  <a:lnTo>
                    <a:pt x="669" y="244"/>
                  </a:lnTo>
                  <a:lnTo>
                    <a:pt x="669" y="244"/>
                  </a:lnTo>
                  <a:lnTo>
                    <a:pt x="1094" y="1885"/>
                  </a:lnTo>
                  <a:lnTo>
                    <a:pt x="0" y="3192"/>
                  </a:lnTo>
                  <a:lnTo>
                    <a:pt x="1672" y="3283"/>
                  </a:lnTo>
                  <a:lnTo>
                    <a:pt x="2553" y="4712"/>
                  </a:lnTo>
                  <a:lnTo>
                    <a:pt x="3161" y="3131"/>
                  </a:lnTo>
                  <a:lnTo>
                    <a:pt x="4833" y="2736"/>
                  </a:lnTo>
                  <a:lnTo>
                    <a:pt x="3496" y="1672"/>
                  </a:lnTo>
                  <a:lnTo>
                    <a:pt x="36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1_1_1_1_1">
    <p:spTree>
      <p:nvGrpSpPr>
        <p:cNvPr id="1" name="Shape 1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0" name="Google Shape;1220;p44"/>
          <p:cNvGrpSpPr/>
          <p:nvPr/>
        </p:nvGrpSpPr>
        <p:grpSpPr>
          <a:xfrm flipH="1">
            <a:off x="6599026" y="-149638"/>
            <a:ext cx="3046054" cy="5442777"/>
            <a:chOff x="-514649" y="-178950"/>
            <a:chExt cx="3046054" cy="5442777"/>
          </a:xfrm>
        </p:grpSpPr>
        <p:sp>
          <p:nvSpPr>
            <p:cNvPr id="1221" name="Google Shape;1221;p44"/>
            <p:cNvSpPr/>
            <p:nvPr/>
          </p:nvSpPr>
          <p:spPr>
            <a:xfrm rot="-5400000" flipH="1">
              <a:off x="-2279192" y="2070392"/>
              <a:ext cx="5284395" cy="1017541"/>
            </a:xfrm>
            <a:custGeom>
              <a:avLst/>
              <a:gdLst/>
              <a:ahLst/>
              <a:cxnLst/>
              <a:rect l="l" t="t" r="r" b="b"/>
              <a:pathLst>
                <a:path w="42064" h="9892" extrusionOk="0">
                  <a:moveTo>
                    <a:pt x="42064" y="0"/>
                  </a:moveTo>
                  <a:cubicBezTo>
                    <a:pt x="38336" y="5162"/>
                    <a:pt x="34610" y="6811"/>
                    <a:pt x="30887" y="6811"/>
                  </a:cubicBezTo>
                  <a:cubicBezTo>
                    <a:pt x="24306" y="6811"/>
                    <a:pt x="17731" y="1662"/>
                    <a:pt x="11157" y="1662"/>
                  </a:cubicBezTo>
                  <a:cubicBezTo>
                    <a:pt x="7438" y="1662"/>
                    <a:pt x="3719" y="3311"/>
                    <a:pt x="0" y="8473"/>
                  </a:cubicBezTo>
                  <a:lnTo>
                    <a:pt x="0" y="9440"/>
                  </a:lnTo>
                  <a:cubicBezTo>
                    <a:pt x="3447" y="4886"/>
                    <a:pt x="6894" y="3351"/>
                    <a:pt x="10341" y="3351"/>
                  </a:cubicBezTo>
                  <a:cubicBezTo>
                    <a:pt x="17458" y="3351"/>
                    <a:pt x="24578" y="9892"/>
                    <a:pt x="31704" y="9892"/>
                  </a:cubicBezTo>
                  <a:cubicBezTo>
                    <a:pt x="35156" y="9892"/>
                    <a:pt x="38609" y="8358"/>
                    <a:pt x="42064" y="3803"/>
                  </a:cubicBezTo>
                  <a:lnTo>
                    <a:pt x="4206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44"/>
            <p:cNvSpPr/>
            <p:nvPr/>
          </p:nvSpPr>
          <p:spPr>
            <a:xfrm rot="-5400000" flipH="1">
              <a:off x="-1945393" y="2081296"/>
              <a:ext cx="5284395" cy="995733"/>
            </a:xfrm>
            <a:custGeom>
              <a:avLst/>
              <a:gdLst/>
              <a:ahLst/>
              <a:cxnLst/>
              <a:rect l="l" t="t" r="r" b="b"/>
              <a:pathLst>
                <a:path w="42064" h="9680" extrusionOk="0">
                  <a:moveTo>
                    <a:pt x="10341" y="0"/>
                  </a:moveTo>
                  <a:cubicBezTo>
                    <a:pt x="6894" y="0"/>
                    <a:pt x="3447" y="1535"/>
                    <a:pt x="0" y="6089"/>
                  </a:cubicBezTo>
                  <a:lnTo>
                    <a:pt x="0" y="7090"/>
                  </a:lnTo>
                  <a:cubicBezTo>
                    <a:pt x="3198" y="3078"/>
                    <a:pt x="6395" y="1665"/>
                    <a:pt x="9593" y="1665"/>
                  </a:cubicBezTo>
                  <a:cubicBezTo>
                    <a:pt x="17209" y="1665"/>
                    <a:pt x="24827" y="9679"/>
                    <a:pt x="32453" y="9679"/>
                  </a:cubicBezTo>
                  <a:cubicBezTo>
                    <a:pt x="35655" y="9679"/>
                    <a:pt x="38859" y="8267"/>
                    <a:pt x="42064" y="4255"/>
                  </a:cubicBezTo>
                  <a:lnTo>
                    <a:pt x="42064" y="452"/>
                  </a:lnTo>
                  <a:cubicBezTo>
                    <a:pt x="38609" y="5007"/>
                    <a:pt x="35156" y="6541"/>
                    <a:pt x="31704" y="6541"/>
                  </a:cubicBezTo>
                  <a:cubicBezTo>
                    <a:pt x="24578" y="6541"/>
                    <a:pt x="17458" y="0"/>
                    <a:pt x="1034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44"/>
            <p:cNvSpPr/>
            <p:nvPr/>
          </p:nvSpPr>
          <p:spPr>
            <a:xfrm rot="-5400000" flipH="1">
              <a:off x="-1695842" y="2003015"/>
              <a:ext cx="5284395" cy="1152294"/>
            </a:xfrm>
            <a:custGeom>
              <a:avLst/>
              <a:gdLst/>
              <a:ahLst/>
              <a:cxnLst/>
              <a:rect l="l" t="t" r="r" b="b"/>
              <a:pathLst>
                <a:path w="42064" h="11202" extrusionOk="0">
                  <a:moveTo>
                    <a:pt x="9593" y="0"/>
                  </a:moveTo>
                  <a:cubicBezTo>
                    <a:pt x="6395" y="0"/>
                    <a:pt x="3198" y="1413"/>
                    <a:pt x="0" y="5425"/>
                  </a:cubicBezTo>
                  <a:lnTo>
                    <a:pt x="0" y="6392"/>
                  </a:lnTo>
                  <a:cubicBezTo>
                    <a:pt x="2958" y="2885"/>
                    <a:pt x="5917" y="1601"/>
                    <a:pt x="8875" y="1601"/>
                  </a:cubicBezTo>
                  <a:cubicBezTo>
                    <a:pt x="16965" y="1601"/>
                    <a:pt x="25057" y="11201"/>
                    <a:pt x="33157" y="11201"/>
                  </a:cubicBezTo>
                  <a:cubicBezTo>
                    <a:pt x="36125" y="11201"/>
                    <a:pt x="39093" y="9913"/>
                    <a:pt x="42064" y="6392"/>
                  </a:cubicBezTo>
                  <a:lnTo>
                    <a:pt x="42064" y="2590"/>
                  </a:lnTo>
                  <a:cubicBezTo>
                    <a:pt x="38859" y="6602"/>
                    <a:pt x="35655" y="8014"/>
                    <a:pt x="32453" y="8014"/>
                  </a:cubicBezTo>
                  <a:cubicBezTo>
                    <a:pt x="24827" y="8014"/>
                    <a:pt x="17209" y="0"/>
                    <a:pt x="959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44"/>
            <p:cNvSpPr/>
            <p:nvPr/>
          </p:nvSpPr>
          <p:spPr>
            <a:xfrm rot="-5400000" flipH="1">
              <a:off x="-1448810" y="1919232"/>
              <a:ext cx="5284395" cy="1319861"/>
            </a:xfrm>
            <a:custGeom>
              <a:avLst/>
              <a:gdLst/>
              <a:ahLst/>
              <a:cxnLst/>
              <a:rect l="l" t="t" r="r" b="b"/>
              <a:pathLst>
                <a:path w="42064" h="12831" extrusionOk="0">
                  <a:moveTo>
                    <a:pt x="8882" y="0"/>
                  </a:moveTo>
                  <a:cubicBezTo>
                    <a:pt x="5921" y="0"/>
                    <a:pt x="2961" y="1288"/>
                    <a:pt x="0" y="4805"/>
                  </a:cubicBezTo>
                  <a:lnTo>
                    <a:pt x="0" y="5773"/>
                  </a:lnTo>
                  <a:cubicBezTo>
                    <a:pt x="2737" y="2710"/>
                    <a:pt x="5474" y="1550"/>
                    <a:pt x="8211" y="1550"/>
                  </a:cubicBezTo>
                  <a:cubicBezTo>
                    <a:pt x="16748" y="1550"/>
                    <a:pt x="25287" y="12830"/>
                    <a:pt x="33837" y="12830"/>
                  </a:cubicBezTo>
                  <a:cubicBezTo>
                    <a:pt x="36578" y="12830"/>
                    <a:pt x="39320" y="11671"/>
                    <a:pt x="42064" y="8608"/>
                  </a:cubicBezTo>
                  <a:lnTo>
                    <a:pt x="42064" y="4805"/>
                  </a:lnTo>
                  <a:cubicBezTo>
                    <a:pt x="39096" y="8323"/>
                    <a:pt x="36130" y="9611"/>
                    <a:pt x="33165" y="9611"/>
                  </a:cubicBezTo>
                  <a:cubicBezTo>
                    <a:pt x="25064" y="9611"/>
                    <a:pt x="16972" y="0"/>
                    <a:pt x="88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44"/>
            <p:cNvSpPr/>
            <p:nvPr/>
          </p:nvSpPr>
          <p:spPr>
            <a:xfrm rot="-5400000" flipH="1">
              <a:off x="-1200596" y="1830459"/>
              <a:ext cx="5284395" cy="1497406"/>
            </a:xfrm>
            <a:custGeom>
              <a:avLst/>
              <a:gdLst/>
              <a:ahLst/>
              <a:cxnLst/>
              <a:rect l="l" t="t" r="r" b="b"/>
              <a:pathLst>
                <a:path w="42064" h="14557" extrusionOk="0">
                  <a:moveTo>
                    <a:pt x="8211" y="0"/>
                  </a:moveTo>
                  <a:cubicBezTo>
                    <a:pt x="5474" y="0"/>
                    <a:pt x="2737" y="1160"/>
                    <a:pt x="0" y="4223"/>
                  </a:cubicBezTo>
                  <a:lnTo>
                    <a:pt x="0" y="5224"/>
                  </a:lnTo>
                  <a:cubicBezTo>
                    <a:pt x="2527" y="2564"/>
                    <a:pt x="5054" y="1527"/>
                    <a:pt x="7581" y="1527"/>
                  </a:cubicBezTo>
                  <a:cubicBezTo>
                    <a:pt x="16538" y="1527"/>
                    <a:pt x="25497" y="14557"/>
                    <a:pt x="34468" y="14557"/>
                  </a:cubicBezTo>
                  <a:cubicBezTo>
                    <a:pt x="36999" y="14557"/>
                    <a:pt x="39531" y="13520"/>
                    <a:pt x="42064" y="10861"/>
                  </a:cubicBezTo>
                  <a:lnTo>
                    <a:pt x="42064" y="7058"/>
                  </a:lnTo>
                  <a:cubicBezTo>
                    <a:pt x="39320" y="10121"/>
                    <a:pt x="36578" y="11280"/>
                    <a:pt x="33837" y="11280"/>
                  </a:cubicBezTo>
                  <a:cubicBezTo>
                    <a:pt x="25287" y="11280"/>
                    <a:pt x="16748" y="0"/>
                    <a:pt x="82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44"/>
            <p:cNvSpPr/>
            <p:nvPr/>
          </p:nvSpPr>
          <p:spPr>
            <a:xfrm rot="-5400000" flipH="1">
              <a:off x="-951508" y="1738446"/>
              <a:ext cx="5284395" cy="1681431"/>
            </a:xfrm>
            <a:custGeom>
              <a:avLst/>
              <a:gdLst/>
              <a:ahLst/>
              <a:cxnLst/>
              <a:rect l="l" t="t" r="r" b="b"/>
              <a:pathLst>
                <a:path w="42064" h="16346" extrusionOk="0">
                  <a:moveTo>
                    <a:pt x="7581" y="0"/>
                  </a:moveTo>
                  <a:cubicBezTo>
                    <a:pt x="5054" y="0"/>
                    <a:pt x="2527" y="1037"/>
                    <a:pt x="0" y="3697"/>
                  </a:cubicBezTo>
                  <a:lnTo>
                    <a:pt x="0" y="4664"/>
                  </a:lnTo>
                  <a:cubicBezTo>
                    <a:pt x="2324" y="2373"/>
                    <a:pt x="4648" y="1455"/>
                    <a:pt x="6973" y="1455"/>
                  </a:cubicBezTo>
                  <a:cubicBezTo>
                    <a:pt x="16335" y="1455"/>
                    <a:pt x="25700" y="16345"/>
                    <a:pt x="35077" y="16345"/>
                  </a:cubicBezTo>
                  <a:cubicBezTo>
                    <a:pt x="37405" y="16345"/>
                    <a:pt x="39734" y="15428"/>
                    <a:pt x="42064" y="13137"/>
                  </a:cubicBezTo>
                  <a:lnTo>
                    <a:pt x="42064" y="9334"/>
                  </a:lnTo>
                  <a:cubicBezTo>
                    <a:pt x="39531" y="11993"/>
                    <a:pt x="36999" y="13030"/>
                    <a:pt x="34468" y="13030"/>
                  </a:cubicBezTo>
                  <a:cubicBezTo>
                    <a:pt x="25497" y="13030"/>
                    <a:pt x="16538" y="0"/>
                    <a:pt x="758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44"/>
            <p:cNvSpPr/>
            <p:nvPr/>
          </p:nvSpPr>
          <p:spPr>
            <a:xfrm rot="-5153672" flipH="1">
              <a:off x="-2525502" y="2051674"/>
              <a:ext cx="5386341" cy="981529"/>
            </a:xfrm>
            <a:custGeom>
              <a:avLst/>
              <a:gdLst/>
              <a:ahLst/>
              <a:cxnLst/>
              <a:rect l="l" t="t" r="r" b="b"/>
              <a:pathLst>
                <a:path w="42064" h="9892" extrusionOk="0">
                  <a:moveTo>
                    <a:pt x="42064" y="0"/>
                  </a:moveTo>
                  <a:cubicBezTo>
                    <a:pt x="38336" y="5162"/>
                    <a:pt x="34610" y="6811"/>
                    <a:pt x="30887" y="6811"/>
                  </a:cubicBezTo>
                  <a:cubicBezTo>
                    <a:pt x="24306" y="6811"/>
                    <a:pt x="17731" y="1662"/>
                    <a:pt x="11157" y="1662"/>
                  </a:cubicBezTo>
                  <a:cubicBezTo>
                    <a:pt x="7438" y="1662"/>
                    <a:pt x="3719" y="3311"/>
                    <a:pt x="0" y="8473"/>
                  </a:cubicBezTo>
                  <a:lnTo>
                    <a:pt x="0" y="9440"/>
                  </a:lnTo>
                  <a:cubicBezTo>
                    <a:pt x="3447" y="4886"/>
                    <a:pt x="6894" y="3351"/>
                    <a:pt x="10341" y="3351"/>
                  </a:cubicBezTo>
                  <a:cubicBezTo>
                    <a:pt x="17458" y="3351"/>
                    <a:pt x="24578" y="9892"/>
                    <a:pt x="31704" y="9892"/>
                  </a:cubicBezTo>
                  <a:cubicBezTo>
                    <a:pt x="35156" y="9892"/>
                    <a:pt x="38609" y="8358"/>
                    <a:pt x="42064" y="3803"/>
                  </a:cubicBezTo>
                  <a:lnTo>
                    <a:pt x="4206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8" name="Google Shape;1228;p44"/>
          <p:cNvGrpSpPr/>
          <p:nvPr/>
        </p:nvGrpSpPr>
        <p:grpSpPr>
          <a:xfrm>
            <a:off x="-514649" y="-178950"/>
            <a:ext cx="3046054" cy="5442777"/>
            <a:chOff x="-514649" y="-178950"/>
            <a:chExt cx="3046054" cy="5442777"/>
          </a:xfrm>
        </p:grpSpPr>
        <p:sp>
          <p:nvSpPr>
            <p:cNvPr id="1229" name="Google Shape;1229;p44"/>
            <p:cNvSpPr/>
            <p:nvPr/>
          </p:nvSpPr>
          <p:spPr>
            <a:xfrm rot="-5400000" flipH="1">
              <a:off x="-2279192" y="2070392"/>
              <a:ext cx="5284395" cy="1017541"/>
            </a:xfrm>
            <a:custGeom>
              <a:avLst/>
              <a:gdLst/>
              <a:ahLst/>
              <a:cxnLst/>
              <a:rect l="l" t="t" r="r" b="b"/>
              <a:pathLst>
                <a:path w="42064" h="9892" extrusionOk="0">
                  <a:moveTo>
                    <a:pt x="42064" y="0"/>
                  </a:moveTo>
                  <a:cubicBezTo>
                    <a:pt x="38336" y="5162"/>
                    <a:pt x="34610" y="6811"/>
                    <a:pt x="30887" y="6811"/>
                  </a:cubicBezTo>
                  <a:cubicBezTo>
                    <a:pt x="24306" y="6811"/>
                    <a:pt x="17731" y="1662"/>
                    <a:pt x="11157" y="1662"/>
                  </a:cubicBezTo>
                  <a:cubicBezTo>
                    <a:pt x="7438" y="1662"/>
                    <a:pt x="3719" y="3311"/>
                    <a:pt x="0" y="8473"/>
                  </a:cubicBezTo>
                  <a:lnTo>
                    <a:pt x="0" y="9440"/>
                  </a:lnTo>
                  <a:cubicBezTo>
                    <a:pt x="3447" y="4886"/>
                    <a:pt x="6894" y="3351"/>
                    <a:pt x="10341" y="3351"/>
                  </a:cubicBezTo>
                  <a:cubicBezTo>
                    <a:pt x="17458" y="3351"/>
                    <a:pt x="24578" y="9892"/>
                    <a:pt x="31704" y="9892"/>
                  </a:cubicBezTo>
                  <a:cubicBezTo>
                    <a:pt x="35156" y="9892"/>
                    <a:pt x="38609" y="8358"/>
                    <a:pt x="42064" y="3803"/>
                  </a:cubicBezTo>
                  <a:lnTo>
                    <a:pt x="420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44"/>
            <p:cNvSpPr/>
            <p:nvPr/>
          </p:nvSpPr>
          <p:spPr>
            <a:xfrm rot="-5400000" flipH="1">
              <a:off x="-1945393" y="2081296"/>
              <a:ext cx="5284395" cy="995733"/>
            </a:xfrm>
            <a:custGeom>
              <a:avLst/>
              <a:gdLst/>
              <a:ahLst/>
              <a:cxnLst/>
              <a:rect l="l" t="t" r="r" b="b"/>
              <a:pathLst>
                <a:path w="42064" h="9680" extrusionOk="0">
                  <a:moveTo>
                    <a:pt x="10341" y="0"/>
                  </a:moveTo>
                  <a:cubicBezTo>
                    <a:pt x="6894" y="0"/>
                    <a:pt x="3447" y="1535"/>
                    <a:pt x="0" y="6089"/>
                  </a:cubicBezTo>
                  <a:lnTo>
                    <a:pt x="0" y="7090"/>
                  </a:lnTo>
                  <a:cubicBezTo>
                    <a:pt x="3198" y="3078"/>
                    <a:pt x="6395" y="1665"/>
                    <a:pt x="9593" y="1665"/>
                  </a:cubicBezTo>
                  <a:cubicBezTo>
                    <a:pt x="17209" y="1665"/>
                    <a:pt x="24827" y="9679"/>
                    <a:pt x="32453" y="9679"/>
                  </a:cubicBezTo>
                  <a:cubicBezTo>
                    <a:pt x="35655" y="9679"/>
                    <a:pt x="38859" y="8267"/>
                    <a:pt x="42064" y="4255"/>
                  </a:cubicBezTo>
                  <a:lnTo>
                    <a:pt x="42064" y="452"/>
                  </a:lnTo>
                  <a:cubicBezTo>
                    <a:pt x="38609" y="5007"/>
                    <a:pt x="35156" y="6541"/>
                    <a:pt x="31704" y="6541"/>
                  </a:cubicBezTo>
                  <a:cubicBezTo>
                    <a:pt x="24578" y="6541"/>
                    <a:pt x="17458" y="0"/>
                    <a:pt x="1034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44"/>
            <p:cNvSpPr/>
            <p:nvPr/>
          </p:nvSpPr>
          <p:spPr>
            <a:xfrm rot="-5400000" flipH="1">
              <a:off x="-1695842" y="2003015"/>
              <a:ext cx="5284395" cy="1152294"/>
            </a:xfrm>
            <a:custGeom>
              <a:avLst/>
              <a:gdLst/>
              <a:ahLst/>
              <a:cxnLst/>
              <a:rect l="l" t="t" r="r" b="b"/>
              <a:pathLst>
                <a:path w="42064" h="11202" extrusionOk="0">
                  <a:moveTo>
                    <a:pt x="9593" y="0"/>
                  </a:moveTo>
                  <a:cubicBezTo>
                    <a:pt x="6395" y="0"/>
                    <a:pt x="3198" y="1413"/>
                    <a:pt x="0" y="5425"/>
                  </a:cubicBezTo>
                  <a:lnTo>
                    <a:pt x="0" y="6392"/>
                  </a:lnTo>
                  <a:cubicBezTo>
                    <a:pt x="2958" y="2885"/>
                    <a:pt x="5917" y="1601"/>
                    <a:pt x="8875" y="1601"/>
                  </a:cubicBezTo>
                  <a:cubicBezTo>
                    <a:pt x="16965" y="1601"/>
                    <a:pt x="25057" y="11201"/>
                    <a:pt x="33157" y="11201"/>
                  </a:cubicBezTo>
                  <a:cubicBezTo>
                    <a:pt x="36125" y="11201"/>
                    <a:pt x="39093" y="9913"/>
                    <a:pt x="42064" y="6392"/>
                  </a:cubicBezTo>
                  <a:lnTo>
                    <a:pt x="42064" y="2590"/>
                  </a:lnTo>
                  <a:cubicBezTo>
                    <a:pt x="38859" y="6602"/>
                    <a:pt x="35655" y="8014"/>
                    <a:pt x="32453" y="8014"/>
                  </a:cubicBezTo>
                  <a:cubicBezTo>
                    <a:pt x="24827" y="8014"/>
                    <a:pt x="17209" y="0"/>
                    <a:pt x="959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44"/>
            <p:cNvSpPr/>
            <p:nvPr/>
          </p:nvSpPr>
          <p:spPr>
            <a:xfrm rot="-5400000" flipH="1">
              <a:off x="-1448810" y="1919232"/>
              <a:ext cx="5284395" cy="1319861"/>
            </a:xfrm>
            <a:custGeom>
              <a:avLst/>
              <a:gdLst/>
              <a:ahLst/>
              <a:cxnLst/>
              <a:rect l="l" t="t" r="r" b="b"/>
              <a:pathLst>
                <a:path w="42064" h="12831" extrusionOk="0">
                  <a:moveTo>
                    <a:pt x="8882" y="0"/>
                  </a:moveTo>
                  <a:cubicBezTo>
                    <a:pt x="5921" y="0"/>
                    <a:pt x="2961" y="1288"/>
                    <a:pt x="0" y="4805"/>
                  </a:cubicBezTo>
                  <a:lnTo>
                    <a:pt x="0" y="5773"/>
                  </a:lnTo>
                  <a:cubicBezTo>
                    <a:pt x="2737" y="2710"/>
                    <a:pt x="5474" y="1550"/>
                    <a:pt x="8211" y="1550"/>
                  </a:cubicBezTo>
                  <a:cubicBezTo>
                    <a:pt x="16748" y="1550"/>
                    <a:pt x="25287" y="12830"/>
                    <a:pt x="33837" y="12830"/>
                  </a:cubicBezTo>
                  <a:cubicBezTo>
                    <a:pt x="36578" y="12830"/>
                    <a:pt x="39320" y="11671"/>
                    <a:pt x="42064" y="8608"/>
                  </a:cubicBezTo>
                  <a:lnTo>
                    <a:pt x="42064" y="4805"/>
                  </a:lnTo>
                  <a:cubicBezTo>
                    <a:pt x="39096" y="8323"/>
                    <a:pt x="36130" y="9611"/>
                    <a:pt x="33165" y="9611"/>
                  </a:cubicBezTo>
                  <a:cubicBezTo>
                    <a:pt x="25064" y="9611"/>
                    <a:pt x="16972" y="0"/>
                    <a:pt x="888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44"/>
            <p:cNvSpPr/>
            <p:nvPr/>
          </p:nvSpPr>
          <p:spPr>
            <a:xfrm rot="-5400000" flipH="1">
              <a:off x="-1200596" y="1830459"/>
              <a:ext cx="5284395" cy="1497406"/>
            </a:xfrm>
            <a:custGeom>
              <a:avLst/>
              <a:gdLst/>
              <a:ahLst/>
              <a:cxnLst/>
              <a:rect l="l" t="t" r="r" b="b"/>
              <a:pathLst>
                <a:path w="42064" h="14557" extrusionOk="0">
                  <a:moveTo>
                    <a:pt x="8211" y="0"/>
                  </a:moveTo>
                  <a:cubicBezTo>
                    <a:pt x="5474" y="0"/>
                    <a:pt x="2737" y="1160"/>
                    <a:pt x="0" y="4223"/>
                  </a:cubicBezTo>
                  <a:lnTo>
                    <a:pt x="0" y="5224"/>
                  </a:lnTo>
                  <a:cubicBezTo>
                    <a:pt x="2527" y="2564"/>
                    <a:pt x="5054" y="1527"/>
                    <a:pt x="7581" y="1527"/>
                  </a:cubicBezTo>
                  <a:cubicBezTo>
                    <a:pt x="16538" y="1527"/>
                    <a:pt x="25497" y="14557"/>
                    <a:pt x="34468" y="14557"/>
                  </a:cubicBezTo>
                  <a:cubicBezTo>
                    <a:pt x="36999" y="14557"/>
                    <a:pt x="39531" y="13520"/>
                    <a:pt x="42064" y="10861"/>
                  </a:cubicBezTo>
                  <a:lnTo>
                    <a:pt x="42064" y="7058"/>
                  </a:lnTo>
                  <a:cubicBezTo>
                    <a:pt x="39320" y="10121"/>
                    <a:pt x="36578" y="11280"/>
                    <a:pt x="33837" y="11280"/>
                  </a:cubicBezTo>
                  <a:cubicBezTo>
                    <a:pt x="25287" y="11280"/>
                    <a:pt x="16748" y="0"/>
                    <a:pt x="8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44"/>
            <p:cNvSpPr/>
            <p:nvPr/>
          </p:nvSpPr>
          <p:spPr>
            <a:xfrm rot="-5400000" flipH="1">
              <a:off x="-951508" y="1738446"/>
              <a:ext cx="5284395" cy="1681431"/>
            </a:xfrm>
            <a:custGeom>
              <a:avLst/>
              <a:gdLst/>
              <a:ahLst/>
              <a:cxnLst/>
              <a:rect l="l" t="t" r="r" b="b"/>
              <a:pathLst>
                <a:path w="42064" h="16346" extrusionOk="0">
                  <a:moveTo>
                    <a:pt x="7581" y="0"/>
                  </a:moveTo>
                  <a:cubicBezTo>
                    <a:pt x="5054" y="0"/>
                    <a:pt x="2527" y="1037"/>
                    <a:pt x="0" y="3697"/>
                  </a:cubicBezTo>
                  <a:lnTo>
                    <a:pt x="0" y="4664"/>
                  </a:lnTo>
                  <a:cubicBezTo>
                    <a:pt x="2324" y="2373"/>
                    <a:pt x="4648" y="1455"/>
                    <a:pt x="6973" y="1455"/>
                  </a:cubicBezTo>
                  <a:cubicBezTo>
                    <a:pt x="16335" y="1455"/>
                    <a:pt x="25700" y="16345"/>
                    <a:pt x="35077" y="16345"/>
                  </a:cubicBezTo>
                  <a:cubicBezTo>
                    <a:pt x="37405" y="16345"/>
                    <a:pt x="39734" y="15428"/>
                    <a:pt x="42064" y="13137"/>
                  </a:cubicBezTo>
                  <a:lnTo>
                    <a:pt x="42064" y="9334"/>
                  </a:lnTo>
                  <a:cubicBezTo>
                    <a:pt x="39531" y="11993"/>
                    <a:pt x="36999" y="13030"/>
                    <a:pt x="34468" y="13030"/>
                  </a:cubicBezTo>
                  <a:cubicBezTo>
                    <a:pt x="25497" y="13030"/>
                    <a:pt x="16538" y="0"/>
                    <a:pt x="75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44"/>
            <p:cNvSpPr/>
            <p:nvPr/>
          </p:nvSpPr>
          <p:spPr>
            <a:xfrm rot="-5153672" flipH="1">
              <a:off x="-2525502" y="2051674"/>
              <a:ext cx="5386341" cy="981529"/>
            </a:xfrm>
            <a:custGeom>
              <a:avLst/>
              <a:gdLst/>
              <a:ahLst/>
              <a:cxnLst/>
              <a:rect l="l" t="t" r="r" b="b"/>
              <a:pathLst>
                <a:path w="42064" h="9892" extrusionOk="0">
                  <a:moveTo>
                    <a:pt x="42064" y="0"/>
                  </a:moveTo>
                  <a:cubicBezTo>
                    <a:pt x="38336" y="5162"/>
                    <a:pt x="34610" y="6811"/>
                    <a:pt x="30887" y="6811"/>
                  </a:cubicBezTo>
                  <a:cubicBezTo>
                    <a:pt x="24306" y="6811"/>
                    <a:pt x="17731" y="1662"/>
                    <a:pt x="11157" y="1662"/>
                  </a:cubicBezTo>
                  <a:cubicBezTo>
                    <a:pt x="7438" y="1662"/>
                    <a:pt x="3719" y="3311"/>
                    <a:pt x="0" y="8473"/>
                  </a:cubicBezTo>
                  <a:lnTo>
                    <a:pt x="0" y="9440"/>
                  </a:lnTo>
                  <a:cubicBezTo>
                    <a:pt x="3447" y="4886"/>
                    <a:pt x="6894" y="3351"/>
                    <a:pt x="10341" y="3351"/>
                  </a:cubicBezTo>
                  <a:cubicBezTo>
                    <a:pt x="17458" y="3351"/>
                    <a:pt x="24578" y="9892"/>
                    <a:pt x="31704" y="9892"/>
                  </a:cubicBezTo>
                  <a:cubicBezTo>
                    <a:pt x="35156" y="9892"/>
                    <a:pt x="38609" y="8358"/>
                    <a:pt x="42064" y="3803"/>
                  </a:cubicBezTo>
                  <a:lnTo>
                    <a:pt x="4206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36" name="Google Shape;1236;p44"/>
          <p:cNvSpPr/>
          <p:nvPr/>
        </p:nvSpPr>
        <p:spPr>
          <a:xfrm rot="-636976">
            <a:off x="1699303" y="4237040"/>
            <a:ext cx="492391" cy="482419"/>
          </a:xfrm>
          <a:custGeom>
            <a:avLst/>
            <a:gdLst/>
            <a:ahLst/>
            <a:cxnLst/>
            <a:rect l="l" t="t" r="r" b="b"/>
            <a:pathLst>
              <a:path w="21035" h="20609" extrusionOk="0">
                <a:moveTo>
                  <a:pt x="15928" y="0"/>
                </a:moveTo>
                <a:lnTo>
                  <a:pt x="9727" y="4013"/>
                </a:lnTo>
                <a:lnTo>
                  <a:pt x="2919" y="1156"/>
                </a:lnTo>
                <a:lnTo>
                  <a:pt x="4803" y="8298"/>
                </a:lnTo>
                <a:lnTo>
                  <a:pt x="1" y="13891"/>
                </a:lnTo>
                <a:lnTo>
                  <a:pt x="7356" y="14286"/>
                </a:lnTo>
                <a:lnTo>
                  <a:pt x="11186" y="20609"/>
                </a:lnTo>
                <a:lnTo>
                  <a:pt x="13861" y="13709"/>
                </a:lnTo>
                <a:lnTo>
                  <a:pt x="21034" y="12007"/>
                </a:lnTo>
                <a:lnTo>
                  <a:pt x="15320" y="7356"/>
                </a:lnTo>
                <a:lnTo>
                  <a:pt x="15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7" name="Google Shape;1237;p44"/>
          <p:cNvSpPr/>
          <p:nvPr/>
        </p:nvSpPr>
        <p:spPr>
          <a:xfrm>
            <a:off x="8260458" y="2924798"/>
            <a:ext cx="212147" cy="207559"/>
          </a:xfrm>
          <a:custGeom>
            <a:avLst/>
            <a:gdLst/>
            <a:ahLst/>
            <a:cxnLst/>
            <a:rect l="l" t="t" r="r" b="b"/>
            <a:pathLst>
              <a:path w="9849" h="9636" extrusionOk="0">
                <a:moveTo>
                  <a:pt x="7447" y="1"/>
                </a:moveTo>
                <a:lnTo>
                  <a:pt x="4529" y="1855"/>
                </a:lnTo>
                <a:lnTo>
                  <a:pt x="1368" y="548"/>
                </a:lnTo>
                <a:lnTo>
                  <a:pt x="1368" y="548"/>
                </a:lnTo>
                <a:lnTo>
                  <a:pt x="2250" y="3861"/>
                </a:lnTo>
                <a:lnTo>
                  <a:pt x="0" y="6475"/>
                </a:lnTo>
                <a:lnTo>
                  <a:pt x="3435" y="6688"/>
                </a:lnTo>
                <a:lnTo>
                  <a:pt x="5229" y="9636"/>
                </a:lnTo>
                <a:lnTo>
                  <a:pt x="6475" y="6414"/>
                </a:lnTo>
                <a:lnTo>
                  <a:pt x="9849" y="5624"/>
                </a:lnTo>
                <a:lnTo>
                  <a:pt x="7174" y="3435"/>
                </a:lnTo>
                <a:lnTo>
                  <a:pt x="744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8" name="Google Shape;1238;p44"/>
          <p:cNvSpPr/>
          <p:nvPr/>
        </p:nvSpPr>
        <p:spPr>
          <a:xfrm>
            <a:off x="424753" y="2624016"/>
            <a:ext cx="307430" cy="300770"/>
          </a:xfrm>
          <a:custGeom>
            <a:avLst/>
            <a:gdLst/>
            <a:ahLst/>
            <a:cxnLst/>
            <a:rect l="l" t="t" r="r" b="b"/>
            <a:pathLst>
              <a:path w="11217" h="10974" extrusionOk="0">
                <a:moveTo>
                  <a:pt x="8481" y="1"/>
                </a:moveTo>
                <a:lnTo>
                  <a:pt x="5168" y="2129"/>
                </a:lnTo>
                <a:lnTo>
                  <a:pt x="1551" y="639"/>
                </a:lnTo>
                <a:lnTo>
                  <a:pt x="2554" y="4439"/>
                </a:lnTo>
                <a:lnTo>
                  <a:pt x="1" y="7417"/>
                </a:lnTo>
                <a:lnTo>
                  <a:pt x="3922" y="7630"/>
                </a:lnTo>
                <a:lnTo>
                  <a:pt x="5958" y="10974"/>
                </a:lnTo>
                <a:lnTo>
                  <a:pt x="7387" y="7326"/>
                </a:lnTo>
                <a:lnTo>
                  <a:pt x="11217" y="6414"/>
                </a:lnTo>
                <a:lnTo>
                  <a:pt x="8177" y="3922"/>
                </a:lnTo>
                <a:lnTo>
                  <a:pt x="848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9" name="Google Shape;1239;p44"/>
          <p:cNvSpPr/>
          <p:nvPr/>
        </p:nvSpPr>
        <p:spPr>
          <a:xfrm>
            <a:off x="7064465" y="3819272"/>
            <a:ext cx="360738" cy="376579"/>
          </a:xfrm>
          <a:custGeom>
            <a:avLst/>
            <a:gdLst/>
            <a:ahLst/>
            <a:cxnLst/>
            <a:rect l="l" t="t" r="r" b="b"/>
            <a:pathLst>
              <a:path w="13162" h="13740" extrusionOk="0">
                <a:moveTo>
                  <a:pt x="4894" y="1"/>
                </a:moveTo>
                <a:lnTo>
                  <a:pt x="4286" y="4742"/>
                </a:lnTo>
                <a:lnTo>
                  <a:pt x="1" y="6931"/>
                </a:lnTo>
                <a:lnTo>
                  <a:pt x="4347" y="8998"/>
                </a:lnTo>
                <a:lnTo>
                  <a:pt x="5107" y="13739"/>
                </a:lnTo>
                <a:lnTo>
                  <a:pt x="8390" y="10244"/>
                </a:lnTo>
                <a:lnTo>
                  <a:pt x="13162" y="10973"/>
                </a:lnTo>
                <a:lnTo>
                  <a:pt x="13162" y="10973"/>
                </a:lnTo>
                <a:lnTo>
                  <a:pt x="10852" y="6779"/>
                </a:lnTo>
                <a:lnTo>
                  <a:pt x="13010" y="2493"/>
                </a:lnTo>
                <a:lnTo>
                  <a:pt x="8299" y="337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0" name="Google Shape;1240;p44"/>
          <p:cNvSpPr/>
          <p:nvPr/>
        </p:nvSpPr>
        <p:spPr>
          <a:xfrm>
            <a:off x="1659080" y="3158002"/>
            <a:ext cx="133310" cy="129994"/>
          </a:xfrm>
          <a:custGeom>
            <a:avLst/>
            <a:gdLst/>
            <a:ahLst/>
            <a:cxnLst/>
            <a:rect l="l" t="t" r="r" b="b"/>
            <a:pathLst>
              <a:path w="4864" h="4743" extrusionOk="0">
                <a:moveTo>
                  <a:pt x="3679" y="0"/>
                </a:moveTo>
                <a:lnTo>
                  <a:pt x="2250" y="912"/>
                </a:lnTo>
                <a:lnTo>
                  <a:pt x="700" y="274"/>
                </a:lnTo>
                <a:lnTo>
                  <a:pt x="1125" y="1915"/>
                </a:lnTo>
                <a:lnTo>
                  <a:pt x="1" y="3192"/>
                </a:lnTo>
                <a:lnTo>
                  <a:pt x="1703" y="3283"/>
                </a:lnTo>
                <a:lnTo>
                  <a:pt x="2584" y="4742"/>
                </a:lnTo>
                <a:lnTo>
                  <a:pt x="3192" y="3162"/>
                </a:lnTo>
                <a:lnTo>
                  <a:pt x="4864" y="2766"/>
                </a:lnTo>
                <a:lnTo>
                  <a:pt x="3527" y="1703"/>
                </a:lnTo>
                <a:lnTo>
                  <a:pt x="36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1" name="Google Shape;1241;p44"/>
          <p:cNvSpPr/>
          <p:nvPr/>
        </p:nvSpPr>
        <p:spPr>
          <a:xfrm>
            <a:off x="271040" y="697141"/>
            <a:ext cx="307431" cy="321656"/>
          </a:xfrm>
          <a:custGeom>
            <a:avLst/>
            <a:gdLst/>
            <a:ahLst/>
            <a:cxnLst/>
            <a:rect l="l" t="t" r="r" b="b"/>
            <a:pathLst>
              <a:path w="13162" h="13771" extrusionOk="0">
                <a:moveTo>
                  <a:pt x="4894" y="1"/>
                </a:moveTo>
                <a:lnTo>
                  <a:pt x="4286" y="4773"/>
                </a:lnTo>
                <a:lnTo>
                  <a:pt x="0" y="6962"/>
                </a:lnTo>
                <a:lnTo>
                  <a:pt x="4347" y="9028"/>
                </a:lnTo>
                <a:lnTo>
                  <a:pt x="5107" y="13770"/>
                </a:lnTo>
                <a:lnTo>
                  <a:pt x="8420" y="10275"/>
                </a:lnTo>
                <a:lnTo>
                  <a:pt x="13162" y="11004"/>
                </a:lnTo>
                <a:lnTo>
                  <a:pt x="10852" y="6779"/>
                </a:lnTo>
                <a:lnTo>
                  <a:pt x="13010" y="2493"/>
                </a:lnTo>
                <a:lnTo>
                  <a:pt x="8298" y="3405"/>
                </a:lnTo>
                <a:lnTo>
                  <a:pt x="48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2" name="Google Shape;1242;p44"/>
          <p:cNvSpPr/>
          <p:nvPr/>
        </p:nvSpPr>
        <p:spPr>
          <a:xfrm>
            <a:off x="8231568" y="388065"/>
            <a:ext cx="269936" cy="264099"/>
          </a:xfrm>
          <a:custGeom>
            <a:avLst/>
            <a:gdLst/>
            <a:ahLst/>
            <a:cxnLst/>
            <a:rect l="l" t="t" r="r" b="b"/>
            <a:pathLst>
              <a:path w="9849" h="9636" extrusionOk="0">
                <a:moveTo>
                  <a:pt x="7447" y="0"/>
                </a:moveTo>
                <a:lnTo>
                  <a:pt x="4560" y="1854"/>
                </a:lnTo>
                <a:lnTo>
                  <a:pt x="1368" y="547"/>
                </a:lnTo>
                <a:lnTo>
                  <a:pt x="2250" y="3860"/>
                </a:lnTo>
                <a:lnTo>
                  <a:pt x="0" y="6505"/>
                </a:lnTo>
                <a:lnTo>
                  <a:pt x="3435" y="6687"/>
                </a:lnTo>
                <a:lnTo>
                  <a:pt x="5259" y="9636"/>
                </a:lnTo>
                <a:lnTo>
                  <a:pt x="6505" y="6414"/>
                </a:lnTo>
                <a:lnTo>
                  <a:pt x="9849" y="5623"/>
                </a:lnTo>
                <a:lnTo>
                  <a:pt x="7174" y="3435"/>
                </a:lnTo>
                <a:lnTo>
                  <a:pt x="744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3" name="Google Shape;1243;p44"/>
          <p:cNvSpPr/>
          <p:nvPr/>
        </p:nvSpPr>
        <p:spPr>
          <a:xfrm rot="-636691">
            <a:off x="6198713" y="-120356"/>
            <a:ext cx="478045" cy="468414"/>
          </a:xfrm>
          <a:custGeom>
            <a:avLst/>
            <a:gdLst/>
            <a:ahLst/>
            <a:cxnLst/>
            <a:rect l="l" t="t" r="r" b="b"/>
            <a:pathLst>
              <a:path w="21035" h="20609" extrusionOk="0">
                <a:moveTo>
                  <a:pt x="15928" y="0"/>
                </a:moveTo>
                <a:lnTo>
                  <a:pt x="9727" y="4013"/>
                </a:lnTo>
                <a:lnTo>
                  <a:pt x="2919" y="1156"/>
                </a:lnTo>
                <a:lnTo>
                  <a:pt x="4803" y="8298"/>
                </a:lnTo>
                <a:lnTo>
                  <a:pt x="1" y="13891"/>
                </a:lnTo>
                <a:lnTo>
                  <a:pt x="7356" y="14286"/>
                </a:lnTo>
                <a:lnTo>
                  <a:pt x="11186" y="20609"/>
                </a:lnTo>
                <a:lnTo>
                  <a:pt x="13861" y="13709"/>
                </a:lnTo>
                <a:lnTo>
                  <a:pt x="21034" y="12007"/>
                </a:lnTo>
                <a:lnTo>
                  <a:pt x="15320" y="7356"/>
                </a:lnTo>
                <a:lnTo>
                  <a:pt x="15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4" name="Google Shape;1244;p44"/>
          <p:cNvSpPr/>
          <p:nvPr/>
        </p:nvSpPr>
        <p:spPr>
          <a:xfrm>
            <a:off x="4031652" y="232724"/>
            <a:ext cx="159280" cy="155348"/>
          </a:xfrm>
          <a:custGeom>
            <a:avLst/>
            <a:gdLst/>
            <a:ahLst/>
            <a:cxnLst/>
            <a:rect l="l" t="t" r="r" b="b"/>
            <a:pathLst>
              <a:path w="4834" h="4742" extrusionOk="0">
                <a:moveTo>
                  <a:pt x="3648" y="0"/>
                </a:moveTo>
                <a:lnTo>
                  <a:pt x="2219" y="912"/>
                </a:lnTo>
                <a:lnTo>
                  <a:pt x="669" y="274"/>
                </a:lnTo>
                <a:lnTo>
                  <a:pt x="669" y="274"/>
                </a:lnTo>
                <a:lnTo>
                  <a:pt x="1094" y="1915"/>
                </a:lnTo>
                <a:lnTo>
                  <a:pt x="0" y="3192"/>
                </a:lnTo>
                <a:lnTo>
                  <a:pt x="1672" y="3283"/>
                </a:lnTo>
                <a:lnTo>
                  <a:pt x="2553" y="4742"/>
                </a:lnTo>
                <a:lnTo>
                  <a:pt x="3192" y="3161"/>
                </a:lnTo>
                <a:lnTo>
                  <a:pt x="4833" y="2766"/>
                </a:lnTo>
                <a:lnTo>
                  <a:pt x="3526" y="1702"/>
                </a:lnTo>
                <a:lnTo>
                  <a:pt x="364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5" name="Google Shape;1245;p44"/>
          <p:cNvSpPr/>
          <p:nvPr/>
        </p:nvSpPr>
        <p:spPr>
          <a:xfrm>
            <a:off x="1866356" y="78433"/>
            <a:ext cx="158289" cy="154294"/>
          </a:xfrm>
          <a:custGeom>
            <a:avLst/>
            <a:gdLst/>
            <a:ahLst/>
            <a:cxnLst/>
            <a:rect l="l" t="t" r="r" b="b"/>
            <a:pathLst>
              <a:path w="4834" h="4712" extrusionOk="0">
                <a:moveTo>
                  <a:pt x="3648" y="1"/>
                </a:moveTo>
                <a:lnTo>
                  <a:pt x="2219" y="912"/>
                </a:lnTo>
                <a:lnTo>
                  <a:pt x="669" y="244"/>
                </a:lnTo>
                <a:lnTo>
                  <a:pt x="669" y="244"/>
                </a:lnTo>
                <a:lnTo>
                  <a:pt x="1094" y="1885"/>
                </a:lnTo>
                <a:lnTo>
                  <a:pt x="0" y="3192"/>
                </a:lnTo>
                <a:lnTo>
                  <a:pt x="1672" y="3283"/>
                </a:lnTo>
                <a:lnTo>
                  <a:pt x="2553" y="4712"/>
                </a:lnTo>
                <a:lnTo>
                  <a:pt x="3161" y="3131"/>
                </a:lnTo>
                <a:lnTo>
                  <a:pt x="4833" y="2736"/>
                </a:lnTo>
                <a:lnTo>
                  <a:pt x="3496" y="1672"/>
                </a:lnTo>
                <a:lnTo>
                  <a:pt x="36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cuerpo 2">
  <p:cSld name="TITLE_AND_BODY_2">
    <p:spTree>
      <p:nvGrpSpPr>
        <p:cNvPr id="1" name="Shape 1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1" name="Google Shape;1251;p4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252" name="Google Shape;1252;p4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53" name="Google Shape;1253;p4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5" name="Google Shape;1255;p4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256" name="Google Shape;1256;p4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57" name="Google Shape;1257;p4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258" name="Google Shape;1258;p4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259" name="Google Shape;1259;p4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/>
            </a:lvl1pPr>
            <a:lvl2pPr marL="0" lvl="1" indent="0" algn="r" rtl="0">
              <a:spcBef>
                <a:spcPts val="0"/>
              </a:spcBef>
              <a:buNone/>
              <a:defRPr sz="1100"/>
            </a:lvl2pPr>
            <a:lvl3pPr marL="0" lvl="2" indent="0" algn="r" rtl="0">
              <a:spcBef>
                <a:spcPts val="0"/>
              </a:spcBef>
              <a:buNone/>
              <a:defRPr sz="1100"/>
            </a:lvl3pPr>
            <a:lvl4pPr marL="0" lvl="3" indent="0" algn="r" rtl="0">
              <a:spcBef>
                <a:spcPts val="0"/>
              </a:spcBef>
              <a:buNone/>
              <a:defRPr sz="1100"/>
            </a:lvl4pPr>
            <a:lvl5pPr marL="0" lvl="4" indent="0" algn="r" rtl="0">
              <a:spcBef>
                <a:spcPts val="0"/>
              </a:spcBef>
              <a:buNone/>
              <a:defRPr sz="1100"/>
            </a:lvl5pPr>
            <a:lvl6pPr marL="0" lvl="5" indent="0" algn="r" rtl="0">
              <a:spcBef>
                <a:spcPts val="0"/>
              </a:spcBef>
              <a:buNone/>
              <a:defRPr sz="1100"/>
            </a:lvl6pPr>
            <a:lvl7pPr marL="0" lvl="6" indent="0" algn="r" rtl="0">
              <a:spcBef>
                <a:spcPts val="0"/>
              </a:spcBef>
              <a:buNone/>
              <a:defRPr sz="1100"/>
            </a:lvl7pPr>
            <a:lvl8pPr marL="0" lvl="7" indent="0" algn="r" rtl="0">
              <a:spcBef>
                <a:spcPts val="0"/>
              </a:spcBef>
              <a:buNone/>
              <a:defRPr sz="1100"/>
            </a:lvl8pPr>
            <a:lvl9pPr marL="0" lvl="8" indent="0" algn="r" rtl="0">
              <a:spcBef>
                <a:spcPts val="0"/>
              </a:spcBef>
              <a:buNone/>
              <a:defRPr sz="11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1FD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830025" y="227975"/>
            <a:ext cx="7028400" cy="5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Gochi Hand"/>
              <a:buNone/>
              <a:defRPr sz="3600">
                <a:solidFill>
                  <a:srgbClr val="434343"/>
                </a:solidFill>
                <a:latin typeface="Gochi Hand"/>
                <a:ea typeface="Gochi Hand"/>
                <a:cs typeface="Gochi Hand"/>
                <a:sym typeface="Gochi Han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Gochi Hand"/>
              <a:buNone/>
              <a:defRPr sz="3600">
                <a:solidFill>
                  <a:srgbClr val="434343"/>
                </a:solidFill>
                <a:latin typeface="Gochi Hand"/>
                <a:ea typeface="Gochi Hand"/>
                <a:cs typeface="Gochi Hand"/>
                <a:sym typeface="Gochi Han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Gochi Hand"/>
              <a:buNone/>
              <a:defRPr sz="3600">
                <a:solidFill>
                  <a:srgbClr val="434343"/>
                </a:solidFill>
                <a:latin typeface="Gochi Hand"/>
                <a:ea typeface="Gochi Hand"/>
                <a:cs typeface="Gochi Hand"/>
                <a:sym typeface="Gochi Han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Gochi Hand"/>
              <a:buNone/>
              <a:defRPr sz="3600">
                <a:solidFill>
                  <a:srgbClr val="434343"/>
                </a:solidFill>
                <a:latin typeface="Gochi Hand"/>
                <a:ea typeface="Gochi Hand"/>
                <a:cs typeface="Gochi Hand"/>
                <a:sym typeface="Gochi Han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Gochi Hand"/>
              <a:buNone/>
              <a:defRPr sz="3600">
                <a:solidFill>
                  <a:srgbClr val="434343"/>
                </a:solidFill>
                <a:latin typeface="Gochi Hand"/>
                <a:ea typeface="Gochi Hand"/>
                <a:cs typeface="Gochi Hand"/>
                <a:sym typeface="Gochi Han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Gochi Hand"/>
              <a:buNone/>
              <a:defRPr sz="3600">
                <a:solidFill>
                  <a:srgbClr val="434343"/>
                </a:solidFill>
                <a:latin typeface="Gochi Hand"/>
                <a:ea typeface="Gochi Hand"/>
                <a:cs typeface="Gochi Hand"/>
                <a:sym typeface="Gochi Han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Gochi Hand"/>
              <a:buNone/>
              <a:defRPr sz="3600">
                <a:solidFill>
                  <a:srgbClr val="434343"/>
                </a:solidFill>
                <a:latin typeface="Gochi Hand"/>
                <a:ea typeface="Gochi Hand"/>
                <a:cs typeface="Gochi Hand"/>
                <a:sym typeface="Gochi Han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Gochi Hand"/>
              <a:buNone/>
              <a:defRPr sz="3600">
                <a:solidFill>
                  <a:srgbClr val="434343"/>
                </a:solidFill>
                <a:latin typeface="Gochi Hand"/>
                <a:ea typeface="Gochi Hand"/>
                <a:cs typeface="Gochi Hand"/>
                <a:sym typeface="Gochi Han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Font typeface="Gochi Hand"/>
              <a:buNone/>
              <a:defRPr sz="3600">
                <a:solidFill>
                  <a:srgbClr val="434343"/>
                </a:solidFill>
                <a:latin typeface="Gochi Hand"/>
                <a:ea typeface="Gochi Hand"/>
                <a:cs typeface="Gochi Hand"/>
                <a:sym typeface="Gochi Hand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830025" y="1866700"/>
            <a:ext cx="4433100" cy="17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Ubuntu"/>
              <a:buChar char="●"/>
              <a:defRPr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Ubuntu"/>
              <a:buChar char="○"/>
              <a:defRPr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Ubuntu"/>
              <a:buChar char="■"/>
              <a:defRPr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Ubuntu"/>
              <a:buChar char="●"/>
              <a:defRPr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Ubuntu"/>
              <a:buChar char="○"/>
              <a:defRPr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Ubuntu"/>
              <a:buChar char="■"/>
              <a:defRPr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Ubuntu"/>
              <a:buChar char="●"/>
              <a:defRPr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Ubuntu"/>
              <a:buChar char="○"/>
              <a:defRPr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Ubuntu"/>
              <a:buChar char="■"/>
              <a:defRPr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1" r:id="rId29"/>
    <p:sldLayoutId id="2147483692" r:id="rId3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8" name="Google Shape;1308;p50"/>
          <p:cNvSpPr txBox="1">
            <a:spLocks noGrp="1"/>
          </p:cNvSpPr>
          <p:nvPr>
            <p:ph type="subTitle" idx="5"/>
          </p:nvPr>
        </p:nvSpPr>
        <p:spPr>
          <a:xfrm>
            <a:off x="1161811" y="1339775"/>
            <a:ext cx="7599900" cy="136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Una ecuación es una igualdad entre dos expresiones que se satisface para uno o varios valores de la incógnita.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Ejemplo: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X + 17 = 30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                X = 30 - 17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         X = 13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9" name="Google Shape;1309;p50"/>
          <p:cNvSpPr txBox="1">
            <a:spLocks noGrp="1"/>
          </p:cNvSpPr>
          <p:nvPr>
            <p:ph type="title" idx="21"/>
          </p:nvPr>
        </p:nvSpPr>
        <p:spPr>
          <a:xfrm>
            <a:off x="972900" y="334375"/>
            <a:ext cx="71982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¿Qué es una ecuación?</a:t>
            </a:r>
            <a:endParaRPr/>
          </a:p>
        </p:txBody>
      </p:sp>
      <p:pic>
        <p:nvPicPr>
          <p:cNvPr id="3" name="Imagen 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D0B8AAB0-2A9F-47A5-9D78-ED9F060225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7328" y="192371"/>
            <a:ext cx="1527544" cy="51145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5" name="Google Shape;1315;p51"/>
          <p:cNvSpPr txBox="1">
            <a:spLocks noGrp="1"/>
          </p:cNvSpPr>
          <p:nvPr>
            <p:ph type="title" idx="21"/>
          </p:nvPr>
        </p:nvSpPr>
        <p:spPr>
          <a:xfrm>
            <a:off x="972900" y="334375"/>
            <a:ext cx="71982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Ejemplos</a:t>
            </a:r>
            <a:endParaRPr/>
          </a:p>
        </p:txBody>
      </p:sp>
      <p:pic>
        <p:nvPicPr>
          <p:cNvPr id="1316" name="Google Shape;1316;p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20178" y="1611064"/>
            <a:ext cx="4332600" cy="214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2" name="Google Shape;1322;p52"/>
          <p:cNvSpPr txBox="1">
            <a:spLocks noGrp="1"/>
          </p:cNvSpPr>
          <p:nvPr>
            <p:ph type="title" idx="21"/>
          </p:nvPr>
        </p:nvSpPr>
        <p:spPr>
          <a:xfrm>
            <a:off x="972900" y="334375"/>
            <a:ext cx="71982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Ejemplos</a:t>
            </a:r>
            <a:endParaRPr/>
          </a:p>
        </p:txBody>
      </p:sp>
      <p:pic>
        <p:nvPicPr>
          <p:cNvPr id="1324" name="Google Shape;1324;p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61802" y="1504663"/>
            <a:ext cx="4332557" cy="24974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9" name="Google Shape;1329;p53"/>
          <p:cNvSpPr txBox="1">
            <a:spLocks noGrp="1"/>
          </p:cNvSpPr>
          <p:nvPr>
            <p:ph type="title" idx="21"/>
          </p:nvPr>
        </p:nvSpPr>
        <p:spPr>
          <a:xfrm>
            <a:off x="972900" y="334375"/>
            <a:ext cx="71982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Ejemplos</a:t>
            </a:r>
            <a:endParaRPr/>
          </a:p>
        </p:txBody>
      </p:sp>
      <p:pic>
        <p:nvPicPr>
          <p:cNvPr id="1331" name="Google Shape;1331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43155" y="1955150"/>
            <a:ext cx="6000589" cy="19272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6" name="Google Shape;1336;p54"/>
          <p:cNvSpPr txBox="1">
            <a:spLocks noGrp="1"/>
          </p:cNvSpPr>
          <p:nvPr>
            <p:ph type="title" idx="21"/>
          </p:nvPr>
        </p:nvSpPr>
        <p:spPr>
          <a:xfrm>
            <a:off x="972900" y="334375"/>
            <a:ext cx="71982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Ejemplos</a:t>
            </a:r>
            <a:endParaRPr/>
          </a:p>
        </p:txBody>
      </p:sp>
      <p:pic>
        <p:nvPicPr>
          <p:cNvPr id="1338" name="Google Shape;1338;p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9885" y="1992265"/>
            <a:ext cx="5438775" cy="174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3" name="Google Shape;1343;p55"/>
          <p:cNvSpPr txBox="1">
            <a:spLocks noGrp="1"/>
          </p:cNvSpPr>
          <p:nvPr>
            <p:ph type="title" idx="21"/>
          </p:nvPr>
        </p:nvSpPr>
        <p:spPr>
          <a:xfrm>
            <a:off x="972900" y="334375"/>
            <a:ext cx="71982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¿Cómo se soluciona?</a:t>
            </a:r>
            <a:endParaRPr/>
          </a:p>
        </p:txBody>
      </p:sp>
      <p:sp>
        <p:nvSpPr>
          <p:cNvPr id="1345" name="Google Shape;1345;p55"/>
          <p:cNvSpPr txBox="1"/>
          <p:nvPr/>
        </p:nvSpPr>
        <p:spPr>
          <a:xfrm>
            <a:off x="3733400" y="1477250"/>
            <a:ext cx="2511300" cy="8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es-419" sz="3100">
                <a:solidFill>
                  <a:schemeClr val="hlink"/>
                </a:solidFill>
                <a:latin typeface="Gochi Hand"/>
                <a:ea typeface="Gochi Hand"/>
                <a:cs typeface="Gochi Hand"/>
                <a:sym typeface="Gochi Hand"/>
              </a:rPr>
              <a:t>X + 14 = 34</a:t>
            </a:r>
            <a:endParaRPr sz="3100">
              <a:solidFill>
                <a:schemeClr val="hlink"/>
              </a:solidFill>
              <a:latin typeface="Gochi Hand"/>
              <a:ea typeface="Gochi Hand"/>
              <a:cs typeface="Gochi Hand"/>
              <a:sym typeface="Gochi H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Ubuntu"/>
              <a:ea typeface="Ubuntu"/>
              <a:cs typeface="Ubuntu"/>
              <a:sym typeface="Ubuntu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9" name="Google Shape;1389;p57"/>
          <p:cNvSpPr txBox="1">
            <a:spLocks noGrp="1"/>
          </p:cNvSpPr>
          <p:nvPr>
            <p:ph type="title" idx="21"/>
          </p:nvPr>
        </p:nvSpPr>
        <p:spPr>
          <a:xfrm>
            <a:off x="972900" y="334375"/>
            <a:ext cx="71982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¿Cómo se soluciona?</a:t>
            </a:r>
            <a:endParaRPr/>
          </a:p>
        </p:txBody>
      </p:sp>
      <p:sp>
        <p:nvSpPr>
          <p:cNvPr id="1390" name="Google Shape;1390;p57"/>
          <p:cNvSpPr txBox="1"/>
          <p:nvPr/>
        </p:nvSpPr>
        <p:spPr>
          <a:xfrm>
            <a:off x="3733400" y="1477250"/>
            <a:ext cx="2511300" cy="8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3100">
                <a:solidFill>
                  <a:schemeClr val="hlink"/>
                </a:solidFill>
                <a:latin typeface="Gochi Hand"/>
                <a:ea typeface="Gochi Hand"/>
                <a:cs typeface="Gochi Hand"/>
                <a:sym typeface="Gochi Hand"/>
              </a:rPr>
              <a:t>X + 14 = 34</a:t>
            </a:r>
            <a:endParaRPr sz="3100">
              <a:solidFill>
                <a:schemeClr val="hlink"/>
              </a:solidFill>
              <a:latin typeface="Gochi Hand"/>
              <a:ea typeface="Gochi Hand"/>
              <a:cs typeface="Gochi Hand"/>
              <a:sym typeface="Gochi H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Ubuntu"/>
              <a:ea typeface="Ubuntu"/>
              <a:cs typeface="Ubuntu"/>
              <a:sym typeface="Ubuntu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6" name="Google Shape;1396;p58"/>
          <p:cNvSpPr txBox="1">
            <a:spLocks noGrp="1"/>
          </p:cNvSpPr>
          <p:nvPr>
            <p:ph type="title" idx="21"/>
          </p:nvPr>
        </p:nvSpPr>
        <p:spPr>
          <a:xfrm>
            <a:off x="972900" y="334375"/>
            <a:ext cx="71982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Ejercicios</a:t>
            </a:r>
            <a:endParaRPr/>
          </a:p>
        </p:txBody>
      </p:sp>
      <p:sp>
        <p:nvSpPr>
          <p:cNvPr id="1397" name="Google Shape;1397;p58"/>
          <p:cNvSpPr txBox="1"/>
          <p:nvPr/>
        </p:nvSpPr>
        <p:spPr>
          <a:xfrm>
            <a:off x="805775" y="1517550"/>
            <a:ext cx="3397800" cy="13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3100">
                <a:solidFill>
                  <a:schemeClr val="hlink"/>
                </a:solidFill>
                <a:latin typeface="Gochi Hand"/>
                <a:ea typeface="Gochi Hand"/>
                <a:cs typeface="Gochi Hand"/>
                <a:sym typeface="Gochi Hand"/>
              </a:rPr>
              <a:t>K + 38 = 154 : 2</a:t>
            </a:r>
            <a:endParaRPr sz="3100">
              <a:solidFill>
                <a:schemeClr val="hlink"/>
              </a:solidFill>
              <a:latin typeface="Gochi Hand"/>
              <a:ea typeface="Gochi Hand"/>
              <a:cs typeface="Gochi Hand"/>
              <a:sym typeface="Gochi H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100">
              <a:solidFill>
                <a:schemeClr val="hlink"/>
              </a:solidFill>
              <a:latin typeface="Gochi Hand"/>
              <a:ea typeface="Gochi Hand"/>
              <a:cs typeface="Gochi Hand"/>
              <a:sym typeface="Gochi H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399" name="Google Shape;1399;p58"/>
          <p:cNvSpPr txBox="1"/>
          <p:nvPr/>
        </p:nvSpPr>
        <p:spPr>
          <a:xfrm>
            <a:off x="878900" y="3258050"/>
            <a:ext cx="3397800" cy="8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3100">
                <a:solidFill>
                  <a:schemeClr val="hlink"/>
                </a:solidFill>
                <a:latin typeface="Gochi Hand"/>
                <a:ea typeface="Gochi Hand"/>
                <a:cs typeface="Gochi Hand"/>
                <a:sym typeface="Gochi Hand"/>
              </a:rPr>
              <a:t>Y – 3 = 27</a:t>
            </a:r>
            <a:endParaRPr sz="3100">
              <a:solidFill>
                <a:schemeClr val="hlink"/>
              </a:solidFill>
              <a:latin typeface="Gochi Hand"/>
              <a:ea typeface="Gochi Hand"/>
              <a:cs typeface="Gochi Hand"/>
              <a:sym typeface="Gochi H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400" name="Google Shape;1400;p58"/>
          <p:cNvSpPr txBox="1"/>
          <p:nvPr/>
        </p:nvSpPr>
        <p:spPr>
          <a:xfrm>
            <a:off x="4885575" y="1517550"/>
            <a:ext cx="3397800" cy="6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3100">
                <a:solidFill>
                  <a:schemeClr val="hlink"/>
                </a:solidFill>
                <a:latin typeface="Gochi Hand"/>
                <a:ea typeface="Gochi Hand"/>
                <a:cs typeface="Gochi Hand"/>
                <a:sym typeface="Gochi Hand"/>
              </a:rPr>
              <a:t>Z – 304 = 67 ● 85</a:t>
            </a:r>
            <a:endParaRPr sz="3100">
              <a:solidFill>
                <a:schemeClr val="hlink"/>
              </a:solidFill>
              <a:latin typeface="Gochi Hand"/>
              <a:ea typeface="Gochi Hand"/>
              <a:cs typeface="Gochi Hand"/>
              <a:sym typeface="Gochi Hand"/>
            </a:endParaRPr>
          </a:p>
        </p:txBody>
      </p:sp>
      <p:sp>
        <p:nvSpPr>
          <p:cNvPr id="1401" name="Google Shape;1401;p58"/>
          <p:cNvSpPr txBox="1"/>
          <p:nvPr/>
        </p:nvSpPr>
        <p:spPr>
          <a:xfrm>
            <a:off x="4885575" y="3365750"/>
            <a:ext cx="3397800" cy="6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3100">
                <a:solidFill>
                  <a:schemeClr val="hlink"/>
                </a:solidFill>
                <a:latin typeface="Gochi Hand"/>
                <a:ea typeface="Gochi Hand"/>
                <a:cs typeface="Gochi Hand"/>
                <a:sym typeface="Gochi Hand"/>
              </a:rPr>
              <a:t>A – 5 = 156 : 2</a:t>
            </a:r>
            <a:endParaRPr sz="3100">
              <a:solidFill>
                <a:schemeClr val="hlink"/>
              </a:solidFill>
              <a:latin typeface="Gochi Hand"/>
              <a:ea typeface="Gochi Hand"/>
              <a:cs typeface="Gochi Hand"/>
              <a:sym typeface="Gochi Han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7" name="Google Shape;1407;p59"/>
          <p:cNvSpPr txBox="1">
            <a:spLocks noGrp="1"/>
          </p:cNvSpPr>
          <p:nvPr>
            <p:ph type="title" idx="21"/>
          </p:nvPr>
        </p:nvSpPr>
        <p:spPr>
          <a:xfrm>
            <a:off x="972900" y="334375"/>
            <a:ext cx="71982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¿Cómo se soluciona?</a:t>
            </a:r>
            <a:endParaRPr/>
          </a:p>
        </p:txBody>
      </p:sp>
      <p:sp>
        <p:nvSpPr>
          <p:cNvPr id="1408" name="Google Shape;1408;p59"/>
          <p:cNvSpPr txBox="1"/>
          <p:nvPr/>
        </p:nvSpPr>
        <p:spPr>
          <a:xfrm>
            <a:off x="805775" y="1517550"/>
            <a:ext cx="3397800" cy="13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3100">
                <a:solidFill>
                  <a:schemeClr val="hlink"/>
                </a:solidFill>
                <a:latin typeface="Gochi Hand"/>
                <a:ea typeface="Gochi Hand"/>
                <a:cs typeface="Gochi Hand"/>
                <a:sym typeface="Gochi Hand"/>
              </a:rPr>
              <a:t>K + 38 = 154 : 2</a:t>
            </a:r>
            <a:endParaRPr sz="3100">
              <a:solidFill>
                <a:schemeClr val="hlink"/>
              </a:solidFill>
              <a:latin typeface="Gochi Hand"/>
              <a:ea typeface="Gochi Hand"/>
              <a:cs typeface="Gochi Hand"/>
              <a:sym typeface="Gochi H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100">
              <a:solidFill>
                <a:schemeClr val="hlink"/>
              </a:solidFill>
              <a:latin typeface="Gochi Hand"/>
              <a:ea typeface="Gochi Hand"/>
              <a:cs typeface="Gochi Hand"/>
              <a:sym typeface="Gochi H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410" name="Google Shape;1410;p59"/>
          <p:cNvSpPr txBox="1"/>
          <p:nvPr/>
        </p:nvSpPr>
        <p:spPr>
          <a:xfrm>
            <a:off x="878900" y="3258050"/>
            <a:ext cx="3397800" cy="8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3100">
                <a:solidFill>
                  <a:schemeClr val="hlink"/>
                </a:solidFill>
                <a:latin typeface="Gochi Hand"/>
                <a:ea typeface="Gochi Hand"/>
                <a:cs typeface="Gochi Hand"/>
                <a:sym typeface="Gochi Hand"/>
              </a:rPr>
              <a:t>Y – 3 = 27</a:t>
            </a:r>
            <a:endParaRPr sz="3100">
              <a:solidFill>
                <a:schemeClr val="hlink"/>
              </a:solidFill>
              <a:latin typeface="Gochi Hand"/>
              <a:ea typeface="Gochi Hand"/>
              <a:cs typeface="Gochi Hand"/>
              <a:sym typeface="Gochi H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411" name="Google Shape;1411;p59"/>
          <p:cNvSpPr txBox="1"/>
          <p:nvPr/>
        </p:nvSpPr>
        <p:spPr>
          <a:xfrm>
            <a:off x="4885575" y="1517550"/>
            <a:ext cx="3397800" cy="6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3100">
                <a:solidFill>
                  <a:schemeClr val="hlink"/>
                </a:solidFill>
                <a:latin typeface="Gochi Hand"/>
                <a:ea typeface="Gochi Hand"/>
                <a:cs typeface="Gochi Hand"/>
                <a:sym typeface="Gochi Hand"/>
              </a:rPr>
              <a:t>Z – 304 = 67 ● 85</a:t>
            </a:r>
            <a:endParaRPr sz="3100">
              <a:solidFill>
                <a:schemeClr val="hlink"/>
              </a:solidFill>
              <a:latin typeface="Gochi Hand"/>
              <a:ea typeface="Gochi Hand"/>
              <a:cs typeface="Gochi Hand"/>
              <a:sym typeface="Gochi Hand"/>
            </a:endParaRPr>
          </a:p>
        </p:txBody>
      </p:sp>
      <p:sp>
        <p:nvSpPr>
          <p:cNvPr id="1412" name="Google Shape;1412;p59"/>
          <p:cNvSpPr txBox="1"/>
          <p:nvPr/>
        </p:nvSpPr>
        <p:spPr>
          <a:xfrm>
            <a:off x="4885575" y="3365750"/>
            <a:ext cx="3397800" cy="6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3100">
                <a:solidFill>
                  <a:schemeClr val="hlink"/>
                </a:solidFill>
                <a:latin typeface="Gochi Hand"/>
                <a:ea typeface="Gochi Hand"/>
                <a:cs typeface="Gochi Hand"/>
                <a:sym typeface="Gochi Hand"/>
              </a:rPr>
              <a:t>A – 5 = 156 : 2</a:t>
            </a:r>
            <a:endParaRPr sz="3100">
              <a:solidFill>
                <a:schemeClr val="hlink"/>
              </a:solidFill>
              <a:latin typeface="Gochi Hand"/>
              <a:ea typeface="Gochi Hand"/>
              <a:cs typeface="Gochi Hand"/>
              <a:sym typeface="Gochi Ha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ind a Rainbow Day by Slidesgo">
  <a:themeElements>
    <a:clrScheme name="Simple Light">
      <a:dk1>
        <a:srgbClr val="434343"/>
      </a:dk1>
      <a:lt1>
        <a:srgbClr val="E1FDFF"/>
      </a:lt1>
      <a:dk2>
        <a:srgbClr val="FF7D7D"/>
      </a:dk2>
      <a:lt2>
        <a:srgbClr val="6AA0FF"/>
      </a:lt2>
      <a:accent1>
        <a:srgbClr val="FFBE5D"/>
      </a:accent1>
      <a:accent2>
        <a:srgbClr val="E8AEFF"/>
      </a:accent2>
      <a:accent3>
        <a:srgbClr val="6FFFBC"/>
      </a:accent3>
      <a:accent4>
        <a:srgbClr val="FFE340"/>
      </a:accent4>
      <a:accent5>
        <a:srgbClr val="00E8ED"/>
      </a:accent5>
      <a:accent6>
        <a:srgbClr val="FFFFB5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</Words>
  <Application>Microsoft Office PowerPoint</Application>
  <PresentationFormat>Presentación en pantalla (16:9)</PresentationFormat>
  <Paragraphs>25</Paragraphs>
  <Slides>9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9</vt:i4>
      </vt:variant>
    </vt:vector>
  </HeadingPairs>
  <TitlesOfParts>
    <vt:vector size="18" baseType="lpstr">
      <vt:lpstr>Ubuntu</vt:lpstr>
      <vt:lpstr>Arial</vt:lpstr>
      <vt:lpstr>Ubuntu Light</vt:lpstr>
      <vt:lpstr>Roboto</vt:lpstr>
      <vt:lpstr>Signika</vt:lpstr>
      <vt:lpstr>Gochi Hand</vt:lpstr>
      <vt:lpstr>Open Sans</vt:lpstr>
      <vt:lpstr>Simple Light</vt:lpstr>
      <vt:lpstr>Find a Rainbow Day by Slidesgo</vt:lpstr>
      <vt:lpstr>¿Qué es una ecuación?</vt:lpstr>
      <vt:lpstr>Ejemplos</vt:lpstr>
      <vt:lpstr>Ejemplos</vt:lpstr>
      <vt:lpstr>Ejemplos</vt:lpstr>
      <vt:lpstr>Ejemplos</vt:lpstr>
      <vt:lpstr>¿Cómo se soluciona?</vt:lpstr>
      <vt:lpstr>¿Cómo se soluciona?</vt:lpstr>
      <vt:lpstr>Ejercicios</vt:lpstr>
      <vt:lpstr>¿Cómo se soluciona?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¿Qué es una ecuación?</dc:title>
  <cp:lastModifiedBy>Yoselin Vásquez</cp:lastModifiedBy>
  <cp:revision>2</cp:revision>
  <dcterms:modified xsi:type="dcterms:W3CDTF">2021-10-18T13:48:36Z</dcterms:modified>
</cp:coreProperties>
</file>