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59" r:id="rId9"/>
    <p:sldId id="266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66"/>
    <a:srgbClr val="CC00CC"/>
    <a:srgbClr val="00FF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33042F-9117-469F-AFAF-A2AB6008AB5D}" v="1089" dt="2021-06-24T04:37:51.3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muñoz lisboa" userId="c1e5e39e53a5b8fe" providerId="LiveId" clId="{7933042F-9117-469F-AFAF-A2AB6008AB5D}"/>
    <pc:docChg chg="undo custSel addSld delSld modSld sldOrd modMainMaster">
      <pc:chgData name="claudia muñoz lisboa" userId="c1e5e39e53a5b8fe" providerId="LiveId" clId="{7933042F-9117-469F-AFAF-A2AB6008AB5D}" dt="2021-06-24T15:32:55.623" v="1848" actId="47"/>
      <pc:docMkLst>
        <pc:docMk/>
      </pc:docMkLst>
      <pc:sldChg chg="addSp delSp modSp mod modTransition setBg modAnim">
        <pc:chgData name="claudia muñoz lisboa" userId="c1e5e39e53a5b8fe" providerId="LiveId" clId="{7933042F-9117-469F-AFAF-A2AB6008AB5D}" dt="2021-06-24T04:13:36.747" v="1358"/>
        <pc:sldMkLst>
          <pc:docMk/>
          <pc:sldMk cId="1978654987" sldId="256"/>
        </pc:sldMkLst>
        <pc:spChg chg="add del mod">
          <ac:chgData name="claudia muñoz lisboa" userId="c1e5e39e53a5b8fe" providerId="LiveId" clId="{7933042F-9117-469F-AFAF-A2AB6008AB5D}" dt="2021-06-24T04:11:10.698" v="1321" actId="478"/>
          <ac:spMkLst>
            <pc:docMk/>
            <pc:sldMk cId="1978654987" sldId="256"/>
            <ac:spMk id="2" creationId="{A047E5BC-647D-4869-AAD2-A6347DAF7D29}"/>
          </ac:spMkLst>
        </pc:spChg>
        <pc:spChg chg="del">
          <ac:chgData name="claudia muñoz lisboa" userId="c1e5e39e53a5b8fe" providerId="LiveId" clId="{7933042F-9117-469F-AFAF-A2AB6008AB5D}" dt="2021-06-23T03:07:59.462" v="73" actId="478"/>
          <ac:spMkLst>
            <pc:docMk/>
            <pc:sldMk cId="1978654987" sldId="256"/>
            <ac:spMk id="2" creationId="{DF98CF76-E766-4CDA-9A54-7F6C746128B1}"/>
          </ac:spMkLst>
        </pc:spChg>
        <pc:spChg chg="del">
          <ac:chgData name="claudia muñoz lisboa" userId="c1e5e39e53a5b8fe" providerId="LiveId" clId="{7933042F-9117-469F-AFAF-A2AB6008AB5D}" dt="2021-06-23T03:07:59.462" v="73" actId="478"/>
          <ac:spMkLst>
            <pc:docMk/>
            <pc:sldMk cId="1978654987" sldId="256"/>
            <ac:spMk id="3" creationId="{AECF4CDA-282F-4180-B63D-84CC06733773}"/>
          </ac:spMkLst>
        </pc:spChg>
        <pc:spChg chg="add del mod">
          <ac:chgData name="claudia muñoz lisboa" userId="c1e5e39e53a5b8fe" providerId="LiveId" clId="{7933042F-9117-469F-AFAF-A2AB6008AB5D}" dt="2021-06-24T04:11:20.381" v="1324" actId="478"/>
          <ac:spMkLst>
            <pc:docMk/>
            <pc:sldMk cId="1978654987" sldId="256"/>
            <ac:spMk id="4" creationId="{A6F25E7C-FAD2-4FEF-8EF7-327CD10C850D}"/>
          </ac:spMkLst>
        </pc:spChg>
        <pc:spChg chg="add mod">
          <ac:chgData name="claudia muñoz lisboa" userId="c1e5e39e53a5b8fe" providerId="LiveId" clId="{7933042F-9117-469F-AFAF-A2AB6008AB5D}" dt="2021-06-24T04:11:33.239" v="1330" actId="1076"/>
          <ac:spMkLst>
            <pc:docMk/>
            <pc:sldMk cId="1978654987" sldId="256"/>
            <ac:spMk id="5" creationId="{2627CDEF-BC1A-4046-8B59-DFA5CFBA97B7}"/>
          </ac:spMkLst>
        </pc:spChg>
        <pc:spChg chg="add mod">
          <ac:chgData name="claudia muñoz lisboa" userId="c1e5e39e53a5b8fe" providerId="LiveId" clId="{7933042F-9117-469F-AFAF-A2AB6008AB5D}" dt="2021-06-24T04:11:41.964" v="1334" actId="1076"/>
          <ac:spMkLst>
            <pc:docMk/>
            <pc:sldMk cId="1978654987" sldId="256"/>
            <ac:spMk id="6" creationId="{425B9848-F72C-45D9-9F5C-C0B5B1ADA9EF}"/>
          </ac:spMkLst>
        </pc:spChg>
        <pc:picChg chg="add mod">
          <ac:chgData name="claudia muñoz lisboa" userId="c1e5e39e53a5b8fe" providerId="LiveId" clId="{7933042F-9117-469F-AFAF-A2AB6008AB5D}" dt="2021-06-24T04:11:43.503" v="1335" actId="1076"/>
          <ac:picMkLst>
            <pc:docMk/>
            <pc:sldMk cId="1978654987" sldId="256"/>
            <ac:picMk id="3" creationId="{9824C926-F8D5-473F-AD19-8430544AFDA5}"/>
          </ac:picMkLst>
        </pc:picChg>
      </pc:sldChg>
      <pc:sldChg chg="addSp delSp modSp new mod ord delAnim modAnim">
        <pc:chgData name="claudia muñoz lisboa" userId="c1e5e39e53a5b8fe" providerId="LiveId" clId="{7933042F-9117-469F-AFAF-A2AB6008AB5D}" dt="2021-06-24T04:14:44.912" v="1385"/>
        <pc:sldMkLst>
          <pc:docMk/>
          <pc:sldMk cId="3211881236" sldId="257"/>
        </pc:sldMkLst>
        <pc:spChg chg="add mod">
          <ac:chgData name="claudia muñoz lisboa" userId="c1e5e39e53a5b8fe" providerId="LiveId" clId="{7933042F-9117-469F-AFAF-A2AB6008AB5D}" dt="2021-06-23T03:56:37.585" v="497" actId="14100"/>
          <ac:spMkLst>
            <pc:docMk/>
            <pc:sldMk cId="3211881236" sldId="257"/>
            <ac:spMk id="45" creationId="{31217E86-EFB4-4F28-98C1-A8258661DF4D}"/>
          </ac:spMkLst>
        </pc:spChg>
        <pc:spChg chg="add del mod">
          <ac:chgData name="claudia muñoz lisboa" userId="c1e5e39e53a5b8fe" providerId="LiveId" clId="{7933042F-9117-469F-AFAF-A2AB6008AB5D}" dt="2021-06-23T03:56:40.463" v="498" actId="478"/>
          <ac:spMkLst>
            <pc:docMk/>
            <pc:sldMk cId="3211881236" sldId="257"/>
            <ac:spMk id="46" creationId="{EDAE1FF6-1B17-477C-829A-C0F345195810}"/>
          </ac:spMkLst>
        </pc:spChg>
        <pc:spChg chg="add del mod">
          <ac:chgData name="claudia muñoz lisboa" userId="c1e5e39e53a5b8fe" providerId="LiveId" clId="{7933042F-9117-469F-AFAF-A2AB6008AB5D}" dt="2021-06-23T03:56:40.463" v="498" actId="478"/>
          <ac:spMkLst>
            <pc:docMk/>
            <pc:sldMk cId="3211881236" sldId="257"/>
            <ac:spMk id="47" creationId="{2E1D6B13-4F8E-4FFC-A363-27287624A2FE}"/>
          </ac:spMkLst>
        </pc:spChg>
        <pc:spChg chg="add mod">
          <ac:chgData name="claudia muñoz lisboa" userId="c1e5e39e53a5b8fe" providerId="LiveId" clId="{7933042F-9117-469F-AFAF-A2AB6008AB5D}" dt="2021-06-23T03:56:54.505" v="502" actId="1076"/>
          <ac:spMkLst>
            <pc:docMk/>
            <pc:sldMk cId="3211881236" sldId="257"/>
            <ac:spMk id="48" creationId="{DFA0A871-71BD-4AD0-A8C1-25CFB8A47CB4}"/>
          </ac:spMkLst>
        </pc:spChg>
        <pc:spChg chg="add mod">
          <ac:chgData name="claudia muñoz lisboa" userId="c1e5e39e53a5b8fe" providerId="LiveId" clId="{7933042F-9117-469F-AFAF-A2AB6008AB5D}" dt="2021-06-23T03:56:57.381" v="503" actId="1076"/>
          <ac:spMkLst>
            <pc:docMk/>
            <pc:sldMk cId="3211881236" sldId="257"/>
            <ac:spMk id="49" creationId="{BD3061F3-0AD6-4AAE-89B7-6C9380A8EEAA}"/>
          </ac:spMkLst>
        </pc:spChg>
        <pc:grpChg chg="add mod">
          <ac:chgData name="claudia muñoz lisboa" userId="c1e5e39e53a5b8fe" providerId="LiveId" clId="{7933042F-9117-469F-AFAF-A2AB6008AB5D}" dt="2021-06-24T03:16:23.080" v="584" actId="1076"/>
          <ac:grpSpMkLst>
            <pc:docMk/>
            <pc:sldMk cId="3211881236" sldId="257"/>
            <ac:grpSpMk id="7" creationId="{F2AAA4E1-911C-4A31-BC83-6D881726190F}"/>
          </ac:grpSpMkLst>
        </pc:grpChg>
        <pc:grpChg chg="add del mod">
          <ac:chgData name="claudia muñoz lisboa" userId="c1e5e39e53a5b8fe" providerId="LiveId" clId="{7933042F-9117-469F-AFAF-A2AB6008AB5D}" dt="2021-06-23T03:51:29.105" v="418" actId="21"/>
          <ac:grpSpMkLst>
            <pc:docMk/>
            <pc:sldMk cId="3211881236" sldId="257"/>
            <ac:grpSpMk id="13" creationId="{D535D1F2-0795-43AE-9D48-ED3BA72908AF}"/>
          </ac:grpSpMkLst>
        </pc:grpChg>
        <pc:grpChg chg="add del mod">
          <ac:chgData name="claudia muñoz lisboa" userId="c1e5e39e53a5b8fe" providerId="LiveId" clId="{7933042F-9117-469F-AFAF-A2AB6008AB5D}" dt="2021-06-23T03:51:29.105" v="418" actId="21"/>
          <ac:grpSpMkLst>
            <pc:docMk/>
            <pc:sldMk cId="3211881236" sldId="257"/>
            <ac:grpSpMk id="15" creationId="{BA00A126-3FC2-4387-A51B-E2E000B99AE5}"/>
          </ac:grpSpMkLst>
        </pc:grpChg>
        <pc:grpChg chg="add del mod">
          <ac:chgData name="claudia muñoz lisboa" userId="c1e5e39e53a5b8fe" providerId="LiveId" clId="{7933042F-9117-469F-AFAF-A2AB6008AB5D}" dt="2021-06-23T03:51:29.105" v="418" actId="21"/>
          <ac:grpSpMkLst>
            <pc:docMk/>
            <pc:sldMk cId="3211881236" sldId="257"/>
            <ac:grpSpMk id="18" creationId="{6951063D-CB0C-4939-A0B0-9BD1229B7AD2}"/>
          </ac:grpSpMkLst>
        </pc:grpChg>
        <pc:grpChg chg="add del mod">
          <ac:chgData name="claudia muñoz lisboa" userId="c1e5e39e53a5b8fe" providerId="LiveId" clId="{7933042F-9117-469F-AFAF-A2AB6008AB5D}" dt="2021-06-23T03:51:29.105" v="418" actId="21"/>
          <ac:grpSpMkLst>
            <pc:docMk/>
            <pc:sldMk cId="3211881236" sldId="257"/>
            <ac:grpSpMk id="23" creationId="{FBE9F86B-EAC9-4B2C-ACDE-B03AC1BD3B35}"/>
          </ac:grpSpMkLst>
        </pc:grpChg>
        <pc:grpChg chg="add del mod">
          <ac:chgData name="claudia muñoz lisboa" userId="c1e5e39e53a5b8fe" providerId="LiveId" clId="{7933042F-9117-469F-AFAF-A2AB6008AB5D}" dt="2021-06-23T03:51:29.105" v="418" actId="21"/>
          <ac:grpSpMkLst>
            <pc:docMk/>
            <pc:sldMk cId="3211881236" sldId="257"/>
            <ac:grpSpMk id="26" creationId="{7D3BAEC7-5AA9-4E16-9231-48CD193C6AB1}"/>
          </ac:grpSpMkLst>
        </pc:grpChg>
        <pc:grpChg chg="add del mod">
          <ac:chgData name="claudia muñoz lisboa" userId="c1e5e39e53a5b8fe" providerId="LiveId" clId="{7933042F-9117-469F-AFAF-A2AB6008AB5D}" dt="2021-06-23T03:52:00.119" v="427" actId="21"/>
          <ac:grpSpMkLst>
            <pc:docMk/>
            <pc:sldMk cId="3211881236" sldId="257"/>
            <ac:grpSpMk id="29" creationId="{612F9468-AE61-4F6D-B062-234AEE8248F1}"/>
          </ac:grpSpMkLst>
        </pc:grpChg>
        <pc:grpChg chg="add del mod">
          <ac:chgData name="claudia muñoz lisboa" userId="c1e5e39e53a5b8fe" providerId="LiveId" clId="{7933042F-9117-469F-AFAF-A2AB6008AB5D}" dt="2021-06-23T03:52:00.119" v="427" actId="21"/>
          <ac:grpSpMkLst>
            <pc:docMk/>
            <pc:sldMk cId="3211881236" sldId="257"/>
            <ac:grpSpMk id="32" creationId="{8EA6682B-792D-4BC8-9B51-5D2ED8AA0236}"/>
          </ac:grpSpMkLst>
        </pc:grpChg>
        <pc:grpChg chg="add del mod">
          <ac:chgData name="claudia muñoz lisboa" userId="c1e5e39e53a5b8fe" providerId="LiveId" clId="{7933042F-9117-469F-AFAF-A2AB6008AB5D}" dt="2021-06-23T03:52:00.119" v="427" actId="21"/>
          <ac:grpSpMkLst>
            <pc:docMk/>
            <pc:sldMk cId="3211881236" sldId="257"/>
            <ac:grpSpMk id="35" creationId="{B8471360-69B9-463D-BB5D-FA7E04537E2A}"/>
          </ac:grpSpMkLst>
        </pc:grpChg>
        <pc:grpChg chg="add del mod">
          <ac:chgData name="claudia muñoz lisboa" userId="c1e5e39e53a5b8fe" providerId="LiveId" clId="{7933042F-9117-469F-AFAF-A2AB6008AB5D}" dt="2021-06-23T03:52:00.119" v="427" actId="21"/>
          <ac:grpSpMkLst>
            <pc:docMk/>
            <pc:sldMk cId="3211881236" sldId="257"/>
            <ac:grpSpMk id="38" creationId="{140674F3-7D53-447B-BDF0-6171E4EE3DF7}"/>
          </ac:grpSpMkLst>
        </pc:grpChg>
        <pc:grpChg chg="add del mod">
          <ac:chgData name="claudia muñoz lisboa" userId="c1e5e39e53a5b8fe" providerId="LiveId" clId="{7933042F-9117-469F-AFAF-A2AB6008AB5D}" dt="2021-06-23T03:52:00.119" v="427" actId="21"/>
          <ac:grpSpMkLst>
            <pc:docMk/>
            <pc:sldMk cId="3211881236" sldId="257"/>
            <ac:grpSpMk id="41" creationId="{9C8D0CD6-9323-4DD9-8933-D7EA462809BD}"/>
          </ac:grpSpMkLst>
        </pc:grpChg>
        <pc:grpChg chg="add del mod">
          <ac:chgData name="claudia muñoz lisboa" userId="c1e5e39e53a5b8fe" providerId="LiveId" clId="{7933042F-9117-469F-AFAF-A2AB6008AB5D}" dt="2021-06-23T03:52:00.119" v="427" actId="21"/>
          <ac:grpSpMkLst>
            <pc:docMk/>
            <pc:sldMk cId="3211881236" sldId="257"/>
            <ac:grpSpMk id="44" creationId="{CB523945-41E6-45CF-AA4A-C4602DC54B4B}"/>
          </ac:grpSpMkLst>
        </pc:grpChg>
        <pc:picChg chg="add del mod">
          <ac:chgData name="claudia muñoz lisboa" userId="c1e5e39e53a5b8fe" providerId="LiveId" clId="{7933042F-9117-469F-AFAF-A2AB6008AB5D}" dt="2021-06-23T03:50:39.675" v="399" actId="21"/>
          <ac:picMkLst>
            <pc:docMk/>
            <pc:sldMk cId="3211881236" sldId="257"/>
            <ac:picMk id="2" creationId="{A2DB5A99-D181-4F5C-A812-15AA95B2C746}"/>
          </ac:picMkLst>
        </pc:picChg>
        <pc:picChg chg="add del mod">
          <ac:chgData name="claudia muñoz lisboa" userId="c1e5e39e53a5b8fe" providerId="LiveId" clId="{7933042F-9117-469F-AFAF-A2AB6008AB5D}" dt="2021-06-23T03:50:39.675" v="399" actId="21"/>
          <ac:picMkLst>
            <pc:docMk/>
            <pc:sldMk cId="3211881236" sldId="257"/>
            <ac:picMk id="3" creationId="{583BDEB4-C7B8-4966-AB67-04484064D450}"/>
          </ac:picMkLst>
        </pc:picChg>
        <pc:picChg chg="add del mod">
          <ac:chgData name="claudia muñoz lisboa" userId="c1e5e39e53a5b8fe" providerId="LiveId" clId="{7933042F-9117-469F-AFAF-A2AB6008AB5D}" dt="2021-06-23T03:50:39.675" v="399" actId="21"/>
          <ac:picMkLst>
            <pc:docMk/>
            <pc:sldMk cId="3211881236" sldId="257"/>
            <ac:picMk id="4" creationId="{8749DCC4-A27C-4B46-9A82-7D6D15A86CB5}"/>
          </ac:picMkLst>
        </pc:picChg>
        <pc:picChg chg="add mod">
          <ac:chgData name="claudia muñoz lisboa" userId="c1e5e39e53a5b8fe" providerId="LiveId" clId="{7933042F-9117-469F-AFAF-A2AB6008AB5D}" dt="2021-06-24T03:16:23.080" v="584" actId="1076"/>
          <ac:picMkLst>
            <pc:docMk/>
            <pc:sldMk cId="3211881236" sldId="257"/>
            <ac:picMk id="5" creationId="{1EE6F9D7-6DCA-4515-AC47-5E05FE5E35E6}"/>
          </ac:picMkLst>
        </pc:picChg>
        <pc:picChg chg="add del mod">
          <ac:chgData name="claudia muñoz lisboa" userId="c1e5e39e53a5b8fe" providerId="LiveId" clId="{7933042F-9117-469F-AFAF-A2AB6008AB5D}" dt="2021-06-23T03:50:39.675" v="399" actId="21"/>
          <ac:picMkLst>
            <pc:docMk/>
            <pc:sldMk cId="3211881236" sldId="257"/>
            <ac:picMk id="5" creationId="{3277017F-4003-4BE1-AD29-1D6F3B11C192}"/>
          </ac:picMkLst>
        </pc:picChg>
        <pc:picChg chg="add del mod">
          <ac:chgData name="claudia muñoz lisboa" userId="c1e5e39e53a5b8fe" providerId="LiveId" clId="{7933042F-9117-469F-AFAF-A2AB6008AB5D}" dt="2021-06-23T03:50:55.312" v="402" actId="21"/>
          <ac:picMkLst>
            <pc:docMk/>
            <pc:sldMk cId="3211881236" sldId="257"/>
            <ac:picMk id="6" creationId="{0CECE9F1-FDA1-426A-837D-39BE4E5B22F9}"/>
          </ac:picMkLst>
        </pc:picChg>
        <pc:picChg chg="add mod">
          <ac:chgData name="claudia muñoz lisboa" userId="c1e5e39e53a5b8fe" providerId="LiveId" clId="{7933042F-9117-469F-AFAF-A2AB6008AB5D}" dt="2021-06-24T03:16:23.080" v="584" actId="1076"/>
          <ac:picMkLst>
            <pc:docMk/>
            <pc:sldMk cId="3211881236" sldId="257"/>
            <ac:picMk id="6" creationId="{0E19054F-3ABB-467E-AA20-D43F6A7AB3F0}"/>
          </ac:picMkLst>
        </pc:picChg>
        <pc:picChg chg="add del mod">
          <ac:chgData name="claudia muñoz lisboa" userId="c1e5e39e53a5b8fe" providerId="LiveId" clId="{7933042F-9117-469F-AFAF-A2AB6008AB5D}" dt="2021-06-23T03:50:55.312" v="402" actId="21"/>
          <ac:picMkLst>
            <pc:docMk/>
            <pc:sldMk cId="3211881236" sldId="257"/>
            <ac:picMk id="7" creationId="{5A54599A-7F55-454F-A44C-B7D7CCBEACAB}"/>
          </ac:picMkLst>
        </pc:picChg>
        <pc:picChg chg="mod">
          <ac:chgData name="claudia muñoz lisboa" userId="c1e5e39e53a5b8fe" providerId="LiveId" clId="{7933042F-9117-469F-AFAF-A2AB6008AB5D}" dt="2021-06-24T03:11:56.742" v="555"/>
          <ac:picMkLst>
            <pc:docMk/>
            <pc:sldMk cId="3211881236" sldId="257"/>
            <ac:picMk id="8" creationId="{A47AF9E1-BD09-4AD7-893A-339E40F826F6}"/>
          </ac:picMkLst>
        </pc:picChg>
        <pc:picChg chg="add del mod">
          <ac:chgData name="claudia muñoz lisboa" userId="c1e5e39e53a5b8fe" providerId="LiveId" clId="{7933042F-9117-469F-AFAF-A2AB6008AB5D}" dt="2021-06-23T03:50:55.312" v="402" actId="21"/>
          <ac:picMkLst>
            <pc:docMk/>
            <pc:sldMk cId="3211881236" sldId="257"/>
            <ac:picMk id="8" creationId="{CE5DCA33-80AD-4EFB-9C69-E66875E8AE24}"/>
          </ac:picMkLst>
        </pc:picChg>
        <pc:picChg chg="add del mod">
          <ac:chgData name="claudia muñoz lisboa" userId="c1e5e39e53a5b8fe" providerId="LiveId" clId="{7933042F-9117-469F-AFAF-A2AB6008AB5D}" dt="2021-06-23T03:50:55.312" v="402" actId="21"/>
          <ac:picMkLst>
            <pc:docMk/>
            <pc:sldMk cId="3211881236" sldId="257"/>
            <ac:picMk id="9" creationId="{33EA53EE-DD69-40B9-8D64-C2B86F110486}"/>
          </ac:picMkLst>
        </pc:picChg>
        <pc:picChg chg="mod">
          <ac:chgData name="claudia muñoz lisboa" userId="c1e5e39e53a5b8fe" providerId="LiveId" clId="{7933042F-9117-469F-AFAF-A2AB6008AB5D}" dt="2021-06-24T03:11:56.742" v="555"/>
          <ac:picMkLst>
            <pc:docMk/>
            <pc:sldMk cId="3211881236" sldId="257"/>
            <ac:picMk id="9" creationId="{A1F47E0B-C3D1-4DFC-BDCE-294FB82CA1F8}"/>
          </ac:picMkLst>
        </pc:picChg>
        <pc:picChg chg="add del mod">
          <ac:chgData name="claudia muñoz lisboa" userId="c1e5e39e53a5b8fe" providerId="LiveId" clId="{7933042F-9117-469F-AFAF-A2AB6008AB5D}" dt="2021-06-23T03:50:55.312" v="402" actId="21"/>
          <ac:picMkLst>
            <pc:docMk/>
            <pc:sldMk cId="3211881236" sldId="257"/>
            <ac:picMk id="10" creationId="{8737FCC6-9A40-40E3-ADC8-276719FB2B32}"/>
          </ac:picMkLst>
        </pc:picChg>
        <pc:picChg chg="add mod">
          <ac:chgData name="claudia muñoz lisboa" userId="c1e5e39e53a5b8fe" providerId="LiveId" clId="{7933042F-9117-469F-AFAF-A2AB6008AB5D}" dt="2021-06-24T03:22:20.585" v="672" actId="1076"/>
          <ac:picMkLst>
            <pc:docMk/>
            <pc:sldMk cId="3211881236" sldId="257"/>
            <ac:picMk id="10" creationId="{CECCB034-74D0-4118-8587-80B952B31D73}"/>
          </ac:picMkLst>
        </pc:picChg>
        <pc:picChg chg="add mod">
          <ac:chgData name="claudia muñoz lisboa" userId="c1e5e39e53a5b8fe" providerId="LiveId" clId="{7933042F-9117-469F-AFAF-A2AB6008AB5D}" dt="2021-06-24T03:22:18.055" v="671" actId="1076"/>
          <ac:picMkLst>
            <pc:docMk/>
            <pc:sldMk cId="3211881236" sldId="257"/>
            <ac:picMk id="11" creationId="{BF424DA6-D795-4F23-AE70-C47DB57290D2}"/>
          </ac:picMkLst>
        </pc:picChg>
        <pc:picChg chg="add del mod">
          <ac:chgData name="claudia muñoz lisboa" userId="c1e5e39e53a5b8fe" providerId="LiveId" clId="{7933042F-9117-469F-AFAF-A2AB6008AB5D}" dt="2021-06-23T03:50:39.675" v="399" actId="21"/>
          <ac:picMkLst>
            <pc:docMk/>
            <pc:sldMk cId="3211881236" sldId="257"/>
            <ac:picMk id="11" creationId="{F3DE59A1-F1CA-453C-913B-E53162E9E824}"/>
          </ac:picMkLst>
        </pc:picChg>
        <pc:picChg chg="add mod modCrop">
          <ac:chgData name="claudia muñoz lisboa" userId="c1e5e39e53a5b8fe" providerId="LiveId" clId="{7933042F-9117-469F-AFAF-A2AB6008AB5D}" dt="2021-06-22T03:41:26.056" v="28" actId="164"/>
          <ac:picMkLst>
            <pc:docMk/>
            <pc:sldMk cId="3211881236" sldId="257"/>
            <ac:picMk id="12" creationId="{81E018DD-AA0A-449D-8916-A5A0A8076F20}"/>
          </ac:picMkLst>
        </pc:picChg>
        <pc:picChg chg="add mod">
          <ac:chgData name="claudia muñoz lisboa" userId="c1e5e39e53a5b8fe" providerId="LiveId" clId="{7933042F-9117-469F-AFAF-A2AB6008AB5D}" dt="2021-06-24T03:22:15.103" v="670" actId="1076"/>
          <ac:picMkLst>
            <pc:docMk/>
            <pc:sldMk cId="3211881236" sldId="257"/>
            <ac:picMk id="12" creationId="{A9FB167C-90AC-465D-9EB3-42FEC00D49D8}"/>
          </ac:picMkLst>
        </pc:picChg>
        <pc:picChg chg="add mod">
          <ac:chgData name="claudia muñoz lisboa" userId="c1e5e39e53a5b8fe" providerId="LiveId" clId="{7933042F-9117-469F-AFAF-A2AB6008AB5D}" dt="2021-06-24T03:22:02.437" v="665" actId="1076"/>
          <ac:picMkLst>
            <pc:docMk/>
            <pc:sldMk cId="3211881236" sldId="257"/>
            <ac:picMk id="13" creationId="{09AF1BB6-0401-4D47-83EC-5625228D3755}"/>
          </ac:picMkLst>
        </pc:picChg>
        <pc:picChg chg="add del mod">
          <ac:chgData name="claudia muñoz lisboa" userId="c1e5e39e53a5b8fe" providerId="LiveId" clId="{7933042F-9117-469F-AFAF-A2AB6008AB5D}" dt="2021-06-22T03:40:31.545" v="13" actId="478"/>
          <ac:picMkLst>
            <pc:docMk/>
            <pc:sldMk cId="3211881236" sldId="257"/>
            <ac:picMk id="13" creationId="{E753E62C-6925-40F1-B915-4717F83F092B}"/>
          </ac:picMkLst>
        </pc:picChg>
        <pc:picChg chg="add mod modCrop">
          <ac:chgData name="claudia muñoz lisboa" userId="c1e5e39e53a5b8fe" providerId="LiveId" clId="{7933042F-9117-469F-AFAF-A2AB6008AB5D}" dt="2021-06-22T03:41:26.056" v="28" actId="164"/>
          <ac:picMkLst>
            <pc:docMk/>
            <pc:sldMk cId="3211881236" sldId="257"/>
            <ac:picMk id="14" creationId="{AA5FE6AE-E99C-4907-BF79-D392F85B00D7}"/>
          </ac:picMkLst>
        </pc:picChg>
        <pc:picChg chg="add mod">
          <ac:chgData name="claudia muñoz lisboa" userId="c1e5e39e53a5b8fe" providerId="LiveId" clId="{7933042F-9117-469F-AFAF-A2AB6008AB5D}" dt="2021-06-24T03:22:12.869" v="669" actId="1076"/>
          <ac:picMkLst>
            <pc:docMk/>
            <pc:sldMk cId="3211881236" sldId="257"/>
            <ac:picMk id="14" creationId="{B07A8480-F8AD-4441-AE33-F80A293026CC}"/>
          </ac:picMkLst>
        </pc:picChg>
        <pc:picChg chg="add mod">
          <ac:chgData name="claudia muñoz lisboa" userId="c1e5e39e53a5b8fe" providerId="LiveId" clId="{7933042F-9117-469F-AFAF-A2AB6008AB5D}" dt="2021-06-24T03:21:57.345" v="663" actId="1076"/>
          <ac:picMkLst>
            <pc:docMk/>
            <pc:sldMk cId="3211881236" sldId="257"/>
            <ac:picMk id="15" creationId="{7DEDF1CD-ECE5-42E4-9A0F-693C40A50304}"/>
          </ac:picMkLst>
        </pc:picChg>
        <pc:picChg chg="add mod">
          <ac:chgData name="claudia muñoz lisboa" userId="c1e5e39e53a5b8fe" providerId="LiveId" clId="{7933042F-9117-469F-AFAF-A2AB6008AB5D}" dt="2021-06-24T03:22:09.013" v="668" actId="1076"/>
          <ac:picMkLst>
            <pc:docMk/>
            <pc:sldMk cId="3211881236" sldId="257"/>
            <ac:picMk id="16" creationId="{2E1A84C2-DBB0-464C-B33D-5F99D18FAE3E}"/>
          </ac:picMkLst>
        </pc:picChg>
        <pc:picChg chg="add mod modCrop">
          <ac:chgData name="claudia muñoz lisboa" userId="c1e5e39e53a5b8fe" providerId="LiveId" clId="{7933042F-9117-469F-AFAF-A2AB6008AB5D}" dt="2021-06-22T03:42:18.148" v="68" actId="164"/>
          <ac:picMkLst>
            <pc:docMk/>
            <pc:sldMk cId="3211881236" sldId="257"/>
            <ac:picMk id="16" creationId="{B2F1A21D-15CA-41C0-BC64-E11D3E628973}"/>
          </ac:picMkLst>
        </pc:picChg>
        <pc:picChg chg="add mod modCrop">
          <ac:chgData name="claudia muñoz lisboa" userId="c1e5e39e53a5b8fe" providerId="LiveId" clId="{7933042F-9117-469F-AFAF-A2AB6008AB5D}" dt="2021-06-22T03:42:18.148" v="68" actId="164"/>
          <ac:picMkLst>
            <pc:docMk/>
            <pc:sldMk cId="3211881236" sldId="257"/>
            <ac:picMk id="17" creationId="{4AAA6EEA-FDAB-40DF-BDA8-AA1D0EBB6E23}"/>
          </ac:picMkLst>
        </pc:picChg>
        <pc:picChg chg="add mod">
          <ac:chgData name="claudia muñoz lisboa" userId="c1e5e39e53a5b8fe" providerId="LiveId" clId="{7933042F-9117-469F-AFAF-A2AB6008AB5D}" dt="2021-06-24T03:21:51.049" v="661" actId="1076"/>
          <ac:picMkLst>
            <pc:docMk/>
            <pc:sldMk cId="3211881236" sldId="257"/>
            <ac:picMk id="17" creationId="{99E4C71A-DE05-43C4-90F9-F2875B219F4C}"/>
          </ac:picMkLst>
        </pc:picChg>
        <pc:picChg chg="add mod">
          <ac:chgData name="claudia muñoz lisboa" userId="c1e5e39e53a5b8fe" providerId="LiveId" clId="{7933042F-9117-469F-AFAF-A2AB6008AB5D}" dt="2021-06-24T03:24:16.119" v="705" actId="1076"/>
          <ac:picMkLst>
            <pc:docMk/>
            <pc:sldMk cId="3211881236" sldId="257"/>
            <ac:picMk id="18" creationId="{27E014BC-8FC0-4416-A1A3-FBD48E96E5ED}"/>
          </ac:picMkLst>
        </pc:picChg>
        <pc:picChg chg="add mod">
          <ac:chgData name="claudia muñoz lisboa" userId="c1e5e39e53a5b8fe" providerId="LiveId" clId="{7933042F-9117-469F-AFAF-A2AB6008AB5D}" dt="2021-06-23T03:08:19.660" v="85" actId="164"/>
          <ac:picMkLst>
            <pc:docMk/>
            <pc:sldMk cId="3211881236" sldId="257"/>
            <ac:picMk id="19" creationId="{099E04F2-BBDB-4EF6-B6B2-E43C3D902980}"/>
          </ac:picMkLst>
        </pc:picChg>
        <pc:picChg chg="add mod">
          <ac:chgData name="claudia muñoz lisboa" userId="c1e5e39e53a5b8fe" providerId="LiveId" clId="{7933042F-9117-469F-AFAF-A2AB6008AB5D}" dt="2021-06-24T03:24:11.775" v="704" actId="688"/>
          <ac:picMkLst>
            <pc:docMk/>
            <pc:sldMk cId="3211881236" sldId="257"/>
            <ac:picMk id="19" creationId="{F8D202D6-ECBC-4B02-B6D3-0945D5AB584E}"/>
          </ac:picMkLst>
        </pc:picChg>
        <pc:picChg chg="add mod">
          <ac:chgData name="claudia muñoz lisboa" userId="c1e5e39e53a5b8fe" providerId="LiveId" clId="{7933042F-9117-469F-AFAF-A2AB6008AB5D}" dt="2021-06-23T03:08:19.660" v="85" actId="164"/>
          <ac:picMkLst>
            <pc:docMk/>
            <pc:sldMk cId="3211881236" sldId="257"/>
            <ac:picMk id="20" creationId="{83A3A4D3-A67C-4D9F-94C0-5B757A30E1F3}"/>
          </ac:picMkLst>
        </pc:picChg>
        <pc:picChg chg="add mod">
          <ac:chgData name="claudia muñoz lisboa" userId="c1e5e39e53a5b8fe" providerId="LiveId" clId="{7933042F-9117-469F-AFAF-A2AB6008AB5D}" dt="2021-06-24T03:24:09.038" v="702" actId="1076"/>
          <ac:picMkLst>
            <pc:docMk/>
            <pc:sldMk cId="3211881236" sldId="257"/>
            <ac:picMk id="20" creationId="{FCACDA29-12BB-43CB-A931-92C9AFF4A8D1}"/>
          </ac:picMkLst>
        </pc:picChg>
        <pc:picChg chg="add mod">
          <ac:chgData name="claudia muñoz lisboa" userId="c1e5e39e53a5b8fe" providerId="LiveId" clId="{7933042F-9117-469F-AFAF-A2AB6008AB5D}" dt="2021-06-23T03:09:18.254" v="107" actId="164"/>
          <ac:picMkLst>
            <pc:docMk/>
            <pc:sldMk cId="3211881236" sldId="257"/>
            <ac:picMk id="21" creationId="{5F874A23-7900-41F9-921C-AD10032A3112}"/>
          </ac:picMkLst>
        </pc:picChg>
        <pc:picChg chg="add mod">
          <ac:chgData name="claudia muñoz lisboa" userId="c1e5e39e53a5b8fe" providerId="LiveId" clId="{7933042F-9117-469F-AFAF-A2AB6008AB5D}" dt="2021-06-24T03:24:06.195" v="701" actId="1076"/>
          <ac:picMkLst>
            <pc:docMk/>
            <pc:sldMk cId="3211881236" sldId="257"/>
            <ac:picMk id="21" creationId="{A1640645-4CF8-49C0-A220-6B1E10C378F8}"/>
          </ac:picMkLst>
        </pc:picChg>
        <pc:picChg chg="add mod">
          <ac:chgData name="claudia muñoz lisboa" userId="c1e5e39e53a5b8fe" providerId="LiveId" clId="{7933042F-9117-469F-AFAF-A2AB6008AB5D}" dt="2021-06-24T03:24:01.304" v="700" actId="1076"/>
          <ac:picMkLst>
            <pc:docMk/>
            <pc:sldMk cId="3211881236" sldId="257"/>
            <ac:picMk id="22" creationId="{0331CF24-0A7E-4809-994E-CFCD2B6E9265}"/>
          </ac:picMkLst>
        </pc:picChg>
        <pc:picChg chg="add mod">
          <ac:chgData name="claudia muñoz lisboa" userId="c1e5e39e53a5b8fe" providerId="LiveId" clId="{7933042F-9117-469F-AFAF-A2AB6008AB5D}" dt="2021-06-23T03:09:18.254" v="107" actId="164"/>
          <ac:picMkLst>
            <pc:docMk/>
            <pc:sldMk cId="3211881236" sldId="257"/>
            <ac:picMk id="22" creationId="{2AD2630B-BAD7-4440-B1C8-0246A3C47AE8}"/>
          </ac:picMkLst>
        </pc:picChg>
        <pc:picChg chg="add mod">
          <ac:chgData name="claudia muñoz lisboa" userId="c1e5e39e53a5b8fe" providerId="LiveId" clId="{7933042F-9117-469F-AFAF-A2AB6008AB5D}" dt="2021-06-24T03:23:58.805" v="699" actId="1076"/>
          <ac:picMkLst>
            <pc:docMk/>
            <pc:sldMk cId="3211881236" sldId="257"/>
            <ac:picMk id="23" creationId="{A405550E-1EEF-4113-9189-B3AE969378BD}"/>
          </ac:picMkLst>
        </pc:picChg>
        <pc:picChg chg="add mod">
          <ac:chgData name="claudia muñoz lisboa" userId="c1e5e39e53a5b8fe" providerId="LiveId" clId="{7933042F-9117-469F-AFAF-A2AB6008AB5D}" dt="2021-06-24T03:23:56.243" v="698" actId="1076"/>
          <ac:picMkLst>
            <pc:docMk/>
            <pc:sldMk cId="3211881236" sldId="257"/>
            <ac:picMk id="24" creationId="{908C3140-B98A-4657-B023-8F17A9628F32}"/>
          </ac:picMkLst>
        </pc:picChg>
        <pc:picChg chg="add mod">
          <ac:chgData name="claudia muñoz lisboa" userId="c1e5e39e53a5b8fe" providerId="LiveId" clId="{7933042F-9117-469F-AFAF-A2AB6008AB5D}" dt="2021-06-23T03:10:24.323" v="123" actId="164"/>
          <ac:picMkLst>
            <pc:docMk/>
            <pc:sldMk cId="3211881236" sldId="257"/>
            <ac:picMk id="24" creationId="{DD6E7449-550B-4974-8721-CFCF640AD085}"/>
          </ac:picMkLst>
        </pc:picChg>
        <pc:picChg chg="add mod">
          <ac:chgData name="claudia muñoz lisboa" userId="c1e5e39e53a5b8fe" providerId="LiveId" clId="{7933042F-9117-469F-AFAF-A2AB6008AB5D}" dt="2021-06-24T03:23:52.414" v="697" actId="1076"/>
          <ac:picMkLst>
            <pc:docMk/>
            <pc:sldMk cId="3211881236" sldId="257"/>
            <ac:picMk id="25" creationId="{0E282C63-B294-412C-B5E1-5A23D6ECECEA}"/>
          </ac:picMkLst>
        </pc:picChg>
        <pc:picChg chg="add mod">
          <ac:chgData name="claudia muñoz lisboa" userId="c1e5e39e53a5b8fe" providerId="LiveId" clId="{7933042F-9117-469F-AFAF-A2AB6008AB5D}" dt="2021-06-23T03:10:24.323" v="123" actId="164"/>
          <ac:picMkLst>
            <pc:docMk/>
            <pc:sldMk cId="3211881236" sldId="257"/>
            <ac:picMk id="25" creationId="{7253E111-E15B-47E2-89EC-6AD9E0513182}"/>
          </ac:picMkLst>
        </pc:picChg>
        <pc:picChg chg="add mod">
          <ac:chgData name="claudia muñoz lisboa" userId="c1e5e39e53a5b8fe" providerId="LiveId" clId="{7933042F-9117-469F-AFAF-A2AB6008AB5D}" dt="2021-06-24T03:23:48.829" v="696" actId="1076"/>
          <ac:picMkLst>
            <pc:docMk/>
            <pc:sldMk cId="3211881236" sldId="257"/>
            <ac:picMk id="26" creationId="{663B9C38-D0E6-4ED3-BD46-80498FFD8B49}"/>
          </ac:picMkLst>
        </pc:picChg>
        <pc:picChg chg="add mod">
          <ac:chgData name="claudia muñoz lisboa" userId="c1e5e39e53a5b8fe" providerId="LiveId" clId="{7933042F-9117-469F-AFAF-A2AB6008AB5D}" dt="2021-06-23T03:11:33.954" v="155" actId="164"/>
          <ac:picMkLst>
            <pc:docMk/>
            <pc:sldMk cId="3211881236" sldId="257"/>
            <ac:picMk id="27" creationId="{6443C11C-E3DD-4F1D-B9E0-F585A68EE430}"/>
          </ac:picMkLst>
        </pc:picChg>
        <pc:picChg chg="add mod">
          <ac:chgData name="claudia muñoz lisboa" userId="c1e5e39e53a5b8fe" providerId="LiveId" clId="{7933042F-9117-469F-AFAF-A2AB6008AB5D}" dt="2021-06-24T03:23:47.157" v="695" actId="1076"/>
          <ac:picMkLst>
            <pc:docMk/>
            <pc:sldMk cId="3211881236" sldId="257"/>
            <ac:picMk id="27" creationId="{E57D8B41-F34F-4C63-8165-8413A81311C5}"/>
          </ac:picMkLst>
        </pc:picChg>
        <pc:picChg chg="add mod">
          <ac:chgData name="claudia muñoz lisboa" userId="c1e5e39e53a5b8fe" providerId="LiveId" clId="{7933042F-9117-469F-AFAF-A2AB6008AB5D}" dt="2021-06-24T03:23:45.236" v="694" actId="1076"/>
          <ac:picMkLst>
            <pc:docMk/>
            <pc:sldMk cId="3211881236" sldId="257"/>
            <ac:picMk id="28" creationId="{5754A8C9-D0A5-402E-B64A-C856ADF8CC74}"/>
          </ac:picMkLst>
        </pc:picChg>
        <pc:picChg chg="add mod">
          <ac:chgData name="claudia muñoz lisboa" userId="c1e5e39e53a5b8fe" providerId="LiveId" clId="{7933042F-9117-469F-AFAF-A2AB6008AB5D}" dt="2021-06-23T03:11:33.954" v="155" actId="164"/>
          <ac:picMkLst>
            <pc:docMk/>
            <pc:sldMk cId="3211881236" sldId="257"/>
            <ac:picMk id="28" creationId="{CACA32B1-5F98-4F20-B3AC-B1899EF15D11}"/>
          </ac:picMkLst>
        </pc:picChg>
        <pc:picChg chg="add mod">
          <ac:chgData name="claudia muñoz lisboa" userId="c1e5e39e53a5b8fe" providerId="LiveId" clId="{7933042F-9117-469F-AFAF-A2AB6008AB5D}" dt="2021-06-24T03:23:43.627" v="693" actId="1076"/>
          <ac:picMkLst>
            <pc:docMk/>
            <pc:sldMk cId="3211881236" sldId="257"/>
            <ac:picMk id="29" creationId="{8C28DEE0-9660-48EC-8D39-9F7BC25FA389}"/>
          </ac:picMkLst>
        </pc:picChg>
        <pc:picChg chg="add mod">
          <ac:chgData name="claudia muñoz lisboa" userId="c1e5e39e53a5b8fe" providerId="LiveId" clId="{7933042F-9117-469F-AFAF-A2AB6008AB5D}" dt="2021-06-24T03:23:36.455" v="690" actId="1076"/>
          <ac:picMkLst>
            <pc:docMk/>
            <pc:sldMk cId="3211881236" sldId="257"/>
            <ac:picMk id="30" creationId="{336118EF-D7FD-48F8-A253-408192FDEEB2}"/>
          </ac:picMkLst>
        </pc:picChg>
        <pc:picChg chg="add mod">
          <ac:chgData name="claudia muñoz lisboa" userId="c1e5e39e53a5b8fe" providerId="LiveId" clId="{7933042F-9117-469F-AFAF-A2AB6008AB5D}" dt="2021-06-23T03:12:01.813" v="169" actId="164"/>
          <ac:picMkLst>
            <pc:docMk/>
            <pc:sldMk cId="3211881236" sldId="257"/>
            <ac:picMk id="30" creationId="{EA3FFFBD-F822-4BE5-950A-AE4E4167F6C3}"/>
          </ac:picMkLst>
        </pc:picChg>
        <pc:picChg chg="add mod">
          <ac:chgData name="claudia muñoz lisboa" userId="c1e5e39e53a5b8fe" providerId="LiveId" clId="{7933042F-9117-469F-AFAF-A2AB6008AB5D}" dt="2021-06-23T03:12:01.813" v="169" actId="164"/>
          <ac:picMkLst>
            <pc:docMk/>
            <pc:sldMk cId="3211881236" sldId="257"/>
            <ac:picMk id="31" creationId="{1928BC3D-6A99-4190-8B2C-E3FE5FC18AC8}"/>
          </ac:picMkLst>
        </pc:picChg>
        <pc:picChg chg="add mod">
          <ac:chgData name="claudia muñoz lisboa" userId="c1e5e39e53a5b8fe" providerId="LiveId" clId="{7933042F-9117-469F-AFAF-A2AB6008AB5D}" dt="2021-06-24T03:24:40.234" v="707" actId="1076"/>
          <ac:picMkLst>
            <pc:docMk/>
            <pc:sldMk cId="3211881236" sldId="257"/>
            <ac:picMk id="31" creationId="{1BE63A99-A28A-44DA-9668-2D237F9B0B0B}"/>
          </ac:picMkLst>
        </pc:picChg>
        <pc:picChg chg="add mod">
          <ac:chgData name="claudia muñoz lisboa" userId="c1e5e39e53a5b8fe" providerId="LiveId" clId="{7933042F-9117-469F-AFAF-A2AB6008AB5D}" dt="2021-06-23T03:12:34.992" v="183" actId="164"/>
          <ac:picMkLst>
            <pc:docMk/>
            <pc:sldMk cId="3211881236" sldId="257"/>
            <ac:picMk id="33" creationId="{D390EE99-BB97-44D5-A459-FB2943981C87}"/>
          </ac:picMkLst>
        </pc:picChg>
        <pc:picChg chg="add mod">
          <ac:chgData name="claudia muñoz lisboa" userId="c1e5e39e53a5b8fe" providerId="LiveId" clId="{7933042F-9117-469F-AFAF-A2AB6008AB5D}" dt="2021-06-23T03:12:34.992" v="183" actId="164"/>
          <ac:picMkLst>
            <pc:docMk/>
            <pc:sldMk cId="3211881236" sldId="257"/>
            <ac:picMk id="34" creationId="{74708D43-1832-4F67-9D85-60D37F71CD0D}"/>
          </ac:picMkLst>
        </pc:picChg>
        <pc:picChg chg="add mod ord">
          <ac:chgData name="claudia muñoz lisboa" userId="c1e5e39e53a5b8fe" providerId="LiveId" clId="{7933042F-9117-469F-AFAF-A2AB6008AB5D}" dt="2021-06-23T03:13:15.165" v="190" actId="164"/>
          <ac:picMkLst>
            <pc:docMk/>
            <pc:sldMk cId="3211881236" sldId="257"/>
            <ac:picMk id="36" creationId="{65B2EB64-2966-4946-A747-657CB923AC6D}"/>
          </ac:picMkLst>
        </pc:picChg>
        <pc:picChg chg="add mod ord">
          <ac:chgData name="claudia muñoz lisboa" userId="c1e5e39e53a5b8fe" providerId="LiveId" clId="{7933042F-9117-469F-AFAF-A2AB6008AB5D}" dt="2021-06-23T03:13:15.165" v="190" actId="164"/>
          <ac:picMkLst>
            <pc:docMk/>
            <pc:sldMk cId="3211881236" sldId="257"/>
            <ac:picMk id="37" creationId="{D8D4E2EF-3A8F-423E-B808-FDDBE81407A7}"/>
          </ac:picMkLst>
        </pc:picChg>
        <pc:picChg chg="add mod">
          <ac:chgData name="claudia muñoz lisboa" userId="c1e5e39e53a5b8fe" providerId="LiveId" clId="{7933042F-9117-469F-AFAF-A2AB6008AB5D}" dt="2021-06-23T03:13:43.063" v="196" actId="164"/>
          <ac:picMkLst>
            <pc:docMk/>
            <pc:sldMk cId="3211881236" sldId="257"/>
            <ac:picMk id="39" creationId="{D3FF9ED3-8E51-4D40-BC48-280BC67E9A9C}"/>
          </ac:picMkLst>
        </pc:picChg>
        <pc:picChg chg="add mod">
          <ac:chgData name="claudia muñoz lisboa" userId="c1e5e39e53a5b8fe" providerId="LiveId" clId="{7933042F-9117-469F-AFAF-A2AB6008AB5D}" dt="2021-06-23T03:13:43.063" v="196" actId="164"/>
          <ac:picMkLst>
            <pc:docMk/>
            <pc:sldMk cId="3211881236" sldId="257"/>
            <ac:picMk id="40" creationId="{A9DF99C5-7373-44E3-BDA1-F8B5226A4B4A}"/>
          </ac:picMkLst>
        </pc:picChg>
        <pc:picChg chg="add mod">
          <ac:chgData name="claudia muñoz lisboa" userId="c1e5e39e53a5b8fe" providerId="LiveId" clId="{7933042F-9117-469F-AFAF-A2AB6008AB5D}" dt="2021-06-23T03:14:06.057" v="204" actId="164"/>
          <ac:picMkLst>
            <pc:docMk/>
            <pc:sldMk cId="3211881236" sldId="257"/>
            <ac:picMk id="42" creationId="{B5EFFD01-14CD-44FA-A427-A56DE5595D08}"/>
          </ac:picMkLst>
        </pc:picChg>
        <pc:picChg chg="add mod">
          <ac:chgData name="claudia muñoz lisboa" userId="c1e5e39e53a5b8fe" providerId="LiveId" clId="{7933042F-9117-469F-AFAF-A2AB6008AB5D}" dt="2021-06-23T03:14:06.057" v="204" actId="164"/>
          <ac:picMkLst>
            <pc:docMk/>
            <pc:sldMk cId="3211881236" sldId="257"/>
            <ac:picMk id="43" creationId="{AC27EF6A-5D41-487A-84DF-AA9DC8576600}"/>
          </ac:picMkLst>
        </pc:picChg>
      </pc:sldChg>
      <pc:sldChg chg="addSp delSp modSp new mod ord delAnim modAnim">
        <pc:chgData name="claudia muñoz lisboa" userId="c1e5e39e53a5b8fe" providerId="LiveId" clId="{7933042F-9117-469F-AFAF-A2AB6008AB5D}" dt="2021-06-24T04:13:03.679" v="1356"/>
        <pc:sldMkLst>
          <pc:docMk/>
          <pc:sldMk cId="2804050971" sldId="258"/>
        </pc:sldMkLst>
        <pc:grpChg chg="add mod">
          <ac:chgData name="claudia muñoz lisboa" userId="c1e5e39e53a5b8fe" providerId="LiveId" clId="{7933042F-9117-469F-AFAF-A2AB6008AB5D}" dt="2021-06-24T03:04:31.878" v="511" actId="1076"/>
          <ac:grpSpMkLst>
            <pc:docMk/>
            <pc:sldMk cId="2804050971" sldId="258"/>
            <ac:grpSpMk id="12" creationId="{4CB176BE-00FA-42EA-8236-C5B82E345424}"/>
          </ac:grpSpMkLst>
        </pc:grpChg>
        <pc:grpChg chg="add mod">
          <ac:chgData name="claudia muñoz lisboa" userId="c1e5e39e53a5b8fe" providerId="LiveId" clId="{7933042F-9117-469F-AFAF-A2AB6008AB5D}" dt="2021-06-23T03:53:21.664" v="451" actId="1076"/>
          <ac:grpSpMkLst>
            <pc:docMk/>
            <pc:sldMk cId="2804050971" sldId="258"/>
            <ac:grpSpMk id="15" creationId="{C772A979-DE32-43F9-9669-84A1333C216F}"/>
          </ac:grpSpMkLst>
        </pc:grpChg>
        <pc:grpChg chg="add mod">
          <ac:chgData name="claudia muñoz lisboa" userId="c1e5e39e53a5b8fe" providerId="LiveId" clId="{7933042F-9117-469F-AFAF-A2AB6008AB5D}" dt="2021-06-23T03:53:23.975" v="452" actId="1076"/>
          <ac:grpSpMkLst>
            <pc:docMk/>
            <pc:sldMk cId="2804050971" sldId="258"/>
            <ac:grpSpMk id="18" creationId="{AEC75F76-9D92-454D-9F97-7D24298034B8}"/>
          </ac:grpSpMkLst>
        </pc:grpChg>
        <pc:grpChg chg="add mod">
          <ac:chgData name="claudia muñoz lisboa" userId="c1e5e39e53a5b8fe" providerId="LiveId" clId="{7933042F-9117-469F-AFAF-A2AB6008AB5D}" dt="2021-06-23T03:53:26.599" v="453" actId="1076"/>
          <ac:grpSpMkLst>
            <pc:docMk/>
            <pc:sldMk cId="2804050971" sldId="258"/>
            <ac:grpSpMk id="21" creationId="{889B4CC4-38AA-49AC-B73E-1D9E7C51D4FF}"/>
          </ac:grpSpMkLst>
        </pc:grpChg>
        <pc:grpChg chg="add mod">
          <ac:chgData name="claudia muñoz lisboa" userId="c1e5e39e53a5b8fe" providerId="LiveId" clId="{7933042F-9117-469F-AFAF-A2AB6008AB5D}" dt="2021-06-23T03:53:28.411" v="454" actId="1076"/>
          <ac:grpSpMkLst>
            <pc:docMk/>
            <pc:sldMk cId="2804050971" sldId="258"/>
            <ac:grpSpMk id="24" creationId="{5E928A8B-C587-41D9-A4A6-894ED20F604D}"/>
          </ac:grpSpMkLst>
        </pc:grpChg>
        <pc:grpChg chg="add mod">
          <ac:chgData name="claudia muñoz lisboa" userId="c1e5e39e53a5b8fe" providerId="LiveId" clId="{7933042F-9117-469F-AFAF-A2AB6008AB5D}" dt="2021-06-23T03:53:32.847" v="455" actId="1076"/>
          <ac:grpSpMkLst>
            <pc:docMk/>
            <pc:sldMk cId="2804050971" sldId="258"/>
            <ac:grpSpMk id="27" creationId="{36DF1B48-70E1-42B5-BE0E-50E243EDE768}"/>
          </ac:grpSpMkLst>
        </pc:grpChg>
        <pc:grpChg chg="add mod">
          <ac:chgData name="claudia muñoz lisboa" userId="c1e5e39e53a5b8fe" providerId="LiveId" clId="{7933042F-9117-469F-AFAF-A2AB6008AB5D}" dt="2021-06-23T03:53:55.537" v="472" actId="1037"/>
          <ac:grpSpMkLst>
            <pc:docMk/>
            <pc:sldMk cId="2804050971" sldId="258"/>
            <ac:grpSpMk id="30" creationId="{DF026925-D132-4610-92E2-A0BA26866B32}"/>
          </ac:grpSpMkLst>
        </pc:grpChg>
        <pc:grpChg chg="add mod">
          <ac:chgData name="claudia muñoz lisboa" userId="c1e5e39e53a5b8fe" providerId="LiveId" clId="{7933042F-9117-469F-AFAF-A2AB6008AB5D}" dt="2021-06-23T03:54:07.550" v="473" actId="1076"/>
          <ac:grpSpMkLst>
            <pc:docMk/>
            <pc:sldMk cId="2804050971" sldId="258"/>
            <ac:grpSpMk id="33" creationId="{0590A4BB-0C9D-4DBB-9868-0C6FF2739EFE}"/>
          </ac:grpSpMkLst>
        </pc:grpChg>
        <pc:grpChg chg="add mod">
          <ac:chgData name="claudia muñoz lisboa" userId="c1e5e39e53a5b8fe" providerId="LiveId" clId="{7933042F-9117-469F-AFAF-A2AB6008AB5D}" dt="2021-06-23T03:54:09.096" v="474" actId="1076"/>
          <ac:grpSpMkLst>
            <pc:docMk/>
            <pc:sldMk cId="2804050971" sldId="258"/>
            <ac:grpSpMk id="36" creationId="{57FFF31C-3B0D-4B64-8588-2FA34BD32776}"/>
          </ac:grpSpMkLst>
        </pc:grpChg>
        <pc:grpChg chg="add mod">
          <ac:chgData name="claudia muñoz lisboa" userId="c1e5e39e53a5b8fe" providerId="LiveId" clId="{7933042F-9117-469F-AFAF-A2AB6008AB5D}" dt="2021-06-23T03:54:10.768" v="475" actId="1076"/>
          <ac:grpSpMkLst>
            <pc:docMk/>
            <pc:sldMk cId="2804050971" sldId="258"/>
            <ac:grpSpMk id="39" creationId="{61A7AA74-5EAC-4B1A-AE33-DE2F42B2B4A2}"/>
          </ac:grpSpMkLst>
        </pc:grpChg>
        <pc:grpChg chg="add mod">
          <ac:chgData name="claudia muñoz lisboa" userId="c1e5e39e53a5b8fe" providerId="LiveId" clId="{7933042F-9117-469F-AFAF-A2AB6008AB5D}" dt="2021-06-23T03:54:12.939" v="476" actId="1076"/>
          <ac:grpSpMkLst>
            <pc:docMk/>
            <pc:sldMk cId="2804050971" sldId="258"/>
            <ac:grpSpMk id="42" creationId="{0F856913-6B86-4996-B6B0-BA9CA07E56B6}"/>
          </ac:grpSpMkLst>
        </pc:grpChg>
        <pc:picChg chg="add mod">
          <ac:chgData name="claudia muñoz lisboa" userId="c1e5e39e53a5b8fe" providerId="LiveId" clId="{7933042F-9117-469F-AFAF-A2AB6008AB5D}" dt="2021-06-24T03:04:25.285" v="510" actId="1076"/>
          <ac:picMkLst>
            <pc:docMk/>
            <pc:sldMk cId="2804050971" sldId="258"/>
            <ac:picMk id="2" creationId="{FA30ECD1-4549-4A79-94A2-05B00C02D913}"/>
          </ac:picMkLst>
        </pc:picChg>
        <pc:picChg chg="add mod">
          <ac:chgData name="claudia muñoz lisboa" userId="c1e5e39e53a5b8fe" providerId="LiveId" clId="{7933042F-9117-469F-AFAF-A2AB6008AB5D}" dt="2021-06-24T03:04:25.285" v="510" actId="1076"/>
          <ac:picMkLst>
            <pc:docMk/>
            <pc:sldMk cId="2804050971" sldId="258"/>
            <ac:picMk id="3" creationId="{A5F2B154-04EA-4967-8B31-F3FF69261B27}"/>
          </ac:picMkLst>
        </pc:picChg>
        <pc:picChg chg="add mod">
          <ac:chgData name="claudia muñoz lisboa" userId="c1e5e39e53a5b8fe" providerId="LiveId" clId="{7933042F-9117-469F-AFAF-A2AB6008AB5D}" dt="2021-06-24T03:04:25.285" v="510" actId="1076"/>
          <ac:picMkLst>
            <pc:docMk/>
            <pc:sldMk cId="2804050971" sldId="258"/>
            <ac:picMk id="4" creationId="{8D19EE10-680D-4C92-A372-F3CD3E1E65AE}"/>
          </ac:picMkLst>
        </pc:picChg>
        <pc:picChg chg="add mod">
          <ac:chgData name="claudia muñoz lisboa" userId="c1e5e39e53a5b8fe" providerId="LiveId" clId="{7933042F-9117-469F-AFAF-A2AB6008AB5D}" dt="2021-06-24T03:04:25.285" v="510" actId="1076"/>
          <ac:picMkLst>
            <pc:docMk/>
            <pc:sldMk cId="2804050971" sldId="258"/>
            <ac:picMk id="5" creationId="{D161C935-9779-48DC-A25C-3F8E62F0702B}"/>
          </ac:picMkLst>
        </pc:picChg>
        <pc:picChg chg="add del mod">
          <ac:chgData name="claudia muñoz lisboa" userId="c1e5e39e53a5b8fe" providerId="LiveId" clId="{7933042F-9117-469F-AFAF-A2AB6008AB5D}" dt="2021-06-24T03:04:17.376" v="509" actId="478"/>
          <ac:picMkLst>
            <pc:docMk/>
            <pc:sldMk cId="2804050971" sldId="258"/>
            <ac:picMk id="6" creationId="{433ED8CD-B7CF-4C23-B4C3-3E28B57D69A9}"/>
          </ac:picMkLst>
        </pc:picChg>
        <pc:picChg chg="add mod">
          <ac:chgData name="claudia muñoz lisboa" userId="c1e5e39e53a5b8fe" providerId="LiveId" clId="{7933042F-9117-469F-AFAF-A2AB6008AB5D}" dt="2021-06-24T03:04:25.285" v="510" actId="1076"/>
          <ac:picMkLst>
            <pc:docMk/>
            <pc:sldMk cId="2804050971" sldId="258"/>
            <ac:picMk id="7" creationId="{5179FFE3-123C-4CB5-973B-7B1CB467234A}"/>
          </ac:picMkLst>
        </pc:picChg>
        <pc:picChg chg="add mod">
          <ac:chgData name="claudia muñoz lisboa" userId="c1e5e39e53a5b8fe" providerId="LiveId" clId="{7933042F-9117-469F-AFAF-A2AB6008AB5D}" dt="2021-06-24T03:04:31.878" v="511" actId="1076"/>
          <ac:picMkLst>
            <pc:docMk/>
            <pc:sldMk cId="2804050971" sldId="258"/>
            <ac:picMk id="8" creationId="{157E5CBB-4C07-41AC-821F-781D30ADD24D}"/>
          </ac:picMkLst>
        </pc:picChg>
        <pc:picChg chg="add mod">
          <ac:chgData name="claudia muñoz lisboa" userId="c1e5e39e53a5b8fe" providerId="LiveId" clId="{7933042F-9117-469F-AFAF-A2AB6008AB5D}" dt="2021-06-24T03:04:31.878" v="511" actId="1076"/>
          <ac:picMkLst>
            <pc:docMk/>
            <pc:sldMk cId="2804050971" sldId="258"/>
            <ac:picMk id="9" creationId="{45943FBC-9638-4BFD-90BB-132F9380EF39}"/>
          </ac:picMkLst>
        </pc:picChg>
        <pc:picChg chg="add mod">
          <ac:chgData name="claudia muñoz lisboa" userId="c1e5e39e53a5b8fe" providerId="LiveId" clId="{7933042F-9117-469F-AFAF-A2AB6008AB5D}" dt="2021-06-24T03:04:31.878" v="511" actId="1076"/>
          <ac:picMkLst>
            <pc:docMk/>
            <pc:sldMk cId="2804050971" sldId="258"/>
            <ac:picMk id="10" creationId="{0F649BB3-2910-4390-89D7-C5C1EC73355E}"/>
          </ac:picMkLst>
        </pc:picChg>
        <pc:picChg chg="add mod">
          <ac:chgData name="claudia muñoz lisboa" userId="c1e5e39e53a5b8fe" providerId="LiveId" clId="{7933042F-9117-469F-AFAF-A2AB6008AB5D}" dt="2021-06-24T03:04:31.878" v="511" actId="1076"/>
          <ac:picMkLst>
            <pc:docMk/>
            <pc:sldMk cId="2804050971" sldId="258"/>
            <ac:picMk id="11" creationId="{88FFEF2D-EF0B-4868-9CEC-F08C01AD1D9F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13" creationId="{2A8A734F-4462-4DAA-B9FD-55D857B746B4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14" creationId="{1650749C-40F3-40A6-9239-E3160EFF4B6D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16" creationId="{B2CE1F26-5AB9-42E1-931A-CA0B279AA6A0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17" creationId="{2C77F8C8-A646-4E2F-8193-CD521F372269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19" creationId="{53072E27-118E-44E6-BBA9-5556A664F2B0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20" creationId="{E2D98569-76AD-4037-816E-6868BC1819CB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22" creationId="{7E51803D-CEC9-45EC-B79E-C190044B7DE9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23" creationId="{497FE9FE-FF9C-4D07-A093-7353CD945E4C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25" creationId="{304B387A-4818-48F9-BDBC-5028636DDC60}"/>
          </ac:picMkLst>
        </pc:picChg>
        <pc:picChg chg="mod">
          <ac:chgData name="claudia muñoz lisboa" userId="c1e5e39e53a5b8fe" providerId="LiveId" clId="{7933042F-9117-469F-AFAF-A2AB6008AB5D}" dt="2021-06-23T03:51:31.136" v="419"/>
          <ac:picMkLst>
            <pc:docMk/>
            <pc:sldMk cId="2804050971" sldId="258"/>
            <ac:picMk id="26" creationId="{E1BB5B01-7481-48C5-88CC-1D7B1B4D5A40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28" creationId="{43C047A4-E50F-4938-8EC7-68CE295B054D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29" creationId="{554F9A8E-70DC-439D-B226-10C0293EAA41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31" creationId="{D847404B-6B21-44BC-AE32-78374875898C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32" creationId="{2242F68D-EBC4-4483-AFDE-17440C185DD0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34" creationId="{22CF6CDF-5CF2-4BF9-9FD2-BCEB571BFED7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35" creationId="{26035F9C-1A33-44F5-8FC1-B4AB9AC6F373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37" creationId="{B4B0251A-29D0-4804-A28B-61B1F09CF86B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38" creationId="{23A1433D-41F7-4623-89AC-F5B3CE63294D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40" creationId="{8983EB15-D758-43A9-BB63-0FDB57FA7F86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41" creationId="{E919A3CE-9143-4DC4-97CE-EAFDE65781BC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43" creationId="{1025661F-13B0-4C2B-85DA-0EFBB57B9D9B}"/>
          </ac:picMkLst>
        </pc:picChg>
        <pc:picChg chg="mod">
          <ac:chgData name="claudia muñoz lisboa" userId="c1e5e39e53a5b8fe" providerId="LiveId" clId="{7933042F-9117-469F-AFAF-A2AB6008AB5D}" dt="2021-06-23T03:52:02.431" v="428"/>
          <ac:picMkLst>
            <pc:docMk/>
            <pc:sldMk cId="2804050971" sldId="258"/>
            <ac:picMk id="44" creationId="{C376EE4E-8C92-4F4B-B63F-DB04FF068CDD}"/>
          </ac:picMkLst>
        </pc:picChg>
      </pc:sldChg>
      <pc:sldChg chg="addSp delSp modSp new mod modAnim">
        <pc:chgData name="claudia muñoz lisboa" userId="c1e5e39e53a5b8fe" providerId="LiveId" clId="{7933042F-9117-469F-AFAF-A2AB6008AB5D}" dt="2021-06-24T04:25:10.451" v="1608"/>
        <pc:sldMkLst>
          <pc:docMk/>
          <pc:sldMk cId="1676542159" sldId="259"/>
        </pc:sldMkLst>
        <pc:spChg chg="add mod">
          <ac:chgData name="claudia muñoz lisboa" userId="c1e5e39e53a5b8fe" providerId="LiveId" clId="{7933042F-9117-469F-AFAF-A2AB6008AB5D}" dt="2021-06-23T03:57:12.205" v="508"/>
          <ac:spMkLst>
            <pc:docMk/>
            <pc:sldMk cId="1676542159" sldId="259"/>
            <ac:spMk id="2" creationId="{93230A9A-B1FB-4C01-9670-674D88A75BB5}"/>
          </ac:spMkLst>
        </pc:spChg>
        <pc:spChg chg="add mod">
          <ac:chgData name="claudia muñoz lisboa" userId="c1e5e39e53a5b8fe" providerId="LiveId" clId="{7933042F-9117-469F-AFAF-A2AB6008AB5D}" dt="2021-06-23T03:57:12.205" v="508"/>
          <ac:spMkLst>
            <pc:docMk/>
            <pc:sldMk cId="1676542159" sldId="259"/>
            <ac:spMk id="3" creationId="{94EE66F2-DBE5-4CC7-A0A9-EA8264E800AF}"/>
          </ac:spMkLst>
        </pc:spChg>
        <pc:spChg chg="add mod">
          <ac:chgData name="claudia muñoz lisboa" userId="c1e5e39e53a5b8fe" providerId="LiveId" clId="{7933042F-9117-469F-AFAF-A2AB6008AB5D}" dt="2021-06-23T03:57:12.205" v="508"/>
          <ac:spMkLst>
            <pc:docMk/>
            <pc:sldMk cId="1676542159" sldId="259"/>
            <ac:spMk id="4" creationId="{6436E85B-BA94-445E-AE86-C27E609630D4}"/>
          </ac:spMkLst>
        </pc:spChg>
        <pc:grpChg chg="add mod">
          <ac:chgData name="claudia muñoz lisboa" userId="c1e5e39e53a5b8fe" providerId="LiveId" clId="{7933042F-9117-469F-AFAF-A2AB6008AB5D}" dt="2021-06-24T03:14:10.302" v="562" actId="1076"/>
          <ac:grpSpMkLst>
            <pc:docMk/>
            <pc:sldMk cId="1676542159" sldId="259"/>
            <ac:grpSpMk id="6" creationId="{4D896E00-87C0-43DD-B428-BD26C335477B}"/>
          </ac:grpSpMkLst>
        </pc:grpChg>
        <pc:grpChg chg="add mod">
          <ac:chgData name="claudia muñoz lisboa" userId="c1e5e39e53a5b8fe" providerId="LiveId" clId="{7933042F-9117-469F-AFAF-A2AB6008AB5D}" dt="2021-06-24T03:51:10.903" v="1116"/>
          <ac:grpSpMkLst>
            <pc:docMk/>
            <pc:sldMk cId="1676542159" sldId="259"/>
            <ac:grpSpMk id="10" creationId="{DCAE9325-C71F-4BF1-893C-4269133A6F71}"/>
          </ac:grpSpMkLst>
        </pc:grpChg>
        <pc:picChg chg="add mod">
          <ac:chgData name="claudia muñoz lisboa" userId="c1e5e39e53a5b8fe" providerId="LiveId" clId="{7933042F-9117-469F-AFAF-A2AB6008AB5D}" dt="2021-06-24T03:51:09.959" v="1115" actId="1076"/>
          <ac:picMkLst>
            <pc:docMk/>
            <pc:sldMk cId="1676542159" sldId="259"/>
            <ac:picMk id="5" creationId="{2F4230C6-10DE-4563-BC26-B3ECCEA0B528}"/>
          </ac:picMkLst>
        </pc:picChg>
        <pc:picChg chg="mod">
          <ac:chgData name="claudia muñoz lisboa" userId="c1e5e39e53a5b8fe" providerId="LiveId" clId="{7933042F-9117-469F-AFAF-A2AB6008AB5D}" dt="2021-06-24T03:14:07.219" v="561"/>
          <ac:picMkLst>
            <pc:docMk/>
            <pc:sldMk cId="1676542159" sldId="259"/>
            <ac:picMk id="7" creationId="{1D99DB85-B169-4AF9-995E-B53B81AA62E5}"/>
          </ac:picMkLst>
        </pc:picChg>
        <pc:picChg chg="mod">
          <ac:chgData name="claudia muñoz lisboa" userId="c1e5e39e53a5b8fe" providerId="LiveId" clId="{7933042F-9117-469F-AFAF-A2AB6008AB5D}" dt="2021-06-24T03:14:07.219" v="561"/>
          <ac:picMkLst>
            <pc:docMk/>
            <pc:sldMk cId="1676542159" sldId="259"/>
            <ac:picMk id="8" creationId="{3DCED566-9A78-4E3B-9122-B4410523B9E9}"/>
          </ac:picMkLst>
        </pc:picChg>
        <pc:picChg chg="add del mod">
          <ac:chgData name="claudia muñoz lisboa" userId="c1e5e39e53a5b8fe" providerId="LiveId" clId="{7933042F-9117-469F-AFAF-A2AB6008AB5D}" dt="2021-06-24T03:49:54.335" v="1113" actId="478"/>
          <ac:picMkLst>
            <pc:docMk/>
            <pc:sldMk cId="1676542159" sldId="259"/>
            <ac:picMk id="9" creationId="{B0389981-E85D-4A10-B058-C445BBFF038D}"/>
          </ac:picMkLst>
        </pc:picChg>
        <pc:picChg chg="mod">
          <ac:chgData name="claudia muñoz lisboa" userId="c1e5e39e53a5b8fe" providerId="LiveId" clId="{7933042F-9117-469F-AFAF-A2AB6008AB5D}" dt="2021-06-24T03:51:10.903" v="1116"/>
          <ac:picMkLst>
            <pc:docMk/>
            <pc:sldMk cId="1676542159" sldId="259"/>
            <ac:picMk id="11" creationId="{CF58CF23-CBDD-4B26-BCD3-926E4B8EA678}"/>
          </ac:picMkLst>
        </pc:picChg>
        <pc:picChg chg="mod">
          <ac:chgData name="claudia muñoz lisboa" userId="c1e5e39e53a5b8fe" providerId="LiveId" clId="{7933042F-9117-469F-AFAF-A2AB6008AB5D}" dt="2021-06-24T03:51:10.903" v="1116"/>
          <ac:picMkLst>
            <pc:docMk/>
            <pc:sldMk cId="1676542159" sldId="259"/>
            <ac:picMk id="12" creationId="{C85B3538-BDC2-40CA-94BF-F78E73BD8484}"/>
          </ac:picMkLst>
        </pc:picChg>
        <pc:picChg chg="add mod">
          <ac:chgData name="claudia muñoz lisboa" userId="c1e5e39e53a5b8fe" providerId="LiveId" clId="{7933042F-9117-469F-AFAF-A2AB6008AB5D}" dt="2021-06-24T03:55:50.481" v="1208" actId="1076"/>
          <ac:picMkLst>
            <pc:docMk/>
            <pc:sldMk cId="1676542159" sldId="259"/>
            <ac:picMk id="13" creationId="{5B47C98D-85E6-4E2D-87E2-C784894AF6CF}"/>
          </ac:picMkLst>
        </pc:picChg>
        <pc:picChg chg="add mod">
          <ac:chgData name="claudia muñoz lisboa" userId="c1e5e39e53a5b8fe" providerId="LiveId" clId="{7933042F-9117-469F-AFAF-A2AB6008AB5D}" dt="2021-06-24T03:55:52.414" v="1209" actId="1076"/>
          <ac:picMkLst>
            <pc:docMk/>
            <pc:sldMk cId="1676542159" sldId="259"/>
            <ac:picMk id="14" creationId="{A2988BA9-2965-4433-AD9E-4DE734A62AC4}"/>
          </ac:picMkLst>
        </pc:picChg>
        <pc:picChg chg="add mod">
          <ac:chgData name="claudia muñoz lisboa" userId="c1e5e39e53a5b8fe" providerId="LiveId" clId="{7933042F-9117-469F-AFAF-A2AB6008AB5D}" dt="2021-06-24T03:56:06.811" v="1212" actId="1076"/>
          <ac:picMkLst>
            <pc:docMk/>
            <pc:sldMk cId="1676542159" sldId="259"/>
            <ac:picMk id="15" creationId="{832B3052-4350-43ED-9C42-3AE3079DA4EF}"/>
          </ac:picMkLst>
        </pc:picChg>
        <pc:picChg chg="add mod">
          <ac:chgData name="claudia muñoz lisboa" userId="c1e5e39e53a5b8fe" providerId="LiveId" clId="{7933042F-9117-469F-AFAF-A2AB6008AB5D}" dt="2021-06-24T03:56:11.660" v="1213" actId="1076"/>
          <ac:picMkLst>
            <pc:docMk/>
            <pc:sldMk cId="1676542159" sldId="259"/>
            <ac:picMk id="16" creationId="{6B1E04B7-3F48-4911-95E6-5CA047FAB664}"/>
          </ac:picMkLst>
        </pc:picChg>
        <pc:picChg chg="add mod">
          <ac:chgData name="claudia muñoz lisboa" userId="c1e5e39e53a5b8fe" providerId="LiveId" clId="{7933042F-9117-469F-AFAF-A2AB6008AB5D}" dt="2021-06-24T03:56:29.994" v="1216" actId="1076"/>
          <ac:picMkLst>
            <pc:docMk/>
            <pc:sldMk cId="1676542159" sldId="259"/>
            <ac:picMk id="17" creationId="{D187C4AB-7162-4C51-9267-798FB08DC76A}"/>
          </ac:picMkLst>
        </pc:picChg>
        <pc:picChg chg="add mod">
          <ac:chgData name="claudia muñoz lisboa" userId="c1e5e39e53a5b8fe" providerId="LiveId" clId="{7933042F-9117-469F-AFAF-A2AB6008AB5D}" dt="2021-06-24T03:56:06.811" v="1212" actId="1076"/>
          <ac:picMkLst>
            <pc:docMk/>
            <pc:sldMk cId="1676542159" sldId="259"/>
            <ac:picMk id="18" creationId="{8DD77F53-D0E7-410C-8F26-E409B9D5C0AF}"/>
          </ac:picMkLst>
        </pc:picChg>
        <pc:picChg chg="add mod">
          <ac:chgData name="claudia muñoz lisboa" userId="c1e5e39e53a5b8fe" providerId="LiveId" clId="{7933042F-9117-469F-AFAF-A2AB6008AB5D}" dt="2021-06-24T03:56:11.660" v="1213" actId="1076"/>
          <ac:picMkLst>
            <pc:docMk/>
            <pc:sldMk cId="1676542159" sldId="259"/>
            <ac:picMk id="19" creationId="{AAC8F927-9582-495A-97F8-FB09D6A1ADC9}"/>
          </ac:picMkLst>
        </pc:picChg>
        <pc:picChg chg="add mod">
          <ac:chgData name="claudia muñoz lisboa" userId="c1e5e39e53a5b8fe" providerId="LiveId" clId="{7933042F-9117-469F-AFAF-A2AB6008AB5D}" dt="2021-06-24T03:56:29.994" v="1216" actId="1076"/>
          <ac:picMkLst>
            <pc:docMk/>
            <pc:sldMk cId="1676542159" sldId="259"/>
            <ac:picMk id="20" creationId="{1CE4AC33-F41B-4A6D-A633-412EB23FF03F}"/>
          </ac:picMkLst>
        </pc:picChg>
        <pc:picChg chg="add mod">
          <ac:chgData name="claudia muñoz lisboa" userId="c1e5e39e53a5b8fe" providerId="LiveId" clId="{7933042F-9117-469F-AFAF-A2AB6008AB5D}" dt="2021-06-24T03:56:01.751" v="1211" actId="1076"/>
          <ac:picMkLst>
            <pc:docMk/>
            <pc:sldMk cId="1676542159" sldId="259"/>
            <ac:picMk id="21" creationId="{F6B996A3-0745-4266-80FE-B543904AFAB3}"/>
          </ac:picMkLst>
        </pc:picChg>
        <pc:picChg chg="add mod">
          <ac:chgData name="claudia muñoz lisboa" userId="c1e5e39e53a5b8fe" providerId="LiveId" clId="{7933042F-9117-469F-AFAF-A2AB6008AB5D}" dt="2021-06-24T03:56:01.751" v="1211" actId="1076"/>
          <ac:picMkLst>
            <pc:docMk/>
            <pc:sldMk cId="1676542159" sldId="259"/>
            <ac:picMk id="22" creationId="{0F069994-481B-440B-92BB-0AB4A620A8B8}"/>
          </ac:picMkLst>
        </pc:picChg>
        <pc:picChg chg="add mod">
          <ac:chgData name="claudia muñoz lisboa" userId="c1e5e39e53a5b8fe" providerId="LiveId" clId="{7933042F-9117-469F-AFAF-A2AB6008AB5D}" dt="2021-06-24T03:55:57.377" v="1210" actId="1076"/>
          <ac:picMkLst>
            <pc:docMk/>
            <pc:sldMk cId="1676542159" sldId="259"/>
            <ac:picMk id="23" creationId="{EA1A9BF4-FA10-4990-8A94-1639317F6A52}"/>
          </ac:picMkLst>
        </pc:picChg>
        <pc:picChg chg="add mod">
          <ac:chgData name="claudia muñoz lisboa" userId="c1e5e39e53a5b8fe" providerId="LiveId" clId="{7933042F-9117-469F-AFAF-A2AB6008AB5D}" dt="2021-06-24T03:55:57.377" v="1210" actId="1076"/>
          <ac:picMkLst>
            <pc:docMk/>
            <pc:sldMk cId="1676542159" sldId="259"/>
            <ac:picMk id="24" creationId="{C76168E5-CB55-43F8-A244-EF90CB9E48E7}"/>
          </ac:picMkLst>
        </pc:picChg>
        <pc:picChg chg="add mod">
          <ac:chgData name="claudia muñoz lisboa" userId="c1e5e39e53a5b8fe" providerId="LiveId" clId="{7933042F-9117-469F-AFAF-A2AB6008AB5D}" dt="2021-06-24T03:55:57.377" v="1210" actId="1076"/>
          <ac:picMkLst>
            <pc:docMk/>
            <pc:sldMk cId="1676542159" sldId="259"/>
            <ac:picMk id="25" creationId="{FDED3ADE-AE03-4FC2-9B1E-4F31B6D40A5C}"/>
          </ac:picMkLst>
        </pc:picChg>
        <pc:picChg chg="add mod">
          <ac:chgData name="claudia muñoz lisboa" userId="c1e5e39e53a5b8fe" providerId="LiveId" clId="{7933042F-9117-469F-AFAF-A2AB6008AB5D}" dt="2021-06-24T03:56:01.751" v="1211" actId="1076"/>
          <ac:picMkLst>
            <pc:docMk/>
            <pc:sldMk cId="1676542159" sldId="259"/>
            <ac:picMk id="26" creationId="{0F44E753-621B-415C-A36E-B8EDE5F10031}"/>
          </ac:picMkLst>
        </pc:picChg>
        <pc:picChg chg="add mod">
          <ac:chgData name="claudia muñoz lisboa" userId="c1e5e39e53a5b8fe" providerId="LiveId" clId="{7933042F-9117-469F-AFAF-A2AB6008AB5D}" dt="2021-06-24T03:56:06.811" v="1212" actId="1076"/>
          <ac:picMkLst>
            <pc:docMk/>
            <pc:sldMk cId="1676542159" sldId="259"/>
            <ac:picMk id="27" creationId="{5C18DC1E-E331-4E60-B014-5F78239F3C9C}"/>
          </ac:picMkLst>
        </pc:picChg>
        <pc:picChg chg="add mod">
          <ac:chgData name="claudia muñoz lisboa" userId="c1e5e39e53a5b8fe" providerId="LiveId" clId="{7933042F-9117-469F-AFAF-A2AB6008AB5D}" dt="2021-06-24T03:56:11.660" v="1213" actId="1076"/>
          <ac:picMkLst>
            <pc:docMk/>
            <pc:sldMk cId="1676542159" sldId="259"/>
            <ac:picMk id="28" creationId="{A73995AA-EEC8-4E04-928E-1C4F8B8B3083}"/>
          </ac:picMkLst>
        </pc:picChg>
        <pc:picChg chg="add mod">
          <ac:chgData name="claudia muñoz lisboa" userId="c1e5e39e53a5b8fe" providerId="LiveId" clId="{7933042F-9117-469F-AFAF-A2AB6008AB5D}" dt="2021-06-24T03:56:29.994" v="1216" actId="1076"/>
          <ac:picMkLst>
            <pc:docMk/>
            <pc:sldMk cId="1676542159" sldId="259"/>
            <ac:picMk id="29" creationId="{0DD5008B-E488-44BB-B899-E2BEED34F3F4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31" creationId="{07F5B354-2272-4F78-AEE9-E8E256B9DEF6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32" creationId="{D6138D96-AFF6-454C-8E56-7D0A895E42A1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33" creationId="{1E6DA179-F991-483C-8A90-776B5C307D99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34" creationId="{C47D1FB1-8AC2-4A8A-AC7A-5C535AF52100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35" creationId="{81A2CAA5-182D-420D-A21A-953967D4D321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36" creationId="{C51E4EB2-C347-4130-9524-A6FF6B9F6414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37" creationId="{21AEDC38-7B79-4F2B-96A5-B48612042864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38" creationId="{1D1A106C-026E-4BB4-AC2A-44FCC02BB83A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39" creationId="{EED255B5-2619-4C29-AED9-FE2D56285335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40" creationId="{6E15ADC3-B882-4400-B67A-31FAF9C2D825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41" creationId="{4BAFBB54-3548-42E2-BB0D-6DA4E1143FF7}"/>
          </ac:picMkLst>
        </pc:picChg>
        <pc:picChg chg="add mod">
          <ac:chgData name="claudia muñoz lisboa" userId="c1e5e39e53a5b8fe" providerId="LiveId" clId="{7933042F-9117-469F-AFAF-A2AB6008AB5D}" dt="2021-06-24T04:02:32.910" v="1304" actId="1076"/>
          <ac:picMkLst>
            <pc:docMk/>
            <pc:sldMk cId="1676542159" sldId="259"/>
            <ac:picMk id="42" creationId="{B987EE50-42E0-4DC3-83B3-6C5FE5DA88F8}"/>
          </ac:picMkLst>
        </pc:picChg>
        <pc:picChg chg="add mod">
          <ac:chgData name="claudia muñoz lisboa" userId="c1e5e39e53a5b8fe" providerId="LiveId" clId="{7933042F-9117-469F-AFAF-A2AB6008AB5D}" dt="2021-06-24T04:02:11.545" v="1302" actId="14100"/>
          <ac:picMkLst>
            <pc:docMk/>
            <pc:sldMk cId="1676542159" sldId="259"/>
            <ac:picMk id="43" creationId="{88CCA374-89FF-4201-B2EF-2AF9BC836426}"/>
          </ac:picMkLst>
        </pc:picChg>
        <pc:picChg chg="add mod">
          <ac:chgData name="claudia muñoz lisboa" userId="c1e5e39e53a5b8fe" providerId="LiveId" clId="{7933042F-9117-469F-AFAF-A2AB6008AB5D}" dt="2021-06-24T04:02:11.545" v="1302" actId="14100"/>
          <ac:picMkLst>
            <pc:docMk/>
            <pc:sldMk cId="1676542159" sldId="259"/>
            <ac:picMk id="44" creationId="{0282E4E0-0240-49E4-B544-A5F19F6DD5D1}"/>
          </ac:picMkLst>
        </pc:picChg>
        <pc:picChg chg="add mod">
          <ac:chgData name="claudia muñoz lisboa" userId="c1e5e39e53a5b8fe" providerId="LiveId" clId="{7933042F-9117-469F-AFAF-A2AB6008AB5D}" dt="2021-06-24T04:02:11.545" v="1302" actId="14100"/>
          <ac:picMkLst>
            <pc:docMk/>
            <pc:sldMk cId="1676542159" sldId="259"/>
            <ac:picMk id="45" creationId="{25248E90-FC90-45B2-826C-7D27950809D1}"/>
          </ac:picMkLst>
        </pc:picChg>
        <pc:picChg chg="add mod">
          <ac:chgData name="claudia muñoz lisboa" userId="c1e5e39e53a5b8fe" providerId="LiveId" clId="{7933042F-9117-469F-AFAF-A2AB6008AB5D}" dt="2021-06-24T04:02:04.509" v="1301" actId="571"/>
          <ac:picMkLst>
            <pc:docMk/>
            <pc:sldMk cId="1676542159" sldId="259"/>
            <ac:picMk id="46" creationId="{30EDA055-5A7C-4D3D-9DFD-EC02F278B0E7}"/>
          </ac:picMkLst>
        </pc:picChg>
        <pc:picChg chg="add mod">
          <ac:chgData name="claudia muñoz lisboa" userId="c1e5e39e53a5b8fe" providerId="LiveId" clId="{7933042F-9117-469F-AFAF-A2AB6008AB5D}" dt="2021-06-24T04:02:04.509" v="1301" actId="571"/>
          <ac:picMkLst>
            <pc:docMk/>
            <pc:sldMk cId="1676542159" sldId="259"/>
            <ac:picMk id="47" creationId="{F7992316-C87B-44C2-87FC-09B6450A9CC9}"/>
          </ac:picMkLst>
        </pc:picChg>
        <pc:picChg chg="add mod">
          <ac:chgData name="claudia muñoz lisboa" userId="c1e5e39e53a5b8fe" providerId="LiveId" clId="{7933042F-9117-469F-AFAF-A2AB6008AB5D}" dt="2021-06-24T04:02:04.509" v="1301" actId="571"/>
          <ac:picMkLst>
            <pc:docMk/>
            <pc:sldMk cId="1676542159" sldId="259"/>
            <ac:picMk id="48" creationId="{853D93D7-15F0-4265-8049-74055765ABF8}"/>
          </ac:picMkLst>
        </pc:picChg>
        <pc:picChg chg="add mod">
          <ac:chgData name="claudia muñoz lisboa" userId="c1e5e39e53a5b8fe" providerId="LiveId" clId="{7933042F-9117-469F-AFAF-A2AB6008AB5D}" dt="2021-06-24T04:02:04.509" v="1301" actId="571"/>
          <ac:picMkLst>
            <pc:docMk/>
            <pc:sldMk cId="1676542159" sldId="259"/>
            <ac:picMk id="49" creationId="{D0FF08BC-79F5-4BEE-9B45-DE07153127F0}"/>
          </ac:picMkLst>
        </pc:picChg>
        <pc:picChg chg="add mod">
          <ac:chgData name="claudia muñoz lisboa" userId="c1e5e39e53a5b8fe" providerId="LiveId" clId="{7933042F-9117-469F-AFAF-A2AB6008AB5D}" dt="2021-06-24T04:02:04.509" v="1301" actId="571"/>
          <ac:picMkLst>
            <pc:docMk/>
            <pc:sldMk cId="1676542159" sldId="259"/>
            <ac:picMk id="50" creationId="{E63162F9-9AFB-41C6-A1B5-E0756A13CF26}"/>
          </ac:picMkLst>
        </pc:picChg>
        <pc:picChg chg="add mod">
          <ac:chgData name="claudia muñoz lisboa" userId="c1e5e39e53a5b8fe" providerId="LiveId" clId="{7933042F-9117-469F-AFAF-A2AB6008AB5D}" dt="2021-06-24T04:02:04.509" v="1301" actId="571"/>
          <ac:picMkLst>
            <pc:docMk/>
            <pc:sldMk cId="1676542159" sldId="259"/>
            <ac:picMk id="51" creationId="{02167622-B356-4248-BB4A-485D530DF067}"/>
          </ac:picMkLst>
        </pc:picChg>
        <pc:picChg chg="add mod">
          <ac:chgData name="claudia muñoz lisboa" userId="c1e5e39e53a5b8fe" providerId="LiveId" clId="{7933042F-9117-469F-AFAF-A2AB6008AB5D}" dt="2021-06-24T04:02:04.509" v="1301" actId="571"/>
          <ac:picMkLst>
            <pc:docMk/>
            <pc:sldMk cId="1676542159" sldId="259"/>
            <ac:picMk id="52" creationId="{4D9FA3E0-600C-41AA-83E5-7F7AE3C3D8AA}"/>
          </ac:picMkLst>
        </pc:picChg>
        <pc:picChg chg="add mod">
          <ac:chgData name="claudia muñoz lisboa" userId="c1e5e39e53a5b8fe" providerId="LiveId" clId="{7933042F-9117-469F-AFAF-A2AB6008AB5D}" dt="2021-06-24T04:02:04.509" v="1301" actId="571"/>
          <ac:picMkLst>
            <pc:docMk/>
            <pc:sldMk cId="1676542159" sldId="259"/>
            <ac:picMk id="53" creationId="{FBE47B17-1E44-4470-80E7-7E23ED3B38FA}"/>
          </ac:picMkLst>
        </pc:picChg>
        <pc:picChg chg="add mod">
          <ac:chgData name="claudia muñoz lisboa" userId="c1e5e39e53a5b8fe" providerId="LiveId" clId="{7933042F-9117-469F-AFAF-A2AB6008AB5D}" dt="2021-06-24T04:02:04.509" v="1301" actId="571"/>
          <ac:picMkLst>
            <pc:docMk/>
            <pc:sldMk cId="1676542159" sldId="259"/>
            <ac:picMk id="54" creationId="{E005C0AD-0DEB-4A8B-902D-DE9FEE932AE8}"/>
          </ac:picMkLst>
        </pc:picChg>
        <pc:picChg chg="add mod">
          <ac:chgData name="claudia muñoz lisboa" userId="c1e5e39e53a5b8fe" providerId="LiveId" clId="{7933042F-9117-469F-AFAF-A2AB6008AB5D}" dt="2021-06-24T04:03:40.864" v="1318" actId="1076"/>
          <ac:picMkLst>
            <pc:docMk/>
            <pc:sldMk cId="1676542159" sldId="259"/>
            <ac:picMk id="56" creationId="{870A901A-B977-4EF5-8B22-CD00C29FE0B2}"/>
          </ac:picMkLst>
        </pc:picChg>
        <pc:picChg chg="add mod">
          <ac:chgData name="claudia muñoz lisboa" userId="c1e5e39e53a5b8fe" providerId="LiveId" clId="{7933042F-9117-469F-AFAF-A2AB6008AB5D}" dt="2021-06-24T04:03:38.678" v="1317" actId="1076"/>
          <ac:picMkLst>
            <pc:docMk/>
            <pc:sldMk cId="1676542159" sldId="259"/>
            <ac:picMk id="57" creationId="{BD7CC204-E9BE-408F-912E-43F43F5B1D3C}"/>
          </ac:picMkLst>
        </pc:picChg>
        <pc:picChg chg="add mod">
          <ac:chgData name="claudia muñoz lisboa" userId="c1e5e39e53a5b8fe" providerId="LiveId" clId="{7933042F-9117-469F-AFAF-A2AB6008AB5D}" dt="2021-06-24T04:08:14.598" v="1319" actId="1076"/>
          <ac:picMkLst>
            <pc:docMk/>
            <pc:sldMk cId="1676542159" sldId="259"/>
            <ac:picMk id="58" creationId="{8D32A908-B566-4E3B-8FF9-42B72DCF1718}"/>
          </ac:picMkLst>
        </pc:picChg>
        <pc:picChg chg="add mod">
          <ac:chgData name="claudia muñoz lisboa" userId="c1e5e39e53a5b8fe" providerId="LiveId" clId="{7933042F-9117-469F-AFAF-A2AB6008AB5D}" dt="2021-06-24T04:03:35.717" v="1315" actId="1076"/>
          <ac:picMkLst>
            <pc:docMk/>
            <pc:sldMk cId="1676542159" sldId="259"/>
            <ac:picMk id="59" creationId="{EF71986E-ECB2-4BDA-97BD-C5E2E575F563}"/>
          </ac:picMkLst>
        </pc:picChg>
        <pc:picChg chg="add mod">
          <ac:chgData name="claudia muñoz lisboa" userId="c1e5e39e53a5b8fe" providerId="LiveId" clId="{7933042F-9117-469F-AFAF-A2AB6008AB5D}" dt="2021-06-24T04:02:39.740" v="1306" actId="1076"/>
          <ac:picMkLst>
            <pc:docMk/>
            <pc:sldMk cId="1676542159" sldId="259"/>
            <ac:picMk id="1026" creationId="{6055B50E-D69B-451C-8FDA-E797700E8D7D}"/>
          </ac:picMkLst>
        </pc:picChg>
        <pc:picChg chg="add mod">
          <ac:chgData name="claudia muñoz lisboa" userId="c1e5e39e53a5b8fe" providerId="LiveId" clId="{7933042F-9117-469F-AFAF-A2AB6008AB5D}" dt="2021-06-24T04:03:31.378" v="1310" actId="14100"/>
          <ac:picMkLst>
            <pc:docMk/>
            <pc:sldMk cId="1676542159" sldId="259"/>
            <ac:picMk id="1028" creationId="{F3892DF5-B666-4144-86C8-A3DFF92504EE}"/>
          </ac:picMkLst>
        </pc:picChg>
      </pc:sldChg>
      <pc:sldChg chg="addSp modSp add mod modAnim">
        <pc:chgData name="claudia muñoz lisboa" userId="c1e5e39e53a5b8fe" providerId="LiveId" clId="{7933042F-9117-469F-AFAF-A2AB6008AB5D}" dt="2021-06-24T04:16:34.794" v="1416"/>
        <pc:sldMkLst>
          <pc:docMk/>
          <pc:sldMk cId="4260528857" sldId="260"/>
        </pc:sldMkLst>
        <pc:spChg chg="add mod">
          <ac:chgData name="claudia muñoz lisboa" userId="c1e5e39e53a5b8fe" providerId="LiveId" clId="{7933042F-9117-469F-AFAF-A2AB6008AB5D}" dt="2021-06-23T03:57:06.051" v="504"/>
          <ac:spMkLst>
            <pc:docMk/>
            <pc:sldMk cId="4260528857" sldId="260"/>
            <ac:spMk id="2" creationId="{3E7A3A46-F3F1-47E4-847C-9BEE4AA78A8F}"/>
          </ac:spMkLst>
        </pc:spChg>
        <pc:spChg chg="add mod">
          <ac:chgData name="claudia muñoz lisboa" userId="c1e5e39e53a5b8fe" providerId="LiveId" clId="{7933042F-9117-469F-AFAF-A2AB6008AB5D}" dt="2021-06-23T03:57:06.051" v="504"/>
          <ac:spMkLst>
            <pc:docMk/>
            <pc:sldMk cId="4260528857" sldId="260"/>
            <ac:spMk id="3" creationId="{C4A20977-E7B0-40CE-88A0-7B2E22671A4F}"/>
          </ac:spMkLst>
        </pc:spChg>
        <pc:spChg chg="add mod">
          <ac:chgData name="claudia muñoz lisboa" userId="c1e5e39e53a5b8fe" providerId="LiveId" clId="{7933042F-9117-469F-AFAF-A2AB6008AB5D}" dt="2021-06-23T03:57:06.051" v="504"/>
          <ac:spMkLst>
            <pc:docMk/>
            <pc:sldMk cId="4260528857" sldId="260"/>
            <ac:spMk id="4" creationId="{7C1A6441-C84D-4BF0-BBFD-85EC376C14F4}"/>
          </ac:spMkLst>
        </pc:spChg>
        <pc:grpChg chg="add mod">
          <ac:chgData name="claudia muñoz lisboa" userId="c1e5e39e53a5b8fe" providerId="LiveId" clId="{7933042F-9117-469F-AFAF-A2AB6008AB5D}" dt="2021-06-24T03:15:26.946" v="574" actId="1076"/>
          <ac:grpSpMkLst>
            <pc:docMk/>
            <pc:sldMk cId="4260528857" sldId="260"/>
            <ac:grpSpMk id="6" creationId="{DC5ECD24-A4D3-4997-A47A-4D8B65EE2D2D}"/>
          </ac:grpSpMkLst>
        </pc:grpChg>
        <pc:picChg chg="add mod">
          <ac:chgData name="claudia muñoz lisboa" userId="c1e5e39e53a5b8fe" providerId="LiveId" clId="{7933042F-9117-469F-AFAF-A2AB6008AB5D}" dt="2021-06-24T03:15:28.932" v="575" actId="1076"/>
          <ac:picMkLst>
            <pc:docMk/>
            <pc:sldMk cId="4260528857" sldId="260"/>
            <ac:picMk id="5" creationId="{0606E9B9-BE00-4CE1-95AB-7FC448778CC1}"/>
          </ac:picMkLst>
        </pc:picChg>
        <pc:picChg chg="mod">
          <ac:chgData name="claudia muñoz lisboa" userId="c1e5e39e53a5b8fe" providerId="LiveId" clId="{7933042F-9117-469F-AFAF-A2AB6008AB5D}" dt="2021-06-24T03:12:14.047" v="559"/>
          <ac:picMkLst>
            <pc:docMk/>
            <pc:sldMk cId="4260528857" sldId="260"/>
            <ac:picMk id="7" creationId="{DCF67567-0741-4953-8288-3D7E54F20E48}"/>
          </ac:picMkLst>
        </pc:picChg>
        <pc:picChg chg="mod">
          <ac:chgData name="claudia muñoz lisboa" userId="c1e5e39e53a5b8fe" providerId="LiveId" clId="{7933042F-9117-469F-AFAF-A2AB6008AB5D}" dt="2021-06-24T03:12:14.047" v="559"/>
          <ac:picMkLst>
            <pc:docMk/>
            <pc:sldMk cId="4260528857" sldId="260"/>
            <ac:picMk id="8" creationId="{E5B67E4C-FBE7-4ADD-90AF-86EC09E15724}"/>
          </ac:picMkLst>
        </pc:picChg>
        <pc:picChg chg="add mod">
          <ac:chgData name="claudia muñoz lisboa" userId="c1e5e39e53a5b8fe" providerId="LiveId" clId="{7933042F-9117-469F-AFAF-A2AB6008AB5D}" dt="2021-06-24T03:15:22.292" v="572" actId="1076"/>
          <ac:picMkLst>
            <pc:docMk/>
            <pc:sldMk cId="4260528857" sldId="260"/>
            <ac:picMk id="9" creationId="{FBC3A2EF-4A0F-46C0-9639-8D3E73B7A33C}"/>
          </ac:picMkLst>
        </pc:picChg>
        <pc:picChg chg="add mod">
          <ac:chgData name="claudia muñoz lisboa" userId="c1e5e39e53a5b8fe" providerId="LiveId" clId="{7933042F-9117-469F-AFAF-A2AB6008AB5D}" dt="2021-06-24T03:26:16.070" v="726" actId="1076"/>
          <ac:picMkLst>
            <pc:docMk/>
            <pc:sldMk cId="4260528857" sldId="260"/>
            <ac:picMk id="10" creationId="{0558FB21-BFCF-4400-9C19-434CFF36638C}"/>
          </ac:picMkLst>
        </pc:picChg>
        <pc:picChg chg="add mod">
          <ac:chgData name="claudia muñoz lisboa" userId="c1e5e39e53a5b8fe" providerId="LiveId" clId="{7933042F-9117-469F-AFAF-A2AB6008AB5D}" dt="2021-06-24T03:26:12.777" v="725" actId="1076"/>
          <ac:picMkLst>
            <pc:docMk/>
            <pc:sldMk cId="4260528857" sldId="260"/>
            <ac:picMk id="11" creationId="{BAD701C7-A9A7-4BBB-A58B-4561546664A3}"/>
          </ac:picMkLst>
        </pc:picChg>
        <pc:picChg chg="add mod">
          <ac:chgData name="claudia muñoz lisboa" userId="c1e5e39e53a5b8fe" providerId="LiveId" clId="{7933042F-9117-469F-AFAF-A2AB6008AB5D}" dt="2021-06-24T03:26:09.263" v="724" actId="1076"/>
          <ac:picMkLst>
            <pc:docMk/>
            <pc:sldMk cId="4260528857" sldId="260"/>
            <ac:picMk id="12" creationId="{D9FDD25D-28D7-443B-949B-8AAF4564D964}"/>
          </ac:picMkLst>
        </pc:picChg>
        <pc:picChg chg="add mod">
          <ac:chgData name="claudia muñoz lisboa" userId="c1e5e39e53a5b8fe" providerId="LiveId" clId="{7933042F-9117-469F-AFAF-A2AB6008AB5D}" dt="2021-06-24T03:26:06.639" v="723" actId="1076"/>
          <ac:picMkLst>
            <pc:docMk/>
            <pc:sldMk cId="4260528857" sldId="260"/>
            <ac:picMk id="13" creationId="{B2ACB7A4-F64B-41A0-9E8B-4D22CA6A7141}"/>
          </ac:picMkLst>
        </pc:picChg>
        <pc:picChg chg="add mod">
          <ac:chgData name="claudia muñoz lisboa" userId="c1e5e39e53a5b8fe" providerId="LiveId" clId="{7933042F-9117-469F-AFAF-A2AB6008AB5D}" dt="2021-06-24T03:26:04.140" v="722" actId="1076"/>
          <ac:picMkLst>
            <pc:docMk/>
            <pc:sldMk cId="4260528857" sldId="260"/>
            <ac:picMk id="14" creationId="{F6BFBF76-065A-4DB5-8219-CB62412864E2}"/>
          </ac:picMkLst>
        </pc:picChg>
        <pc:picChg chg="add mod">
          <ac:chgData name="claudia muñoz lisboa" userId="c1e5e39e53a5b8fe" providerId="LiveId" clId="{7933042F-9117-469F-AFAF-A2AB6008AB5D}" dt="2021-06-24T03:26:01.109" v="721" actId="1076"/>
          <ac:picMkLst>
            <pc:docMk/>
            <pc:sldMk cId="4260528857" sldId="260"/>
            <ac:picMk id="15" creationId="{95E8A654-FE1B-4E0E-8420-F373480E7768}"/>
          </ac:picMkLst>
        </pc:picChg>
        <pc:picChg chg="add mod">
          <ac:chgData name="claudia muñoz lisboa" userId="c1e5e39e53a5b8fe" providerId="LiveId" clId="{7933042F-9117-469F-AFAF-A2AB6008AB5D}" dt="2021-06-24T03:25:58.329" v="720" actId="1076"/>
          <ac:picMkLst>
            <pc:docMk/>
            <pc:sldMk cId="4260528857" sldId="260"/>
            <ac:picMk id="16" creationId="{A87000A7-B340-4CF8-89EF-A6F726401F68}"/>
          </ac:picMkLst>
        </pc:picChg>
        <pc:picChg chg="add mod">
          <ac:chgData name="claudia muñoz lisboa" userId="c1e5e39e53a5b8fe" providerId="LiveId" clId="{7933042F-9117-469F-AFAF-A2AB6008AB5D}" dt="2021-06-24T03:25:54.047" v="719" actId="1076"/>
          <ac:picMkLst>
            <pc:docMk/>
            <pc:sldMk cId="4260528857" sldId="260"/>
            <ac:picMk id="17" creationId="{967F1C56-5079-402E-B722-8FC9A262A5E1}"/>
          </ac:picMkLst>
        </pc:picChg>
        <pc:picChg chg="add mod">
          <ac:chgData name="claudia muñoz lisboa" userId="c1e5e39e53a5b8fe" providerId="LiveId" clId="{7933042F-9117-469F-AFAF-A2AB6008AB5D}" dt="2021-06-24T03:25:51.656" v="718" actId="1076"/>
          <ac:picMkLst>
            <pc:docMk/>
            <pc:sldMk cId="4260528857" sldId="260"/>
            <ac:picMk id="18" creationId="{B9015F8F-7313-4F3E-83B8-68E258D0E0F8}"/>
          </ac:picMkLst>
        </pc:picChg>
        <pc:picChg chg="add mod">
          <ac:chgData name="claudia muñoz lisboa" userId="c1e5e39e53a5b8fe" providerId="LiveId" clId="{7933042F-9117-469F-AFAF-A2AB6008AB5D}" dt="2021-06-24T03:28:00.638" v="760" actId="1076"/>
          <ac:picMkLst>
            <pc:docMk/>
            <pc:sldMk cId="4260528857" sldId="260"/>
            <ac:picMk id="19" creationId="{B2ADAC0A-87E9-49AC-B716-1AA6205C2D85}"/>
          </ac:picMkLst>
        </pc:picChg>
        <pc:picChg chg="add mod">
          <ac:chgData name="claudia muñoz lisboa" userId="c1e5e39e53a5b8fe" providerId="LiveId" clId="{7933042F-9117-469F-AFAF-A2AB6008AB5D}" dt="2021-06-24T03:27:47.050" v="757" actId="1076"/>
          <ac:picMkLst>
            <pc:docMk/>
            <pc:sldMk cId="4260528857" sldId="260"/>
            <ac:picMk id="20" creationId="{BE7C1936-48BF-4026-97B0-845823024C0A}"/>
          </ac:picMkLst>
        </pc:picChg>
        <pc:picChg chg="add mod">
          <ac:chgData name="claudia muñoz lisboa" userId="c1e5e39e53a5b8fe" providerId="LiveId" clId="{7933042F-9117-469F-AFAF-A2AB6008AB5D}" dt="2021-06-24T03:27:42.521" v="756" actId="1076"/>
          <ac:picMkLst>
            <pc:docMk/>
            <pc:sldMk cId="4260528857" sldId="260"/>
            <ac:picMk id="21" creationId="{41D84C80-D92C-4FF4-A82C-48A545E730F3}"/>
          </ac:picMkLst>
        </pc:picChg>
        <pc:picChg chg="add mod">
          <ac:chgData name="claudia muñoz lisboa" userId="c1e5e39e53a5b8fe" providerId="LiveId" clId="{7933042F-9117-469F-AFAF-A2AB6008AB5D}" dt="2021-06-24T03:27:54.201" v="759" actId="1076"/>
          <ac:picMkLst>
            <pc:docMk/>
            <pc:sldMk cId="4260528857" sldId="260"/>
            <ac:picMk id="22" creationId="{30D9AE9B-D985-482B-B910-18854CF8FED7}"/>
          </ac:picMkLst>
        </pc:picChg>
        <pc:picChg chg="add mod">
          <ac:chgData name="claudia muñoz lisboa" userId="c1e5e39e53a5b8fe" providerId="LiveId" clId="{7933042F-9117-469F-AFAF-A2AB6008AB5D}" dt="2021-06-24T03:27:37.384" v="754" actId="1076"/>
          <ac:picMkLst>
            <pc:docMk/>
            <pc:sldMk cId="4260528857" sldId="260"/>
            <ac:picMk id="23" creationId="{0039D0D1-4A5A-4DF9-B328-21211FB561E5}"/>
          </ac:picMkLst>
        </pc:picChg>
        <pc:picChg chg="add mod">
          <ac:chgData name="claudia muñoz lisboa" userId="c1e5e39e53a5b8fe" providerId="LiveId" clId="{7933042F-9117-469F-AFAF-A2AB6008AB5D}" dt="2021-06-24T03:27:33.343" v="753" actId="1076"/>
          <ac:picMkLst>
            <pc:docMk/>
            <pc:sldMk cId="4260528857" sldId="260"/>
            <ac:picMk id="24" creationId="{2E354831-B3AB-4A65-916D-96C27DA9DFF3}"/>
          </ac:picMkLst>
        </pc:picChg>
        <pc:picChg chg="add mod">
          <ac:chgData name="claudia muñoz lisboa" userId="c1e5e39e53a5b8fe" providerId="LiveId" clId="{7933042F-9117-469F-AFAF-A2AB6008AB5D}" dt="2021-06-24T03:27:30.766" v="752" actId="1076"/>
          <ac:picMkLst>
            <pc:docMk/>
            <pc:sldMk cId="4260528857" sldId="260"/>
            <ac:picMk id="25" creationId="{A67E4684-0580-4B8A-8FE0-61F042B4EEC2}"/>
          </ac:picMkLst>
        </pc:picChg>
        <pc:picChg chg="add mod">
          <ac:chgData name="claudia muñoz lisboa" userId="c1e5e39e53a5b8fe" providerId="LiveId" clId="{7933042F-9117-469F-AFAF-A2AB6008AB5D}" dt="2021-06-24T03:27:26.996" v="751" actId="1076"/>
          <ac:picMkLst>
            <pc:docMk/>
            <pc:sldMk cId="4260528857" sldId="260"/>
            <ac:picMk id="26" creationId="{2013DF22-54EA-4667-AB9C-61895DA2E796}"/>
          </ac:picMkLst>
        </pc:picChg>
        <pc:picChg chg="add mod">
          <ac:chgData name="claudia muñoz lisboa" userId="c1e5e39e53a5b8fe" providerId="LiveId" clId="{7933042F-9117-469F-AFAF-A2AB6008AB5D}" dt="2021-06-24T03:27:23.856" v="750" actId="1076"/>
          <ac:picMkLst>
            <pc:docMk/>
            <pc:sldMk cId="4260528857" sldId="260"/>
            <ac:picMk id="27" creationId="{C5301DEA-AAEA-40EA-AC4B-5C3DE9CF26F8}"/>
          </ac:picMkLst>
        </pc:picChg>
        <pc:picChg chg="add mod">
          <ac:chgData name="claudia muñoz lisboa" userId="c1e5e39e53a5b8fe" providerId="LiveId" clId="{7933042F-9117-469F-AFAF-A2AB6008AB5D}" dt="2021-06-24T03:27:15.968" v="749" actId="1076"/>
          <ac:picMkLst>
            <pc:docMk/>
            <pc:sldMk cId="4260528857" sldId="260"/>
            <ac:picMk id="28" creationId="{604A5E05-CB03-4E99-B4AE-D3A568AF167F}"/>
          </ac:picMkLst>
        </pc:picChg>
        <pc:picChg chg="add mod">
          <ac:chgData name="claudia muñoz lisboa" userId="c1e5e39e53a5b8fe" providerId="LiveId" clId="{7933042F-9117-469F-AFAF-A2AB6008AB5D}" dt="2021-06-24T03:27:10.119" v="748" actId="1076"/>
          <ac:picMkLst>
            <pc:docMk/>
            <pc:sldMk cId="4260528857" sldId="260"/>
            <ac:picMk id="29" creationId="{366C9680-25E8-4FA0-9B91-B66CB47D3312}"/>
          </ac:picMkLst>
        </pc:picChg>
        <pc:picChg chg="add mod">
          <ac:chgData name="claudia muñoz lisboa" userId="c1e5e39e53a5b8fe" providerId="LiveId" clId="{7933042F-9117-469F-AFAF-A2AB6008AB5D}" dt="2021-06-24T03:27:06.870" v="747" actId="1076"/>
          <ac:picMkLst>
            <pc:docMk/>
            <pc:sldMk cId="4260528857" sldId="260"/>
            <ac:picMk id="30" creationId="{78E028CD-35A3-4945-AE3C-FB939B768489}"/>
          </ac:picMkLst>
        </pc:picChg>
        <pc:picChg chg="add mod">
          <ac:chgData name="claudia muñoz lisboa" userId="c1e5e39e53a5b8fe" providerId="LiveId" clId="{7933042F-9117-469F-AFAF-A2AB6008AB5D}" dt="2021-06-24T03:27:02.792" v="746" actId="1076"/>
          <ac:picMkLst>
            <pc:docMk/>
            <pc:sldMk cId="4260528857" sldId="260"/>
            <ac:picMk id="31" creationId="{1DBF1FF6-3C3A-4100-825F-BADF913D3310}"/>
          </ac:picMkLst>
        </pc:picChg>
        <pc:picChg chg="add mod">
          <ac:chgData name="claudia muñoz lisboa" userId="c1e5e39e53a5b8fe" providerId="LiveId" clId="{7933042F-9117-469F-AFAF-A2AB6008AB5D}" dt="2021-06-24T03:26:58.199" v="745" actId="1076"/>
          <ac:picMkLst>
            <pc:docMk/>
            <pc:sldMk cId="4260528857" sldId="260"/>
            <ac:picMk id="32" creationId="{EE85D4FE-3BC9-4197-8F1D-0E6BBD7165DA}"/>
          </ac:picMkLst>
        </pc:picChg>
        <pc:picChg chg="add mod">
          <ac:chgData name="claudia muñoz lisboa" userId="c1e5e39e53a5b8fe" providerId="LiveId" clId="{7933042F-9117-469F-AFAF-A2AB6008AB5D}" dt="2021-06-24T03:26:51.042" v="744" actId="1076"/>
          <ac:picMkLst>
            <pc:docMk/>
            <pc:sldMk cId="4260528857" sldId="260"/>
            <ac:picMk id="33" creationId="{19F8AB70-105E-42BA-94BD-C00E069BCE74}"/>
          </ac:picMkLst>
        </pc:picChg>
        <pc:picChg chg="add mod">
          <ac:chgData name="claudia muñoz lisboa" userId="c1e5e39e53a5b8fe" providerId="LiveId" clId="{7933042F-9117-469F-AFAF-A2AB6008AB5D}" dt="2021-06-24T03:28:50.739" v="769" actId="1076"/>
          <ac:picMkLst>
            <pc:docMk/>
            <pc:sldMk cId="4260528857" sldId="260"/>
            <ac:picMk id="34" creationId="{93AB9E15-9F05-42DC-9D8C-965E5C496B47}"/>
          </ac:picMkLst>
        </pc:picChg>
        <pc:picChg chg="add mod">
          <ac:chgData name="claudia muñoz lisboa" userId="c1e5e39e53a5b8fe" providerId="LiveId" clId="{7933042F-9117-469F-AFAF-A2AB6008AB5D}" dt="2021-06-24T03:28:50.739" v="769" actId="1076"/>
          <ac:picMkLst>
            <pc:docMk/>
            <pc:sldMk cId="4260528857" sldId="260"/>
            <ac:picMk id="35" creationId="{1422B1A0-8FA5-4736-AC73-45524645E985}"/>
          </ac:picMkLst>
        </pc:picChg>
      </pc:sldChg>
      <pc:sldChg chg="addSp delSp modSp add mod delAnim modAnim">
        <pc:chgData name="claudia muñoz lisboa" userId="c1e5e39e53a5b8fe" providerId="LiveId" clId="{7933042F-9117-469F-AFAF-A2AB6008AB5D}" dt="2021-06-24T04:18:57.457" v="1465"/>
        <pc:sldMkLst>
          <pc:docMk/>
          <pc:sldMk cId="712456240" sldId="261"/>
        </pc:sldMkLst>
        <pc:spChg chg="add mod">
          <ac:chgData name="claudia muñoz lisboa" userId="c1e5e39e53a5b8fe" providerId="LiveId" clId="{7933042F-9117-469F-AFAF-A2AB6008AB5D}" dt="2021-06-23T03:57:07.675" v="505"/>
          <ac:spMkLst>
            <pc:docMk/>
            <pc:sldMk cId="712456240" sldId="261"/>
            <ac:spMk id="2" creationId="{68AF8E77-1CF7-4F66-9894-54841EC13627}"/>
          </ac:spMkLst>
        </pc:spChg>
        <pc:spChg chg="add mod">
          <ac:chgData name="claudia muñoz lisboa" userId="c1e5e39e53a5b8fe" providerId="LiveId" clId="{7933042F-9117-469F-AFAF-A2AB6008AB5D}" dt="2021-06-23T03:57:07.675" v="505"/>
          <ac:spMkLst>
            <pc:docMk/>
            <pc:sldMk cId="712456240" sldId="261"/>
            <ac:spMk id="3" creationId="{1FA7F639-D968-4193-AFD5-83864DFD155C}"/>
          </ac:spMkLst>
        </pc:spChg>
        <pc:spChg chg="add mod">
          <ac:chgData name="claudia muñoz lisboa" userId="c1e5e39e53a5b8fe" providerId="LiveId" clId="{7933042F-9117-469F-AFAF-A2AB6008AB5D}" dt="2021-06-23T03:57:07.675" v="505"/>
          <ac:spMkLst>
            <pc:docMk/>
            <pc:sldMk cId="712456240" sldId="261"/>
            <ac:spMk id="4" creationId="{9753BB1A-71FA-483D-8482-8CD537459358}"/>
          </ac:spMkLst>
        </pc:spChg>
        <pc:grpChg chg="add mod">
          <ac:chgData name="claudia muñoz lisboa" userId="c1e5e39e53a5b8fe" providerId="LiveId" clId="{7933042F-9117-469F-AFAF-A2AB6008AB5D}" dt="2021-06-24T03:14:50.041" v="568" actId="1076"/>
          <ac:grpSpMkLst>
            <pc:docMk/>
            <pc:sldMk cId="712456240" sldId="261"/>
            <ac:grpSpMk id="6" creationId="{AC39E404-B3D9-4F00-B988-D5068FD62347}"/>
          </ac:grpSpMkLst>
        </pc:grpChg>
        <pc:grpChg chg="add mod">
          <ac:chgData name="claudia muñoz lisboa" userId="c1e5e39e53a5b8fe" providerId="LiveId" clId="{7933042F-9117-469F-AFAF-A2AB6008AB5D}" dt="2021-06-24T03:15:43.522" v="577" actId="1076"/>
          <ac:grpSpMkLst>
            <pc:docMk/>
            <pc:sldMk cId="712456240" sldId="261"/>
            <ac:grpSpMk id="9" creationId="{CE9D5F9F-AC04-4B5B-B917-1EB74EC80373}"/>
          </ac:grpSpMkLst>
        </pc:grpChg>
        <pc:picChg chg="add del mod">
          <ac:chgData name="claudia muñoz lisboa" userId="c1e5e39e53a5b8fe" providerId="LiveId" clId="{7933042F-9117-469F-AFAF-A2AB6008AB5D}" dt="2021-06-24T03:46:39.139" v="1074" actId="478"/>
          <ac:picMkLst>
            <pc:docMk/>
            <pc:sldMk cId="712456240" sldId="261"/>
            <ac:picMk id="5" creationId="{149B2893-20E3-4861-87CC-4DA741351DF1}"/>
          </ac:picMkLst>
        </pc:picChg>
        <pc:picChg chg="mod">
          <ac:chgData name="claudia muñoz lisboa" userId="c1e5e39e53a5b8fe" providerId="LiveId" clId="{7933042F-9117-469F-AFAF-A2AB6008AB5D}" dt="2021-06-24T03:14:47.430" v="567"/>
          <ac:picMkLst>
            <pc:docMk/>
            <pc:sldMk cId="712456240" sldId="261"/>
            <ac:picMk id="7" creationId="{A049B763-3FB3-4F70-85C3-DA6F52E56703}"/>
          </ac:picMkLst>
        </pc:picChg>
        <pc:picChg chg="mod">
          <ac:chgData name="claudia muñoz lisboa" userId="c1e5e39e53a5b8fe" providerId="LiveId" clId="{7933042F-9117-469F-AFAF-A2AB6008AB5D}" dt="2021-06-24T03:14:47.430" v="567"/>
          <ac:picMkLst>
            <pc:docMk/>
            <pc:sldMk cId="712456240" sldId="261"/>
            <ac:picMk id="8" creationId="{C5FEAB86-FA68-4377-BEAC-F45EA3EBDEB9}"/>
          </ac:picMkLst>
        </pc:picChg>
        <pc:picChg chg="mod">
          <ac:chgData name="claudia muñoz lisboa" userId="c1e5e39e53a5b8fe" providerId="LiveId" clId="{7933042F-9117-469F-AFAF-A2AB6008AB5D}" dt="2021-06-24T03:15:41.378" v="576"/>
          <ac:picMkLst>
            <pc:docMk/>
            <pc:sldMk cId="712456240" sldId="261"/>
            <ac:picMk id="10" creationId="{47225D70-BDA3-4F17-848E-C65E6EEDC9BD}"/>
          </ac:picMkLst>
        </pc:picChg>
        <pc:picChg chg="mod">
          <ac:chgData name="claudia muñoz lisboa" userId="c1e5e39e53a5b8fe" providerId="LiveId" clId="{7933042F-9117-469F-AFAF-A2AB6008AB5D}" dt="2021-06-24T03:15:41.378" v="576"/>
          <ac:picMkLst>
            <pc:docMk/>
            <pc:sldMk cId="712456240" sldId="261"/>
            <ac:picMk id="11" creationId="{C1A4F1BF-B78D-496F-98BA-310284273316}"/>
          </ac:picMkLst>
        </pc:picChg>
        <pc:picChg chg="add mod">
          <ac:chgData name="claudia muñoz lisboa" userId="c1e5e39e53a5b8fe" providerId="LiveId" clId="{7933042F-9117-469F-AFAF-A2AB6008AB5D}" dt="2021-06-24T03:31:02.587" v="796" actId="1076"/>
          <ac:picMkLst>
            <pc:docMk/>
            <pc:sldMk cId="712456240" sldId="261"/>
            <ac:picMk id="12" creationId="{ABA16466-A552-408C-9A33-A222C855E345}"/>
          </ac:picMkLst>
        </pc:picChg>
        <pc:picChg chg="add mod">
          <ac:chgData name="claudia muñoz lisboa" userId="c1e5e39e53a5b8fe" providerId="LiveId" clId="{7933042F-9117-469F-AFAF-A2AB6008AB5D}" dt="2021-06-24T03:30:59.463" v="795" actId="1076"/>
          <ac:picMkLst>
            <pc:docMk/>
            <pc:sldMk cId="712456240" sldId="261"/>
            <ac:picMk id="13" creationId="{F70E28FD-C431-450B-A7DE-E62DC266F553}"/>
          </ac:picMkLst>
        </pc:picChg>
        <pc:picChg chg="add mod">
          <ac:chgData name="claudia muñoz lisboa" userId="c1e5e39e53a5b8fe" providerId="LiveId" clId="{7933042F-9117-469F-AFAF-A2AB6008AB5D}" dt="2021-06-24T03:30:53.821" v="794" actId="1076"/>
          <ac:picMkLst>
            <pc:docMk/>
            <pc:sldMk cId="712456240" sldId="261"/>
            <ac:picMk id="14" creationId="{7F5B8FF1-0E83-4E8F-B663-0EB627DD042B}"/>
          </ac:picMkLst>
        </pc:picChg>
        <pc:picChg chg="add mod">
          <ac:chgData name="claudia muñoz lisboa" userId="c1e5e39e53a5b8fe" providerId="LiveId" clId="{7933042F-9117-469F-AFAF-A2AB6008AB5D}" dt="2021-06-24T03:30:50.662" v="793" actId="1076"/>
          <ac:picMkLst>
            <pc:docMk/>
            <pc:sldMk cId="712456240" sldId="261"/>
            <ac:picMk id="15" creationId="{DA5BBFBB-20B7-4784-94E0-6210C680BDB0}"/>
          </ac:picMkLst>
        </pc:picChg>
        <pc:picChg chg="add mod">
          <ac:chgData name="claudia muñoz lisboa" userId="c1e5e39e53a5b8fe" providerId="LiveId" clId="{7933042F-9117-469F-AFAF-A2AB6008AB5D}" dt="2021-06-24T03:30:45.445" v="792" actId="1076"/>
          <ac:picMkLst>
            <pc:docMk/>
            <pc:sldMk cId="712456240" sldId="261"/>
            <ac:picMk id="16" creationId="{A6855A5C-AECF-4A20-99B8-B3432848AB29}"/>
          </ac:picMkLst>
        </pc:picChg>
        <pc:picChg chg="add mod">
          <ac:chgData name="claudia muñoz lisboa" userId="c1e5e39e53a5b8fe" providerId="LiveId" clId="{7933042F-9117-469F-AFAF-A2AB6008AB5D}" dt="2021-06-24T03:30:42.305" v="791" actId="1076"/>
          <ac:picMkLst>
            <pc:docMk/>
            <pc:sldMk cId="712456240" sldId="261"/>
            <ac:picMk id="17" creationId="{ED637D04-1AD5-4CFE-A202-6A5496CF12D5}"/>
          </ac:picMkLst>
        </pc:picChg>
        <pc:picChg chg="add mod">
          <ac:chgData name="claudia muñoz lisboa" userId="c1e5e39e53a5b8fe" providerId="LiveId" clId="{7933042F-9117-469F-AFAF-A2AB6008AB5D}" dt="2021-06-24T03:30:35.750" v="790" actId="1076"/>
          <ac:picMkLst>
            <pc:docMk/>
            <pc:sldMk cId="712456240" sldId="261"/>
            <ac:picMk id="18" creationId="{E524473E-30DB-461C-89FD-A23331FD95E9}"/>
          </ac:picMkLst>
        </pc:picChg>
        <pc:picChg chg="add mod">
          <ac:chgData name="claudia muñoz lisboa" userId="c1e5e39e53a5b8fe" providerId="LiveId" clId="{7933042F-9117-469F-AFAF-A2AB6008AB5D}" dt="2021-06-24T03:30:33.202" v="789" actId="1076"/>
          <ac:picMkLst>
            <pc:docMk/>
            <pc:sldMk cId="712456240" sldId="261"/>
            <ac:picMk id="19" creationId="{F04F8B92-FFB3-4755-880C-E386CBD68F5F}"/>
          </ac:picMkLst>
        </pc:picChg>
        <pc:picChg chg="add mod">
          <ac:chgData name="claudia muñoz lisboa" userId="c1e5e39e53a5b8fe" providerId="LiveId" clId="{7933042F-9117-469F-AFAF-A2AB6008AB5D}" dt="2021-06-24T03:30:29.390" v="788" actId="1076"/>
          <ac:picMkLst>
            <pc:docMk/>
            <pc:sldMk cId="712456240" sldId="261"/>
            <ac:picMk id="20" creationId="{8EF4A8DA-FF09-4C8F-822C-4649AB6FB2CD}"/>
          </ac:picMkLst>
        </pc:picChg>
        <pc:picChg chg="add mod">
          <ac:chgData name="claudia muñoz lisboa" userId="c1e5e39e53a5b8fe" providerId="LiveId" clId="{7933042F-9117-469F-AFAF-A2AB6008AB5D}" dt="2021-06-24T03:30:26.376" v="787" actId="1076"/>
          <ac:picMkLst>
            <pc:docMk/>
            <pc:sldMk cId="712456240" sldId="261"/>
            <ac:picMk id="21" creationId="{3E1B398C-AEA1-4760-B5EB-24F9059847F4}"/>
          </ac:picMkLst>
        </pc:picChg>
        <pc:picChg chg="add mod">
          <ac:chgData name="claudia muñoz lisboa" userId="c1e5e39e53a5b8fe" providerId="LiveId" clId="{7933042F-9117-469F-AFAF-A2AB6008AB5D}" dt="2021-06-24T03:30:23.205" v="786" actId="1076"/>
          <ac:picMkLst>
            <pc:docMk/>
            <pc:sldMk cId="712456240" sldId="261"/>
            <ac:picMk id="22" creationId="{F0C9F6EB-2736-4FB4-BBE6-66F6DEFBD3C2}"/>
          </ac:picMkLst>
        </pc:picChg>
        <pc:picChg chg="add mod">
          <ac:chgData name="claudia muñoz lisboa" userId="c1e5e39e53a5b8fe" providerId="LiveId" clId="{7933042F-9117-469F-AFAF-A2AB6008AB5D}" dt="2021-06-24T03:30:20.300" v="785" actId="1076"/>
          <ac:picMkLst>
            <pc:docMk/>
            <pc:sldMk cId="712456240" sldId="261"/>
            <ac:picMk id="23" creationId="{4C6AB624-19AB-4DAC-A908-A79C409FBEEB}"/>
          </ac:picMkLst>
        </pc:picChg>
        <pc:picChg chg="add del mod">
          <ac:chgData name="claudia muñoz lisboa" userId="c1e5e39e53a5b8fe" providerId="LiveId" clId="{7933042F-9117-469F-AFAF-A2AB6008AB5D}" dt="2021-06-24T03:47:09.610" v="1077" actId="478"/>
          <ac:picMkLst>
            <pc:docMk/>
            <pc:sldMk cId="712456240" sldId="261"/>
            <ac:picMk id="24" creationId="{BB735502-0E5E-444E-9281-8E5BA2CAC312}"/>
          </ac:picMkLst>
        </pc:picChg>
        <pc:picChg chg="add del mod">
          <ac:chgData name="claudia muñoz lisboa" userId="c1e5e39e53a5b8fe" providerId="LiveId" clId="{7933042F-9117-469F-AFAF-A2AB6008AB5D}" dt="2021-06-24T03:47:09.610" v="1077" actId="478"/>
          <ac:picMkLst>
            <pc:docMk/>
            <pc:sldMk cId="712456240" sldId="261"/>
            <ac:picMk id="25" creationId="{1CD2F12F-DCC3-494E-9EDF-FBCD466F9D69}"/>
          </ac:picMkLst>
        </pc:picChg>
        <pc:picChg chg="add mod">
          <ac:chgData name="claudia muñoz lisboa" userId="c1e5e39e53a5b8fe" providerId="LiveId" clId="{7933042F-9117-469F-AFAF-A2AB6008AB5D}" dt="2021-06-24T03:47:18.330" v="1082" actId="1076"/>
          <ac:picMkLst>
            <pc:docMk/>
            <pc:sldMk cId="712456240" sldId="261"/>
            <ac:picMk id="26" creationId="{50DBF696-C1E1-468E-A54E-7745999C591F}"/>
          </ac:picMkLst>
        </pc:picChg>
        <pc:picChg chg="add del mod">
          <ac:chgData name="claudia muñoz lisboa" userId="c1e5e39e53a5b8fe" providerId="LiveId" clId="{7933042F-9117-469F-AFAF-A2AB6008AB5D}" dt="2021-06-24T03:47:09.610" v="1077" actId="478"/>
          <ac:picMkLst>
            <pc:docMk/>
            <pc:sldMk cId="712456240" sldId="261"/>
            <ac:picMk id="27" creationId="{BFAA98F4-B10C-416F-B8CC-E9C0573D4318}"/>
          </ac:picMkLst>
        </pc:picChg>
        <pc:picChg chg="add mod">
          <ac:chgData name="claudia muñoz lisboa" userId="c1e5e39e53a5b8fe" providerId="LiveId" clId="{7933042F-9117-469F-AFAF-A2AB6008AB5D}" dt="2021-06-24T03:32:03.069" v="812" actId="1076"/>
          <ac:picMkLst>
            <pc:docMk/>
            <pc:sldMk cId="712456240" sldId="261"/>
            <ac:picMk id="28" creationId="{70EBB6E0-FD63-4934-8A96-BDCE449C2744}"/>
          </ac:picMkLst>
        </pc:picChg>
        <pc:picChg chg="add mod">
          <ac:chgData name="claudia muñoz lisboa" userId="c1e5e39e53a5b8fe" providerId="LiveId" clId="{7933042F-9117-469F-AFAF-A2AB6008AB5D}" dt="2021-06-24T03:47:17.287" v="1081" actId="1076"/>
          <ac:picMkLst>
            <pc:docMk/>
            <pc:sldMk cId="712456240" sldId="261"/>
            <ac:picMk id="29" creationId="{ED8D3964-C866-4A5F-9051-8A579E4BEEFC}"/>
          </ac:picMkLst>
        </pc:picChg>
        <pc:picChg chg="add mod">
          <ac:chgData name="claudia muñoz lisboa" userId="c1e5e39e53a5b8fe" providerId="LiveId" clId="{7933042F-9117-469F-AFAF-A2AB6008AB5D}" dt="2021-06-24T03:47:16.085" v="1080" actId="1076"/>
          <ac:picMkLst>
            <pc:docMk/>
            <pc:sldMk cId="712456240" sldId="261"/>
            <ac:picMk id="30" creationId="{5A804690-F4A1-4E7E-BD2F-63F5CCE3C4A6}"/>
          </ac:picMkLst>
        </pc:picChg>
        <pc:picChg chg="add mod">
          <ac:chgData name="claudia muñoz lisboa" userId="c1e5e39e53a5b8fe" providerId="LiveId" clId="{7933042F-9117-469F-AFAF-A2AB6008AB5D}" dt="2021-06-24T03:47:12.935" v="1078" actId="1076"/>
          <ac:picMkLst>
            <pc:docMk/>
            <pc:sldMk cId="712456240" sldId="261"/>
            <ac:picMk id="31" creationId="{CF260CA5-274D-4CD8-82C2-8BE684C31733}"/>
          </ac:picMkLst>
        </pc:picChg>
        <pc:picChg chg="add mod">
          <ac:chgData name="claudia muñoz lisboa" userId="c1e5e39e53a5b8fe" providerId="LiveId" clId="{7933042F-9117-469F-AFAF-A2AB6008AB5D}" dt="2021-06-24T03:31:49.785" v="808" actId="1076"/>
          <ac:picMkLst>
            <pc:docMk/>
            <pc:sldMk cId="712456240" sldId="261"/>
            <ac:picMk id="32" creationId="{AC6D136E-75E9-4319-92BC-FEA4F40B90C4}"/>
          </ac:picMkLst>
        </pc:picChg>
        <pc:picChg chg="add mod">
          <ac:chgData name="claudia muñoz lisboa" userId="c1e5e39e53a5b8fe" providerId="LiveId" clId="{7933042F-9117-469F-AFAF-A2AB6008AB5D}" dt="2021-06-24T03:34:33.283" v="859" actId="1076"/>
          <ac:picMkLst>
            <pc:docMk/>
            <pc:sldMk cId="712456240" sldId="261"/>
            <ac:picMk id="33" creationId="{855B5893-DB54-437D-961A-88885B5DDE73}"/>
          </ac:picMkLst>
        </pc:picChg>
        <pc:picChg chg="add mod">
          <ac:chgData name="claudia muñoz lisboa" userId="c1e5e39e53a5b8fe" providerId="LiveId" clId="{7933042F-9117-469F-AFAF-A2AB6008AB5D}" dt="2021-06-24T03:34:24.088" v="857" actId="1076"/>
          <ac:picMkLst>
            <pc:docMk/>
            <pc:sldMk cId="712456240" sldId="261"/>
            <ac:picMk id="34" creationId="{AD5244DF-431C-48D6-A95A-C2E857BEF814}"/>
          </ac:picMkLst>
        </pc:picChg>
        <pc:picChg chg="add mod">
          <ac:chgData name="claudia muñoz lisboa" userId="c1e5e39e53a5b8fe" providerId="LiveId" clId="{7933042F-9117-469F-AFAF-A2AB6008AB5D}" dt="2021-06-24T03:34:18.933" v="856" actId="1076"/>
          <ac:picMkLst>
            <pc:docMk/>
            <pc:sldMk cId="712456240" sldId="261"/>
            <ac:picMk id="35" creationId="{54F6140E-B35A-4441-9BE3-3F1B74C69767}"/>
          </ac:picMkLst>
        </pc:picChg>
        <pc:picChg chg="add mod">
          <ac:chgData name="claudia muñoz lisboa" userId="c1e5e39e53a5b8fe" providerId="LiveId" clId="{7933042F-9117-469F-AFAF-A2AB6008AB5D}" dt="2021-06-24T03:34:13.933" v="855" actId="1076"/>
          <ac:picMkLst>
            <pc:docMk/>
            <pc:sldMk cId="712456240" sldId="261"/>
            <ac:picMk id="36" creationId="{052625A2-4B08-4EF2-8DDD-ED3B3AFB7677}"/>
          </ac:picMkLst>
        </pc:picChg>
        <pc:picChg chg="add mod">
          <ac:chgData name="claudia muñoz lisboa" userId="c1e5e39e53a5b8fe" providerId="LiveId" clId="{7933042F-9117-469F-AFAF-A2AB6008AB5D}" dt="2021-06-24T03:34:29.373" v="858" actId="1076"/>
          <ac:picMkLst>
            <pc:docMk/>
            <pc:sldMk cId="712456240" sldId="261"/>
            <ac:picMk id="37" creationId="{17A0377A-17B3-4A74-8103-707B3CCF42FD}"/>
          </ac:picMkLst>
        </pc:picChg>
        <pc:picChg chg="add mod">
          <ac:chgData name="claudia muñoz lisboa" userId="c1e5e39e53a5b8fe" providerId="LiveId" clId="{7933042F-9117-469F-AFAF-A2AB6008AB5D}" dt="2021-06-24T03:34:05.643" v="853" actId="1076"/>
          <ac:picMkLst>
            <pc:docMk/>
            <pc:sldMk cId="712456240" sldId="261"/>
            <ac:picMk id="38" creationId="{03CFE424-2C28-4804-AE85-B35EB96CA6D9}"/>
          </ac:picMkLst>
        </pc:picChg>
        <pc:picChg chg="add mod">
          <ac:chgData name="claudia muñoz lisboa" userId="c1e5e39e53a5b8fe" providerId="LiveId" clId="{7933042F-9117-469F-AFAF-A2AB6008AB5D}" dt="2021-06-24T03:34:02.443" v="852" actId="1076"/>
          <ac:picMkLst>
            <pc:docMk/>
            <pc:sldMk cId="712456240" sldId="261"/>
            <ac:picMk id="39" creationId="{C79C4E1C-FAFD-40A9-83CD-D2E26B5AC3FE}"/>
          </ac:picMkLst>
        </pc:picChg>
        <pc:picChg chg="add mod">
          <ac:chgData name="claudia muñoz lisboa" userId="c1e5e39e53a5b8fe" providerId="LiveId" clId="{7933042F-9117-469F-AFAF-A2AB6008AB5D}" dt="2021-06-24T03:33:58.205" v="851" actId="1076"/>
          <ac:picMkLst>
            <pc:docMk/>
            <pc:sldMk cId="712456240" sldId="261"/>
            <ac:picMk id="40" creationId="{AC46B41B-2FC0-4ABB-931F-DACE7E12A7C2}"/>
          </ac:picMkLst>
        </pc:picChg>
        <pc:picChg chg="add mod">
          <ac:chgData name="claudia muñoz lisboa" userId="c1e5e39e53a5b8fe" providerId="LiveId" clId="{7933042F-9117-469F-AFAF-A2AB6008AB5D}" dt="2021-06-24T03:33:51.343" v="850" actId="1076"/>
          <ac:picMkLst>
            <pc:docMk/>
            <pc:sldMk cId="712456240" sldId="261"/>
            <ac:picMk id="41" creationId="{19A10546-7812-48DE-86C5-F72D3E3234B7}"/>
          </ac:picMkLst>
        </pc:picChg>
        <pc:picChg chg="add mod">
          <ac:chgData name="claudia muñoz lisboa" userId="c1e5e39e53a5b8fe" providerId="LiveId" clId="{7933042F-9117-469F-AFAF-A2AB6008AB5D}" dt="2021-06-24T03:33:48.058" v="849" actId="1076"/>
          <ac:picMkLst>
            <pc:docMk/>
            <pc:sldMk cId="712456240" sldId="261"/>
            <ac:picMk id="42" creationId="{F157E6F5-9217-471B-B824-1C431F9BBCA9}"/>
          </ac:picMkLst>
        </pc:picChg>
        <pc:picChg chg="add mod">
          <ac:chgData name="claudia muñoz lisboa" userId="c1e5e39e53a5b8fe" providerId="LiveId" clId="{7933042F-9117-469F-AFAF-A2AB6008AB5D}" dt="2021-06-24T03:33:45.420" v="848" actId="1076"/>
          <ac:picMkLst>
            <pc:docMk/>
            <pc:sldMk cId="712456240" sldId="261"/>
            <ac:picMk id="43" creationId="{7910E75D-22F9-4BE8-8986-0EF7AE471B8B}"/>
          </ac:picMkLst>
        </pc:picChg>
        <pc:picChg chg="add mod">
          <ac:chgData name="claudia muñoz lisboa" userId="c1e5e39e53a5b8fe" providerId="LiveId" clId="{7933042F-9117-469F-AFAF-A2AB6008AB5D}" dt="2021-06-24T03:33:42.681" v="847" actId="1076"/>
          <ac:picMkLst>
            <pc:docMk/>
            <pc:sldMk cId="712456240" sldId="261"/>
            <ac:picMk id="44" creationId="{672CF132-216E-40C8-BCD0-DE7763B809E2}"/>
          </ac:picMkLst>
        </pc:picChg>
        <pc:picChg chg="add mod">
          <ac:chgData name="claudia muñoz lisboa" userId="c1e5e39e53a5b8fe" providerId="LiveId" clId="{7933042F-9117-469F-AFAF-A2AB6008AB5D}" dt="2021-06-24T03:33:37.283" v="846" actId="1076"/>
          <ac:picMkLst>
            <pc:docMk/>
            <pc:sldMk cId="712456240" sldId="261"/>
            <ac:picMk id="45" creationId="{64EA66AE-9FA7-44D4-B926-0D9FABEE0CE1}"/>
          </ac:picMkLst>
        </pc:picChg>
        <pc:picChg chg="add mod">
          <ac:chgData name="claudia muñoz lisboa" userId="c1e5e39e53a5b8fe" providerId="LiveId" clId="{7933042F-9117-469F-AFAF-A2AB6008AB5D}" dt="2021-06-24T03:33:33.483" v="845" actId="1076"/>
          <ac:picMkLst>
            <pc:docMk/>
            <pc:sldMk cId="712456240" sldId="261"/>
            <ac:picMk id="46" creationId="{A24ED843-660D-4B09-8524-C3AA72455090}"/>
          </ac:picMkLst>
        </pc:picChg>
        <pc:picChg chg="add mod">
          <ac:chgData name="claudia muñoz lisboa" userId="c1e5e39e53a5b8fe" providerId="LiveId" clId="{7933042F-9117-469F-AFAF-A2AB6008AB5D}" dt="2021-06-24T03:33:30.332" v="844" actId="1076"/>
          <ac:picMkLst>
            <pc:docMk/>
            <pc:sldMk cId="712456240" sldId="261"/>
            <ac:picMk id="47" creationId="{3F278ABE-D22C-40AD-B725-060E25D2B8DF}"/>
          </ac:picMkLst>
        </pc:picChg>
        <pc:picChg chg="add mod">
          <ac:chgData name="claudia muñoz lisboa" userId="c1e5e39e53a5b8fe" providerId="LiveId" clId="{7933042F-9117-469F-AFAF-A2AB6008AB5D}" dt="2021-06-24T03:33:27.973" v="843" actId="1076"/>
          <ac:picMkLst>
            <pc:docMk/>
            <pc:sldMk cId="712456240" sldId="261"/>
            <ac:picMk id="48" creationId="{E06FB95E-4156-4D9E-A855-6E4E73B183BA}"/>
          </ac:picMkLst>
        </pc:picChg>
        <pc:picChg chg="add mod">
          <ac:chgData name="claudia muñoz lisboa" userId="c1e5e39e53a5b8fe" providerId="LiveId" clId="{7933042F-9117-469F-AFAF-A2AB6008AB5D}" dt="2021-06-24T03:33:14.460" v="841" actId="1076"/>
          <ac:picMkLst>
            <pc:docMk/>
            <pc:sldMk cId="712456240" sldId="261"/>
            <ac:picMk id="49" creationId="{2D9A13B5-673B-4BDA-992E-A5076DABE8C6}"/>
          </ac:picMkLst>
        </pc:picChg>
        <pc:picChg chg="add mod">
          <ac:chgData name="claudia muñoz lisboa" userId="c1e5e39e53a5b8fe" providerId="LiveId" clId="{7933042F-9117-469F-AFAF-A2AB6008AB5D}" dt="2021-06-24T03:33:17.090" v="842" actId="1076"/>
          <ac:picMkLst>
            <pc:docMk/>
            <pc:sldMk cId="712456240" sldId="261"/>
            <ac:picMk id="50" creationId="{1ABF30BB-2FC0-4F47-81B5-E07727CEAFD4}"/>
          </ac:picMkLst>
        </pc:picChg>
        <pc:picChg chg="add mod">
          <ac:chgData name="claudia muñoz lisboa" userId="c1e5e39e53a5b8fe" providerId="LiveId" clId="{7933042F-9117-469F-AFAF-A2AB6008AB5D}" dt="2021-06-24T03:33:05.396" v="839" actId="1076"/>
          <ac:picMkLst>
            <pc:docMk/>
            <pc:sldMk cId="712456240" sldId="261"/>
            <ac:picMk id="51" creationId="{3FF691BA-321C-4168-BF62-05BC20122D4D}"/>
          </ac:picMkLst>
        </pc:picChg>
        <pc:picChg chg="add mod">
          <ac:chgData name="claudia muñoz lisboa" userId="c1e5e39e53a5b8fe" providerId="LiveId" clId="{7933042F-9117-469F-AFAF-A2AB6008AB5D}" dt="2021-06-24T04:18:06.292" v="1444" actId="1076"/>
          <ac:picMkLst>
            <pc:docMk/>
            <pc:sldMk cId="712456240" sldId="261"/>
            <ac:picMk id="52" creationId="{814F029C-8F34-4C15-82E8-CC555A519F3A}"/>
          </ac:picMkLst>
        </pc:picChg>
      </pc:sldChg>
      <pc:sldChg chg="addSp delSp modSp add mod delAnim modAnim">
        <pc:chgData name="claudia muñoz lisboa" userId="c1e5e39e53a5b8fe" providerId="LiveId" clId="{7933042F-9117-469F-AFAF-A2AB6008AB5D}" dt="2021-06-24T04:22:10.825" v="1509"/>
        <pc:sldMkLst>
          <pc:docMk/>
          <pc:sldMk cId="2873663154" sldId="262"/>
        </pc:sldMkLst>
        <pc:spChg chg="add mod">
          <ac:chgData name="claudia muñoz lisboa" userId="c1e5e39e53a5b8fe" providerId="LiveId" clId="{7933042F-9117-469F-AFAF-A2AB6008AB5D}" dt="2021-06-23T03:57:09.190" v="506"/>
          <ac:spMkLst>
            <pc:docMk/>
            <pc:sldMk cId="2873663154" sldId="262"/>
            <ac:spMk id="2" creationId="{CD9EDE93-30B1-4100-B9BB-DACFA3DCE857}"/>
          </ac:spMkLst>
        </pc:spChg>
        <pc:spChg chg="add mod">
          <ac:chgData name="claudia muñoz lisboa" userId="c1e5e39e53a5b8fe" providerId="LiveId" clId="{7933042F-9117-469F-AFAF-A2AB6008AB5D}" dt="2021-06-23T03:57:09.190" v="506"/>
          <ac:spMkLst>
            <pc:docMk/>
            <pc:sldMk cId="2873663154" sldId="262"/>
            <ac:spMk id="3" creationId="{433585D9-1C62-41A1-9429-822FEF9A40A5}"/>
          </ac:spMkLst>
        </pc:spChg>
        <pc:spChg chg="add mod">
          <ac:chgData name="claudia muñoz lisboa" userId="c1e5e39e53a5b8fe" providerId="LiveId" clId="{7933042F-9117-469F-AFAF-A2AB6008AB5D}" dt="2021-06-23T03:57:09.190" v="506"/>
          <ac:spMkLst>
            <pc:docMk/>
            <pc:sldMk cId="2873663154" sldId="262"/>
            <ac:spMk id="4" creationId="{744AA1FC-FC7C-4AA4-BA5E-908AA682050B}"/>
          </ac:spMkLst>
        </pc:spChg>
        <pc:grpChg chg="add del mod">
          <ac:chgData name="claudia muñoz lisboa" userId="c1e5e39e53a5b8fe" providerId="LiveId" clId="{7933042F-9117-469F-AFAF-A2AB6008AB5D}" dt="2021-06-24T03:47:48.735" v="1085" actId="478"/>
          <ac:grpSpMkLst>
            <pc:docMk/>
            <pc:sldMk cId="2873663154" sldId="262"/>
            <ac:grpSpMk id="6" creationId="{EA7D8BF9-9BC2-4E35-BC47-9B41583E1820}"/>
          </ac:grpSpMkLst>
        </pc:grpChg>
        <pc:grpChg chg="add mod">
          <ac:chgData name="claudia muñoz lisboa" userId="c1e5e39e53a5b8fe" providerId="LiveId" clId="{7933042F-9117-469F-AFAF-A2AB6008AB5D}" dt="2021-06-24T03:15:06.040" v="570" actId="1076"/>
          <ac:grpSpMkLst>
            <pc:docMk/>
            <pc:sldMk cId="2873663154" sldId="262"/>
            <ac:grpSpMk id="9" creationId="{AD138DF9-8602-43D4-B3AA-7C077E968016}"/>
          </ac:grpSpMkLst>
        </pc:grpChg>
        <pc:picChg chg="add mod">
          <ac:chgData name="claudia muñoz lisboa" userId="c1e5e39e53a5b8fe" providerId="LiveId" clId="{7933042F-9117-469F-AFAF-A2AB6008AB5D}" dt="2021-06-24T03:08:24.425" v="531" actId="1076"/>
          <ac:picMkLst>
            <pc:docMk/>
            <pc:sldMk cId="2873663154" sldId="262"/>
            <ac:picMk id="5" creationId="{3FE97558-490C-4890-8ABD-C34F4BF58D23}"/>
          </ac:picMkLst>
        </pc:picChg>
        <pc:picChg chg="mod">
          <ac:chgData name="claudia muñoz lisboa" userId="c1e5e39e53a5b8fe" providerId="LiveId" clId="{7933042F-9117-469F-AFAF-A2AB6008AB5D}" dt="2021-06-24T03:11:23.698" v="552"/>
          <ac:picMkLst>
            <pc:docMk/>
            <pc:sldMk cId="2873663154" sldId="262"/>
            <ac:picMk id="7" creationId="{8E17A098-5FC4-4942-ABC3-FFF66E7CD457}"/>
          </ac:picMkLst>
        </pc:picChg>
        <pc:picChg chg="mod">
          <ac:chgData name="claudia muñoz lisboa" userId="c1e5e39e53a5b8fe" providerId="LiveId" clId="{7933042F-9117-469F-AFAF-A2AB6008AB5D}" dt="2021-06-24T03:11:23.698" v="552"/>
          <ac:picMkLst>
            <pc:docMk/>
            <pc:sldMk cId="2873663154" sldId="262"/>
            <ac:picMk id="8" creationId="{C87E70FD-4612-4A03-A934-7856D717E3E9}"/>
          </ac:picMkLst>
        </pc:picChg>
        <pc:picChg chg="mod">
          <ac:chgData name="claudia muñoz lisboa" userId="c1e5e39e53a5b8fe" providerId="LiveId" clId="{7933042F-9117-469F-AFAF-A2AB6008AB5D}" dt="2021-06-24T03:15:02.768" v="569"/>
          <ac:picMkLst>
            <pc:docMk/>
            <pc:sldMk cId="2873663154" sldId="262"/>
            <ac:picMk id="10" creationId="{AAC32848-BD1F-471D-AE5A-4E09954F7B99}"/>
          </ac:picMkLst>
        </pc:picChg>
        <pc:picChg chg="mod">
          <ac:chgData name="claudia muñoz lisboa" userId="c1e5e39e53a5b8fe" providerId="LiveId" clId="{7933042F-9117-469F-AFAF-A2AB6008AB5D}" dt="2021-06-24T03:15:02.768" v="569"/>
          <ac:picMkLst>
            <pc:docMk/>
            <pc:sldMk cId="2873663154" sldId="262"/>
            <ac:picMk id="11" creationId="{B0764874-A406-43DE-93BB-A16CFB66E3C8}"/>
          </ac:picMkLst>
        </pc:picChg>
        <pc:picChg chg="add mod">
          <ac:chgData name="claudia muñoz lisboa" userId="c1e5e39e53a5b8fe" providerId="LiveId" clId="{7933042F-9117-469F-AFAF-A2AB6008AB5D}" dt="2021-06-24T03:35:17.913" v="869" actId="14100"/>
          <ac:picMkLst>
            <pc:docMk/>
            <pc:sldMk cId="2873663154" sldId="262"/>
            <ac:picMk id="12" creationId="{DD6044D4-7A93-4E09-92AC-E8AC8FB9B659}"/>
          </ac:picMkLst>
        </pc:picChg>
        <pc:picChg chg="add mod">
          <ac:chgData name="claudia muñoz lisboa" userId="c1e5e39e53a5b8fe" providerId="LiveId" clId="{7933042F-9117-469F-AFAF-A2AB6008AB5D}" dt="2021-06-24T03:35:15.356" v="868" actId="14100"/>
          <ac:picMkLst>
            <pc:docMk/>
            <pc:sldMk cId="2873663154" sldId="262"/>
            <ac:picMk id="13" creationId="{C753D2F4-F5F6-418E-B131-DFBE3A554909}"/>
          </ac:picMkLst>
        </pc:picChg>
        <pc:picChg chg="add mod">
          <ac:chgData name="claudia muñoz lisboa" userId="c1e5e39e53a5b8fe" providerId="LiveId" clId="{7933042F-9117-469F-AFAF-A2AB6008AB5D}" dt="2021-06-24T03:35:11.633" v="867" actId="1076"/>
          <ac:picMkLst>
            <pc:docMk/>
            <pc:sldMk cId="2873663154" sldId="262"/>
            <ac:picMk id="14" creationId="{EDFBF5A4-5CF9-4C80-B0C0-49E6847FA94C}"/>
          </ac:picMkLst>
        </pc:picChg>
        <pc:picChg chg="add mod">
          <ac:chgData name="claudia muñoz lisboa" userId="c1e5e39e53a5b8fe" providerId="LiveId" clId="{7933042F-9117-469F-AFAF-A2AB6008AB5D}" dt="2021-06-24T03:38:29.855" v="926" actId="1076"/>
          <ac:picMkLst>
            <pc:docMk/>
            <pc:sldMk cId="2873663154" sldId="262"/>
            <ac:picMk id="15" creationId="{B0393B26-8CBB-45CA-AA7A-1B510D4F217C}"/>
          </ac:picMkLst>
        </pc:picChg>
        <pc:picChg chg="add mod">
          <ac:chgData name="claudia muñoz lisboa" userId="c1e5e39e53a5b8fe" providerId="LiveId" clId="{7933042F-9117-469F-AFAF-A2AB6008AB5D}" dt="2021-06-24T03:38:25.794" v="925" actId="1076"/>
          <ac:picMkLst>
            <pc:docMk/>
            <pc:sldMk cId="2873663154" sldId="262"/>
            <ac:picMk id="16" creationId="{6EAB7078-4BD0-4426-A6F2-A4CE0BF7F756}"/>
          </ac:picMkLst>
        </pc:picChg>
        <pc:picChg chg="add mod">
          <ac:chgData name="claudia muñoz lisboa" userId="c1e5e39e53a5b8fe" providerId="LiveId" clId="{7933042F-9117-469F-AFAF-A2AB6008AB5D}" dt="2021-06-24T03:38:21.861" v="924" actId="1076"/>
          <ac:picMkLst>
            <pc:docMk/>
            <pc:sldMk cId="2873663154" sldId="262"/>
            <ac:picMk id="17" creationId="{EA26BEFA-FF47-4F1B-B748-D694F590C706}"/>
          </ac:picMkLst>
        </pc:picChg>
        <pc:picChg chg="add mod">
          <ac:chgData name="claudia muñoz lisboa" userId="c1e5e39e53a5b8fe" providerId="LiveId" clId="{7933042F-9117-469F-AFAF-A2AB6008AB5D}" dt="2021-06-24T03:38:18.131" v="923" actId="1076"/>
          <ac:picMkLst>
            <pc:docMk/>
            <pc:sldMk cId="2873663154" sldId="262"/>
            <ac:picMk id="18" creationId="{2EE6DAE9-FBF8-42C1-BF61-AB7AEF4EC1F8}"/>
          </ac:picMkLst>
        </pc:picChg>
        <pc:picChg chg="add mod">
          <ac:chgData name="claudia muñoz lisboa" userId="c1e5e39e53a5b8fe" providerId="LiveId" clId="{7933042F-9117-469F-AFAF-A2AB6008AB5D}" dt="2021-06-24T03:38:13.581" v="922" actId="1076"/>
          <ac:picMkLst>
            <pc:docMk/>
            <pc:sldMk cId="2873663154" sldId="262"/>
            <ac:picMk id="19" creationId="{98E7CC7C-D166-4361-BE97-F832239AC6EB}"/>
          </ac:picMkLst>
        </pc:picChg>
        <pc:picChg chg="add mod">
          <ac:chgData name="claudia muñoz lisboa" userId="c1e5e39e53a5b8fe" providerId="LiveId" clId="{7933042F-9117-469F-AFAF-A2AB6008AB5D}" dt="2021-06-24T03:38:08.416" v="921" actId="1076"/>
          <ac:picMkLst>
            <pc:docMk/>
            <pc:sldMk cId="2873663154" sldId="262"/>
            <ac:picMk id="20" creationId="{D0457542-DB1F-4024-BAB2-E6D0E06E2C54}"/>
          </ac:picMkLst>
        </pc:picChg>
        <pc:picChg chg="add mod">
          <ac:chgData name="claudia muñoz lisboa" userId="c1e5e39e53a5b8fe" providerId="LiveId" clId="{7933042F-9117-469F-AFAF-A2AB6008AB5D}" dt="2021-06-24T03:38:05.424" v="920" actId="1076"/>
          <ac:picMkLst>
            <pc:docMk/>
            <pc:sldMk cId="2873663154" sldId="262"/>
            <ac:picMk id="21" creationId="{DEE7F3DB-A3EE-499C-9D6E-246285D7C701}"/>
          </ac:picMkLst>
        </pc:picChg>
        <pc:picChg chg="add mod">
          <ac:chgData name="claudia muñoz lisboa" userId="c1e5e39e53a5b8fe" providerId="LiveId" clId="{7933042F-9117-469F-AFAF-A2AB6008AB5D}" dt="2021-06-24T03:38:01.505" v="919" actId="1076"/>
          <ac:picMkLst>
            <pc:docMk/>
            <pc:sldMk cId="2873663154" sldId="262"/>
            <ac:picMk id="22" creationId="{A8BC83AD-F159-4641-A39B-14E939CBF563}"/>
          </ac:picMkLst>
        </pc:picChg>
        <pc:picChg chg="add mod">
          <ac:chgData name="claudia muñoz lisboa" userId="c1e5e39e53a5b8fe" providerId="LiveId" clId="{7933042F-9117-469F-AFAF-A2AB6008AB5D}" dt="2021-06-24T03:37:55.256" v="918" actId="1076"/>
          <ac:picMkLst>
            <pc:docMk/>
            <pc:sldMk cId="2873663154" sldId="262"/>
            <ac:picMk id="23" creationId="{BE1B78C3-0744-425E-923C-D86267B30D4C}"/>
          </ac:picMkLst>
        </pc:picChg>
        <pc:picChg chg="add mod">
          <ac:chgData name="claudia muñoz lisboa" userId="c1e5e39e53a5b8fe" providerId="LiveId" clId="{7933042F-9117-469F-AFAF-A2AB6008AB5D}" dt="2021-06-24T03:37:51.029" v="917" actId="1076"/>
          <ac:picMkLst>
            <pc:docMk/>
            <pc:sldMk cId="2873663154" sldId="262"/>
            <ac:picMk id="24" creationId="{DAA7323A-B21C-4BBD-A252-E4AE2076481C}"/>
          </ac:picMkLst>
        </pc:picChg>
        <pc:picChg chg="add mod">
          <ac:chgData name="claudia muñoz lisboa" userId="c1e5e39e53a5b8fe" providerId="LiveId" clId="{7933042F-9117-469F-AFAF-A2AB6008AB5D}" dt="2021-06-24T03:37:46.175" v="916" actId="1076"/>
          <ac:picMkLst>
            <pc:docMk/>
            <pc:sldMk cId="2873663154" sldId="262"/>
            <ac:picMk id="25" creationId="{122A8509-492D-4386-8D19-3C3388DBA50E}"/>
          </ac:picMkLst>
        </pc:picChg>
        <pc:picChg chg="add mod">
          <ac:chgData name="claudia muñoz lisboa" userId="c1e5e39e53a5b8fe" providerId="LiveId" clId="{7933042F-9117-469F-AFAF-A2AB6008AB5D}" dt="2021-06-24T03:37:40.406" v="915" actId="1076"/>
          <ac:picMkLst>
            <pc:docMk/>
            <pc:sldMk cId="2873663154" sldId="262"/>
            <ac:picMk id="26" creationId="{BB5FB9CB-C0E5-407C-8CE5-D7755DA6864A}"/>
          </ac:picMkLst>
        </pc:picChg>
        <pc:picChg chg="add mod">
          <ac:chgData name="claudia muñoz lisboa" userId="c1e5e39e53a5b8fe" providerId="LiveId" clId="{7933042F-9117-469F-AFAF-A2AB6008AB5D}" dt="2021-06-24T03:37:21.256" v="909" actId="1076"/>
          <ac:picMkLst>
            <pc:docMk/>
            <pc:sldMk cId="2873663154" sldId="262"/>
            <ac:picMk id="27" creationId="{CC53689B-DEF7-4A52-9E67-406AC1E0A745}"/>
          </ac:picMkLst>
        </pc:picChg>
        <pc:picChg chg="add mod">
          <ac:chgData name="claudia muñoz lisboa" userId="c1e5e39e53a5b8fe" providerId="LiveId" clId="{7933042F-9117-469F-AFAF-A2AB6008AB5D}" dt="2021-06-24T03:37:32.114" v="914" actId="1076"/>
          <ac:picMkLst>
            <pc:docMk/>
            <pc:sldMk cId="2873663154" sldId="262"/>
            <ac:picMk id="28" creationId="{151218D5-A8F9-4A9C-B521-65FE97C6636E}"/>
          </ac:picMkLst>
        </pc:picChg>
        <pc:picChg chg="add mod">
          <ac:chgData name="claudia muñoz lisboa" userId="c1e5e39e53a5b8fe" providerId="LiveId" clId="{7933042F-9117-469F-AFAF-A2AB6008AB5D}" dt="2021-06-24T03:37:30.164" v="913" actId="1076"/>
          <ac:picMkLst>
            <pc:docMk/>
            <pc:sldMk cId="2873663154" sldId="262"/>
            <ac:picMk id="29" creationId="{85506A81-E4C6-43BD-9FD1-AF15942FC76D}"/>
          </ac:picMkLst>
        </pc:picChg>
        <pc:picChg chg="add mod">
          <ac:chgData name="claudia muñoz lisboa" userId="c1e5e39e53a5b8fe" providerId="LiveId" clId="{7933042F-9117-469F-AFAF-A2AB6008AB5D}" dt="2021-06-24T03:37:28.446" v="912" actId="1076"/>
          <ac:picMkLst>
            <pc:docMk/>
            <pc:sldMk cId="2873663154" sldId="262"/>
            <ac:picMk id="30" creationId="{37AED486-DE2D-4D54-9A1F-CD605D6D8785}"/>
          </ac:picMkLst>
        </pc:picChg>
        <pc:picChg chg="add mod">
          <ac:chgData name="claudia muñoz lisboa" userId="c1e5e39e53a5b8fe" providerId="LiveId" clId="{7933042F-9117-469F-AFAF-A2AB6008AB5D}" dt="2021-06-24T03:37:18.772" v="908" actId="1076"/>
          <ac:picMkLst>
            <pc:docMk/>
            <pc:sldMk cId="2873663154" sldId="262"/>
            <ac:picMk id="31" creationId="{1CD666B6-176F-4ACE-B2F7-92ADC10CA0E2}"/>
          </ac:picMkLst>
        </pc:picChg>
        <pc:picChg chg="add mod">
          <ac:chgData name="claudia muñoz lisboa" userId="c1e5e39e53a5b8fe" providerId="LiveId" clId="{7933042F-9117-469F-AFAF-A2AB6008AB5D}" dt="2021-06-24T03:37:16.876" v="907" actId="1076"/>
          <ac:picMkLst>
            <pc:docMk/>
            <pc:sldMk cId="2873663154" sldId="262"/>
            <ac:picMk id="32" creationId="{34775E0C-4DD4-4815-AB50-848B6692AA97}"/>
          </ac:picMkLst>
        </pc:picChg>
        <pc:picChg chg="add mod">
          <ac:chgData name="claudia muñoz lisboa" userId="c1e5e39e53a5b8fe" providerId="LiveId" clId="{7933042F-9117-469F-AFAF-A2AB6008AB5D}" dt="2021-06-24T03:37:14.505" v="906" actId="1076"/>
          <ac:picMkLst>
            <pc:docMk/>
            <pc:sldMk cId="2873663154" sldId="262"/>
            <ac:picMk id="33" creationId="{1D279420-28EE-4DD6-8D0F-F8A725979A54}"/>
          </ac:picMkLst>
        </pc:picChg>
        <pc:picChg chg="add mod">
          <ac:chgData name="claudia muñoz lisboa" userId="c1e5e39e53a5b8fe" providerId="LiveId" clId="{7933042F-9117-469F-AFAF-A2AB6008AB5D}" dt="2021-06-24T03:37:12.446" v="905" actId="1076"/>
          <ac:picMkLst>
            <pc:docMk/>
            <pc:sldMk cId="2873663154" sldId="262"/>
            <ac:picMk id="34" creationId="{65D2904E-E5ED-4FA6-815A-D40C79BAA3B2}"/>
          </ac:picMkLst>
        </pc:picChg>
        <pc:picChg chg="add del mod">
          <ac:chgData name="claudia muñoz lisboa" userId="c1e5e39e53a5b8fe" providerId="LiveId" clId="{7933042F-9117-469F-AFAF-A2AB6008AB5D}" dt="2021-06-24T03:47:55" v="1086" actId="478"/>
          <ac:picMkLst>
            <pc:docMk/>
            <pc:sldMk cId="2873663154" sldId="262"/>
            <ac:picMk id="35" creationId="{AED4F7E1-0C4F-483B-83A3-207F76BDF827}"/>
          </ac:picMkLst>
        </pc:picChg>
        <pc:picChg chg="add del mod">
          <ac:chgData name="claudia muñoz lisboa" userId="c1e5e39e53a5b8fe" providerId="LiveId" clId="{7933042F-9117-469F-AFAF-A2AB6008AB5D}" dt="2021-06-24T03:47:55" v="1086" actId="478"/>
          <ac:picMkLst>
            <pc:docMk/>
            <pc:sldMk cId="2873663154" sldId="262"/>
            <ac:picMk id="36" creationId="{CED2ED49-7A27-4C26-89FE-624797479B94}"/>
          </ac:picMkLst>
        </pc:picChg>
        <pc:picChg chg="add del mod">
          <ac:chgData name="claudia muñoz lisboa" userId="c1e5e39e53a5b8fe" providerId="LiveId" clId="{7933042F-9117-469F-AFAF-A2AB6008AB5D}" dt="2021-06-24T03:47:55" v="1086" actId="478"/>
          <ac:picMkLst>
            <pc:docMk/>
            <pc:sldMk cId="2873663154" sldId="262"/>
            <ac:picMk id="37" creationId="{60255971-7607-41A5-B141-FE24D2ECAF1F}"/>
          </ac:picMkLst>
        </pc:picChg>
        <pc:picChg chg="add del mod">
          <ac:chgData name="claudia muñoz lisboa" userId="c1e5e39e53a5b8fe" providerId="LiveId" clId="{7933042F-9117-469F-AFAF-A2AB6008AB5D}" dt="2021-06-24T03:47:55" v="1086" actId="478"/>
          <ac:picMkLst>
            <pc:docMk/>
            <pc:sldMk cId="2873663154" sldId="262"/>
            <ac:picMk id="38" creationId="{930DCDC7-2B46-4243-B5C1-0ACE2769C70D}"/>
          </ac:picMkLst>
        </pc:picChg>
        <pc:picChg chg="add mod">
          <ac:chgData name="claudia muñoz lisboa" userId="c1e5e39e53a5b8fe" providerId="LiveId" clId="{7933042F-9117-469F-AFAF-A2AB6008AB5D}" dt="2021-06-24T03:48:39.515" v="1106" actId="1076"/>
          <ac:picMkLst>
            <pc:docMk/>
            <pc:sldMk cId="2873663154" sldId="262"/>
            <ac:picMk id="39" creationId="{44607D72-FFFE-4D3D-9652-DDE001283499}"/>
          </ac:picMkLst>
        </pc:picChg>
        <pc:picChg chg="add mod">
          <ac:chgData name="claudia muñoz lisboa" userId="c1e5e39e53a5b8fe" providerId="LiveId" clId="{7933042F-9117-469F-AFAF-A2AB6008AB5D}" dt="2021-06-24T03:48:29.115" v="1101" actId="1076"/>
          <ac:picMkLst>
            <pc:docMk/>
            <pc:sldMk cId="2873663154" sldId="262"/>
            <ac:picMk id="40" creationId="{071E0D8C-7D2F-44B0-B2C0-0EB6DC63D84D}"/>
          </ac:picMkLst>
        </pc:picChg>
        <pc:picChg chg="add del mod">
          <ac:chgData name="claudia muñoz lisboa" userId="c1e5e39e53a5b8fe" providerId="LiveId" clId="{7933042F-9117-469F-AFAF-A2AB6008AB5D}" dt="2021-06-24T03:47:55" v="1086" actId="478"/>
          <ac:picMkLst>
            <pc:docMk/>
            <pc:sldMk cId="2873663154" sldId="262"/>
            <ac:picMk id="41" creationId="{FF11FDC3-F504-4148-99DD-027A73240680}"/>
          </ac:picMkLst>
        </pc:picChg>
        <pc:picChg chg="add mod">
          <ac:chgData name="claudia muñoz lisboa" userId="c1e5e39e53a5b8fe" providerId="LiveId" clId="{7933042F-9117-469F-AFAF-A2AB6008AB5D}" dt="2021-06-24T03:48:30.132" v="1102" actId="1076"/>
          <ac:picMkLst>
            <pc:docMk/>
            <pc:sldMk cId="2873663154" sldId="262"/>
            <ac:picMk id="42" creationId="{D0801BA8-006B-4D18-8D2F-60151185F094}"/>
          </ac:picMkLst>
        </pc:picChg>
        <pc:picChg chg="add mod">
          <ac:chgData name="claudia muñoz lisboa" userId="c1e5e39e53a5b8fe" providerId="LiveId" clId="{7933042F-9117-469F-AFAF-A2AB6008AB5D}" dt="2021-06-24T03:48:31.165" v="1103" actId="1076"/>
          <ac:picMkLst>
            <pc:docMk/>
            <pc:sldMk cId="2873663154" sldId="262"/>
            <ac:picMk id="43" creationId="{0946AEE4-FA57-4331-92D7-92E4E3DC36C6}"/>
          </ac:picMkLst>
        </pc:picChg>
        <pc:picChg chg="add mod">
          <ac:chgData name="claudia muñoz lisboa" userId="c1e5e39e53a5b8fe" providerId="LiveId" clId="{7933042F-9117-469F-AFAF-A2AB6008AB5D}" dt="2021-06-24T03:48:33.233" v="1104" actId="1076"/>
          <ac:picMkLst>
            <pc:docMk/>
            <pc:sldMk cId="2873663154" sldId="262"/>
            <ac:picMk id="44" creationId="{B14B0735-2D43-4167-9E85-F6041D20B89E}"/>
          </ac:picMkLst>
        </pc:picChg>
        <pc:picChg chg="add mod">
          <ac:chgData name="claudia muñoz lisboa" userId="c1e5e39e53a5b8fe" providerId="LiveId" clId="{7933042F-9117-469F-AFAF-A2AB6008AB5D}" dt="2021-06-24T04:21:51.626" v="1502" actId="1037"/>
          <ac:picMkLst>
            <pc:docMk/>
            <pc:sldMk cId="2873663154" sldId="262"/>
            <ac:picMk id="45" creationId="{C220EF6F-3B36-4063-AA86-80FA3CC4E05F}"/>
          </ac:picMkLst>
        </pc:picChg>
        <pc:picChg chg="add mod">
          <ac:chgData name="claudia muñoz lisboa" userId="c1e5e39e53a5b8fe" providerId="LiveId" clId="{7933042F-9117-469F-AFAF-A2AB6008AB5D}" dt="2021-06-24T03:48:20.874" v="1095" actId="14100"/>
          <ac:picMkLst>
            <pc:docMk/>
            <pc:sldMk cId="2873663154" sldId="262"/>
            <ac:picMk id="46" creationId="{0B8EA1A7-3B3D-485C-860A-77B52285CFF1}"/>
          </ac:picMkLst>
        </pc:picChg>
        <pc:picChg chg="add mod">
          <ac:chgData name="claudia muñoz lisboa" userId="c1e5e39e53a5b8fe" providerId="LiveId" clId="{7933042F-9117-469F-AFAF-A2AB6008AB5D}" dt="2021-06-24T03:47:47.235" v="1084"/>
          <ac:picMkLst>
            <pc:docMk/>
            <pc:sldMk cId="2873663154" sldId="262"/>
            <ac:picMk id="47" creationId="{B5953CCA-E390-4896-B88B-CB973D8333B0}"/>
          </ac:picMkLst>
        </pc:picChg>
      </pc:sldChg>
      <pc:sldChg chg="addSp delSp modSp add mod delAnim modAnim">
        <pc:chgData name="claudia muñoz lisboa" userId="c1e5e39e53a5b8fe" providerId="LiveId" clId="{7933042F-9117-469F-AFAF-A2AB6008AB5D}" dt="2021-06-24T04:23:51.537" v="1564"/>
        <pc:sldMkLst>
          <pc:docMk/>
          <pc:sldMk cId="2639372711" sldId="263"/>
        </pc:sldMkLst>
        <pc:spChg chg="add mod">
          <ac:chgData name="claudia muñoz lisboa" userId="c1e5e39e53a5b8fe" providerId="LiveId" clId="{7933042F-9117-469F-AFAF-A2AB6008AB5D}" dt="2021-06-23T03:57:10.580" v="507"/>
          <ac:spMkLst>
            <pc:docMk/>
            <pc:sldMk cId="2639372711" sldId="263"/>
            <ac:spMk id="2" creationId="{F0BD2AC8-E267-47F0-BD85-06BDC8A635CB}"/>
          </ac:spMkLst>
        </pc:spChg>
        <pc:spChg chg="add mod">
          <ac:chgData name="claudia muñoz lisboa" userId="c1e5e39e53a5b8fe" providerId="LiveId" clId="{7933042F-9117-469F-AFAF-A2AB6008AB5D}" dt="2021-06-23T03:57:10.580" v="507"/>
          <ac:spMkLst>
            <pc:docMk/>
            <pc:sldMk cId="2639372711" sldId="263"/>
            <ac:spMk id="3" creationId="{1B7B7181-D551-408F-B95C-D9D992E6E6A0}"/>
          </ac:spMkLst>
        </pc:spChg>
        <pc:spChg chg="add mod">
          <ac:chgData name="claudia muñoz lisboa" userId="c1e5e39e53a5b8fe" providerId="LiveId" clId="{7933042F-9117-469F-AFAF-A2AB6008AB5D}" dt="2021-06-23T03:57:10.580" v="507"/>
          <ac:spMkLst>
            <pc:docMk/>
            <pc:sldMk cId="2639372711" sldId="263"/>
            <ac:spMk id="4" creationId="{105D81F0-33DA-416D-8EE1-8F649D2ED5CB}"/>
          </ac:spMkLst>
        </pc:spChg>
        <pc:grpChg chg="add mod">
          <ac:chgData name="claudia muñoz lisboa" userId="c1e5e39e53a5b8fe" providerId="LiveId" clId="{7933042F-9117-469F-AFAF-A2AB6008AB5D}" dt="2021-06-24T03:11:17.330" v="551" actId="1076"/>
          <ac:grpSpMkLst>
            <pc:docMk/>
            <pc:sldMk cId="2639372711" sldId="263"/>
            <ac:grpSpMk id="7" creationId="{207719A5-6559-4D1A-AD43-35C6ABD6F87B}"/>
          </ac:grpSpMkLst>
        </pc:grpChg>
        <pc:grpChg chg="add mod">
          <ac:chgData name="claudia muñoz lisboa" userId="c1e5e39e53a5b8fe" providerId="LiveId" clId="{7933042F-9117-469F-AFAF-A2AB6008AB5D}" dt="2021-06-24T03:49:08.345" v="1108"/>
          <ac:grpSpMkLst>
            <pc:docMk/>
            <pc:sldMk cId="2639372711" sldId="263"/>
            <ac:grpSpMk id="19" creationId="{91863A2A-196B-4506-A7AC-6B3CC7354959}"/>
          </ac:grpSpMkLst>
        </pc:grpChg>
        <pc:grpChg chg="add mod">
          <ac:chgData name="claudia muñoz lisboa" userId="c1e5e39e53a5b8fe" providerId="LiveId" clId="{7933042F-9117-469F-AFAF-A2AB6008AB5D}" dt="2021-06-24T03:49:39.501" v="1112"/>
          <ac:grpSpMkLst>
            <pc:docMk/>
            <pc:sldMk cId="2639372711" sldId="263"/>
            <ac:grpSpMk id="40" creationId="{189ABE14-051D-4FC3-8CFD-07E4D3DBBE35}"/>
          </ac:grpSpMkLst>
        </pc:grpChg>
        <pc:picChg chg="add del mod">
          <ac:chgData name="claudia muñoz lisboa" userId="c1e5e39e53a5b8fe" providerId="LiveId" clId="{7933042F-9117-469F-AFAF-A2AB6008AB5D}" dt="2021-06-24T03:47:44.535" v="1083" actId="21"/>
          <ac:picMkLst>
            <pc:docMk/>
            <pc:sldMk cId="2639372711" sldId="263"/>
            <ac:picMk id="5" creationId="{3FA120EE-D119-466A-926C-3775F880F379}"/>
          </ac:picMkLst>
        </pc:picChg>
        <pc:picChg chg="add del mod">
          <ac:chgData name="claudia muñoz lisboa" userId="c1e5e39e53a5b8fe" providerId="LiveId" clId="{7933042F-9117-469F-AFAF-A2AB6008AB5D}" dt="2021-06-24T03:11:07.144" v="549"/>
          <ac:picMkLst>
            <pc:docMk/>
            <pc:sldMk cId="2639372711" sldId="263"/>
            <ac:picMk id="6" creationId="{E65DFA2B-DD5A-4AE3-9909-F31A373D4CC2}"/>
          </ac:picMkLst>
        </pc:picChg>
        <pc:picChg chg="mod">
          <ac:chgData name="claudia muñoz lisboa" userId="c1e5e39e53a5b8fe" providerId="LiveId" clId="{7933042F-9117-469F-AFAF-A2AB6008AB5D}" dt="2021-06-24T03:11:14.887" v="550"/>
          <ac:picMkLst>
            <pc:docMk/>
            <pc:sldMk cId="2639372711" sldId="263"/>
            <ac:picMk id="8" creationId="{A1323BCA-8A58-44B7-8B53-9E5C8367FA27}"/>
          </ac:picMkLst>
        </pc:picChg>
        <pc:picChg chg="mod">
          <ac:chgData name="claudia muñoz lisboa" userId="c1e5e39e53a5b8fe" providerId="LiveId" clId="{7933042F-9117-469F-AFAF-A2AB6008AB5D}" dt="2021-06-24T03:11:14.887" v="550"/>
          <ac:picMkLst>
            <pc:docMk/>
            <pc:sldMk cId="2639372711" sldId="263"/>
            <ac:picMk id="9" creationId="{6196454E-C358-49D0-AF01-BD9FCC3D3FBC}"/>
          </ac:picMkLst>
        </pc:picChg>
        <pc:picChg chg="add del mod">
          <ac:chgData name="claudia muñoz lisboa" userId="c1e5e39e53a5b8fe" providerId="LiveId" clId="{7933042F-9117-469F-AFAF-A2AB6008AB5D}" dt="2021-06-24T03:49:38.775" v="1111" actId="478"/>
          <ac:picMkLst>
            <pc:docMk/>
            <pc:sldMk cId="2639372711" sldId="263"/>
            <ac:picMk id="10" creationId="{28AE238C-F3D6-4E69-A2FA-0131B9A4A336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11" creationId="{E5B6FA51-455F-4093-8F67-B2CD0AD7A622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12" creationId="{E6CEB3E8-72C6-4CFC-808F-581CA7427A95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13" creationId="{F4BAE2EA-FE7D-4016-9E17-B64BD6F5CA4C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14" creationId="{341474E8-637B-44E8-A3AA-85E3CEF5F071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15" creationId="{C395AB61-1B4E-4D12-A6F3-A1A9C8DDD562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16" creationId="{67AF5174-608F-411A-A025-A716991F23A3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17" creationId="{1EFEBC8C-89B3-476B-AC8D-972FF891002A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18" creationId="{9D55F579-F1E4-4C89-8738-FF224B64A233}"/>
          </ac:picMkLst>
        </pc:picChg>
        <pc:picChg chg="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0" creationId="{5FDF26FC-2D2A-4C86-9F66-E80DB70DB810}"/>
          </ac:picMkLst>
        </pc:picChg>
        <pc:picChg chg="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1" creationId="{C35B54CA-B97B-4EAB-85F5-01874ED149D2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2" creationId="{D220C552-B4D5-481F-91D1-4B519E96F404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3" creationId="{498789CF-E561-433E-A8A3-BBDCDB001609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4" creationId="{75F97375-2BCF-4619-A430-FBD4E6FDB1E2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5" creationId="{F487CE02-58E1-4211-81CE-ECE23653BEEC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6" creationId="{18A099A2-9EC7-4B5F-B402-87ABEFD51E3B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7" creationId="{184647F4-64ED-4E38-A299-1C12FEA29A8C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8" creationId="{0278E0F6-5351-4E5F-967E-BA4B80DC5E84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29" creationId="{14B850B9-4F13-486E-AB3B-E3D03509DC9B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30" creationId="{ABBDD590-9128-4505-9947-F47ADDED0E0D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31" creationId="{1781737F-4231-486D-A915-C4F207616BCB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32" creationId="{AAC73B3D-95D9-46F1-AB2E-42828F36942A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33" creationId="{ADC6DC46-FF65-49B6-BD61-F377A1902332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34" creationId="{0717C4FC-738F-4A29-A4F2-719D30F30EE0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35" creationId="{184BBB1F-EB27-49B1-9869-02EE015D689C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36" creationId="{38F135EF-BECF-47BA-8842-C032E9BC5212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37" creationId="{7F1586A3-F6CF-4750-AB66-E15B037102EA}"/>
          </ac:picMkLst>
        </pc:picChg>
        <pc:picChg chg="add mod">
          <ac:chgData name="claudia muñoz lisboa" userId="c1e5e39e53a5b8fe" providerId="LiveId" clId="{7933042F-9117-469F-AFAF-A2AB6008AB5D}" dt="2021-06-24T03:49:08.345" v="1108"/>
          <ac:picMkLst>
            <pc:docMk/>
            <pc:sldMk cId="2639372711" sldId="263"/>
            <ac:picMk id="38" creationId="{868C6F69-A2A1-4374-B650-9C08C0E7B2A2}"/>
          </ac:picMkLst>
        </pc:picChg>
        <pc:picChg chg="add mod">
          <ac:chgData name="claudia muñoz lisboa" userId="c1e5e39e53a5b8fe" providerId="LiveId" clId="{7933042F-9117-469F-AFAF-A2AB6008AB5D}" dt="2021-06-24T04:23:15.566" v="1545" actId="1038"/>
          <ac:picMkLst>
            <pc:docMk/>
            <pc:sldMk cId="2639372711" sldId="263"/>
            <ac:picMk id="39" creationId="{DEF6EDBF-3982-4A4C-816F-D3A545A3106B}"/>
          </ac:picMkLst>
        </pc:picChg>
        <pc:picChg chg="mod">
          <ac:chgData name="claudia muñoz lisboa" userId="c1e5e39e53a5b8fe" providerId="LiveId" clId="{7933042F-9117-469F-AFAF-A2AB6008AB5D}" dt="2021-06-24T03:49:39.501" v="1112"/>
          <ac:picMkLst>
            <pc:docMk/>
            <pc:sldMk cId="2639372711" sldId="263"/>
            <ac:picMk id="41" creationId="{8C41C938-B5B0-42C9-BA09-739EE7048390}"/>
          </ac:picMkLst>
        </pc:picChg>
        <pc:picChg chg="mod">
          <ac:chgData name="claudia muñoz lisboa" userId="c1e5e39e53a5b8fe" providerId="LiveId" clId="{7933042F-9117-469F-AFAF-A2AB6008AB5D}" dt="2021-06-24T03:49:39.501" v="1112"/>
          <ac:picMkLst>
            <pc:docMk/>
            <pc:sldMk cId="2639372711" sldId="263"/>
            <ac:picMk id="42" creationId="{9128DC15-22CD-4B6E-93C5-964D80B63093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43" creationId="{2D99116E-BB39-4D60-8CCF-580B0612710C}"/>
          </ac:picMkLst>
        </pc:picChg>
        <pc:picChg chg="add del mod">
          <ac:chgData name="claudia muñoz lisboa" userId="c1e5e39e53a5b8fe" providerId="LiveId" clId="{7933042F-9117-469F-AFAF-A2AB6008AB5D}" dt="2021-06-24T03:52:24.263" v="1138" actId="478"/>
          <ac:picMkLst>
            <pc:docMk/>
            <pc:sldMk cId="2639372711" sldId="263"/>
            <ac:picMk id="44" creationId="{699DA866-82F6-4EC0-A78C-D34E5682C5E3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45" creationId="{FFC96DB6-2EB7-44FE-99C6-9A4A0B45CF13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46" creationId="{91C42DB7-CCCA-4487-A34F-F8CE2DCB90DC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47" creationId="{4E67B289-5C59-4057-B11E-3857C248D4A5}"/>
          </ac:picMkLst>
        </pc:picChg>
        <pc:picChg chg="add del mod">
          <ac:chgData name="claudia muñoz lisboa" userId="c1e5e39e53a5b8fe" providerId="LiveId" clId="{7933042F-9117-469F-AFAF-A2AB6008AB5D}" dt="2021-06-24T03:52:24.263" v="1138" actId="478"/>
          <ac:picMkLst>
            <pc:docMk/>
            <pc:sldMk cId="2639372711" sldId="263"/>
            <ac:picMk id="48" creationId="{284F43D7-70F6-4D82-9834-B97009C539AE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49" creationId="{9343C138-8612-4F8A-A179-0565BC7A3D82}"/>
          </ac:picMkLst>
        </pc:picChg>
        <pc:picChg chg="add mod">
          <ac:chgData name="claudia muñoz lisboa" userId="c1e5e39e53a5b8fe" providerId="LiveId" clId="{7933042F-9117-469F-AFAF-A2AB6008AB5D}" dt="2021-06-24T04:22:32.484" v="1511" actId="1076"/>
          <ac:picMkLst>
            <pc:docMk/>
            <pc:sldMk cId="2639372711" sldId="263"/>
            <ac:picMk id="50" creationId="{E94048A5-5C11-462C-9C1D-72DB112E2FBB}"/>
          </ac:picMkLst>
        </pc:picChg>
        <pc:picChg chg="add mod">
          <ac:chgData name="claudia muñoz lisboa" userId="c1e5e39e53a5b8fe" providerId="LiveId" clId="{7933042F-9117-469F-AFAF-A2AB6008AB5D}" dt="2021-06-24T03:53:44.567" v="1165" actId="1076"/>
          <ac:picMkLst>
            <pc:docMk/>
            <pc:sldMk cId="2639372711" sldId="263"/>
            <ac:picMk id="51" creationId="{BCB7E242-3D6A-4149-A61B-7D1A45541B16}"/>
          </ac:picMkLst>
        </pc:picChg>
        <pc:picChg chg="add mod">
          <ac:chgData name="claudia muñoz lisboa" userId="c1e5e39e53a5b8fe" providerId="LiveId" clId="{7933042F-9117-469F-AFAF-A2AB6008AB5D}" dt="2021-06-24T03:53:53.724" v="1167" actId="1076"/>
          <ac:picMkLst>
            <pc:docMk/>
            <pc:sldMk cId="2639372711" sldId="263"/>
            <ac:picMk id="52" creationId="{64ACD95A-E001-4B00-B275-7BDD1AF18123}"/>
          </ac:picMkLst>
        </pc:picChg>
        <pc:picChg chg="add mod">
          <ac:chgData name="claudia muñoz lisboa" userId="c1e5e39e53a5b8fe" providerId="LiveId" clId="{7933042F-9117-469F-AFAF-A2AB6008AB5D}" dt="2021-06-24T03:53:49.633" v="1166" actId="1076"/>
          <ac:picMkLst>
            <pc:docMk/>
            <pc:sldMk cId="2639372711" sldId="263"/>
            <ac:picMk id="53" creationId="{BEEAE062-5546-4BA0-9A4B-A565C4F1BF2C}"/>
          </ac:picMkLst>
        </pc:picChg>
        <pc:picChg chg="add mod">
          <ac:chgData name="claudia muñoz lisboa" userId="c1e5e39e53a5b8fe" providerId="LiveId" clId="{7933042F-9117-469F-AFAF-A2AB6008AB5D}" dt="2021-06-24T03:53:59.219" v="1168" actId="1076"/>
          <ac:picMkLst>
            <pc:docMk/>
            <pc:sldMk cId="2639372711" sldId="263"/>
            <ac:picMk id="54" creationId="{9CC4368D-3FE6-4663-872C-7921A92B895A}"/>
          </ac:picMkLst>
        </pc:picChg>
        <pc:picChg chg="add mod">
          <ac:chgData name="claudia muñoz lisboa" userId="c1e5e39e53a5b8fe" providerId="LiveId" clId="{7933042F-9117-469F-AFAF-A2AB6008AB5D}" dt="2021-06-24T03:53:59.219" v="1168" actId="1076"/>
          <ac:picMkLst>
            <pc:docMk/>
            <pc:sldMk cId="2639372711" sldId="263"/>
            <ac:picMk id="55" creationId="{4B35D8A0-0A6A-4F4C-93CC-0373D283ECA4}"/>
          </ac:picMkLst>
        </pc:picChg>
        <pc:picChg chg="add mod">
          <ac:chgData name="claudia muñoz lisboa" userId="c1e5e39e53a5b8fe" providerId="LiveId" clId="{7933042F-9117-469F-AFAF-A2AB6008AB5D}" dt="2021-06-24T03:53:43.459" v="1164" actId="1076"/>
          <ac:picMkLst>
            <pc:docMk/>
            <pc:sldMk cId="2639372711" sldId="263"/>
            <ac:picMk id="56" creationId="{FAB55EAB-9482-4FBF-81B3-53C1B10848B7}"/>
          </ac:picMkLst>
        </pc:picChg>
        <pc:picChg chg="add mod">
          <ac:chgData name="claudia muñoz lisboa" userId="c1e5e39e53a5b8fe" providerId="LiveId" clId="{7933042F-9117-469F-AFAF-A2AB6008AB5D}" dt="2021-06-24T03:53:49.633" v="1166" actId="1076"/>
          <ac:picMkLst>
            <pc:docMk/>
            <pc:sldMk cId="2639372711" sldId="263"/>
            <ac:picMk id="57" creationId="{665B2E48-44F9-4C22-A471-87905A17E1A6}"/>
          </ac:picMkLst>
        </pc:picChg>
        <pc:picChg chg="add mod">
          <ac:chgData name="claudia muñoz lisboa" userId="c1e5e39e53a5b8fe" providerId="LiveId" clId="{7933042F-9117-469F-AFAF-A2AB6008AB5D}" dt="2021-06-24T03:53:59.219" v="1168" actId="1076"/>
          <ac:picMkLst>
            <pc:docMk/>
            <pc:sldMk cId="2639372711" sldId="263"/>
            <ac:picMk id="58" creationId="{75C7CE3B-745A-4682-886B-BCD6804B1A6F}"/>
          </ac:picMkLst>
        </pc:picChg>
        <pc:picChg chg="add mod">
          <ac:chgData name="claudia muñoz lisboa" userId="c1e5e39e53a5b8fe" providerId="LiveId" clId="{7933042F-9117-469F-AFAF-A2AB6008AB5D}" dt="2021-06-24T03:53:12.608" v="1153" actId="1076"/>
          <ac:picMkLst>
            <pc:docMk/>
            <pc:sldMk cId="2639372711" sldId="263"/>
            <ac:picMk id="59" creationId="{C263DBDA-168B-435A-A841-EDDA37EF0AE9}"/>
          </ac:picMkLst>
        </pc:picChg>
        <pc:picChg chg="add mod">
          <ac:chgData name="claudia muñoz lisboa" userId="c1e5e39e53a5b8fe" providerId="LiveId" clId="{7933042F-9117-469F-AFAF-A2AB6008AB5D}" dt="2021-06-24T03:53:09.808" v="1152" actId="1076"/>
          <ac:picMkLst>
            <pc:docMk/>
            <pc:sldMk cId="2639372711" sldId="263"/>
            <ac:picMk id="60" creationId="{CB72707A-8A9B-42A9-BF55-906FC5462AA1}"/>
          </ac:picMkLst>
        </pc:picChg>
        <pc:picChg chg="add mod">
          <ac:chgData name="claudia muñoz lisboa" userId="c1e5e39e53a5b8fe" providerId="LiveId" clId="{7933042F-9117-469F-AFAF-A2AB6008AB5D}" dt="2021-06-24T03:53:06.711" v="1151" actId="1076"/>
          <ac:picMkLst>
            <pc:docMk/>
            <pc:sldMk cId="2639372711" sldId="263"/>
            <ac:picMk id="61" creationId="{54671BD4-0A0B-43E4-846B-ADE7FA23D91A}"/>
          </ac:picMkLst>
        </pc:picChg>
      </pc:sldChg>
      <pc:sldChg chg="addSp modSp new del ord">
        <pc:chgData name="claudia muñoz lisboa" userId="c1e5e39e53a5b8fe" providerId="LiveId" clId="{7933042F-9117-469F-AFAF-A2AB6008AB5D}" dt="2021-06-24T04:16:47.474" v="1418" actId="47"/>
        <pc:sldMkLst>
          <pc:docMk/>
          <pc:sldMk cId="1097353077" sldId="264"/>
        </pc:sldMkLst>
        <pc:picChg chg="add mod">
          <ac:chgData name="claudia muñoz lisboa" userId="c1e5e39e53a5b8fe" providerId="LiveId" clId="{7933042F-9117-469F-AFAF-A2AB6008AB5D}" dt="2021-06-24T03:06:50.718" v="516" actId="1076"/>
          <ac:picMkLst>
            <pc:docMk/>
            <pc:sldMk cId="1097353077" sldId="264"/>
            <ac:picMk id="2" creationId="{C325425E-B7D5-46C9-8772-6FEBF49E0B15}"/>
          </ac:picMkLst>
        </pc:picChg>
      </pc:sldChg>
      <pc:sldChg chg="addSp modSp new del">
        <pc:chgData name="claudia muñoz lisboa" userId="c1e5e39e53a5b8fe" providerId="LiveId" clId="{7933042F-9117-469F-AFAF-A2AB6008AB5D}" dt="2021-06-24T04:16:46.982" v="1417" actId="47"/>
        <pc:sldMkLst>
          <pc:docMk/>
          <pc:sldMk cId="213748113" sldId="265"/>
        </pc:sldMkLst>
        <pc:picChg chg="add mod">
          <ac:chgData name="claudia muñoz lisboa" userId="c1e5e39e53a5b8fe" providerId="LiveId" clId="{7933042F-9117-469F-AFAF-A2AB6008AB5D}" dt="2021-06-24T03:07:14.852" v="519" actId="1076"/>
          <ac:picMkLst>
            <pc:docMk/>
            <pc:sldMk cId="213748113" sldId="265"/>
            <ac:picMk id="2" creationId="{8DABB014-9D24-4486-A831-F1E078CA7D14}"/>
          </ac:picMkLst>
        </pc:picChg>
      </pc:sldChg>
      <pc:sldChg chg="addSp delSp modSp add mod modAnim">
        <pc:chgData name="claudia muñoz lisboa" userId="c1e5e39e53a5b8fe" providerId="LiveId" clId="{7933042F-9117-469F-AFAF-A2AB6008AB5D}" dt="2021-06-24T04:26:23.849" v="1627"/>
        <pc:sldMkLst>
          <pc:docMk/>
          <pc:sldMk cId="1762413668" sldId="266"/>
        </pc:sldMkLst>
        <pc:spChg chg="del">
          <ac:chgData name="claudia muñoz lisboa" userId="c1e5e39e53a5b8fe" providerId="LiveId" clId="{7933042F-9117-469F-AFAF-A2AB6008AB5D}" dt="2021-06-24T03:51:19.025" v="1117" actId="478"/>
          <ac:spMkLst>
            <pc:docMk/>
            <pc:sldMk cId="1762413668" sldId="266"/>
            <ac:spMk id="2" creationId="{93230A9A-B1FB-4C01-9670-674D88A75BB5}"/>
          </ac:spMkLst>
        </pc:spChg>
        <pc:spChg chg="mod">
          <ac:chgData name="claudia muñoz lisboa" userId="c1e5e39e53a5b8fe" providerId="LiveId" clId="{7933042F-9117-469F-AFAF-A2AB6008AB5D}" dt="2021-06-24T03:51:29.856" v="1118" actId="1076"/>
          <ac:spMkLst>
            <pc:docMk/>
            <pc:sldMk cId="1762413668" sldId="266"/>
            <ac:spMk id="3" creationId="{94EE66F2-DBE5-4CC7-A0A9-EA8264E800AF}"/>
          </ac:spMkLst>
        </pc:spChg>
        <pc:spChg chg="mod">
          <ac:chgData name="claudia muñoz lisboa" userId="c1e5e39e53a5b8fe" providerId="LiveId" clId="{7933042F-9117-469F-AFAF-A2AB6008AB5D}" dt="2021-06-24T03:51:29.856" v="1118" actId="1076"/>
          <ac:spMkLst>
            <pc:docMk/>
            <pc:sldMk cId="1762413668" sldId="266"/>
            <ac:spMk id="4" creationId="{6436E85B-BA94-445E-AE86-C27E609630D4}"/>
          </ac:spMkLst>
        </pc:spChg>
        <pc:grpChg chg="add mod">
          <ac:chgData name="claudia muñoz lisboa" userId="c1e5e39e53a5b8fe" providerId="LiveId" clId="{7933042F-9117-469F-AFAF-A2AB6008AB5D}" dt="2021-06-24T03:51:29.856" v="1118" actId="1076"/>
          <ac:grpSpMkLst>
            <pc:docMk/>
            <pc:sldMk cId="1762413668" sldId="266"/>
            <ac:grpSpMk id="6" creationId="{A80C908E-A97C-47F8-839C-AD101D3052FF}"/>
          </ac:grpSpMkLst>
        </pc:grpChg>
        <pc:grpChg chg="add del mod">
          <ac:chgData name="claudia muñoz lisboa" userId="c1e5e39e53a5b8fe" providerId="LiveId" clId="{7933042F-9117-469F-AFAF-A2AB6008AB5D}" dt="2021-06-24T03:51:05.861" v="1114" actId="21"/>
          <ac:grpSpMkLst>
            <pc:docMk/>
            <pc:sldMk cId="1762413668" sldId="266"/>
            <ac:grpSpMk id="9" creationId="{367AC732-500F-4BA6-8B64-7125572BABE9}"/>
          </ac:grpSpMkLst>
        </pc:grpChg>
        <pc:picChg chg="add mod">
          <ac:chgData name="claudia muñoz lisboa" userId="c1e5e39e53a5b8fe" providerId="LiveId" clId="{7933042F-9117-469F-AFAF-A2AB6008AB5D}" dt="2021-06-24T03:51:29.856" v="1118" actId="1076"/>
          <ac:picMkLst>
            <pc:docMk/>
            <pc:sldMk cId="1762413668" sldId="266"/>
            <ac:picMk id="5" creationId="{B8574EF0-9238-47AA-82FF-904118755631}"/>
          </ac:picMkLst>
        </pc:picChg>
        <pc:picChg chg="mod">
          <ac:chgData name="claudia muñoz lisboa" userId="c1e5e39e53a5b8fe" providerId="LiveId" clId="{7933042F-9117-469F-AFAF-A2AB6008AB5D}" dt="2021-06-24T03:10:16.485" v="546"/>
          <ac:picMkLst>
            <pc:docMk/>
            <pc:sldMk cId="1762413668" sldId="266"/>
            <ac:picMk id="7" creationId="{F32E7123-61EA-425F-978A-68B60F7E89DC}"/>
          </ac:picMkLst>
        </pc:picChg>
        <pc:picChg chg="mod">
          <ac:chgData name="claudia muñoz lisboa" userId="c1e5e39e53a5b8fe" providerId="LiveId" clId="{7933042F-9117-469F-AFAF-A2AB6008AB5D}" dt="2021-06-24T03:10:16.485" v="546"/>
          <ac:picMkLst>
            <pc:docMk/>
            <pc:sldMk cId="1762413668" sldId="266"/>
            <ac:picMk id="8" creationId="{3A616211-D8E8-4EC2-B77C-E1A26C2D0D1B}"/>
          </ac:picMkLst>
        </pc:picChg>
        <pc:picChg chg="mod">
          <ac:chgData name="claudia muñoz lisboa" userId="c1e5e39e53a5b8fe" providerId="LiveId" clId="{7933042F-9117-469F-AFAF-A2AB6008AB5D}" dt="2021-06-24T03:14:19.441" v="563"/>
          <ac:picMkLst>
            <pc:docMk/>
            <pc:sldMk cId="1762413668" sldId="266"/>
            <ac:picMk id="10" creationId="{256772A0-6607-4DE8-8D7A-22B1B5D48A94}"/>
          </ac:picMkLst>
        </pc:picChg>
        <pc:picChg chg="mod">
          <ac:chgData name="claudia muñoz lisboa" userId="c1e5e39e53a5b8fe" providerId="LiveId" clId="{7933042F-9117-469F-AFAF-A2AB6008AB5D}" dt="2021-06-24T03:14:19.441" v="563"/>
          <ac:picMkLst>
            <pc:docMk/>
            <pc:sldMk cId="1762413668" sldId="266"/>
            <ac:picMk id="11" creationId="{3CA5C4A7-CAF8-43BB-A232-F79EF7446A8F}"/>
          </ac:picMkLst>
        </pc:picChg>
        <pc:picChg chg="add mod">
          <ac:chgData name="claudia muñoz lisboa" userId="c1e5e39e53a5b8fe" providerId="LiveId" clId="{7933042F-9117-469F-AFAF-A2AB6008AB5D}" dt="2021-06-24T03:58:40.314" v="1246" actId="1076"/>
          <ac:picMkLst>
            <pc:docMk/>
            <pc:sldMk cId="1762413668" sldId="266"/>
            <ac:picMk id="12" creationId="{2E600D29-8825-4051-8C41-6065626487FE}"/>
          </ac:picMkLst>
        </pc:picChg>
        <pc:picChg chg="add mod">
          <ac:chgData name="claudia muñoz lisboa" userId="c1e5e39e53a5b8fe" providerId="LiveId" clId="{7933042F-9117-469F-AFAF-A2AB6008AB5D}" dt="2021-06-24T03:58:37.313" v="1245" actId="1076"/>
          <ac:picMkLst>
            <pc:docMk/>
            <pc:sldMk cId="1762413668" sldId="266"/>
            <ac:picMk id="13" creationId="{386226C6-26DF-422E-A41E-E4C1FD45F393}"/>
          </ac:picMkLst>
        </pc:picChg>
        <pc:picChg chg="add mod">
          <ac:chgData name="claudia muñoz lisboa" userId="c1e5e39e53a5b8fe" providerId="LiveId" clId="{7933042F-9117-469F-AFAF-A2AB6008AB5D}" dt="2021-06-24T03:58:34.259" v="1244" actId="1076"/>
          <ac:picMkLst>
            <pc:docMk/>
            <pc:sldMk cId="1762413668" sldId="266"/>
            <ac:picMk id="14" creationId="{765E25FC-CD20-444D-96B2-E229327E4EAB}"/>
          </ac:picMkLst>
        </pc:picChg>
        <pc:picChg chg="add mod">
          <ac:chgData name="claudia muñoz lisboa" userId="c1e5e39e53a5b8fe" providerId="LiveId" clId="{7933042F-9117-469F-AFAF-A2AB6008AB5D}" dt="2021-06-24T03:58:27.491" v="1242" actId="1076"/>
          <ac:picMkLst>
            <pc:docMk/>
            <pc:sldMk cId="1762413668" sldId="266"/>
            <ac:picMk id="15" creationId="{EBD306BA-4481-4615-916C-911C82E0BECD}"/>
          </ac:picMkLst>
        </pc:picChg>
        <pc:picChg chg="add mod">
          <ac:chgData name="claudia muñoz lisboa" userId="c1e5e39e53a5b8fe" providerId="LiveId" clId="{7933042F-9117-469F-AFAF-A2AB6008AB5D}" dt="2021-06-24T03:58:20.494" v="1240" actId="1076"/>
          <ac:picMkLst>
            <pc:docMk/>
            <pc:sldMk cId="1762413668" sldId="266"/>
            <ac:picMk id="16" creationId="{FDA28FB5-E041-4BAE-A5AE-428BBF7C8694}"/>
          </ac:picMkLst>
        </pc:picChg>
        <pc:picChg chg="add mod">
          <ac:chgData name="claudia muñoz lisboa" userId="c1e5e39e53a5b8fe" providerId="LiveId" clId="{7933042F-9117-469F-AFAF-A2AB6008AB5D}" dt="2021-06-24T03:58:34.259" v="1244" actId="1076"/>
          <ac:picMkLst>
            <pc:docMk/>
            <pc:sldMk cId="1762413668" sldId="266"/>
            <ac:picMk id="17" creationId="{922EFDA2-E5C2-4E6B-B646-CD6E32C7474C}"/>
          </ac:picMkLst>
        </pc:picChg>
        <pc:picChg chg="add mod">
          <ac:chgData name="claudia muñoz lisboa" userId="c1e5e39e53a5b8fe" providerId="LiveId" clId="{7933042F-9117-469F-AFAF-A2AB6008AB5D}" dt="2021-06-24T03:58:03.469" v="1237" actId="1076"/>
          <ac:picMkLst>
            <pc:docMk/>
            <pc:sldMk cId="1762413668" sldId="266"/>
            <ac:picMk id="18" creationId="{F2ADE084-D7EB-405F-8970-755A70D96F9C}"/>
          </ac:picMkLst>
        </pc:picChg>
        <pc:picChg chg="add mod">
          <ac:chgData name="claudia muñoz lisboa" userId="c1e5e39e53a5b8fe" providerId="LiveId" clId="{7933042F-9117-469F-AFAF-A2AB6008AB5D}" dt="2021-06-24T03:58:06.673" v="1238" actId="1076"/>
          <ac:picMkLst>
            <pc:docMk/>
            <pc:sldMk cId="1762413668" sldId="266"/>
            <ac:picMk id="19" creationId="{EBEBD8A9-F9E2-4C23-B34F-B2266B38D231}"/>
          </ac:picMkLst>
        </pc:picChg>
        <pc:picChg chg="add mod">
          <ac:chgData name="claudia muñoz lisboa" userId="c1e5e39e53a5b8fe" providerId="LiveId" clId="{7933042F-9117-469F-AFAF-A2AB6008AB5D}" dt="2021-06-24T03:58:01.094" v="1236" actId="1076"/>
          <ac:picMkLst>
            <pc:docMk/>
            <pc:sldMk cId="1762413668" sldId="266"/>
            <ac:picMk id="20" creationId="{E6FA5814-79FE-48F8-99AC-92971873AFFD}"/>
          </ac:picMkLst>
        </pc:picChg>
        <pc:picChg chg="add mod">
          <ac:chgData name="claudia muñoz lisboa" userId="c1e5e39e53a5b8fe" providerId="LiveId" clId="{7933042F-9117-469F-AFAF-A2AB6008AB5D}" dt="2021-06-24T03:57:58.554" v="1235" actId="1076"/>
          <ac:picMkLst>
            <pc:docMk/>
            <pc:sldMk cId="1762413668" sldId="266"/>
            <ac:picMk id="21" creationId="{EE345564-6CA2-4C46-9F31-D8E359F9FA22}"/>
          </ac:picMkLst>
        </pc:picChg>
        <pc:picChg chg="add mod">
          <ac:chgData name="claudia muñoz lisboa" userId="c1e5e39e53a5b8fe" providerId="LiveId" clId="{7933042F-9117-469F-AFAF-A2AB6008AB5D}" dt="2021-06-24T03:59:27.813" v="1261" actId="1076"/>
          <ac:picMkLst>
            <pc:docMk/>
            <pc:sldMk cId="1762413668" sldId="266"/>
            <ac:picMk id="22" creationId="{E3631670-4117-43CB-B0B7-80A5B02F38BA}"/>
          </ac:picMkLst>
        </pc:picChg>
        <pc:picChg chg="add mod">
          <ac:chgData name="claudia muñoz lisboa" userId="c1e5e39e53a5b8fe" providerId="LiveId" clId="{7933042F-9117-469F-AFAF-A2AB6008AB5D}" dt="2021-06-24T03:59:28.973" v="1262" actId="1076"/>
          <ac:picMkLst>
            <pc:docMk/>
            <pc:sldMk cId="1762413668" sldId="266"/>
            <ac:picMk id="23" creationId="{1B951083-8F28-46E6-B810-6F2E4171DC11}"/>
          </ac:picMkLst>
        </pc:picChg>
        <pc:picChg chg="add mod">
          <ac:chgData name="claudia muñoz lisboa" userId="c1e5e39e53a5b8fe" providerId="LiveId" clId="{7933042F-9117-469F-AFAF-A2AB6008AB5D}" dt="2021-06-24T03:59:32.154" v="1264" actId="1076"/>
          <ac:picMkLst>
            <pc:docMk/>
            <pc:sldMk cId="1762413668" sldId="266"/>
            <ac:picMk id="24" creationId="{03C60F55-0B64-49F4-B79B-75DDB1913D95}"/>
          </ac:picMkLst>
        </pc:picChg>
        <pc:picChg chg="add mod">
          <ac:chgData name="claudia muñoz lisboa" userId="c1e5e39e53a5b8fe" providerId="LiveId" clId="{7933042F-9117-469F-AFAF-A2AB6008AB5D}" dt="2021-06-24T03:59:30.799" v="1263" actId="1076"/>
          <ac:picMkLst>
            <pc:docMk/>
            <pc:sldMk cId="1762413668" sldId="266"/>
            <ac:picMk id="25" creationId="{73B5705F-EBF0-4A66-9B4C-EDBBE9001D03}"/>
          </ac:picMkLst>
        </pc:picChg>
      </pc:sldChg>
      <pc:sldChg chg="addSp delSp modSp new mod">
        <pc:chgData name="claudia muñoz lisboa" userId="c1e5e39e53a5b8fe" providerId="LiveId" clId="{7933042F-9117-469F-AFAF-A2AB6008AB5D}" dt="2021-06-24T04:27:08.810" v="1652" actId="1076"/>
        <pc:sldMkLst>
          <pc:docMk/>
          <pc:sldMk cId="229241224" sldId="267"/>
        </pc:sldMkLst>
        <pc:spChg chg="add del mod">
          <ac:chgData name="claudia muñoz lisboa" userId="c1e5e39e53a5b8fe" providerId="LiveId" clId="{7933042F-9117-469F-AFAF-A2AB6008AB5D}" dt="2021-06-24T04:27:05.158" v="1650" actId="478"/>
          <ac:spMkLst>
            <pc:docMk/>
            <pc:sldMk cId="229241224" sldId="267"/>
            <ac:spMk id="3" creationId="{56062B4C-335E-4BB8-91F3-4B6D47DE7D4A}"/>
          </ac:spMkLst>
        </pc:spChg>
        <pc:picChg chg="add mod">
          <ac:chgData name="claudia muñoz lisboa" userId="c1e5e39e53a5b8fe" providerId="LiveId" clId="{7933042F-9117-469F-AFAF-A2AB6008AB5D}" dt="2021-06-24T04:27:08.810" v="1652" actId="1076"/>
          <ac:picMkLst>
            <pc:docMk/>
            <pc:sldMk cId="229241224" sldId="267"/>
            <ac:picMk id="2" creationId="{5C357FAB-16E8-4AA8-AEEF-66332803CF96}"/>
          </ac:picMkLst>
        </pc:picChg>
      </pc:sldChg>
      <pc:sldChg chg="addSp delSp modSp add del mod delAnim modAnim">
        <pc:chgData name="claudia muñoz lisboa" userId="c1e5e39e53a5b8fe" providerId="LiveId" clId="{7933042F-9117-469F-AFAF-A2AB6008AB5D}" dt="2021-06-24T03:49:35.705" v="1110" actId="47"/>
        <pc:sldMkLst>
          <pc:docMk/>
          <pc:sldMk cId="3563162193" sldId="267"/>
        </pc:sldMkLst>
        <pc:grpChg chg="add del mod">
          <ac:chgData name="claudia muñoz lisboa" userId="c1e5e39e53a5b8fe" providerId="LiveId" clId="{7933042F-9117-469F-AFAF-A2AB6008AB5D}" dt="2021-06-24T03:49:31.385" v="1109" actId="21"/>
          <ac:grpSpMkLst>
            <pc:docMk/>
            <pc:sldMk cId="3563162193" sldId="267"/>
            <ac:grpSpMk id="6" creationId="{2E7609B1-EEFE-4D0E-BE5E-F090597F91B7}"/>
          </ac:grpSpMkLst>
        </pc:grpChg>
        <pc:grpChg chg="add del mod">
          <ac:chgData name="claudia muñoz lisboa" userId="c1e5e39e53a5b8fe" providerId="LiveId" clId="{7933042F-9117-469F-AFAF-A2AB6008AB5D}" dt="2021-06-24T03:49:05.954" v="1107" actId="21"/>
          <ac:grpSpMkLst>
            <pc:docMk/>
            <pc:sldMk cId="3563162193" sldId="267"/>
            <ac:grpSpMk id="9" creationId="{BFC93791-BD53-49C0-A9D8-9C337FB6F67E}"/>
          </ac:grpSpMkLst>
        </pc:grpChg>
        <pc:picChg chg="add del mod">
          <ac:chgData name="claudia muñoz lisboa" userId="c1e5e39e53a5b8fe" providerId="LiveId" clId="{7933042F-9117-469F-AFAF-A2AB6008AB5D}" dt="2021-06-24T03:47:01.875" v="1075" actId="21"/>
          <ac:picMkLst>
            <pc:docMk/>
            <pc:sldMk cId="3563162193" sldId="267"/>
            <ac:picMk id="5" creationId="{5ECF28B6-FB78-4AE1-853C-95E998E82152}"/>
          </ac:picMkLst>
        </pc:picChg>
        <pc:picChg chg="mod">
          <ac:chgData name="claudia muñoz lisboa" userId="c1e5e39e53a5b8fe" providerId="LiveId" clId="{7933042F-9117-469F-AFAF-A2AB6008AB5D}" dt="2021-06-24T03:12:05.357" v="557"/>
          <ac:picMkLst>
            <pc:docMk/>
            <pc:sldMk cId="3563162193" sldId="267"/>
            <ac:picMk id="7" creationId="{A5695CE2-09DB-47D0-A326-832B8BAE3285}"/>
          </ac:picMkLst>
        </pc:picChg>
        <pc:picChg chg="mod">
          <ac:chgData name="claudia muñoz lisboa" userId="c1e5e39e53a5b8fe" providerId="LiveId" clId="{7933042F-9117-469F-AFAF-A2AB6008AB5D}" dt="2021-06-24T03:12:05.357" v="557"/>
          <ac:picMkLst>
            <pc:docMk/>
            <pc:sldMk cId="3563162193" sldId="267"/>
            <ac:picMk id="8" creationId="{2859AD45-A37A-4229-A578-192759E667EE}"/>
          </ac:picMkLst>
        </pc:picChg>
        <pc:picChg chg="mod">
          <ac:chgData name="claudia muñoz lisboa" userId="c1e5e39e53a5b8fe" providerId="LiveId" clId="{7933042F-9117-469F-AFAF-A2AB6008AB5D}" dt="2021-06-24T03:14:32.602" v="565"/>
          <ac:picMkLst>
            <pc:docMk/>
            <pc:sldMk cId="3563162193" sldId="267"/>
            <ac:picMk id="10" creationId="{7C70C3C9-217A-4D90-9ED1-3CD19D76CCD8}"/>
          </ac:picMkLst>
        </pc:picChg>
        <pc:picChg chg="mod">
          <ac:chgData name="claudia muñoz lisboa" userId="c1e5e39e53a5b8fe" providerId="LiveId" clId="{7933042F-9117-469F-AFAF-A2AB6008AB5D}" dt="2021-06-24T03:14:32.602" v="565"/>
          <ac:picMkLst>
            <pc:docMk/>
            <pc:sldMk cId="3563162193" sldId="267"/>
            <ac:picMk id="11" creationId="{B12A6857-AB00-45A5-94B4-42C15191F801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12" creationId="{4F1D3CA1-ECFE-45D7-AD4B-673F72A05FAF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13" creationId="{100542F1-906A-4DFC-87C4-FF0EC05CE9E1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14" creationId="{CAE0AA0D-2958-432E-BF3F-242FC76D7AE6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15" creationId="{00FCF621-EC3C-40A7-8FAA-F349920EE2CE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16" creationId="{52FD74B9-CBB2-4DD8-BBDA-22FD55B1D31F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17" creationId="{BDD443D6-2203-4A9C-85DF-E9A112023B93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18" creationId="{8B9EAD89-263C-470B-A213-E4AFE22BBB9D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19" creationId="{40B0E7E6-8368-473B-B78B-D4477003ABAA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0" creationId="{92C9B1DD-2CA2-4FD5-B9A5-BA98B8357886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1" creationId="{DDB446B6-3878-4971-9AFE-46BECF57F3FD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2" creationId="{7E369C31-D849-4224-B005-95AADE7947CC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3" creationId="{9F92C779-15B9-4AE6-A8F7-23BFB93EBE04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4" creationId="{0D217058-8BEC-4BF6-BB96-B6886AB79056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5" creationId="{E133479B-E5EA-40BF-9FD8-3B2F2D78EF61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6" creationId="{29F724F1-7AEA-4DAD-97C9-B30E253235FA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7" creationId="{4053CA6B-6D3A-436F-A430-F107E9229D6E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8" creationId="{305D30CF-3F2F-4C2A-A44D-3260437DDBE0}"/>
          </ac:picMkLst>
        </pc:picChg>
        <pc:picChg chg="add del mod">
          <ac:chgData name="claudia muñoz lisboa" userId="c1e5e39e53a5b8fe" providerId="LiveId" clId="{7933042F-9117-469F-AFAF-A2AB6008AB5D}" dt="2021-06-24T03:49:05.954" v="1107" actId="21"/>
          <ac:picMkLst>
            <pc:docMk/>
            <pc:sldMk cId="3563162193" sldId="267"/>
            <ac:picMk id="29" creationId="{69A81B69-B92F-4366-BFAF-80FD666E5E98}"/>
          </ac:picMkLst>
        </pc:picChg>
        <pc:picChg chg="add mod">
          <ac:chgData name="claudia muñoz lisboa" userId="c1e5e39e53a5b8fe" providerId="LiveId" clId="{7933042F-9117-469F-AFAF-A2AB6008AB5D}" dt="2021-06-24T03:44:31.305" v="1063" actId="571"/>
          <ac:picMkLst>
            <pc:docMk/>
            <pc:sldMk cId="3563162193" sldId="267"/>
            <ac:picMk id="30" creationId="{26DD5F13-7DE9-4C80-A1DE-4186B6FEA00C}"/>
          </ac:picMkLst>
        </pc:picChg>
        <pc:picChg chg="add mod">
          <ac:chgData name="claudia muñoz lisboa" userId="c1e5e39e53a5b8fe" providerId="LiveId" clId="{7933042F-9117-469F-AFAF-A2AB6008AB5D}" dt="2021-06-24T03:44:31.305" v="1063" actId="571"/>
          <ac:picMkLst>
            <pc:docMk/>
            <pc:sldMk cId="3563162193" sldId="267"/>
            <ac:picMk id="31" creationId="{14422875-F948-4DC1-93CD-6D68EB9F3B12}"/>
          </ac:picMkLst>
        </pc:picChg>
      </pc:sldChg>
      <pc:sldChg chg="new del">
        <pc:chgData name="claudia muñoz lisboa" userId="c1e5e39e53a5b8fe" providerId="LiveId" clId="{7933042F-9117-469F-AFAF-A2AB6008AB5D}" dt="2021-06-24T04:16:49.667" v="1422" actId="47"/>
        <pc:sldMkLst>
          <pc:docMk/>
          <pc:sldMk cId="69660434" sldId="268"/>
        </pc:sldMkLst>
      </pc:sldChg>
      <pc:sldChg chg="addSp modSp add mod modAnim">
        <pc:chgData name="claudia muñoz lisboa" userId="c1e5e39e53a5b8fe" providerId="LiveId" clId="{7933042F-9117-469F-AFAF-A2AB6008AB5D}" dt="2021-06-24T04:32:07.869" v="1740" actId="208"/>
        <pc:sldMkLst>
          <pc:docMk/>
          <pc:sldMk cId="2913593180" sldId="268"/>
        </pc:sldMkLst>
        <pc:spChg chg="add mod">
          <ac:chgData name="claudia muñoz lisboa" userId="c1e5e39e53a5b8fe" providerId="LiveId" clId="{7933042F-9117-469F-AFAF-A2AB6008AB5D}" dt="2021-06-24T04:31:56.184" v="1737" actId="208"/>
          <ac:spMkLst>
            <pc:docMk/>
            <pc:sldMk cId="2913593180" sldId="268"/>
            <ac:spMk id="2" creationId="{EFCE76FC-6CE0-4F49-A46F-A58B1765248B}"/>
          </ac:spMkLst>
        </pc:spChg>
        <pc:spChg chg="add mod">
          <ac:chgData name="claudia muñoz lisboa" userId="c1e5e39e53a5b8fe" providerId="LiveId" clId="{7933042F-9117-469F-AFAF-A2AB6008AB5D}" dt="2021-06-24T04:32:07.869" v="1740" actId="208"/>
          <ac:spMkLst>
            <pc:docMk/>
            <pc:sldMk cId="2913593180" sldId="268"/>
            <ac:spMk id="3" creationId="{C0C72B9D-46C5-4961-9A01-CDA857816A8B}"/>
          </ac:spMkLst>
        </pc:spChg>
        <pc:picChg chg="add mod">
          <ac:chgData name="claudia muñoz lisboa" userId="c1e5e39e53a5b8fe" providerId="LiveId" clId="{7933042F-9117-469F-AFAF-A2AB6008AB5D}" dt="2021-06-24T04:29:10.454" v="1685" actId="1076"/>
          <ac:picMkLst>
            <pc:docMk/>
            <pc:sldMk cId="2913593180" sldId="268"/>
            <ac:picMk id="4" creationId="{EC590567-4D9F-4DFC-8858-1B28C6D5A0C9}"/>
          </ac:picMkLst>
        </pc:picChg>
        <pc:picChg chg="add mod">
          <ac:chgData name="claudia muñoz lisboa" userId="c1e5e39e53a5b8fe" providerId="LiveId" clId="{7933042F-9117-469F-AFAF-A2AB6008AB5D}" dt="2021-06-24T04:28:58.862" v="1678" actId="1076"/>
          <ac:picMkLst>
            <pc:docMk/>
            <pc:sldMk cId="2913593180" sldId="268"/>
            <ac:picMk id="5" creationId="{E2ABD861-AAFE-4046-8217-0726F28E2034}"/>
          </ac:picMkLst>
        </pc:picChg>
        <pc:picChg chg="add mod">
          <ac:chgData name="claudia muñoz lisboa" userId="c1e5e39e53a5b8fe" providerId="LiveId" clId="{7933042F-9117-469F-AFAF-A2AB6008AB5D}" dt="2021-06-24T04:29:11.755" v="1686" actId="1076"/>
          <ac:picMkLst>
            <pc:docMk/>
            <pc:sldMk cId="2913593180" sldId="268"/>
            <ac:picMk id="6" creationId="{68EED3C0-F9F5-4789-9421-198B749E9CE5}"/>
          </ac:picMkLst>
        </pc:picChg>
        <pc:picChg chg="add mod">
          <ac:chgData name="claudia muñoz lisboa" userId="c1e5e39e53a5b8fe" providerId="LiveId" clId="{7933042F-9117-469F-AFAF-A2AB6008AB5D}" dt="2021-06-24T04:28:58.862" v="1678" actId="1076"/>
          <ac:picMkLst>
            <pc:docMk/>
            <pc:sldMk cId="2913593180" sldId="268"/>
            <ac:picMk id="7" creationId="{34E2A994-A1C8-4FD4-86A3-4062D94D9D2E}"/>
          </ac:picMkLst>
        </pc:picChg>
        <pc:picChg chg="add mod">
          <ac:chgData name="claudia muñoz lisboa" userId="c1e5e39e53a5b8fe" providerId="LiveId" clId="{7933042F-9117-469F-AFAF-A2AB6008AB5D}" dt="2021-06-24T04:29:17.281" v="1691" actId="1076"/>
          <ac:picMkLst>
            <pc:docMk/>
            <pc:sldMk cId="2913593180" sldId="268"/>
            <ac:picMk id="8" creationId="{787D12F6-299B-44E3-8587-0B3D92547F3E}"/>
          </ac:picMkLst>
        </pc:picChg>
        <pc:picChg chg="add mod">
          <ac:chgData name="claudia muñoz lisboa" userId="c1e5e39e53a5b8fe" providerId="LiveId" clId="{7933042F-9117-469F-AFAF-A2AB6008AB5D}" dt="2021-06-24T04:29:20.727" v="1694" actId="1076"/>
          <ac:picMkLst>
            <pc:docMk/>
            <pc:sldMk cId="2913593180" sldId="268"/>
            <ac:picMk id="9" creationId="{FA2190CA-60CA-43D0-B582-086606A71533}"/>
          </ac:picMkLst>
        </pc:picChg>
        <pc:picChg chg="add mod">
          <ac:chgData name="claudia muñoz lisboa" userId="c1e5e39e53a5b8fe" providerId="LiveId" clId="{7933042F-9117-469F-AFAF-A2AB6008AB5D}" dt="2021-06-24T04:29:13.019" v="1687" actId="1076"/>
          <ac:picMkLst>
            <pc:docMk/>
            <pc:sldMk cId="2913593180" sldId="268"/>
            <ac:picMk id="10" creationId="{877F2CDD-B60C-4393-AEE7-7ADD403D84E6}"/>
          </ac:picMkLst>
        </pc:picChg>
        <pc:picChg chg="add mod">
          <ac:chgData name="claudia muñoz lisboa" userId="c1e5e39e53a5b8fe" providerId="LiveId" clId="{7933042F-9117-469F-AFAF-A2AB6008AB5D}" dt="2021-06-24T04:29:19.066" v="1693" actId="1076"/>
          <ac:picMkLst>
            <pc:docMk/>
            <pc:sldMk cId="2913593180" sldId="268"/>
            <ac:picMk id="11" creationId="{9F8EE8AE-7CDC-48D7-BEA6-B21FC7281035}"/>
          </ac:picMkLst>
        </pc:picChg>
        <pc:picChg chg="add mod">
          <ac:chgData name="claudia muñoz lisboa" userId="c1e5e39e53a5b8fe" providerId="LiveId" clId="{7933042F-9117-469F-AFAF-A2AB6008AB5D}" dt="2021-06-24T04:29:18.060" v="1692" actId="1076"/>
          <ac:picMkLst>
            <pc:docMk/>
            <pc:sldMk cId="2913593180" sldId="268"/>
            <ac:picMk id="12" creationId="{AB329A0E-7DE3-49FB-B44E-32A84289C67E}"/>
          </ac:picMkLst>
        </pc:picChg>
        <pc:picChg chg="add mod">
          <ac:chgData name="claudia muñoz lisboa" userId="c1e5e39e53a5b8fe" providerId="LiveId" clId="{7933042F-9117-469F-AFAF-A2AB6008AB5D}" dt="2021-06-24T04:29:16.437" v="1690" actId="1076"/>
          <ac:picMkLst>
            <pc:docMk/>
            <pc:sldMk cId="2913593180" sldId="268"/>
            <ac:picMk id="13" creationId="{C762D99F-2A61-4E9C-8407-1F321569C96E}"/>
          </ac:picMkLst>
        </pc:picChg>
        <pc:picChg chg="add mod">
          <ac:chgData name="claudia muñoz lisboa" userId="c1e5e39e53a5b8fe" providerId="LiveId" clId="{7933042F-9117-469F-AFAF-A2AB6008AB5D}" dt="2021-06-24T04:29:43.310" v="1696" actId="1076"/>
          <ac:picMkLst>
            <pc:docMk/>
            <pc:sldMk cId="2913593180" sldId="268"/>
            <ac:picMk id="14" creationId="{F07F93CE-680D-4BFC-A24A-0FA809DB4BC7}"/>
          </ac:picMkLst>
        </pc:picChg>
        <pc:picChg chg="add mod">
          <ac:chgData name="claudia muñoz lisboa" userId="c1e5e39e53a5b8fe" providerId="LiveId" clId="{7933042F-9117-469F-AFAF-A2AB6008AB5D}" dt="2021-06-24T04:29:43.310" v="1696" actId="1076"/>
          <ac:picMkLst>
            <pc:docMk/>
            <pc:sldMk cId="2913593180" sldId="268"/>
            <ac:picMk id="15" creationId="{12D20FAD-E2C0-43D5-997A-166DD379DB15}"/>
          </ac:picMkLst>
        </pc:picChg>
        <pc:picChg chg="add mod">
          <ac:chgData name="claudia muñoz lisboa" userId="c1e5e39e53a5b8fe" providerId="LiveId" clId="{7933042F-9117-469F-AFAF-A2AB6008AB5D}" dt="2021-06-24T04:29:43.310" v="1696" actId="1076"/>
          <ac:picMkLst>
            <pc:docMk/>
            <pc:sldMk cId="2913593180" sldId="268"/>
            <ac:picMk id="16" creationId="{09BE9983-DF03-4263-A0BC-6A5539DBAA76}"/>
          </ac:picMkLst>
        </pc:picChg>
        <pc:picChg chg="add mod">
          <ac:chgData name="claudia muñoz lisboa" userId="c1e5e39e53a5b8fe" providerId="LiveId" clId="{7933042F-9117-469F-AFAF-A2AB6008AB5D}" dt="2021-06-24T04:29:43.310" v="1696" actId="1076"/>
          <ac:picMkLst>
            <pc:docMk/>
            <pc:sldMk cId="2913593180" sldId="268"/>
            <ac:picMk id="17" creationId="{AA2DC9C9-C03F-4AE2-B802-51B51CF9C181}"/>
          </ac:picMkLst>
        </pc:picChg>
      </pc:sldChg>
      <pc:sldChg chg="new del">
        <pc:chgData name="claudia muñoz lisboa" userId="c1e5e39e53a5b8fe" providerId="LiveId" clId="{7933042F-9117-469F-AFAF-A2AB6008AB5D}" dt="2021-06-24T04:16:48.917" v="1421" actId="47"/>
        <pc:sldMkLst>
          <pc:docMk/>
          <pc:sldMk cId="1229753595" sldId="269"/>
        </pc:sldMkLst>
      </pc:sldChg>
      <pc:sldChg chg="addSp modSp add mod modAnim">
        <pc:chgData name="claudia muñoz lisboa" userId="c1e5e39e53a5b8fe" providerId="LiveId" clId="{7933042F-9117-469F-AFAF-A2AB6008AB5D}" dt="2021-06-24T04:32:51.838" v="1748" actId="1076"/>
        <pc:sldMkLst>
          <pc:docMk/>
          <pc:sldMk cId="3147102615" sldId="269"/>
        </pc:sldMkLst>
        <pc:spChg chg="add mod">
          <ac:chgData name="claudia muñoz lisboa" userId="c1e5e39e53a5b8fe" providerId="LiveId" clId="{7933042F-9117-469F-AFAF-A2AB6008AB5D}" dt="2021-06-24T04:32:18.749" v="1743" actId="1582"/>
          <ac:spMkLst>
            <pc:docMk/>
            <pc:sldMk cId="3147102615" sldId="269"/>
            <ac:spMk id="2" creationId="{D1E9B0EF-6700-4B9C-91A3-4DF336A9C939}"/>
          </ac:spMkLst>
        </pc:spChg>
        <pc:spChg chg="add mod">
          <ac:chgData name="claudia muñoz lisboa" userId="c1e5e39e53a5b8fe" providerId="LiveId" clId="{7933042F-9117-469F-AFAF-A2AB6008AB5D}" dt="2021-06-24T04:32:41.017" v="1746" actId="1582"/>
          <ac:spMkLst>
            <pc:docMk/>
            <pc:sldMk cId="3147102615" sldId="269"/>
            <ac:spMk id="3" creationId="{B3F113E7-0715-423C-9122-70FF267A05AA}"/>
          </ac:spMkLst>
        </pc:spChg>
        <pc:picChg chg="add mod">
          <ac:chgData name="claudia muñoz lisboa" userId="c1e5e39e53a5b8fe" providerId="LiveId" clId="{7933042F-9117-469F-AFAF-A2AB6008AB5D}" dt="2021-06-24T04:31:10.482" v="1721" actId="1076"/>
          <ac:picMkLst>
            <pc:docMk/>
            <pc:sldMk cId="3147102615" sldId="269"/>
            <ac:picMk id="4" creationId="{BA53A2F7-9E96-472B-B966-60F2094983EE}"/>
          </ac:picMkLst>
        </pc:picChg>
        <pc:picChg chg="add mod">
          <ac:chgData name="claudia muñoz lisboa" userId="c1e5e39e53a5b8fe" providerId="LiveId" clId="{7933042F-9117-469F-AFAF-A2AB6008AB5D}" dt="2021-06-24T04:31:12.935" v="1722" actId="1076"/>
          <ac:picMkLst>
            <pc:docMk/>
            <pc:sldMk cId="3147102615" sldId="269"/>
            <ac:picMk id="5" creationId="{4ED58681-E9D4-4DC7-BE8C-88FD8DCEBC88}"/>
          </ac:picMkLst>
        </pc:picChg>
        <pc:picChg chg="add mod">
          <ac:chgData name="claudia muñoz lisboa" userId="c1e5e39e53a5b8fe" providerId="LiveId" clId="{7933042F-9117-469F-AFAF-A2AB6008AB5D}" dt="2021-06-24T04:31:28.588" v="1730" actId="1076"/>
          <ac:picMkLst>
            <pc:docMk/>
            <pc:sldMk cId="3147102615" sldId="269"/>
            <ac:picMk id="6" creationId="{21897ADC-6087-49CA-A037-EE5DF46F7000}"/>
          </ac:picMkLst>
        </pc:picChg>
        <pc:picChg chg="add mod">
          <ac:chgData name="claudia muñoz lisboa" userId="c1e5e39e53a5b8fe" providerId="LiveId" clId="{7933042F-9117-469F-AFAF-A2AB6008AB5D}" dt="2021-06-24T04:31:16.221" v="1723" actId="1076"/>
          <ac:picMkLst>
            <pc:docMk/>
            <pc:sldMk cId="3147102615" sldId="269"/>
            <ac:picMk id="7" creationId="{693F5A56-9876-465A-8C78-27716C177D9B}"/>
          </ac:picMkLst>
        </pc:picChg>
        <pc:picChg chg="add mod">
          <ac:chgData name="claudia muñoz lisboa" userId="c1e5e39e53a5b8fe" providerId="LiveId" clId="{7933042F-9117-469F-AFAF-A2AB6008AB5D}" dt="2021-06-24T04:31:08.517" v="1720" actId="1076"/>
          <ac:picMkLst>
            <pc:docMk/>
            <pc:sldMk cId="3147102615" sldId="269"/>
            <ac:picMk id="8" creationId="{6437F52D-3482-415F-A1FB-E4C3392F1D49}"/>
          </ac:picMkLst>
        </pc:picChg>
        <pc:picChg chg="add mod">
          <ac:chgData name="claudia muñoz lisboa" userId="c1e5e39e53a5b8fe" providerId="LiveId" clId="{7933042F-9117-469F-AFAF-A2AB6008AB5D}" dt="2021-06-24T04:31:27.154" v="1729" actId="1076"/>
          <ac:picMkLst>
            <pc:docMk/>
            <pc:sldMk cId="3147102615" sldId="269"/>
            <ac:picMk id="9" creationId="{A41EF1EE-2E74-4D2E-8DC6-29D4843F2E0E}"/>
          </ac:picMkLst>
        </pc:picChg>
        <pc:picChg chg="add mod">
          <ac:chgData name="claudia muñoz lisboa" userId="c1e5e39e53a5b8fe" providerId="LiveId" clId="{7933042F-9117-469F-AFAF-A2AB6008AB5D}" dt="2021-06-24T04:31:05.870" v="1719" actId="1076"/>
          <ac:picMkLst>
            <pc:docMk/>
            <pc:sldMk cId="3147102615" sldId="269"/>
            <ac:picMk id="10" creationId="{CF3566BD-5C51-46A8-9EF4-F60AA0A7FEA9}"/>
          </ac:picMkLst>
        </pc:picChg>
        <pc:picChg chg="add mod">
          <ac:chgData name="claudia muñoz lisboa" userId="c1e5e39e53a5b8fe" providerId="LiveId" clId="{7933042F-9117-469F-AFAF-A2AB6008AB5D}" dt="2021-06-24T04:30:48.980" v="1711" actId="1076"/>
          <ac:picMkLst>
            <pc:docMk/>
            <pc:sldMk cId="3147102615" sldId="269"/>
            <ac:picMk id="11" creationId="{6420615F-DC29-4389-B016-3060CF59EAF9}"/>
          </ac:picMkLst>
        </pc:picChg>
        <pc:picChg chg="add mod">
          <ac:chgData name="claudia muñoz lisboa" userId="c1e5e39e53a5b8fe" providerId="LiveId" clId="{7933042F-9117-469F-AFAF-A2AB6008AB5D}" dt="2021-06-24T04:31:03.395" v="1718" actId="1076"/>
          <ac:picMkLst>
            <pc:docMk/>
            <pc:sldMk cId="3147102615" sldId="269"/>
            <ac:picMk id="12" creationId="{1D1EB7DE-BB3D-4087-A13A-AFD77B2A215A}"/>
          </ac:picMkLst>
        </pc:picChg>
        <pc:picChg chg="add mod">
          <ac:chgData name="claudia muñoz lisboa" userId="c1e5e39e53a5b8fe" providerId="LiveId" clId="{7933042F-9117-469F-AFAF-A2AB6008AB5D}" dt="2021-06-24T04:31:01.671" v="1717" actId="1076"/>
          <ac:picMkLst>
            <pc:docMk/>
            <pc:sldMk cId="3147102615" sldId="269"/>
            <ac:picMk id="13" creationId="{3AB79F41-35EF-4CA5-9A18-B23147C8A7B7}"/>
          </ac:picMkLst>
        </pc:picChg>
        <pc:picChg chg="add mod">
          <ac:chgData name="claudia muñoz lisboa" userId="c1e5e39e53a5b8fe" providerId="LiveId" clId="{7933042F-9117-469F-AFAF-A2AB6008AB5D}" dt="2021-06-24T04:31:38.063" v="1734" actId="1076"/>
          <ac:picMkLst>
            <pc:docMk/>
            <pc:sldMk cId="3147102615" sldId="269"/>
            <ac:picMk id="14" creationId="{8D966A8E-FE22-4815-923E-FF0DF5377441}"/>
          </ac:picMkLst>
        </pc:picChg>
        <pc:picChg chg="add mod">
          <ac:chgData name="claudia muñoz lisboa" userId="c1e5e39e53a5b8fe" providerId="LiveId" clId="{7933042F-9117-469F-AFAF-A2AB6008AB5D}" dt="2021-06-24T04:31:36.730" v="1733" actId="1076"/>
          <ac:picMkLst>
            <pc:docMk/>
            <pc:sldMk cId="3147102615" sldId="269"/>
            <ac:picMk id="15" creationId="{25AF4FCC-9AB2-4D1A-B11C-B98E0BC1F3F6}"/>
          </ac:picMkLst>
        </pc:picChg>
        <pc:picChg chg="add mod">
          <ac:chgData name="claudia muñoz lisboa" userId="c1e5e39e53a5b8fe" providerId="LiveId" clId="{7933042F-9117-469F-AFAF-A2AB6008AB5D}" dt="2021-06-24T04:31:31.039" v="1731" actId="1076"/>
          <ac:picMkLst>
            <pc:docMk/>
            <pc:sldMk cId="3147102615" sldId="269"/>
            <ac:picMk id="16" creationId="{E9AA59C0-7DDC-4FE5-AE16-3E4EC2B074D7}"/>
          </ac:picMkLst>
        </pc:picChg>
        <pc:picChg chg="add mod">
          <ac:chgData name="claudia muñoz lisboa" userId="c1e5e39e53a5b8fe" providerId="LiveId" clId="{7933042F-9117-469F-AFAF-A2AB6008AB5D}" dt="2021-06-24T04:31:34.606" v="1732" actId="1076"/>
          <ac:picMkLst>
            <pc:docMk/>
            <pc:sldMk cId="3147102615" sldId="269"/>
            <ac:picMk id="17" creationId="{E142EB9E-1C6A-4D1D-9997-6274783DE86E}"/>
          </ac:picMkLst>
        </pc:picChg>
        <pc:picChg chg="add mod">
          <ac:chgData name="claudia muñoz lisboa" userId="c1e5e39e53a5b8fe" providerId="LiveId" clId="{7933042F-9117-469F-AFAF-A2AB6008AB5D}" dt="2021-06-24T04:32:51.838" v="1748" actId="1076"/>
          <ac:picMkLst>
            <pc:docMk/>
            <pc:sldMk cId="3147102615" sldId="269"/>
            <ac:picMk id="18" creationId="{3F1EB78F-28DB-4352-9D0C-E6B5376D32C7}"/>
          </ac:picMkLst>
        </pc:picChg>
        <pc:picChg chg="add mod">
          <ac:chgData name="claudia muñoz lisboa" userId="c1e5e39e53a5b8fe" providerId="LiveId" clId="{7933042F-9117-469F-AFAF-A2AB6008AB5D}" dt="2021-06-24T04:32:51.838" v="1748" actId="1076"/>
          <ac:picMkLst>
            <pc:docMk/>
            <pc:sldMk cId="3147102615" sldId="269"/>
            <ac:picMk id="19" creationId="{6EF997F0-19D9-45F3-9BF7-CF322010B4B1}"/>
          </ac:picMkLst>
        </pc:picChg>
        <pc:picChg chg="add mod">
          <ac:chgData name="claudia muñoz lisboa" userId="c1e5e39e53a5b8fe" providerId="LiveId" clId="{7933042F-9117-469F-AFAF-A2AB6008AB5D}" dt="2021-06-24T04:32:51.838" v="1748" actId="1076"/>
          <ac:picMkLst>
            <pc:docMk/>
            <pc:sldMk cId="3147102615" sldId="269"/>
            <ac:picMk id="20" creationId="{993CEDDB-1DCC-46C1-AE83-5D019716F027}"/>
          </ac:picMkLst>
        </pc:picChg>
        <pc:picChg chg="add mod">
          <ac:chgData name="claudia muñoz lisboa" userId="c1e5e39e53a5b8fe" providerId="LiveId" clId="{7933042F-9117-469F-AFAF-A2AB6008AB5D}" dt="2021-06-24T04:32:51.838" v="1748" actId="1076"/>
          <ac:picMkLst>
            <pc:docMk/>
            <pc:sldMk cId="3147102615" sldId="269"/>
            <ac:picMk id="21" creationId="{DEB6EADE-23AE-4129-878A-88C13EB5E83A}"/>
          </ac:picMkLst>
        </pc:picChg>
        <pc:picChg chg="add mod">
          <ac:chgData name="claudia muñoz lisboa" userId="c1e5e39e53a5b8fe" providerId="LiveId" clId="{7933042F-9117-469F-AFAF-A2AB6008AB5D}" dt="2021-06-24T04:32:51.838" v="1748" actId="1076"/>
          <ac:picMkLst>
            <pc:docMk/>
            <pc:sldMk cId="3147102615" sldId="269"/>
            <ac:picMk id="22" creationId="{2C24D3B6-A92B-437F-8A25-ADBFB7181814}"/>
          </ac:picMkLst>
        </pc:picChg>
        <pc:picChg chg="add mod">
          <ac:chgData name="claudia muñoz lisboa" userId="c1e5e39e53a5b8fe" providerId="LiveId" clId="{7933042F-9117-469F-AFAF-A2AB6008AB5D}" dt="2021-06-24T04:32:51.838" v="1748" actId="1076"/>
          <ac:picMkLst>
            <pc:docMk/>
            <pc:sldMk cId="3147102615" sldId="269"/>
            <ac:picMk id="23" creationId="{630443CB-9A08-466C-B7A4-A2823220FC52}"/>
          </ac:picMkLst>
        </pc:picChg>
      </pc:sldChg>
      <pc:sldChg chg="addSp modSp add mod modAnim">
        <pc:chgData name="claudia muñoz lisboa" userId="c1e5e39e53a5b8fe" providerId="LiveId" clId="{7933042F-9117-469F-AFAF-A2AB6008AB5D}" dt="2021-06-24T04:34:33.009" v="1776" actId="1076"/>
        <pc:sldMkLst>
          <pc:docMk/>
          <pc:sldMk cId="3531501271" sldId="270"/>
        </pc:sldMkLst>
        <pc:spChg chg="add mod">
          <ac:chgData name="claudia muñoz lisboa" userId="c1e5e39e53a5b8fe" providerId="LiveId" clId="{7933042F-9117-469F-AFAF-A2AB6008AB5D}" dt="2021-06-24T04:33:30.836" v="1751" actId="1582"/>
          <ac:spMkLst>
            <pc:docMk/>
            <pc:sldMk cId="3531501271" sldId="270"/>
            <ac:spMk id="2" creationId="{74BBC3D3-C2D3-43FB-BA75-FB60C9401FEA}"/>
          </ac:spMkLst>
        </pc:spChg>
        <pc:spChg chg="add mod">
          <ac:chgData name="claudia muñoz lisboa" userId="c1e5e39e53a5b8fe" providerId="LiveId" clId="{7933042F-9117-469F-AFAF-A2AB6008AB5D}" dt="2021-06-24T04:34:07.083" v="1769" actId="1582"/>
          <ac:spMkLst>
            <pc:docMk/>
            <pc:sldMk cId="3531501271" sldId="270"/>
            <ac:spMk id="3" creationId="{96D2945E-0AF2-44DB-8C60-49638A2A8487}"/>
          </ac:spMkLst>
        </pc:spChg>
        <pc:picChg chg="add mod">
          <ac:chgData name="claudia muñoz lisboa" userId="c1e5e39e53a5b8fe" providerId="LiveId" clId="{7933042F-9117-469F-AFAF-A2AB6008AB5D}" dt="2021-06-24T04:33:54.331" v="1765" actId="1076"/>
          <ac:picMkLst>
            <pc:docMk/>
            <pc:sldMk cId="3531501271" sldId="270"/>
            <ac:picMk id="4" creationId="{85C7FB70-2F92-4051-B394-2A8183E9836E}"/>
          </ac:picMkLst>
        </pc:picChg>
        <pc:picChg chg="add mod">
          <ac:chgData name="claudia muñoz lisboa" userId="c1e5e39e53a5b8fe" providerId="LiveId" clId="{7933042F-9117-469F-AFAF-A2AB6008AB5D}" dt="2021-06-24T04:33:52.959" v="1764" actId="1076"/>
          <ac:picMkLst>
            <pc:docMk/>
            <pc:sldMk cId="3531501271" sldId="270"/>
            <ac:picMk id="5" creationId="{3B2CC928-EAF9-4DFD-873A-584A82ED2421}"/>
          </ac:picMkLst>
        </pc:picChg>
        <pc:picChg chg="add mod">
          <ac:chgData name="claudia muñoz lisboa" userId="c1e5e39e53a5b8fe" providerId="LiveId" clId="{7933042F-9117-469F-AFAF-A2AB6008AB5D}" dt="2021-06-24T04:33:51.782" v="1763" actId="1076"/>
          <ac:picMkLst>
            <pc:docMk/>
            <pc:sldMk cId="3531501271" sldId="270"/>
            <ac:picMk id="6" creationId="{D76DABF8-D1B1-411F-8E7C-D8B4A52FF8B3}"/>
          </ac:picMkLst>
        </pc:picChg>
        <pc:picChg chg="add mod">
          <ac:chgData name="claudia muñoz lisboa" userId="c1e5e39e53a5b8fe" providerId="LiveId" clId="{7933042F-9117-469F-AFAF-A2AB6008AB5D}" dt="2021-06-24T04:33:55.432" v="1766" actId="1076"/>
          <ac:picMkLst>
            <pc:docMk/>
            <pc:sldMk cId="3531501271" sldId="270"/>
            <ac:picMk id="7" creationId="{354201B3-A1EA-433C-842E-B1F039AB4C9D}"/>
          </ac:picMkLst>
        </pc:picChg>
        <pc:picChg chg="add mod">
          <ac:chgData name="claudia muñoz lisboa" userId="c1e5e39e53a5b8fe" providerId="LiveId" clId="{7933042F-9117-469F-AFAF-A2AB6008AB5D}" dt="2021-06-24T04:33:47.444" v="1760" actId="1076"/>
          <ac:picMkLst>
            <pc:docMk/>
            <pc:sldMk cId="3531501271" sldId="270"/>
            <ac:picMk id="8" creationId="{8E3DC945-4765-4A21-90F1-2707C53B607C}"/>
          </ac:picMkLst>
        </pc:picChg>
        <pc:picChg chg="add mod">
          <ac:chgData name="claudia muñoz lisboa" userId="c1e5e39e53a5b8fe" providerId="LiveId" clId="{7933042F-9117-469F-AFAF-A2AB6008AB5D}" dt="2021-06-24T04:33:46.390" v="1759" actId="1076"/>
          <ac:picMkLst>
            <pc:docMk/>
            <pc:sldMk cId="3531501271" sldId="270"/>
            <ac:picMk id="9" creationId="{59E654A6-0186-405E-AF99-02830768F68D}"/>
          </ac:picMkLst>
        </pc:picChg>
        <pc:picChg chg="add mod">
          <ac:chgData name="claudia muñoz lisboa" userId="c1e5e39e53a5b8fe" providerId="LiveId" clId="{7933042F-9117-469F-AFAF-A2AB6008AB5D}" dt="2021-06-24T04:33:48.861" v="1761" actId="1076"/>
          <ac:picMkLst>
            <pc:docMk/>
            <pc:sldMk cId="3531501271" sldId="270"/>
            <ac:picMk id="10" creationId="{BFE6C8C4-31D9-4DC6-AEEE-9D52F72044CE}"/>
          </ac:picMkLst>
        </pc:picChg>
        <pc:picChg chg="add mod">
          <ac:chgData name="claudia muñoz lisboa" userId="c1e5e39e53a5b8fe" providerId="LiveId" clId="{7933042F-9117-469F-AFAF-A2AB6008AB5D}" dt="2021-06-24T04:33:50.368" v="1762" actId="1076"/>
          <ac:picMkLst>
            <pc:docMk/>
            <pc:sldMk cId="3531501271" sldId="270"/>
            <ac:picMk id="11" creationId="{1984C02A-DE56-4D1F-9231-DC260A30E390}"/>
          </ac:picMkLst>
        </pc:picChg>
        <pc:picChg chg="add mod">
          <ac:chgData name="claudia muñoz lisboa" userId="c1e5e39e53a5b8fe" providerId="LiveId" clId="{7933042F-9117-469F-AFAF-A2AB6008AB5D}" dt="2021-06-24T04:33:43.510" v="1757" actId="1076"/>
          <ac:picMkLst>
            <pc:docMk/>
            <pc:sldMk cId="3531501271" sldId="270"/>
            <ac:picMk id="12" creationId="{9A8FB9B4-A01C-4D29-84E2-81D66592E805}"/>
          </ac:picMkLst>
        </pc:picChg>
        <pc:picChg chg="add mod">
          <ac:chgData name="claudia muñoz lisboa" userId="c1e5e39e53a5b8fe" providerId="LiveId" clId="{7933042F-9117-469F-AFAF-A2AB6008AB5D}" dt="2021-06-24T04:33:45.099" v="1758" actId="1076"/>
          <ac:picMkLst>
            <pc:docMk/>
            <pc:sldMk cId="3531501271" sldId="270"/>
            <ac:picMk id="13" creationId="{E632C7D7-D72E-4237-BBCE-F07E0853B5A6}"/>
          </ac:picMkLst>
        </pc:picChg>
        <pc:picChg chg="add mod">
          <ac:chgData name="claudia muñoz lisboa" userId="c1e5e39e53a5b8fe" providerId="LiveId" clId="{7933042F-9117-469F-AFAF-A2AB6008AB5D}" dt="2021-06-24T04:33:42.366" v="1756" actId="1076"/>
          <ac:picMkLst>
            <pc:docMk/>
            <pc:sldMk cId="3531501271" sldId="270"/>
            <ac:picMk id="14" creationId="{D15846D5-77FD-448D-A61C-E74C79D8CED6}"/>
          </ac:picMkLst>
        </pc:picChg>
        <pc:picChg chg="add mod">
          <ac:chgData name="claudia muñoz lisboa" userId="c1e5e39e53a5b8fe" providerId="LiveId" clId="{7933042F-9117-469F-AFAF-A2AB6008AB5D}" dt="2021-06-24T04:33:40.693" v="1755" actId="1076"/>
          <ac:picMkLst>
            <pc:docMk/>
            <pc:sldMk cId="3531501271" sldId="270"/>
            <ac:picMk id="15" creationId="{6E4F233F-672D-47CB-9DC1-BE3EDCB04162}"/>
          </ac:picMkLst>
        </pc:picChg>
        <pc:picChg chg="add mod">
          <ac:chgData name="claudia muñoz lisboa" userId="c1e5e39e53a5b8fe" providerId="LiveId" clId="{7933042F-9117-469F-AFAF-A2AB6008AB5D}" dt="2021-06-24T04:34:22.686" v="1771" actId="1076"/>
          <ac:picMkLst>
            <pc:docMk/>
            <pc:sldMk cId="3531501271" sldId="270"/>
            <ac:picMk id="16" creationId="{62767D45-9EBE-471D-8321-E2010999B64D}"/>
          </ac:picMkLst>
        </pc:picChg>
        <pc:picChg chg="add mod">
          <ac:chgData name="claudia muñoz lisboa" userId="c1e5e39e53a5b8fe" providerId="LiveId" clId="{7933042F-9117-469F-AFAF-A2AB6008AB5D}" dt="2021-06-24T04:34:33.009" v="1776" actId="1076"/>
          <ac:picMkLst>
            <pc:docMk/>
            <pc:sldMk cId="3531501271" sldId="270"/>
            <ac:picMk id="17" creationId="{6DE414CA-8918-41D6-B327-3C817486005A}"/>
          </ac:picMkLst>
        </pc:picChg>
        <pc:picChg chg="add mod">
          <ac:chgData name="claudia muñoz lisboa" userId="c1e5e39e53a5b8fe" providerId="LiveId" clId="{7933042F-9117-469F-AFAF-A2AB6008AB5D}" dt="2021-06-24T04:34:30.976" v="1774" actId="1076"/>
          <ac:picMkLst>
            <pc:docMk/>
            <pc:sldMk cId="3531501271" sldId="270"/>
            <ac:picMk id="18" creationId="{A8B00F95-5E20-4A7A-AAFF-6B702C470D4A}"/>
          </ac:picMkLst>
        </pc:picChg>
        <pc:picChg chg="add mod">
          <ac:chgData name="claudia muñoz lisboa" userId="c1e5e39e53a5b8fe" providerId="LiveId" clId="{7933042F-9117-469F-AFAF-A2AB6008AB5D}" dt="2021-06-24T04:34:22.686" v="1771" actId="1076"/>
          <ac:picMkLst>
            <pc:docMk/>
            <pc:sldMk cId="3531501271" sldId="270"/>
            <ac:picMk id="19" creationId="{4D8568D5-44D6-4618-85CC-E2D79AF2B3EE}"/>
          </ac:picMkLst>
        </pc:picChg>
        <pc:picChg chg="add mod">
          <ac:chgData name="claudia muñoz lisboa" userId="c1e5e39e53a5b8fe" providerId="LiveId" clId="{7933042F-9117-469F-AFAF-A2AB6008AB5D}" dt="2021-06-24T04:34:22.686" v="1771" actId="1076"/>
          <ac:picMkLst>
            <pc:docMk/>
            <pc:sldMk cId="3531501271" sldId="270"/>
            <ac:picMk id="20" creationId="{F8B28D4F-FD2D-4F1C-BE64-6B7910354980}"/>
          </ac:picMkLst>
        </pc:picChg>
        <pc:picChg chg="add mod">
          <ac:chgData name="claudia muñoz lisboa" userId="c1e5e39e53a5b8fe" providerId="LiveId" clId="{7933042F-9117-469F-AFAF-A2AB6008AB5D}" dt="2021-06-24T04:34:22.686" v="1771" actId="1076"/>
          <ac:picMkLst>
            <pc:docMk/>
            <pc:sldMk cId="3531501271" sldId="270"/>
            <ac:picMk id="21" creationId="{7F61B0BD-F017-4A3D-9ED1-BF7258826C48}"/>
          </ac:picMkLst>
        </pc:picChg>
        <pc:picChg chg="add mod">
          <ac:chgData name="claudia muñoz lisboa" userId="c1e5e39e53a5b8fe" providerId="LiveId" clId="{7933042F-9117-469F-AFAF-A2AB6008AB5D}" dt="2021-06-24T04:34:31.969" v="1775" actId="1076"/>
          <ac:picMkLst>
            <pc:docMk/>
            <pc:sldMk cId="3531501271" sldId="270"/>
            <ac:picMk id="22" creationId="{6699E302-964C-48D8-A16C-3037D2C56BEB}"/>
          </ac:picMkLst>
        </pc:picChg>
        <pc:picChg chg="add mod">
          <ac:chgData name="claudia muñoz lisboa" userId="c1e5e39e53a5b8fe" providerId="LiveId" clId="{7933042F-9117-469F-AFAF-A2AB6008AB5D}" dt="2021-06-24T04:34:28.833" v="1772" actId="1076"/>
          <ac:picMkLst>
            <pc:docMk/>
            <pc:sldMk cId="3531501271" sldId="270"/>
            <ac:picMk id="23" creationId="{46631239-430A-4CC5-AE48-A8FFBE393207}"/>
          </ac:picMkLst>
        </pc:picChg>
        <pc:picChg chg="add mod">
          <ac:chgData name="claudia muñoz lisboa" userId="c1e5e39e53a5b8fe" providerId="LiveId" clId="{7933042F-9117-469F-AFAF-A2AB6008AB5D}" dt="2021-06-24T04:34:29.744" v="1773" actId="1076"/>
          <ac:picMkLst>
            <pc:docMk/>
            <pc:sldMk cId="3531501271" sldId="270"/>
            <ac:picMk id="24" creationId="{E87123E5-D4B7-428C-A66F-0E94B3E71400}"/>
          </ac:picMkLst>
        </pc:picChg>
      </pc:sldChg>
      <pc:sldChg chg="new del">
        <pc:chgData name="claudia muñoz lisboa" userId="c1e5e39e53a5b8fe" providerId="LiveId" clId="{7933042F-9117-469F-AFAF-A2AB6008AB5D}" dt="2021-06-24T04:16:48.495" v="1420" actId="47"/>
        <pc:sldMkLst>
          <pc:docMk/>
          <pc:sldMk cId="4266109393" sldId="270"/>
        </pc:sldMkLst>
      </pc:sldChg>
      <pc:sldChg chg="addSp modSp add mod modAnim">
        <pc:chgData name="claudia muñoz lisboa" userId="c1e5e39e53a5b8fe" providerId="LiveId" clId="{7933042F-9117-469F-AFAF-A2AB6008AB5D}" dt="2021-06-24T04:36:19.993" v="1821" actId="1076"/>
        <pc:sldMkLst>
          <pc:docMk/>
          <pc:sldMk cId="617999792" sldId="271"/>
        </pc:sldMkLst>
        <pc:spChg chg="add mod">
          <ac:chgData name="claudia muñoz lisboa" userId="c1e5e39e53a5b8fe" providerId="LiveId" clId="{7933042F-9117-469F-AFAF-A2AB6008AB5D}" dt="2021-06-24T04:34:48.020" v="1779" actId="1582"/>
          <ac:spMkLst>
            <pc:docMk/>
            <pc:sldMk cId="617999792" sldId="271"/>
            <ac:spMk id="2" creationId="{53C56B8F-00A4-4B61-ADF1-A2ABF20258B6}"/>
          </ac:spMkLst>
        </pc:spChg>
        <pc:spChg chg="add mod">
          <ac:chgData name="claudia muñoz lisboa" userId="c1e5e39e53a5b8fe" providerId="LiveId" clId="{7933042F-9117-469F-AFAF-A2AB6008AB5D}" dt="2021-06-24T04:35:00.059" v="1782" actId="1582"/>
          <ac:spMkLst>
            <pc:docMk/>
            <pc:sldMk cId="617999792" sldId="271"/>
            <ac:spMk id="3" creationId="{12913BDF-16F8-44F2-9B95-BFAB2FA289A2}"/>
          </ac:spMkLst>
        </pc:spChg>
        <pc:picChg chg="add mod">
          <ac:chgData name="claudia muñoz lisboa" userId="c1e5e39e53a5b8fe" providerId="LiveId" clId="{7933042F-9117-469F-AFAF-A2AB6008AB5D}" dt="2021-06-24T04:35:16.247" v="1785" actId="14100"/>
          <ac:picMkLst>
            <pc:docMk/>
            <pc:sldMk cId="617999792" sldId="271"/>
            <ac:picMk id="4" creationId="{A2D4857B-1B66-4653-A737-ED64F2C89B73}"/>
          </ac:picMkLst>
        </pc:picChg>
        <pc:picChg chg="add mod">
          <ac:chgData name="claudia muñoz lisboa" userId="c1e5e39e53a5b8fe" providerId="LiveId" clId="{7933042F-9117-469F-AFAF-A2AB6008AB5D}" dt="2021-06-24T04:35:27.296" v="1795" actId="1076"/>
          <ac:picMkLst>
            <pc:docMk/>
            <pc:sldMk cId="617999792" sldId="271"/>
            <ac:picMk id="5" creationId="{EC4F25FD-5C98-4536-B912-A22316A32D0D}"/>
          </ac:picMkLst>
        </pc:picChg>
        <pc:picChg chg="add mod">
          <ac:chgData name="claudia muñoz lisboa" userId="c1e5e39e53a5b8fe" providerId="LiveId" clId="{7933042F-9117-469F-AFAF-A2AB6008AB5D}" dt="2021-06-24T04:35:40.615" v="1803" actId="1076"/>
          <ac:picMkLst>
            <pc:docMk/>
            <pc:sldMk cId="617999792" sldId="271"/>
            <ac:picMk id="6" creationId="{E021EEC6-525C-4819-A60C-F9C6BBF1F475}"/>
          </ac:picMkLst>
        </pc:picChg>
        <pc:picChg chg="add mod">
          <ac:chgData name="claudia muñoz lisboa" userId="c1e5e39e53a5b8fe" providerId="LiveId" clId="{7933042F-9117-469F-AFAF-A2AB6008AB5D}" dt="2021-06-24T04:35:25.112" v="1793" actId="1076"/>
          <ac:picMkLst>
            <pc:docMk/>
            <pc:sldMk cId="617999792" sldId="271"/>
            <ac:picMk id="7" creationId="{2A3FE48F-F21E-44BC-8C85-8990E688CE19}"/>
          </ac:picMkLst>
        </pc:picChg>
        <pc:picChg chg="add mod">
          <ac:chgData name="claudia muñoz lisboa" userId="c1e5e39e53a5b8fe" providerId="LiveId" clId="{7933042F-9117-469F-AFAF-A2AB6008AB5D}" dt="2021-06-24T04:35:23.808" v="1792" actId="1076"/>
          <ac:picMkLst>
            <pc:docMk/>
            <pc:sldMk cId="617999792" sldId="271"/>
            <ac:picMk id="8" creationId="{5E6C9BE0-E5F1-4DA3-9B9A-4BB43DDD5C8F}"/>
          </ac:picMkLst>
        </pc:picChg>
        <pc:picChg chg="add mod">
          <ac:chgData name="claudia muñoz lisboa" userId="c1e5e39e53a5b8fe" providerId="LiveId" clId="{7933042F-9117-469F-AFAF-A2AB6008AB5D}" dt="2021-06-24T04:35:22.018" v="1791" actId="1076"/>
          <ac:picMkLst>
            <pc:docMk/>
            <pc:sldMk cId="617999792" sldId="271"/>
            <ac:picMk id="9" creationId="{3C50F6F0-88CD-4877-9D37-A6A2BB69C95A}"/>
          </ac:picMkLst>
        </pc:picChg>
        <pc:picChg chg="add mod">
          <ac:chgData name="claudia muñoz lisboa" userId="c1e5e39e53a5b8fe" providerId="LiveId" clId="{7933042F-9117-469F-AFAF-A2AB6008AB5D}" dt="2021-06-24T04:35:39.840" v="1802" actId="571"/>
          <ac:picMkLst>
            <pc:docMk/>
            <pc:sldMk cId="617999792" sldId="271"/>
            <ac:picMk id="10" creationId="{A1FBE7EA-2FBD-43F3-8376-4376D510EBD6}"/>
          </ac:picMkLst>
        </pc:picChg>
        <pc:picChg chg="add mod">
          <ac:chgData name="claudia muñoz lisboa" userId="c1e5e39e53a5b8fe" providerId="LiveId" clId="{7933042F-9117-469F-AFAF-A2AB6008AB5D}" dt="2021-06-24T04:35:39.840" v="1802" actId="571"/>
          <ac:picMkLst>
            <pc:docMk/>
            <pc:sldMk cId="617999792" sldId="271"/>
            <ac:picMk id="11" creationId="{19D4DBF8-F43A-4898-95ED-23BB27C0FF1D}"/>
          </ac:picMkLst>
        </pc:picChg>
        <pc:picChg chg="add mod">
          <ac:chgData name="claudia muñoz lisboa" userId="c1e5e39e53a5b8fe" providerId="LiveId" clId="{7933042F-9117-469F-AFAF-A2AB6008AB5D}" dt="2021-06-24T04:35:39.840" v="1802" actId="571"/>
          <ac:picMkLst>
            <pc:docMk/>
            <pc:sldMk cId="617999792" sldId="271"/>
            <ac:picMk id="12" creationId="{CB082AF5-7A86-42FC-BAB2-C94FFD7735C5}"/>
          </ac:picMkLst>
        </pc:picChg>
        <pc:picChg chg="add mod">
          <ac:chgData name="claudia muñoz lisboa" userId="c1e5e39e53a5b8fe" providerId="LiveId" clId="{7933042F-9117-469F-AFAF-A2AB6008AB5D}" dt="2021-06-24T04:35:39.840" v="1802" actId="571"/>
          <ac:picMkLst>
            <pc:docMk/>
            <pc:sldMk cId="617999792" sldId="271"/>
            <ac:picMk id="13" creationId="{95DE41AF-068C-4460-9EFA-03053025DBA9}"/>
          </ac:picMkLst>
        </pc:picChg>
        <pc:picChg chg="add mod">
          <ac:chgData name="claudia muñoz lisboa" userId="c1e5e39e53a5b8fe" providerId="LiveId" clId="{7933042F-9117-469F-AFAF-A2AB6008AB5D}" dt="2021-06-24T04:35:39.840" v="1802" actId="571"/>
          <ac:picMkLst>
            <pc:docMk/>
            <pc:sldMk cId="617999792" sldId="271"/>
            <ac:picMk id="14" creationId="{CAD4B60E-7B6F-4D87-B2DF-DCA9BFAF2E05}"/>
          </ac:picMkLst>
        </pc:picChg>
        <pc:picChg chg="add mod">
          <ac:chgData name="claudia muñoz lisboa" userId="c1e5e39e53a5b8fe" providerId="LiveId" clId="{7933042F-9117-469F-AFAF-A2AB6008AB5D}" dt="2021-06-24T04:36:11.314" v="1816" actId="1076"/>
          <ac:picMkLst>
            <pc:docMk/>
            <pc:sldMk cId="617999792" sldId="271"/>
            <ac:picMk id="15" creationId="{AA0D88FA-EFB6-4261-BD4D-98B48A84AC7D}"/>
          </ac:picMkLst>
        </pc:picChg>
        <pc:picChg chg="add mod">
          <ac:chgData name="claudia muñoz lisboa" userId="c1e5e39e53a5b8fe" providerId="LiveId" clId="{7933042F-9117-469F-AFAF-A2AB6008AB5D}" dt="2021-06-24T04:35:59.653" v="1809" actId="1076"/>
          <ac:picMkLst>
            <pc:docMk/>
            <pc:sldMk cId="617999792" sldId="271"/>
            <ac:picMk id="16" creationId="{1FFBE235-CCED-408B-9F21-7AFA87F49B21}"/>
          </ac:picMkLst>
        </pc:picChg>
        <pc:picChg chg="add mod">
          <ac:chgData name="claudia muñoz lisboa" userId="c1e5e39e53a5b8fe" providerId="LiveId" clId="{7933042F-9117-469F-AFAF-A2AB6008AB5D}" dt="2021-06-24T04:36:03.575" v="1811" actId="1076"/>
          <ac:picMkLst>
            <pc:docMk/>
            <pc:sldMk cId="617999792" sldId="271"/>
            <ac:picMk id="17" creationId="{61B6246E-6A9B-44A4-B43C-F754075AF3F8}"/>
          </ac:picMkLst>
        </pc:picChg>
        <pc:picChg chg="add mod">
          <ac:chgData name="claudia muñoz lisboa" userId="c1e5e39e53a5b8fe" providerId="LiveId" clId="{7933042F-9117-469F-AFAF-A2AB6008AB5D}" dt="2021-06-24T04:36:07.007" v="1813" actId="1076"/>
          <ac:picMkLst>
            <pc:docMk/>
            <pc:sldMk cId="617999792" sldId="271"/>
            <ac:picMk id="18" creationId="{8CAC05B2-8D38-4E2D-B966-18545A9AEB1D}"/>
          </ac:picMkLst>
        </pc:picChg>
        <pc:picChg chg="add mod">
          <ac:chgData name="claudia muñoz lisboa" userId="c1e5e39e53a5b8fe" providerId="LiveId" clId="{7933042F-9117-469F-AFAF-A2AB6008AB5D}" dt="2021-06-24T04:35:56.368" v="1807" actId="1076"/>
          <ac:picMkLst>
            <pc:docMk/>
            <pc:sldMk cId="617999792" sldId="271"/>
            <ac:picMk id="19" creationId="{1C52CAC3-C11B-4735-8400-B3A091C7D886}"/>
          </ac:picMkLst>
        </pc:picChg>
        <pc:picChg chg="add mod">
          <ac:chgData name="claudia muñoz lisboa" userId="c1e5e39e53a5b8fe" providerId="LiveId" clId="{7933042F-9117-469F-AFAF-A2AB6008AB5D}" dt="2021-06-24T04:36:17.527" v="1820" actId="1076"/>
          <ac:picMkLst>
            <pc:docMk/>
            <pc:sldMk cId="617999792" sldId="271"/>
            <ac:picMk id="20" creationId="{01142F4B-CB54-4045-81CF-E4F98E5B0974}"/>
          </ac:picMkLst>
        </pc:picChg>
        <pc:picChg chg="add mod">
          <ac:chgData name="claudia muñoz lisboa" userId="c1e5e39e53a5b8fe" providerId="LiveId" clId="{7933042F-9117-469F-AFAF-A2AB6008AB5D}" dt="2021-06-24T04:36:14.668" v="1818" actId="1076"/>
          <ac:picMkLst>
            <pc:docMk/>
            <pc:sldMk cId="617999792" sldId="271"/>
            <ac:picMk id="21" creationId="{56C8C35E-A7FB-41DB-8E59-37182E3E8587}"/>
          </ac:picMkLst>
        </pc:picChg>
        <pc:picChg chg="add mod">
          <ac:chgData name="claudia muñoz lisboa" userId="c1e5e39e53a5b8fe" providerId="LiveId" clId="{7933042F-9117-469F-AFAF-A2AB6008AB5D}" dt="2021-06-24T04:35:58.364" v="1808" actId="1076"/>
          <ac:picMkLst>
            <pc:docMk/>
            <pc:sldMk cId="617999792" sldId="271"/>
            <ac:picMk id="22" creationId="{F90CBDC7-4BDB-4ABD-AC89-F0E7B005F349}"/>
          </ac:picMkLst>
        </pc:picChg>
        <pc:picChg chg="add mod">
          <ac:chgData name="claudia muñoz lisboa" userId="c1e5e39e53a5b8fe" providerId="LiveId" clId="{7933042F-9117-469F-AFAF-A2AB6008AB5D}" dt="2021-06-24T04:36:16.181" v="1819" actId="1076"/>
          <ac:picMkLst>
            <pc:docMk/>
            <pc:sldMk cId="617999792" sldId="271"/>
            <ac:picMk id="23" creationId="{1ADC08B7-AC87-4918-9082-5FDFA300EA2A}"/>
          </ac:picMkLst>
        </pc:picChg>
        <pc:picChg chg="add mod">
          <ac:chgData name="claudia muñoz lisboa" userId="c1e5e39e53a5b8fe" providerId="LiveId" clId="{7933042F-9117-469F-AFAF-A2AB6008AB5D}" dt="2021-06-24T04:36:05.295" v="1812" actId="1076"/>
          <ac:picMkLst>
            <pc:docMk/>
            <pc:sldMk cId="617999792" sldId="271"/>
            <ac:picMk id="24" creationId="{C4BD9C86-5D65-4879-91C4-C2019CEC8387}"/>
          </ac:picMkLst>
        </pc:picChg>
        <pc:picChg chg="add mod">
          <ac:chgData name="claudia muñoz lisboa" userId="c1e5e39e53a5b8fe" providerId="LiveId" clId="{7933042F-9117-469F-AFAF-A2AB6008AB5D}" dt="2021-06-24T04:36:19.993" v="1821" actId="1076"/>
          <ac:picMkLst>
            <pc:docMk/>
            <pc:sldMk cId="617999792" sldId="271"/>
            <ac:picMk id="25" creationId="{72388A59-7A1F-4048-A397-66F1E20D53CB}"/>
          </ac:picMkLst>
        </pc:picChg>
        <pc:picChg chg="add mod">
          <ac:chgData name="claudia muñoz lisboa" userId="c1e5e39e53a5b8fe" providerId="LiveId" clId="{7933042F-9117-469F-AFAF-A2AB6008AB5D}" dt="2021-06-24T04:35:48.484" v="1806" actId="1076"/>
          <ac:picMkLst>
            <pc:docMk/>
            <pc:sldMk cId="617999792" sldId="271"/>
            <ac:picMk id="26" creationId="{5BBB31EA-985B-47DA-9765-A31DF64A4D22}"/>
          </ac:picMkLst>
        </pc:picChg>
      </pc:sldChg>
      <pc:sldChg chg="new del">
        <pc:chgData name="claudia muñoz lisboa" userId="c1e5e39e53a5b8fe" providerId="LiveId" clId="{7933042F-9117-469F-AFAF-A2AB6008AB5D}" dt="2021-06-24T04:16:48.139" v="1419" actId="47"/>
        <pc:sldMkLst>
          <pc:docMk/>
          <pc:sldMk cId="2358245450" sldId="271"/>
        </pc:sldMkLst>
      </pc:sldChg>
      <pc:sldChg chg="addSp delSp modSp new mod setBg modAnim">
        <pc:chgData name="claudia muñoz lisboa" userId="c1e5e39e53a5b8fe" providerId="LiveId" clId="{7933042F-9117-469F-AFAF-A2AB6008AB5D}" dt="2021-06-24T04:27:48.604" v="1661" actId="1076"/>
        <pc:sldMkLst>
          <pc:docMk/>
          <pc:sldMk cId="2633621306" sldId="272"/>
        </pc:sldMkLst>
        <pc:spChg chg="add del">
          <ac:chgData name="claudia muñoz lisboa" userId="c1e5e39e53a5b8fe" providerId="LiveId" clId="{7933042F-9117-469F-AFAF-A2AB6008AB5D}" dt="2021-06-24T04:27:40.120" v="1657" actId="26606"/>
          <ac:spMkLst>
            <pc:docMk/>
            <pc:sldMk cId="2633621306" sldId="272"/>
            <ac:spMk id="7" creationId="{42A4FC2C-047E-45A5-965D-8E1E3BF09BC6}"/>
          </ac:spMkLst>
        </pc:spChg>
        <pc:picChg chg="add mod">
          <ac:chgData name="claudia muñoz lisboa" userId="c1e5e39e53a5b8fe" providerId="LiveId" clId="{7933042F-9117-469F-AFAF-A2AB6008AB5D}" dt="2021-06-24T04:27:48.604" v="1661" actId="1076"/>
          <ac:picMkLst>
            <pc:docMk/>
            <pc:sldMk cId="2633621306" sldId="272"/>
            <ac:picMk id="2" creationId="{0A5096C5-A012-4EAF-8097-15DDD5239308}"/>
          </ac:picMkLst>
        </pc:picChg>
      </pc:sldChg>
      <pc:sldChg chg="addSp modSp new del mod modAnim">
        <pc:chgData name="claudia muñoz lisboa" userId="c1e5e39e53a5b8fe" providerId="LiveId" clId="{7933042F-9117-469F-AFAF-A2AB6008AB5D}" dt="2021-06-24T15:32:55.623" v="1848" actId="47"/>
        <pc:sldMkLst>
          <pc:docMk/>
          <pc:sldMk cId="3943337837" sldId="273"/>
        </pc:sldMkLst>
        <pc:spChg chg="add mod">
          <ac:chgData name="claudia muñoz lisboa" userId="c1e5e39e53a5b8fe" providerId="LiveId" clId="{7933042F-9117-469F-AFAF-A2AB6008AB5D}" dt="2021-06-24T04:36:49.986" v="1824" actId="208"/>
          <ac:spMkLst>
            <pc:docMk/>
            <pc:sldMk cId="3943337837" sldId="273"/>
            <ac:spMk id="2" creationId="{5D7D015A-7CD7-4C41-8BD9-F025E6D0E836}"/>
          </ac:spMkLst>
        </pc:spChg>
        <pc:spChg chg="add mod">
          <ac:chgData name="claudia muñoz lisboa" userId="c1e5e39e53a5b8fe" providerId="LiveId" clId="{7933042F-9117-469F-AFAF-A2AB6008AB5D}" dt="2021-06-24T04:36:59.142" v="1828" actId="208"/>
          <ac:spMkLst>
            <pc:docMk/>
            <pc:sldMk cId="3943337837" sldId="273"/>
            <ac:spMk id="3" creationId="{671AF2A2-DAD0-4FDC-9E8A-08F8D59EF21F}"/>
          </ac:spMkLst>
        </pc:spChg>
        <pc:picChg chg="add mod">
          <ac:chgData name="claudia muñoz lisboa" userId="c1e5e39e53a5b8fe" providerId="LiveId" clId="{7933042F-9117-469F-AFAF-A2AB6008AB5D}" dt="2021-06-24T04:37:35.077" v="1839" actId="1076"/>
          <ac:picMkLst>
            <pc:docMk/>
            <pc:sldMk cId="3943337837" sldId="273"/>
            <ac:picMk id="4" creationId="{F1206D65-0057-4BD1-9179-1CD328735D8E}"/>
          </ac:picMkLst>
        </pc:picChg>
        <pc:picChg chg="add mod">
          <ac:chgData name="claudia muñoz lisboa" userId="c1e5e39e53a5b8fe" providerId="LiveId" clId="{7933042F-9117-469F-AFAF-A2AB6008AB5D}" dt="2021-06-24T04:37:33.944" v="1838" actId="1076"/>
          <ac:picMkLst>
            <pc:docMk/>
            <pc:sldMk cId="3943337837" sldId="273"/>
            <ac:picMk id="5" creationId="{3167DD45-BC3E-41B8-833F-DF34492C6D25}"/>
          </ac:picMkLst>
        </pc:picChg>
        <pc:picChg chg="add mod">
          <ac:chgData name="claudia muñoz lisboa" userId="c1e5e39e53a5b8fe" providerId="LiveId" clId="{7933042F-9117-469F-AFAF-A2AB6008AB5D}" dt="2021-06-24T04:37:38.660" v="1841" actId="1076"/>
          <ac:picMkLst>
            <pc:docMk/>
            <pc:sldMk cId="3943337837" sldId="273"/>
            <ac:picMk id="6" creationId="{76506D87-ED33-4BCC-9729-DEC91C0420F3}"/>
          </ac:picMkLst>
        </pc:picChg>
        <pc:picChg chg="add mod">
          <ac:chgData name="claudia muñoz lisboa" userId="c1e5e39e53a5b8fe" providerId="LiveId" clId="{7933042F-9117-469F-AFAF-A2AB6008AB5D}" dt="2021-06-24T04:37:32.516" v="1837" actId="1076"/>
          <ac:picMkLst>
            <pc:docMk/>
            <pc:sldMk cId="3943337837" sldId="273"/>
            <ac:picMk id="7" creationId="{51EAC977-D46F-42CA-A3BD-E1B95D781986}"/>
          </ac:picMkLst>
        </pc:picChg>
        <pc:picChg chg="add mod">
          <ac:chgData name="claudia muñoz lisboa" userId="c1e5e39e53a5b8fe" providerId="LiveId" clId="{7933042F-9117-469F-AFAF-A2AB6008AB5D}" dt="2021-06-24T04:37:37.518" v="1840" actId="1076"/>
          <ac:picMkLst>
            <pc:docMk/>
            <pc:sldMk cId="3943337837" sldId="273"/>
            <ac:picMk id="8" creationId="{9CF2D649-AD74-409D-891B-9C08B717C212}"/>
          </ac:picMkLst>
        </pc:picChg>
        <pc:picChg chg="add mod">
          <ac:chgData name="claudia muñoz lisboa" userId="c1e5e39e53a5b8fe" providerId="LiveId" clId="{7933042F-9117-469F-AFAF-A2AB6008AB5D}" dt="2021-06-24T04:37:31.739" v="1836" actId="1076"/>
          <ac:picMkLst>
            <pc:docMk/>
            <pc:sldMk cId="3943337837" sldId="273"/>
            <ac:picMk id="9" creationId="{B3C3433B-B84C-4B83-A893-00056C0AE03C}"/>
          </ac:picMkLst>
        </pc:picChg>
        <pc:picChg chg="add mod">
          <ac:chgData name="claudia muñoz lisboa" userId="c1e5e39e53a5b8fe" providerId="LiveId" clId="{7933042F-9117-469F-AFAF-A2AB6008AB5D}" dt="2021-06-24T04:37:29.332" v="1834" actId="1076"/>
          <ac:picMkLst>
            <pc:docMk/>
            <pc:sldMk cId="3943337837" sldId="273"/>
            <ac:picMk id="10" creationId="{BB0C7125-81AB-4856-AACE-4DA6CF0D0BF0}"/>
          </ac:picMkLst>
        </pc:picChg>
        <pc:picChg chg="add mod">
          <ac:chgData name="claudia muñoz lisboa" userId="c1e5e39e53a5b8fe" providerId="LiveId" clId="{7933042F-9117-469F-AFAF-A2AB6008AB5D}" dt="2021-06-24T04:37:28.528" v="1833" actId="1076"/>
          <ac:picMkLst>
            <pc:docMk/>
            <pc:sldMk cId="3943337837" sldId="273"/>
            <ac:picMk id="11" creationId="{E8AF88AE-557E-46D7-AB9B-45F80F198B43}"/>
          </ac:picMkLst>
        </pc:picChg>
        <pc:picChg chg="add mod">
          <ac:chgData name="claudia muñoz lisboa" userId="c1e5e39e53a5b8fe" providerId="LiveId" clId="{7933042F-9117-469F-AFAF-A2AB6008AB5D}" dt="2021-06-24T04:37:27.129" v="1832" actId="1076"/>
          <ac:picMkLst>
            <pc:docMk/>
            <pc:sldMk cId="3943337837" sldId="273"/>
            <ac:picMk id="12" creationId="{235FBBDA-DF5D-4B5E-BBC3-41242C66A612}"/>
          </ac:picMkLst>
        </pc:picChg>
        <pc:picChg chg="add mod">
          <ac:chgData name="claudia muñoz lisboa" userId="c1e5e39e53a5b8fe" providerId="LiveId" clId="{7933042F-9117-469F-AFAF-A2AB6008AB5D}" dt="2021-06-24T04:37:49.652" v="1846" actId="1076"/>
          <ac:picMkLst>
            <pc:docMk/>
            <pc:sldMk cId="3943337837" sldId="273"/>
            <ac:picMk id="13" creationId="{6BBDEFAD-6ABD-42EC-82B0-EC88090E0B31}"/>
          </ac:picMkLst>
        </pc:picChg>
        <pc:picChg chg="add mod">
          <ac:chgData name="claudia muñoz lisboa" userId="c1e5e39e53a5b8fe" providerId="LiveId" clId="{7933042F-9117-469F-AFAF-A2AB6008AB5D}" dt="2021-06-24T04:37:48.019" v="1844" actId="1076"/>
          <ac:picMkLst>
            <pc:docMk/>
            <pc:sldMk cId="3943337837" sldId="273"/>
            <ac:picMk id="14" creationId="{4FF83069-7223-4E95-A12C-3CE0ADF2F214}"/>
          </ac:picMkLst>
        </pc:picChg>
        <pc:picChg chg="add mod">
          <ac:chgData name="claudia muñoz lisboa" userId="c1e5e39e53a5b8fe" providerId="LiveId" clId="{7933042F-9117-469F-AFAF-A2AB6008AB5D}" dt="2021-06-24T04:37:48.919" v="1845" actId="1076"/>
          <ac:picMkLst>
            <pc:docMk/>
            <pc:sldMk cId="3943337837" sldId="273"/>
            <ac:picMk id="15" creationId="{C70D490F-0400-4E7E-8EEA-0CA198E5C423}"/>
          </ac:picMkLst>
        </pc:picChg>
        <pc:picChg chg="add mod">
          <ac:chgData name="claudia muñoz lisboa" userId="c1e5e39e53a5b8fe" providerId="LiveId" clId="{7933042F-9117-469F-AFAF-A2AB6008AB5D}" dt="2021-06-24T04:37:51.348" v="1847" actId="1076"/>
          <ac:picMkLst>
            <pc:docMk/>
            <pc:sldMk cId="3943337837" sldId="273"/>
            <ac:picMk id="16" creationId="{2E425195-0E54-44BE-8D2F-FADE0129428A}"/>
          </ac:picMkLst>
        </pc:picChg>
        <pc:picChg chg="add mod">
          <ac:chgData name="claudia muñoz lisboa" userId="c1e5e39e53a5b8fe" providerId="LiveId" clId="{7933042F-9117-469F-AFAF-A2AB6008AB5D}" dt="2021-06-24T04:37:46.203" v="1843" actId="1076"/>
          <ac:picMkLst>
            <pc:docMk/>
            <pc:sldMk cId="3943337837" sldId="273"/>
            <ac:picMk id="17" creationId="{1705A841-3F5F-477C-988E-F1EFD50D35C0}"/>
          </ac:picMkLst>
        </pc:picChg>
      </pc:sldChg>
      <pc:sldMasterChg chg="setBg modSldLayout">
        <pc:chgData name="claudia muñoz lisboa" userId="c1e5e39e53a5b8fe" providerId="LiveId" clId="{7933042F-9117-469F-AFAF-A2AB6008AB5D}" dt="2021-06-23T03:47:28.842" v="396"/>
        <pc:sldMasterMkLst>
          <pc:docMk/>
          <pc:sldMasterMk cId="2059501945" sldId="2147483648"/>
        </pc:sldMasterMkLst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984882478" sldId="2147483649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3938451375" sldId="2147483650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621627385" sldId="2147483651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3783191475" sldId="2147483652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1141683538" sldId="2147483653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3656953327" sldId="2147483654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2680474352" sldId="2147483655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522105561" sldId="2147483656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1171729168" sldId="2147483657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999917971" sldId="2147483658"/>
          </pc:sldLayoutMkLst>
        </pc:sldLayoutChg>
        <pc:sldLayoutChg chg="setBg">
          <pc:chgData name="claudia muñoz lisboa" userId="c1e5e39e53a5b8fe" providerId="LiveId" clId="{7933042F-9117-469F-AFAF-A2AB6008AB5D}" dt="2021-06-23T03:47:28.842" v="396"/>
          <pc:sldLayoutMkLst>
            <pc:docMk/>
            <pc:sldMasterMk cId="2059501945" sldId="2147483648"/>
            <pc:sldLayoutMk cId="2765793442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5000C-A5BB-4FFE-876B-2D077ABFBA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D69DB20-689E-4B1D-98D5-1830FF6DD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5134B5-8B4B-4BB4-BBD5-B18D6AAF4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2FD831-8E83-4A2A-846C-E8ACE2D56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2A7B19-794A-4A70-91FB-EB81D7D7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88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5692B9-AEBA-484C-8DFB-329C05560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5F9E2E1-8EA7-425F-94B2-D58883973E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D92A5B-4600-4008-A88A-53F2EA1AC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07DBF8-4B3B-46EB-B8A2-F7D0E0BAC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707341-A750-497D-B342-572A05330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9917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A94AEC5-F2E9-4F53-923F-9C9284B959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BE293A9-506C-469A-A7A3-650DA6E896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915D1D-934F-4F4D-A9B4-56F7A4FF2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108008-26E5-4475-9369-AD73479C9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5E58F9-FC5B-4DE9-B492-6DA13A26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579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3E65F4-AA71-42DA-A964-DFE2C9342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DC8A32E-7535-4E5B-BFE3-EB2A0433E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3408BAA-F3F7-47AC-A6BB-080D017C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970F032-F715-4DAF-BA91-C531BD6EC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E73453-387E-42AC-AFC6-BD4866D26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8451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9E1367-5990-4625-B421-20414F3D3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70EAC5F-53AD-42B7-8A45-6FCAA5A21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F54AB5-4BB4-4FBD-A0C8-2143532CB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3B33B4-9837-4DA7-A6B9-3E7F67D2E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7258A0-40B3-46C2-B36E-1146033C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162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CDDE09-4A24-4536-9545-9A2F88C78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E3D6F3-E38A-44E7-8BE1-351754B461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945AC0D-0435-427A-80A7-F4CD69F85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009DEA9-B6E4-4710-978C-30B108B8E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F13F23-4597-4796-97A6-9B9A05700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ADEEEC-22A7-4597-8601-E527FB5F9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3191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7C6611-8BBA-4053-B385-08E4DD603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C623C6-5460-4EE6-9DE2-C91F823BE8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9C60C38-4D3E-42FB-8705-42E373A95B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A79C051-BA47-4D22-8EE4-2CDFE4FD83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C94D743-AE55-4F73-A692-356AE46E9E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EA02255-BE2B-4863-A113-EC2979E82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C7BDFE1-CA81-4B62-A141-420ADB0F3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C87A7D5-6ED8-4225-9112-D30D0AAC5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168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BD5F7B-0A5A-4237-BA68-B49E18E2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5150469-D05D-470B-9196-0497C1C01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82A09EB-9CBE-419F-8356-FB7B846B5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FD4DBA1-14A0-4EF4-AC61-28B3EDF41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695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878FBB0-5A57-4E05-ABEC-78A437EEB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7528AF-16F0-424F-A5B8-771F8C598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9ADB4BD-0A4A-4B58-B798-53B866C4C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0474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B8FB2E-467A-4091-9CA0-E5E14E0A2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7ED714-2EB7-48E2-B503-EC48CD8A5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E3C7E11-9497-4327-A25D-3E76EE7CC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BE38089-E22E-470D-880E-AD9B71211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D646319-C4EE-4683-8B78-2228B9F99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23F3EF7-397E-4E01-B0A9-D0732B2AB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210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CAF1B0-DEA1-4E96-85D1-53A57A99C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BFFACBE-B8C1-4DA1-BC15-CF6C3E55D1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B313EB-40B9-429D-8E93-E3EBD7B12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27F8C2-AE58-452A-A440-602FFB4F1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A04102-B7BB-4B6C-8D71-42436CC23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B0A8F7-067B-4AC5-91CB-9B0143184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1729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t="-6000" r="-2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5AB651-B955-4F1E-9ACD-927ABF0C4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F40CDAB-3534-4EAF-84A7-1A3AD7D1B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1DDF26-75C7-4ACC-A9F7-3F270FCF2E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B6C99-0233-4EEA-9221-78EC313119C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DF8993-2FFE-4602-923B-FE5BF49181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E48176-ECB1-4E42-83B0-6B6DF841A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A42CB-E1C7-4BBB-99D0-39961784A36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9501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4.png"/><Relationship Id="rId7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png"/><Relationship Id="rId7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5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.png"/><Relationship Id="rId7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2627CDEF-BC1A-4046-8B59-DFA5CFBA97B7}"/>
              </a:ext>
            </a:extLst>
          </p:cNvPr>
          <p:cNvSpPr/>
          <p:nvPr/>
        </p:nvSpPr>
        <p:spPr>
          <a:xfrm>
            <a:off x="2124770" y="1671935"/>
            <a:ext cx="695555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¿Cuántos hay?</a:t>
            </a:r>
            <a:endParaRPr lang="es-CL" sz="8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25B9848-F72C-45D9-9F5C-C0B5B1ADA9EF}"/>
              </a:ext>
            </a:extLst>
          </p:cNvPr>
          <p:cNvSpPr/>
          <p:nvPr/>
        </p:nvSpPr>
        <p:spPr>
          <a:xfrm>
            <a:off x="1588084" y="3185518"/>
            <a:ext cx="749224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Contemos del 1 al 20</a:t>
            </a:r>
            <a:endParaRPr lang="es-CL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Imagen 3" descr="Imagen que contiene Icono&#10;&#10;Descripción generada automáticamente">
            <a:extLst>
              <a:ext uri="{FF2B5EF4-FFF2-40B4-BE49-F238E27FC236}">
                <a16:creationId xmlns:a16="http://schemas.microsoft.com/office/drawing/2014/main" id="{72437388-A75D-4F43-866D-6F8EB3A9F82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050" y="2659959"/>
            <a:ext cx="3790950" cy="3790950"/>
          </a:xfrm>
          <a:prstGeom prst="rect">
            <a:avLst/>
          </a:prstGeom>
        </p:spPr>
      </p:pic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F73F7969-B140-4033-9A9F-25E86D4102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44" y="464610"/>
            <a:ext cx="1683026" cy="56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549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EFCE76FC-6CE0-4F49-A46F-A58B1765248B}"/>
              </a:ext>
            </a:extLst>
          </p:cNvPr>
          <p:cNvSpPr/>
          <p:nvPr/>
        </p:nvSpPr>
        <p:spPr>
          <a:xfrm>
            <a:off x="749301" y="1066800"/>
            <a:ext cx="5219700" cy="4724400"/>
          </a:xfrm>
          <a:prstGeom prst="flowChartConnector">
            <a:avLst/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C0C72B9D-46C5-4961-9A01-CDA857816A8B}"/>
              </a:ext>
            </a:extLst>
          </p:cNvPr>
          <p:cNvSpPr/>
          <p:nvPr/>
        </p:nvSpPr>
        <p:spPr>
          <a:xfrm>
            <a:off x="6096000" y="952500"/>
            <a:ext cx="5219700" cy="4724400"/>
          </a:xfrm>
          <a:prstGeom prst="flowChartConnector">
            <a:avLst/>
          </a:prstGeom>
          <a:solidFill>
            <a:schemeClr val="bg1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4" descr="🐷 Cara De Cerdo Emoji">
            <a:extLst>
              <a:ext uri="{FF2B5EF4-FFF2-40B4-BE49-F238E27FC236}">
                <a16:creationId xmlns:a16="http://schemas.microsoft.com/office/drawing/2014/main" id="{EC590567-4D9F-4DFC-8858-1B28C6D5A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123" y="1250545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🐷 Cara De Cerdo Emoji">
            <a:extLst>
              <a:ext uri="{FF2B5EF4-FFF2-40B4-BE49-F238E27FC236}">
                <a16:creationId xmlns:a16="http://schemas.microsoft.com/office/drawing/2014/main" id="{E2ABD861-AAFE-4046-8217-0726F28E2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827" y="1901641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🐷 Cara De Cerdo Emoji">
            <a:extLst>
              <a:ext uri="{FF2B5EF4-FFF2-40B4-BE49-F238E27FC236}">
                <a16:creationId xmlns:a16="http://schemas.microsoft.com/office/drawing/2014/main" id="{68EED3C0-F9F5-4789-9421-198B749E9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808" y="2674066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🐷 Cara De Cerdo Emoji">
            <a:extLst>
              <a:ext uri="{FF2B5EF4-FFF2-40B4-BE49-F238E27FC236}">
                <a16:creationId xmlns:a16="http://schemas.microsoft.com/office/drawing/2014/main" id="{34E2A994-A1C8-4FD4-86A3-4062D94D9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827" y="3446490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🐷 Cara De Cerdo Emoji">
            <a:extLst>
              <a:ext uri="{FF2B5EF4-FFF2-40B4-BE49-F238E27FC236}">
                <a16:creationId xmlns:a16="http://schemas.microsoft.com/office/drawing/2014/main" id="{787D12F6-299B-44E3-8587-0B3D92547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863" y="4233306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🐷 Cara De Cerdo Emoji">
            <a:extLst>
              <a:ext uri="{FF2B5EF4-FFF2-40B4-BE49-F238E27FC236}">
                <a16:creationId xmlns:a16="http://schemas.microsoft.com/office/drawing/2014/main" id="{FA2190CA-60CA-43D0-B582-086606A71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802" y="1694736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🐷 Cara De Cerdo Emoji">
            <a:extLst>
              <a:ext uri="{FF2B5EF4-FFF2-40B4-BE49-F238E27FC236}">
                <a16:creationId xmlns:a16="http://schemas.microsoft.com/office/drawing/2014/main" id="{877F2CDD-B60C-4393-AEE7-7ADD403D8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805" y="1986013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🐷 Cara De Cerdo Emoji">
            <a:extLst>
              <a:ext uri="{FF2B5EF4-FFF2-40B4-BE49-F238E27FC236}">
                <a16:creationId xmlns:a16="http://schemas.microsoft.com/office/drawing/2014/main" id="{9F8EE8AE-7CDC-48D7-BEA6-B21FC7281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294" y="3142149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🐷 Cara De Cerdo Emoji">
            <a:extLst>
              <a:ext uri="{FF2B5EF4-FFF2-40B4-BE49-F238E27FC236}">
                <a16:creationId xmlns:a16="http://schemas.microsoft.com/office/drawing/2014/main" id="{AB329A0E-7DE3-49FB-B44E-32A84289C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505" y="3208036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🐷 Cara De Cerdo Emoji">
            <a:extLst>
              <a:ext uri="{FF2B5EF4-FFF2-40B4-BE49-F238E27FC236}">
                <a16:creationId xmlns:a16="http://schemas.microsoft.com/office/drawing/2014/main" id="{C762D99F-2A61-4E9C-8407-1F321569C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407" y="4383191"/>
            <a:ext cx="973110" cy="97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🐷 Cara De Cerdo Emoji">
            <a:extLst>
              <a:ext uri="{FF2B5EF4-FFF2-40B4-BE49-F238E27FC236}">
                <a16:creationId xmlns:a16="http://schemas.microsoft.com/office/drawing/2014/main" id="{F07F93CE-680D-4BFC-A24A-0FA809DB4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600" y="1846170"/>
            <a:ext cx="1038876" cy="103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🐷 Cara De Cerdo Emoji">
            <a:extLst>
              <a:ext uri="{FF2B5EF4-FFF2-40B4-BE49-F238E27FC236}">
                <a16:creationId xmlns:a16="http://schemas.microsoft.com/office/drawing/2014/main" id="{12D20FAD-E2C0-43D5-997A-166DD379D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954" y="2414311"/>
            <a:ext cx="1038876" cy="103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🐷 Cara De Cerdo Emoji">
            <a:extLst>
              <a:ext uri="{FF2B5EF4-FFF2-40B4-BE49-F238E27FC236}">
                <a16:creationId xmlns:a16="http://schemas.microsoft.com/office/drawing/2014/main" id="{09BE9983-DF03-4263-A0BC-6A5539DBA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502" y="3127738"/>
            <a:ext cx="1038876" cy="103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🐷 Cara De Cerdo Emoji">
            <a:extLst>
              <a:ext uri="{FF2B5EF4-FFF2-40B4-BE49-F238E27FC236}">
                <a16:creationId xmlns:a16="http://schemas.microsoft.com/office/drawing/2014/main" id="{AA2DC9C9-C03F-4AE2-B802-51B51CF9C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954" y="3959160"/>
            <a:ext cx="1038876" cy="103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59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D1E9B0EF-6700-4B9C-91A3-4DF336A9C939}"/>
              </a:ext>
            </a:extLst>
          </p:cNvPr>
          <p:cNvSpPr/>
          <p:nvPr/>
        </p:nvSpPr>
        <p:spPr>
          <a:xfrm>
            <a:off x="749301" y="1066800"/>
            <a:ext cx="5219700" cy="4724400"/>
          </a:xfrm>
          <a:prstGeom prst="flowChartConnector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B3F113E7-0715-423C-9122-70FF267A05AA}"/>
              </a:ext>
            </a:extLst>
          </p:cNvPr>
          <p:cNvSpPr/>
          <p:nvPr/>
        </p:nvSpPr>
        <p:spPr>
          <a:xfrm>
            <a:off x="6096000" y="952500"/>
            <a:ext cx="5219700" cy="4724400"/>
          </a:xfrm>
          <a:prstGeom prst="flowChartConnector">
            <a:avLst/>
          </a:prstGeom>
          <a:solidFill>
            <a:schemeClr val="bg1"/>
          </a:solidFill>
          <a:ln w="76200"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Ejercicio interactivo de Relacion numero cantidad">
            <a:extLst>
              <a:ext uri="{FF2B5EF4-FFF2-40B4-BE49-F238E27FC236}">
                <a16:creationId xmlns:a16="http://schemas.microsoft.com/office/drawing/2014/main" id="{BA53A2F7-9E96-472B-B966-60F2094983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4694795" y="2967374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jercicio interactivo de Relacion numero cantidad">
            <a:extLst>
              <a:ext uri="{FF2B5EF4-FFF2-40B4-BE49-F238E27FC236}">
                <a16:creationId xmlns:a16="http://schemas.microsoft.com/office/drawing/2014/main" id="{4ED58681-E9D4-4DC7-BE8C-88FD8DCEBC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3587380" y="2939861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jercicio interactivo de Relacion numero cantidad">
            <a:extLst>
              <a:ext uri="{FF2B5EF4-FFF2-40B4-BE49-F238E27FC236}">
                <a16:creationId xmlns:a16="http://schemas.microsoft.com/office/drawing/2014/main" id="{21897ADC-6087-49CA-A037-EE5DF46F70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4116558" y="2012344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jercicio interactivo de Relacion numero cantidad">
            <a:extLst>
              <a:ext uri="{FF2B5EF4-FFF2-40B4-BE49-F238E27FC236}">
                <a16:creationId xmlns:a16="http://schemas.microsoft.com/office/drawing/2014/main" id="{693F5A56-9876-465A-8C78-27716C177D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568577" y="3013765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jercicio interactivo de Relacion numero cantidad">
            <a:extLst>
              <a:ext uri="{FF2B5EF4-FFF2-40B4-BE49-F238E27FC236}">
                <a16:creationId xmlns:a16="http://schemas.microsoft.com/office/drawing/2014/main" id="{6437F52D-3482-415F-A1FB-E4C3392F1D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3629396" y="3905035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jercicio interactivo de Relacion numero cantidad">
            <a:extLst>
              <a:ext uri="{FF2B5EF4-FFF2-40B4-BE49-F238E27FC236}">
                <a16:creationId xmlns:a16="http://schemas.microsoft.com/office/drawing/2014/main" id="{A41EF1EE-2E74-4D2E-8DC6-29D4843F2E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737592" y="1256322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Ejercicio interactivo de Relacion numero cantidad">
            <a:extLst>
              <a:ext uri="{FF2B5EF4-FFF2-40B4-BE49-F238E27FC236}">
                <a16:creationId xmlns:a16="http://schemas.microsoft.com/office/drawing/2014/main" id="{CF3566BD-5C51-46A8-9EF4-F60AA0A7FE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4694795" y="3907183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Ejercicio interactivo de Relacion numero cantidad">
            <a:extLst>
              <a:ext uri="{FF2B5EF4-FFF2-40B4-BE49-F238E27FC236}">
                <a16:creationId xmlns:a16="http://schemas.microsoft.com/office/drawing/2014/main" id="{6420615F-DC29-4389-B016-3060CF59EA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575477" y="3905035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jercicio interactivo de Relacion numero cantidad">
            <a:extLst>
              <a:ext uri="{FF2B5EF4-FFF2-40B4-BE49-F238E27FC236}">
                <a16:creationId xmlns:a16="http://schemas.microsoft.com/office/drawing/2014/main" id="{1D1EB7DE-BB3D-4087-A13A-AFD77B2A21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3547949" y="4782064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jercicio interactivo de Relacion numero cantidad">
            <a:extLst>
              <a:ext uri="{FF2B5EF4-FFF2-40B4-BE49-F238E27FC236}">
                <a16:creationId xmlns:a16="http://schemas.microsoft.com/office/drawing/2014/main" id="{3AB79F41-35EF-4CA5-9A18-B23147C8A7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363364" y="4771208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jercicio interactivo de Relacion numero cantidad">
            <a:extLst>
              <a:ext uri="{FF2B5EF4-FFF2-40B4-BE49-F238E27FC236}">
                <a16:creationId xmlns:a16="http://schemas.microsoft.com/office/drawing/2014/main" id="{8D966A8E-FE22-4815-923E-FF0DF53774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471560" y="3890169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jercicio interactivo de Relacion numero cantidad">
            <a:extLst>
              <a:ext uri="{FF2B5EF4-FFF2-40B4-BE49-F238E27FC236}">
                <a16:creationId xmlns:a16="http://schemas.microsoft.com/office/drawing/2014/main" id="{25AF4FCC-9AB2-4D1A-B11C-B98E0BC1F3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471560" y="3013765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jercicio interactivo de Relacion numero cantidad">
            <a:extLst>
              <a:ext uri="{FF2B5EF4-FFF2-40B4-BE49-F238E27FC236}">
                <a16:creationId xmlns:a16="http://schemas.microsoft.com/office/drawing/2014/main" id="{E9AA59C0-7DDC-4FE5-AE16-3E4EC2B074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984873" y="2035866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jercicio interactivo de Relacion numero cantidad">
            <a:extLst>
              <a:ext uri="{FF2B5EF4-FFF2-40B4-BE49-F238E27FC236}">
                <a16:creationId xmlns:a16="http://schemas.microsoft.com/office/drawing/2014/main" id="{E142EB9E-1C6A-4D1D-9997-6274783DE8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853188" y="2052114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Ejercicio interactivo de Relacion numero cantidad">
            <a:extLst>
              <a:ext uri="{FF2B5EF4-FFF2-40B4-BE49-F238E27FC236}">
                <a16:creationId xmlns:a16="http://schemas.microsoft.com/office/drawing/2014/main" id="{3F1EB78F-28DB-4352-9D0C-E6B5376D3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8898410" y="3735653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Ejercicio interactivo de Relacion numero cantidad">
            <a:extLst>
              <a:ext uri="{FF2B5EF4-FFF2-40B4-BE49-F238E27FC236}">
                <a16:creationId xmlns:a16="http://schemas.microsoft.com/office/drawing/2014/main" id="{6EF997F0-19D9-45F3-9BF7-CF322010B4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9427588" y="2808136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Ejercicio interactivo de Relacion numero cantidad">
            <a:extLst>
              <a:ext uri="{FF2B5EF4-FFF2-40B4-BE49-F238E27FC236}">
                <a16:creationId xmlns:a16="http://schemas.microsoft.com/office/drawing/2014/main" id="{993CEDDB-1DCC-46C1-AE83-5D019716F0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7879607" y="3809557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Ejercicio interactivo de Relacion numero cantidad">
            <a:extLst>
              <a:ext uri="{FF2B5EF4-FFF2-40B4-BE49-F238E27FC236}">
                <a16:creationId xmlns:a16="http://schemas.microsoft.com/office/drawing/2014/main" id="{DEB6EADE-23AE-4129-878A-88C13EB5E8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8048622" y="2052114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Ejercicio interactivo de Relacion numero cantidad">
            <a:extLst>
              <a:ext uri="{FF2B5EF4-FFF2-40B4-BE49-F238E27FC236}">
                <a16:creationId xmlns:a16="http://schemas.microsoft.com/office/drawing/2014/main" id="{2C24D3B6-A92B-437F-8A25-ADBFB71818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8295903" y="2831658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Ejercicio interactivo de Relacion numero cantidad">
            <a:extLst>
              <a:ext uri="{FF2B5EF4-FFF2-40B4-BE49-F238E27FC236}">
                <a16:creationId xmlns:a16="http://schemas.microsoft.com/office/drawing/2014/main" id="{630443CB-9A08-466C-B7A4-A2823220FC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7164218" y="2847906"/>
            <a:ext cx="891804" cy="7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10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74BBC3D3-C2D3-43FB-BA75-FB60C9401FEA}"/>
              </a:ext>
            </a:extLst>
          </p:cNvPr>
          <p:cNvSpPr/>
          <p:nvPr/>
        </p:nvSpPr>
        <p:spPr>
          <a:xfrm>
            <a:off x="749301" y="1066800"/>
            <a:ext cx="5219700" cy="4724400"/>
          </a:xfrm>
          <a:prstGeom prst="flowChartConnector">
            <a:avLst/>
          </a:prstGeom>
          <a:solidFill>
            <a:schemeClr val="bg1"/>
          </a:solidFill>
          <a:ln w="57150"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96D2945E-0AF2-44DB-8C60-49638A2A8487}"/>
              </a:ext>
            </a:extLst>
          </p:cNvPr>
          <p:cNvSpPr/>
          <p:nvPr/>
        </p:nvSpPr>
        <p:spPr>
          <a:xfrm>
            <a:off x="6096000" y="952500"/>
            <a:ext cx="5219700" cy="4724400"/>
          </a:xfrm>
          <a:prstGeom prst="flowChartConnector">
            <a:avLst/>
          </a:prstGeom>
          <a:solidFill>
            <a:schemeClr val="bg1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5C7FB70-2F92-4051-B394-2A8183E98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630070" y="1924997"/>
            <a:ext cx="929634" cy="59203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B2CC928-EAF9-4DFD-873A-584A82ED2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894334" y="1402394"/>
            <a:ext cx="929634" cy="59203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76DABF8-D1B1-411F-8E7C-D8B4A52FF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977912" y="2431556"/>
            <a:ext cx="929634" cy="5920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54201B3-A1EA-433C-842E-B1F039AB4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15040" y="2765695"/>
            <a:ext cx="929634" cy="59203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E3DC945-4765-4A21-90F1-2707C53B6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246861" y="3142751"/>
            <a:ext cx="929634" cy="59203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9E654A6-0186-405E-AF99-02830768F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202017" y="3691526"/>
            <a:ext cx="929634" cy="59203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FE6C8C4-31D9-4DC6-AEEE-9D52F7204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907546" y="3151781"/>
            <a:ext cx="929634" cy="59203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984C02A-DE56-4D1F-9231-DC260A30E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372363" y="2135538"/>
            <a:ext cx="929634" cy="59203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A8FB9B4-A01C-4D29-84E2-81D66592E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386546" y="4182920"/>
            <a:ext cx="929634" cy="59203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632C7D7-D72E-4237-BBCE-F07E0853B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120692" y="3886901"/>
            <a:ext cx="929634" cy="59203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D15846D5-77FD-448D-A61C-E74C79D8C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127800" y="5045420"/>
            <a:ext cx="929634" cy="59203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6E4F233F-672D-47CB-9DC1-BE3EDCB04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867655" y="4609038"/>
            <a:ext cx="929634" cy="59203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2767D45-9EBE-471D-8321-E2010999B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076128" y="1971737"/>
            <a:ext cx="929634" cy="59203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DE414CA-8918-41D6-B327-3C8174860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266280" y="1573985"/>
            <a:ext cx="929634" cy="59203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A8B00F95-5E20-4A7A-AAFF-6B702C470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141429" y="3046747"/>
            <a:ext cx="929634" cy="59203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4D8568D5-44D6-4618-85CC-E2D79AF2B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561098" y="2812435"/>
            <a:ext cx="929634" cy="592037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F8B28D4F-FD2D-4F1C-BE64-6B7910354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692919" y="3189491"/>
            <a:ext cx="929634" cy="592037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F61B0BD-F017-4A3D-9ED1-BF7258826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648075" y="3738266"/>
            <a:ext cx="929634" cy="592037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6699E302-964C-48D8-A16C-3037D2C56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373921" y="2134757"/>
            <a:ext cx="929634" cy="592037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46631239-430A-4CC5-AE48-A8FFBE393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606246" y="3909050"/>
            <a:ext cx="929634" cy="592037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E87123E5-D4B7-428C-A66F-0E94B3E71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098998" y="4439929"/>
            <a:ext cx="929634" cy="59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0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a de flujo: conector 1">
            <a:extLst>
              <a:ext uri="{FF2B5EF4-FFF2-40B4-BE49-F238E27FC236}">
                <a16:creationId xmlns:a16="http://schemas.microsoft.com/office/drawing/2014/main" id="{53C56B8F-00A4-4B61-ADF1-A2ABF20258B6}"/>
              </a:ext>
            </a:extLst>
          </p:cNvPr>
          <p:cNvSpPr/>
          <p:nvPr/>
        </p:nvSpPr>
        <p:spPr>
          <a:xfrm>
            <a:off x="749301" y="1066800"/>
            <a:ext cx="5219700" cy="4724400"/>
          </a:xfrm>
          <a:prstGeom prst="flowChartConnector">
            <a:avLst/>
          </a:prstGeom>
          <a:solidFill>
            <a:schemeClr val="bg1"/>
          </a:solidFill>
          <a:ln w="762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Diagrama de flujo: conector 2">
            <a:extLst>
              <a:ext uri="{FF2B5EF4-FFF2-40B4-BE49-F238E27FC236}">
                <a16:creationId xmlns:a16="http://schemas.microsoft.com/office/drawing/2014/main" id="{12913BDF-16F8-44F2-9B95-BFAB2FA289A2}"/>
              </a:ext>
            </a:extLst>
          </p:cNvPr>
          <p:cNvSpPr/>
          <p:nvPr/>
        </p:nvSpPr>
        <p:spPr>
          <a:xfrm>
            <a:off x="6096000" y="952500"/>
            <a:ext cx="5219700" cy="4724400"/>
          </a:xfrm>
          <a:prstGeom prst="flowChartConnector">
            <a:avLst/>
          </a:prstGeom>
          <a:solidFill>
            <a:schemeClr val="bg1"/>
          </a:solidFill>
          <a:ln w="762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A2D4857B-1B66-4653-A737-ED64F2C89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296" y="1875615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EC4F25FD-5C98-4536-B912-A22316A32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992" y="3721101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E021EEC6-525C-4819-A60C-F9C6BBF1F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974" y="2538379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2A3FE48F-F21E-44BC-8C85-8990E688C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001" y="3289300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5E6C9BE0-E5F1-4DA3-9B9A-4BB43DDD5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436" y="1244972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3C50F6F0-88CD-4877-9D37-A6A2BB69C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176" y="1549772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AA0D88FA-EFB6-4261-BD4D-98B48A84A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978" y="2756642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1FFBE235-CCED-408B-9F21-7AFA87F49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773" y="3868114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61B6246E-6A9B-44A4-B43C-F754075AF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818" y="2950757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8CAC05B2-8D38-4E2D-B966-18545A9AE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811" y="3919942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1C52CAC3-C11B-4735-8400-B3A091C7D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534" y="1384672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01142F4B-CB54-4045-81CF-E4F98E5B0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015" y="2284413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56C8C35E-A7FB-41DB-8E59-37182E3E8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892" y="1689472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F90CBDC7-4BDB-4ABD-AC89-F0E7B005F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463" y="4189818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1ADC08B7-AC87-4918-9082-5FDFA300E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647" y="2869762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C4BD9C86-5D65-4879-91C4-C2019CEC8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669" y="2678738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72388A59-7A1F-4048-A397-66F1E20D5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436" y="1104123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5BBB31EA-985B-47DA-9765-A31DF64A4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572" y="1581893"/>
            <a:ext cx="1261285" cy="126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99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41EF5CF3-3616-485F-A984-85E4161C7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454" y="599454"/>
            <a:ext cx="5659092" cy="565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21306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A30ECD1-4549-4A79-94A2-05B00C02D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237" y="807229"/>
            <a:ext cx="959655" cy="107808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5F2B154-04EA-4967-8B31-F3FF69261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177" y="800219"/>
            <a:ext cx="973074" cy="107080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D19EE10-680D-4C92-A372-F3CD3E1E6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9428" y="845311"/>
            <a:ext cx="1029078" cy="107808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161C935-9779-48DC-A25C-3F8E62F070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8692" y="845311"/>
            <a:ext cx="1106084" cy="105370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179FFE3-123C-4CB5-973B-7B1CB46723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3082" y="799946"/>
            <a:ext cx="917069" cy="107107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57E5CBB-4C07-41AC-821F-781D30ADD2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08717" y="2137551"/>
            <a:ext cx="1043079" cy="107808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5943FBC-9638-4BFD-90BB-132F9380EF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3970" y="2161930"/>
            <a:ext cx="1015076" cy="10537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F649BB3-2910-4390-89D7-C5C1EC7335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39626" y="2125364"/>
            <a:ext cx="1036078" cy="107807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8FFEF2D-EF0B-4868-9CEC-F08C01AD1D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88500" y="2136354"/>
            <a:ext cx="1050079" cy="1062697"/>
          </a:xfrm>
          <a:prstGeom prst="rect">
            <a:avLst/>
          </a:prstGeom>
        </p:spPr>
      </p:pic>
      <p:grpSp>
        <p:nvGrpSpPr>
          <p:cNvPr id="12" name="Grupo 11">
            <a:extLst>
              <a:ext uri="{FF2B5EF4-FFF2-40B4-BE49-F238E27FC236}">
                <a16:creationId xmlns:a16="http://schemas.microsoft.com/office/drawing/2014/main" id="{4CB176BE-00FA-42EA-8236-C5B82E345424}"/>
              </a:ext>
            </a:extLst>
          </p:cNvPr>
          <p:cNvGrpSpPr/>
          <p:nvPr/>
        </p:nvGrpSpPr>
        <p:grpSpPr>
          <a:xfrm>
            <a:off x="7959159" y="2108075"/>
            <a:ext cx="1845662" cy="1086244"/>
            <a:chOff x="5136345" y="4581121"/>
            <a:chExt cx="1845662" cy="1086244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2A8A734F-4462-4DAA-B9FD-55D857B746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0776"/>
            <a:stretch/>
          </p:blipFill>
          <p:spPr>
            <a:xfrm>
              <a:off x="5136345" y="4589285"/>
              <a:ext cx="856241" cy="1078080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1650749C-40F3-40A6-9239-E3160EFF4B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/>
            <a:stretch/>
          </p:blipFill>
          <p:spPr>
            <a:xfrm>
              <a:off x="5959930" y="4581121"/>
              <a:ext cx="1022077" cy="1070808"/>
            </a:xfrm>
            <a:prstGeom prst="rect">
              <a:avLst/>
            </a:prstGeom>
          </p:spPr>
        </p:pic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C772A979-DE32-43F9-9669-84A1333C216F}"/>
              </a:ext>
            </a:extLst>
          </p:cNvPr>
          <p:cNvGrpSpPr/>
          <p:nvPr/>
        </p:nvGrpSpPr>
        <p:grpSpPr>
          <a:xfrm>
            <a:off x="863374" y="3649642"/>
            <a:ext cx="1546838" cy="1078080"/>
            <a:chOff x="2123732" y="4570621"/>
            <a:chExt cx="1546838" cy="107808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B2CE1F26-5AB9-42E1-931A-CA0B279AA6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796" r="13134"/>
            <a:stretch/>
          </p:blipFill>
          <p:spPr>
            <a:xfrm>
              <a:off x="2950159" y="4570621"/>
              <a:ext cx="720411" cy="1078080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2C77F8C8-A646-4E2F-8193-CD521F3722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1796"/>
            <a:stretch/>
          </p:blipFill>
          <p:spPr>
            <a:xfrm>
              <a:off x="2123732" y="4570621"/>
              <a:ext cx="846448" cy="1078080"/>
            </a:xfrm>
            <a:prstGeom prst="rect">
              <a:avLst/>
            </a:prstGeom>
          </p:spPr>
        </p:pic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AEC75F76-9D92-454D-9F97-7D24298034B8}"/>
              </a:ext>
            </a:extLst>
          </p:cNvPr>
          <p:cNvGrpSpPr/>
          <p:nvPr/>
        </p:nvGrpSpPr>
        <p:grpSpPr>
          <a:xfrm>
            <a:off x="2844300" y="3658785"/>
            <a:ext cx="1786957" cy="1093461"/>
            <a:chOff x="2564119" y="3496907"/>
            <a:chExt cx="1786957" cy="1093461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53072E27-118E-44E6-BBA9-5556A664F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4119" y="3512288"/>
              <a:ext cx="959655" cy="1078080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E2D98569-76AD-4037-816E-6868BC181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78002" y="3496907"/>
              <a:ext cx="973074" cy="1070806"/>
            </a:xfrm>
            <a:prstGeom prst="rect">
              <a:avLst/>
            </a:prstGeom>
          </p:spPr>
        </p:pic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889B4CC4-38AA-49AC-B73E-1D9E7C51D4FF}"/>
              </a:ext>
            </a:extLst>
          </p:cNvPr>
          <p:cNvGrpSpPr/>
          <p:nvPr/>
        </p:nvGrpSpPr>
        <p:grpSpPr>
          <a:xfrm>
            <a:off x="5051926" y="3658785"/>
            <a:ext cx="1855547" cy="1078080"/>
            <a:chOff x="4685131" y="3489633"/>
            <a:chExt cx="1855547" cy="1078080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7E51803D-CEC9-45EC-B79E-C190044B7D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5131" y="3489633"/>
              <a:ext cx="959655" cy="1078080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497FE9FE-FF9C-4D07-A093-7353CD945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11600" y="3489633"/>
              <a:ext cx="1029078" cy="1078080"/>
            </a:xfrm>
            <a:prstGeom prst="rect">
              <a:avLst/>
            </a:prstGeom>
          </p:spPr>
        </p:pic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5E928A8B-C587-41D9-A4A6-894ED20F604D}"/>
              </a:ext>
            </a:extLst>
          </p:cNvPr>
          <p:cNvGrpSpPr/>
          <p:nvPr/>
        </p:nvGrpSpPr>
        <p:grpSpPr>
          <a:xfrm>
            <a:off x="7296845" y="3642368"/>
            <a:ext cx="1961988" cy="1085354"/>
            <a:chOff x="6894964" y="3489633"/>
            <a:chExt cx="1961988" cy="1085354"/>
          </a:xfrm>
        </p:grpSpPr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304B387A-4818-48F9-BDBC-5028636DD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4964" y="3496907"/>
              <a:ext cx="959655" cy="1078080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E1BB5B01-7481-48C5-88CC-1D7B1B4D5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0868" y="3489633"/>
              <a:ext cx="1106084" cy="1053702"/>
            </a:xfrm>
            <a:prstGeom prst="rect">
              <a:avLst/>
            </a:prstGeom>
          </p:spPr>
        </p:pic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36DF1B48-70E1-42B5-BE0E-50E243EDE768}"/>
              </a:ext>
            </a:extLst>
          </p:cNvPr>
          <p:cNvGrpSpPr/>
          <p:nvPr/>
        </p:nvGrpSpPr>
        <p:grpSpPr>
          <a:xfrm>
            <a:off x="9631483" y="3608057"/>
            <a:ext cx="1741432" cy="1088013"/>
            <a:chOff x="2879742" y="3527422"/>
            <a:chExt cx="1741432" cy="1088013"/>
          </a:xfrm>
        </p:grpSpPr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43C047A4-E50F-4938-8EC7-68CE295B05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79742" y="3527422"/>
              <a:ext cx="959655" cy="1078080"/>
            </a:xfrm>
            <a:prstGeom prst="rect">
              <a:avLst/>
            </a:prstGeom>
          </p:spPr>
        </p:pic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554F9A8E-70DC-439D-B226-10C0293EA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04105" y="3544356"/>
              <a:ext cx="917069" cy="1071079"/>
            </a:xfrm>
            <a:prstGeom prst="rect">
              <a:avLst/>
            </a:prstGeom>
          </p:spPr>
        </p:pic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DF026925-D132-4610-92E2-A0BA26866B32}"/>
              </a:ext>
            </a:extLst>
          </p:cNvPr>
          <p:cNvGrpSpPr/>
          <p:nvPr/>
        </p:nvGrpSpPr>
        <p:grpSpPr>
          <a:xfrm>
            <a:off x="768330" y="5073301"/>
            <a:ext cx="1883466" cy="1084058"/>
            <a:chOff x="5012152" y="3501100"/>
            <a:chExt cx="1883466" cy="1084058"/>
          </a:xfrm>
        </p:grpSpPr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D847404B-6B21-44BC-AE32-7837487589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12152" y="3507078"/>
              <a:ext cx="959655" cy="1078080"/>
            </a:xfrm>
            <a:prstGeom prst="rect">
              <a:avLst/>
            </a:prstGeom>
          </p:spPr>
        </p:pic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2242F68D-EBC4-4483-AFDE-17440C185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52539" y="3501100"/>
              <a:ext cx="1043079" cy="1078081"/>
            </a:xfrm>
            <a:prstGeom prst="rect">
              <a:avLst/>
            </a:prstGeom>
          </p:spPr>
        </p:pic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0590A4BB-0C9D-4DBB-9868-0C6FF2739EFE}"/>
              </a:ext>
            </a:extLst>
          </p:cNvPr>
          <p:cNvGrpSpPr/>
          <p:nvPr/>
        </p:nvGrpSpPr>
        <p:grpSpPr>
          <a:xfrm>
            <a:off x="3023701" y="5073302"/>
            <a:ext cx="1827592" cy="1078080"/>
            <a:chOff x="882381" y="5147701"/>
            <a:chExt cx="1827592" cy="1078080"/>
          </a:xfrm>
        </p:grpSpPr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22CF6CDF-5CF2-4BF9-9FD2-BCEB571BF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381" y="5147701"/>
              <a:ext cx="959655" cy="1078080"/>
            </a:xfrm>
            <a:prstGeom prst="rect">
              <a:avLst/>
            </a:prstGeom>
          </p:spPr>
        </p:pic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26035F9C-1A33-44F5-8FC1-B4AB9AC6F37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94897" y="5147701"/>
              <a:ext cx="1015076" cy="1053702"/>
            </a:xfrm>
            <a:prstGeom prst="rect">
              <a:avLst/>
            </a:prstGeom>
          </p:spPr>
        </p:pic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57FFF31C-3B0D-4B64-8588-2FA34BD32776}"/>
              </a:ext>
            </a:extLst>
          </p:cNvPr>
          <p:cNvGrpSpPr/>
          <p:nvPr/>
        </p:nvGrpSpPr>
        <p:grpSpPr>
          <a:xfrm>
            <a:off x="5167640" y="5031313"/>
            <a:ext cx="1893721" cy="1084330"/>
            <a:chOff x="9495032" y="3507920"/>
            <a:chExt cx="1893721" cy="1084330"/>
          </a:xfrm>
        </p:grpSpPr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B4B0251A-29D0-4804-A28B-61B1F09CF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95032" y="3507920"/>
              <a:ext cx="959655" cy="1078080"/>
            </a:xfrm>
            <a:prstGeom prst="rect">
              <a:avLst/>
            </a:prstGeom>
          </p:spPr>
        </p:pic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23A1433D-41F7-4623-89AC-F5B3CE632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352675" y="3514172"/>
              <a:ext cx="1036078" cy="1078078"/>
            </a:xfrm>
            <a:prstGeom prst="rect">
              <a:avLst/>
            </a:prstGeom>
          </p:spPr>
        </p:pic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61A7AA74-5EAC-4B1A-AE33-DE2F42B2B4A2}"/>
              </a:ext>
            </a:extLst>
          </p:cNvPr>
          <p:cNvGrpSpPr/>
          <p:nvPr/>
        </p:nvGrpSpPr>
        <p:grpSpPr>
          <a:xfrm>
            <a:off x="7394309" y="4958495"/>
            <a:ext cx="1905984" cy="1078080"/>
            <a:chOff x="488494" y="4936399"/>
            <a:chExt cx="1905984" cy="1078080"/>
          </a:xfrm>
        </p:grpSpPr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8983EB15-D758-43A9-BB63-0FDB57FA7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8494" y="4936399"/>
              <a:ext cx="959655" cy="1078080"/>
            </a:xfrm>
            <a:prstGeom prst="rect">
              <a:avLst/>
            </a:prstGeom>
          </p:spPr>
        </p:pic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E919A3CE-9143-4DC4-97CE-EAFDE6578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44399" y="4936399"/>
              <a:ext cx="1050079" cy="1062697"/>
            </a:xfrm>
            <a:prstGeom prst="rect">
              <a:avLst/>
            </a:prstGeom>
          </p:spPr>
        </p:pic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0F856913-6B86-4996-B6B0-BA9CA07E56B6}"/>
              </a:ext>
            </a:extLst>
          </p:cNvPr>
          <p:cNvGrpSpPr/>
          <p:nvPr/>
        </p:nvGrpSpPr>
        <p:grpSpPr>
          <a:xfrm>
            <a:off x="9476318" y="4962131"/>
            <a:ext cx="1959055" cy="1070808"/>
            <a:chOff x="2814783" y="4961537"/>
            <a:chExt cx="1959055" cy="1070808"/>
          </a:xfrm>
        </p:grpSpPr>
        <p:pic>
          <p:nvPicPr>
            <p:cNvPr id="43" name="Imagen 42">
              <a:extLst>
                <a:ext uri="{FF2B5EF4-FFF2-40B4-BE49-F238E27FC236}">
                  <a16:creationId xmlns:a16="http://schemas.microsoft.com/office/drawing/2014/main" id="{1025661F-13B0-4C2B-85DA-0EFBB57B9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4783" y="4961539"/>
              <a:ext cx="973074" cy="1070806"/>
            </a:xfrm>
            <a:prstGeom prst="rect">
              <a:avLst/>
            </a:prstGeom>
          </p:spPr>
        </p:pic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C376EE4E-8C92-4F4B-B63F-DB04FF068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751761" y="4961537"/>
              <a:ext cx="1022077" cy="10708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405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Diagrama de flujo: proceso alternativo 44">
            <a:extLst>
              <a:ext uri="{FF2B5EF4-FFF2-40B4-BE49-F238E27FC236}">
                <a16:creationId xmlns:a16="http://schemas.microsoft.com/office/drawing/2014/main" id="{31217E86-EFB4-4F28-98C1-A8258661DF4D}"/>
              </a:ext>
            </a:extLst>
          </p:cNvPr>
          <p:cNvSpPr/>
          <p:nvPr/>
        </p:nvSpPr>
        <p:spPr>
          <a:xfrm>
            <a:off x="737936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8" name="Diagrama de flujo: proceso alternativo 47">
            <a:extLst>
              <a:ext uri="{FF2B5EF4-FFF2-40B4-BE49-F238E27FC236}">
                <a16:creationId xmlns:a16="http://schemas.microsoft.com/office/drawing/2014/main" id="{DFA0A871-71BD-4AD0-A8C1-25CFB8A47CB4}"/>
              </a:ext>
            </a:extLst>
          </p:cNvPr>
          <p:cNvSpPr/>
          <p:nvPr/>
        </p:nvSpPr>
        <p:spPr>
          <a:xfrm>
            <a:off x="4519862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9" name="Diagrama de flujo: proceso alternativo 48">
            <a:extLst>
              <a:ext uri="{FF2B5EF4-FFF2-40B4-BE49-F238E27FC236}">
                <a16:creationId xmlns:a16="http://schemas.microsoft.com/office/drawing/2014/main" id="{BD3061F3-0AD6-4AAE-89B7-6C9380A8EEAA}"/>
              </a:ext>
            </a:extLst>
          </p:cNvPr>
          <p:cNvSpPr/>
          <p:nvPr/>
        </p:nvSpPr>
        <p:spPr>
          <a:xfrm>
            <a:off x="8301788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EE6F9D7-6DCA-4515-AC47-5E05FE5E3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3390" y="4941907"/>
            <a:ext cx="959655" cy="107808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E19054F-3ABB-467E-AA20-D43F6A7AB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9944" y="4941909"/>
            <a:ext cx="1036078" cy="1078078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F2AAA4E1-911C-4A31-BC83-6D881726190F}"/>
              </a:ext>
            </a:extLst>
          </p:cNvPr>
          <p:cNvGrpSpPr/>
          <p:nvPr/>
        </p:nvGrpSpPr>
        <p:grpSpPr>
          <a:xfrm>
            <a:off x="5086391" y="5063515"/>
            <a:ext cx="1855547" cy="1078080"/>
            <a:chOff x="4685131" y="3489633"/>
            <a:chExt cx="1855547" cy="107808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A47AF9E1-BD09-4AD7-893A-339E40F82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5131" y="3489633"/>
              <a:ext cx="959655" cy="1078080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A1F47E0B-C3D1-4DFC-BDCE-294FB82CA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11600" y="3489633"/>
              <a:ext cx="1029078" cy="1078080"/>
            </a:xfrm>
            <a:prstGeom prst="rect">
              <a:avLst/>
            </a:prstGeom>
          </p:spPr>
        </p:pic>
      </p:grpSp>
      <p:pic>
        <p:nvPicPr>
          <p:cNvPr id="10" name="Imagen 9">
            <a:extLst>
              <a:ext uri="{FF2B5EF4-FFF2-40B4-BE49-F238E27FC236}">
                <a16:creationId xmlns:a16="http://schemas.microsoft.com/office/drawing/2014/main" id="{CECCB034-74D0-4118-8587-80B952B31D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075017" y="980324"/>
            <a:ext cx="929634" cy="59203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F424DA6-D795-4F23-AE70-C47DB5729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332472" y="980324"/>
            <a:ext cx="929634" cy="59203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9FB167C-90AC-465D-9EB3-42FEC00D49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332472" y="1924997"/>
            <a:ext cx="929634" cy="59203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9AF1BB6-0401-4D47-83EC-5625228D3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073726" y="1924997"/>
            <a:ext cx="929634" cy="59203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07A8480-F8AD-4441-AE33-F80A293026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338558" y="2815725"/>
            <a:ext cx="929634" cy="59203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DEDF1CD-ECE5-42E4-9A0F-693C40A50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066109" y="2814650"/>
            <a:ext cx="929634" cy="59203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E1A84C2-DBB0-464C-B33D-5F99D18FAE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338558" y="3814310"/>
            <a:ext cx="929634" cy="59203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99E4C71A-DE05-43C4-90F9-F2875B219F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066109" y="3814310"/>
            <a:ext cx="929634" cy="592037"/>
          </a:xfrm>
          <a:prstGeom prst="rect">
            <a:avLst/>
          </a:prstGeom>
        </p:spPr>
      </p:pic>
      <p:pic>
        <p:nvPicPr>
          <p:cNvPr id="18" name="Picture 2" descr="Ejercicio interactivo de Relacion numero cantidad">
            <a:extLst>
              <a:ext uri="{FF2B5EF4-FFF2-40B4-BE49-F238E27FC236}">
                <a16:creationId xmlns:a16="http://schemas.microsoft.com/office/drawing/2014/main" id="{27E014BC-8FC0-4416-A1A3-FBD48E96E5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5559286" y="657205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Ejercicio interactivo de Relacion numero cantidad">
            <a:extLst>
              <a:ext uri="{FF2B5EF4-FFF2-40B4-BE49-F238E27FC236}">
                <a16:creationId xmlns:a16="http://schemas.microsoft.com/office/drawing/2014/main" id="{F8D202D6-ECBC-4B02-B6D3-0945D5AB58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4723469" y="1475025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Ejercicio interactivo de Relacion numero cantidad">
            <a:extLst>
              <a:ext uri="{FF2B5EF4-FFF2-40B4-BE49-F238E27FC236}">
                <a16:creationId xmlns:a16="http://schemas.microsoft.com/office/drawing/2014/main" id="{FCACDA29-12BB-43CB-A931-92C9AFF4A8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5566217" y="1475026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Ejercicio interactivo de Relacion numero cantidad">
            <a:extLst>
              <a:ext uri="{FF2B5EF4-FFF2-40B4-BE49-F238E27FC236}">
                <a16:creationId xmlns:a16="http://schemas.microsoft.com/office/drawing/2014/main" id="{A1640645-4CF8-49C0-A220-6B1E10C378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6473686" y="1475026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Ejercicio interactivo de Relacion numero cantidad">
            <a:extLst>
              <a:ext uri="{FF2B5EF4-FFF2-40B4-BE49-F238E27FC236}">
                <a16:creationId xmlns:a16="http://schemas.microsoft.com/office/drawing/2014/main" id="{0331CF24-0A7E-4809-994E-CFCD2B6E92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6476765" y="2297598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Ejercicio interactivo de Relacion numero cantidad">
            <a:extLst>
              <a:ext uri="{FF2B5EF4-FFF2-40B4-BE49-F238E27FC236}">
                <a16:creationId xmlns:a16="http://schemas.microsoft.com/office/drawing/2014/main" id="{A405550E-1EEF-4113-9189-B3AE969378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5559287" y="2309860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Ejercicio interactivo de Relacion numero cantidad">
            <a:extLst>
              <a:ext uri="{FF2B5EF4-FFF2-40B4-BE49-F238E27FC236}">
                <a16:creationId xmlns:a16="http://schemas.microsoft.com/office/drawing/2014/main" id="{908C3140-B98A-4657-B023-8F17A9628F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4714696" y="2309860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Ejercicio interactivo de Relacion numero cantidad">
            <a:extLst>
              <a:ext uri="{FF2B5EF4-FFF2-40B4-BE49-F238E27FC236}">
                <a16:creationId xmlns:a16="http://schemas.microsoft.com/office/drawing/2014/main" id="{0E282C63-B294-412C-B5E1-5A23D6ECEC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6511765" y="3102305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Ejercicio interactivo de Relacion numero cantidad">
            <a:extLst>
              <a:ext uri="{FF2B5EF4-FFF2-40B4-BE49-F238E27FC236}">
                <a16:creationId xmlns:a16="http://schemas.microsoft.com/office/drawing/2014/main" id="{663B9C38-D0E6-4ED3-BD46-80498FFD8B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5566218" y="3110668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Ejercicio interactivo de Relacion numero cantidad">
            <a:extLst>
              <a:ext uri="{FF2B5EF4-FFF2-40B4-BE49-F238E27FC236}">
                <a16:creationId xmlns:a16="http://schemas.microsoft.com/office/drawing/2014/main" id="{E57D8B41-F34F-4C63-8165-8413A81311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4714696" y="3102306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Ejercicio interactivo de Relacion numero cantidad">
            <a:extLst>
              <a:ext uri="{FF2B5EF4-FFF2-40B4-BE49-F238E27FC236}">
                <a16:creationId xmlns:a16="http://schemas.microsoft.com/office/drawing/2014/main" id="{5754A8C9-D0A5-402E-B64A-C856ADF8CC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6473687" y="3923560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Ejercicio interactivo de Relacion numero cantidad">
            <a:extLst>
              <a:ext uri="{FF2B5EF4-FFF2-40B4-BE49-F238E27FC236}">
                <a16:creationId xmlns:a16="http://schemas.microsoft.com/office/drawing/2014/main" id="{8C28DEE0-9660-48EC-8D39-9F7BC25FA3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5594192" y="3923560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Ejercicio interactivo de Relacion numero cantidad">
            <a:extLst>
              <a:ext uri="{FF2B5EF4-FFF2-40B4-BE49-F238E27FC236}">
                <a16:creationId xmlns:a16="http://schemas.microsoft.com/office/drawing/2014/main" id="{336118EF-D7FD-48F8-A253-408192FDEE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85514" r="86675" b="8604"/>
          <a:stretch/>
        </p:blipFill>
        <p:spPr bwMode="auto">
          <a:xfrm>
            <a:off x="4714697" y="3906269"/>
            <a:ext cx="650895" cy="69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Dibujos animados lindo lápiz - Descargar PNG/SVG transparente">
            <a:extLst>
              <a:ext uri="{FF2B5EF4-FFF2-40B4-BE49-F238E27FC236}">
                <a16:creationId xmlns:a16="http://schemas.microsoft.com/office/drawing/2014/main" id="{1BE63A99-A28A-44DA-9668-2D237F9B0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796" y="1253315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88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a de flujo: proceso alternativo 1">
            <a:extLst>
              <a:ext uri="{FF2B5EF4-FFF2-40B4-BE49-F238E27FC236}">
                <a16:creationId xmlns:a16="http://schemas.microsoft.com/office/drawing/2014/main" id="{3E7A3A46-F3F1-47E4-847C-9BEE4AA78A8F}"/>
              </a:ext>
            </a:extLst>
          </p:cNvPr>
          <p:cNvSpPr/>
          <p:nvPr/>
        </p:nvSpPr>
        <p:spPr>
          <a:xfrm>
            <a:off x="737936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Diagrama de flujo: proceso alternativo 2">
            <a:extLst>
              <a:ext uri="{FF2B5EF4-FFF2-40B4-BE49-F238E27FC236}">
                <a16:creationId xmlns:a16="http://schemas.microsoft.com/office/drawing/2014/main" id="{C4A20977-E7B0-40CE-88A0-7B2E22671A4F}"/>
              </a:ext>
            </a:extLst>
          </p:cNvPr>
          <p:cNvSpPr/>
          <p:nvPr/>
        </p:nvSpPr>
        <p:spPr>
          <a:xfrm>
            <a:off x="4519862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Diagrama de flujo: proceso alternativo 3">
            <a:extLst>
              <a:ext uri="{FF2B5EF4-FFF2-40B4-BE49-F238E27FC236}">
                <a16:creationId xmlns:a16="http://schemas.microsoft.com/office/drawing/2014/main" id="{7C1A6441-C84D-4BF0-BBFD-85EC376C14F4}"/>
              </a:ext>
            </a:extLst>
          </p:cNvPr>
          <p:cNvSpPr/>
          <p:nvPr/>
        </p:nvSpPr>
        <p:spPr>
          <a:xfrm>
            <a:off x="8301788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606E9B9-BE00-4CE1-95AB-7FC448778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2775" y="4999970"/>
            <a:ext cx="973074" cy="1070806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DC5ECD24-A4D3-4997-A47A-4D8B65EE2D2D}"/>
              </a:ext>
            </a:extLst>
          </p:cNvPr>
          <p:cNvGrpSpPr/>
          <p:nvPr/>
        </p:nvGrpSpPr>
        <p:grpSpPr>
          <a:xfrm>
            <a:off x="4960588" y="4974654"/>
            <a:ext cx="1741432" cy="1088013"/>
            <a:chOff x="2879742" y="3527422"/>
            <a:chExt cx="1741432" cy="1088013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DCF67567-0741-4953-8288-3D7E54F20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79742" y="3527422"/>
              <a:ext cx="959655" cy="1078080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E5B67E4C-FBE7-4ADD-90AF-86EC09E15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4105" y="3544356"/>
              <a:ext cx="917069" cy="1071079"/>
            </a:xfrm>
            <a:prstGeom prst="rect">
              <a:avLst/>
            </a:prstGeom>
          </p:spPr>
        </p:pic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FBC3A2EF-4A0F-46C0-9639-8D3E73B7A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7580" y="4999970"/>
            <a:ext cx="1050079" cy="1062697"/>
          </a:xfrm>
          <a:prstGeom prst="rect">
            <a:avLst/>
          </a:prstGeom>
        </p:spPr>
      </p:pic>
      <p:pic>
        <p:nvPicPr>
          <p:cNvPr id="10" name="Picture 2" descr="Ejercicio interactivo de Relacion numero cantidad">
            <a:extLst>
              <a:ext uri="{FF2B5EF4-FFF2-40B4-BE49-F238E27FC236}">
                <a16:creationId xmlns:a16="http://schemas.microsoft.com/office/drawing/2014/main" id="{0558FB21-BFCF-4400-9C19-434CFF3663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1" t="45515" r="21613" b="48874"/>
          <a:stretch/>
        </p:blipFill>
        <p:spPr bwMode="auto">
          <a:xfrm>
            <a:off x="1007751" y="890533"/>
            <a:ext cx="834302" cy="46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Ejercicio interactivo de Relacion numero cantidad">
            <a:extLst>
              <a:ext uri="{FF2B5EF4-FFF2-40B4-BE49-F238E27FC236}">
                <a16:creationId xmlns:a16="http://schemas.microsoft.com/office/drawing/2014/main" id="{BAD701C7-A9A7-4BBB-A58B-4561546664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1" t="45515" r="21613" b="48874"/>
          <a:stretch/>
        </p:blipFill>
        <p:spPr bwMode="auto">
          <a:xfrm>
            <a:off x="2431776" y="948220"/>
            <a:ext cx="834302" cy="46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jercicio interactivo de Relacion numero cantidad">
            <a:extLst>
              <a:ext uri="{FF2B5EF4-FFF2-40B4-BE49-F238E27FC236}">
                <a16:creationId xmlns:a16="http://schemas.microsoft.com/office/drawing/2014/main" id="{D9FDD25D-28D7-443B-949B-8AAF4564D9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1" t="45515" r="21613" b="48874"/>
          <a:stretch/>
        </p:blipFill>
        <p:spPr bwMode="auto">
          <a:xfrm>
            <a:off x="967995" y="1702115"/>
            <a:ext cx="834302" cy="46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jercicio interactivo de Relacion numero cantidad">
            <a:extLst>
              <a:ext uri="{FF2B5EF4-FFF2-40B4-BE49-F238E27FC236}">
                <a16:creationId xmlns:a16="http://schemas.microsoft.com/office/drawing/2014/main" id="{B2ACB7A4-F64B-41A0-9E8B-4D22CA6A71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1" t="45515" r="21613" b="48874"/>
          <a:stretch/>
        </p:blipFill>
        <p:spPr bwMode="auto">
          <a:xfrm>
            <a:off x="2425149" y="1800591"/>
            <a:ext cx="834302" cy="46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jercicio interactivo de Relacion numero cantidad">
            <a:extLst>
              <a:ext uri="{FF2B5EF4-FFF2-40B4-BE49-F238E27FC236}">
                <a16:creationId xmlns:a16="http://schemas.microsoft.com/office/drawing/2014/main" id="{F6BFBF76-065A-4DB5-8219-CB62412864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1" t="45515" r="21613" b="48874"/>
          <a:stretch/>
        </p:blipFill>
        <p:spPr bwMode="auto">
          <a:xfrm>
            <a:off x="1007751" y="2396576"/>
            <a:ext cx="834302" cy="46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jercicio interactivo de Relacion numero cantidad">
            <a:extLst>
              <a:ext uri="{FF2B5EF4-FFF2-40B4-BE49-F238E27FC236}">
                <a16:creationId xmlns:a16="http://schemas.microsoft.com/office/drawing/2014/main" id="{95E8A654-FE1B-4E0E-8420-F373480E77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1" t="45515" r="21613" b="48874"/>
          <a:stretch/>
        </p:blipFill>
        <p:spPr bwMode="auto">
          <a:xfrm>
            <a:off x="2431776" y="2652962"/>
            <a:ext cx="834302" cy="46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jercicio interactivo de Relacion numero cantidad">
            <a:extLst>
              <a:ext uri="{FF2B5EF4-FFF2-40B4-BE49-F238E27FC236}">
                <a16:creationId xmlns:a16="http://schemas.microsoft.com/office/drawing/2014/main" id="{A87000A7-B340-4CF8-89EF-A6F726401F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1" t="45515" r="21613" b="48874"/>
          <a:stretch/>
        </p:blipFill>
        <p:spPr bwMode="auto">
          <a:xfrm>
            <a:off x="1007751" y="3172389"/>
            <a:ext cx="834302" cy="46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jercicio interactivo de Relacion numero cantidad">
            <a:extLst>
              <a:ext uri="{FF2B5EF4-FFF2-40B4-BE49-F238E27FC236}">
                <a16:creationId xmlns:a16="http://schemas.microsoft.com/office/drawing/2014/main" id="{967F1C56-5079-402E-B722-8FC9A262A5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1" t="45515" r="21613" b="48874"/>
          <a:stretch/>
        </p:blipFill>
        <p:spPr bwMode="auto">
          <a:xfrm>
            <a:off x="2425149" y="3429000"/>
            <a:ext cx="834302" cy="46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Ejercicio interactivo de Relacion numero cantidad">
            <a:extLst>
              <a:ext uri="{FF2B5EF4-FFF2-40B4-BE49-F238E27FC236}">
                <a16:creationId xmlns:a16="http://schemas.microsoft.com/office/drawing/2014/main" id="{B9015F8F-7313-4F3E-83B8-68E258D0E0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1" t="45515" r="21613" b="48874"/>
          <a:stretch/>
        </p:blipFill>
        <p:spPr bwMode="auto">
          <a:xfrm>
            <a:off x="1007751" y="3934389"/>
            <a:ext cx="834302" cy="46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B2ADAC0A-87E9-49AC-B716-1AA6205C2D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6370252" y="3845985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BE7C1936-48BF-4026-97B0-845823024C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5527564" y="3857945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41D84C80-D92C-4FF4-A82C-48A545E730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4782304" y="3857945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30D9AE9B-D985-482B-B910-18854CF8FE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6348411" y="3031539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0039D0D1-4A5A-4DF9-B328-21211FB561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5518020" y="3031539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2E354831-B3AB-4A65-916D-96C27DA9DF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4782305" y="3021806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A67E4684-0580-4B8A-8FE0-61F042B4EE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6351991" y="2245084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2013DF22-54EA-4667-AB9C-61895DA2E7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5581051" y="2235728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C5301DEA-AAEA-40EA-AC4B-5C3DE9CF26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4793545" y="2225995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604A5E05-CB03-4E99-B4AE-D3A568AF16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6376435" y="1451634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366C9680-25E8-4FA0-9B91-B66CB47D33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5591640" y="1451634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78E028CD-35A3-4945-AE3C-FB939B7684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4793546" y="1440909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1DBF1FF6-3C3A-4100-825F-BADF913D33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6370253" y="655823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EE85D4FE-3BC9-4197-8F1D-0E6BBD7165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5581052" y="655823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Reloj de dibujo de color rojo | Dibujos de colores, Simbolos de redes  sociales, Relojes dibujo">
            <a:extLst>
              <a:ext uri="{FF2B5EF4-FFF2-40B4-BE49-F238E27FC236}">
                <a16:creationId xmlns:a16="http://schemas.microsoft.com/office/drawing/2014/main" id="{19F8AB70-105E-42BA-94BD-C00E069BCE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t="9590" r="9064" b="10410"/>
          <a:stretch/>
        </p:blipFill>
        <p:spPr bwMode="auto">
          <a:xfrm>
            <a:off x="4824980" y="655823"/>
            <a:ext cx="615435" cy="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26 Ejercicios para aprender a contar, Relación número cantidad - Educación  Preescolar - Alumno On | Imprimibles para preescolar, Aprendiendo a contar,  Actividades">
            <a:extLst>
              <a:ext uri="{FF2B5EF4-FFF2-40B4-BE49-F238E27FC236}">
                <a16:creationId xmlns:a16="http://schemas.microsoft.com/office/drawing/2014/main" id="{93AB9E15-9F05-42DC-9D8C-965E5C496B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4" t="67095" r="76746" b="7564"/>
          <a:stretch/>
        </p:blipFill>
        <p:spPr bwMode="auto">
          <a:xfrm>
            <a:off x="8445706" y="990155"/>
            <a:ext cx="1679516" cy="125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26 Ejercicios para aprender a contar, Relación número cantidad - Educación  Preescolar - Alumno On | Imprimibles para preescolar, Aprendiendo a contar,  Actividades">
            <a:extLst>
              <a:ext uri="{FF2B5EF4-FFF2-40B4-BE49-F238E27FC236}">
                <a16:creationId xmlns:a16="http://schemas.microsoft.com/office/drawing/2014/main" id="{1422B1A0-8FA5-4736-AC73-45524645E9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4" t="67095" r="76746" b="7564"/>
          <a:stretch/>
        </p:blipFill>
        <p:spPr bwMode="auto">
          <a:xfrm>
            <a:off x="9504733" y="2491212"/>
            <a:ext cx="1679516" cy="125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52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a de flujo: proceso alternativo 1">
            <a:extLst>
              <a:ext uri="{FF2B5EF4-FFF2-40B4-BE49-F238E27FC236}">
                <a16:creationId xmlns:a16="http://schemas.microsoft.com/office/drawing/2014/main" id="{68AF8E77-1CF7-4F66-9894-54841EC13627}"/>
              </a:ext>
            </a:extLst>
          </p:cNvPr>
          <p:cNvSpPr/>
          <p:nvPr/>
        </p:nvSpPr>
        <p:spPr>
          <a:xfrm>
            <a:off x="737936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Diagrama de flujo: proceso alternativo 2">
            <a:extLst>
              <a:ext uri="{FF2B5EF4-FFF2-40B4-BE49-F238E27FC236}">
                <a16:creationId xmlns:a16="http://schemas.microsoft.com/office/drawing/2014/main" id="{1FA7F639-D968-4193-AFD5-83864DFD155C}"/>
              </a:ext>
            </a:extLst>
          </p:cNvPr>
          <p:cNvSpPr/>
          <p:nvPr/>
        </p:nvSpPr>
        <p:spPr>
          <a:xfrm>
            <a:off x="4519862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Diagrama de flujo: proceso alternativo 3">
            <a:extLst>
              <a:ext uri="{FF2B5EF4-FFF2-40B4-BE49-F238E27FC236}">
                <a16:creationId xmlns:a16="http://schemas.microsoft.com/office/drawing/2014/main" id="{9753BB1A-71FA-483D-8482-8CD537459358}"/>
              </a:ext>
            </a:extLst>
          </p:cNvPr>
          <p:cNvSpPr/>
          <p:nvPr/>
        </p:nvSpPr>
        <p:spPr>
          <a:xfrm>
            <a:off x="8301788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AC39E404-B3D9-4F00-B988-D5068FD62347}"/>
              </a:ext>
            </a:extLst>
          </p:cNvPr>
          <p:cNvGrpSpPr/>
          <p:nvPr/>
        </p:nvGrpSpPr>
        <p:grpSpPr>
          <a:xfrm>
            <a:off x="8840712" y="4998825"/>
            <a:ext cx="1905984" cy="1078080"/>
            <a:chOff x="488494" y="4936399"/>
            <a:chExt cx="1905984" cy="107808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A049B763-3FB3-4F70-85C3-DA6F52E56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8494" y="4936399"/>
              <a:ext cx="959655" cy="1078080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C5FEAB86-FA68-4377-BEAC-F45EA3EBDE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4399" y="4936399"/>
              <a:ext cx="1050079" cy="1062697"/>
            </a:xfrm>
            <a:prstGeom prst="rect">
              <a:avLst/>
            </a:prstGeom>
          </p:spPr>
        </p:pic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CE9D5F9F-AC04-4B5B-B917-1EB74EC80373}"/>
              </a:ext>
            </a:extLst>
          </p:cNvPr>
          <p:cNvGrpSpPr/>
          <p:nvPr/>
        </p:nvGrpSpPr>
        <p:grpSpPr>
          <a:xfrm>
            <a:off x="1227535" y="4998825"/>
            <a:ext cx="1786957" cy="1093461"/>
            <a:chOff x="2564119" y="3496907"/>
            <a:chExt cx="1786957" cy="1093461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47225D70-BDA3-4F17-848E-C65E6EEDC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4119" y="3512288"/>
              <a:ext cx="959655" cy="107808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C1A4F1BF-B78D-496F-98BA-310284273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8002" y="3496907"/>
              <a:ext cx="973074" cy="1070806"/>
            </a:xfrm>
            <a:prstGeom prst="rect">
              <a:avLst/>
            </a:prstGeom>
          </p:spPr>
        </p:pic>
      </p:grpSp>
      <p:pic>
        <p:nvPicPr>
          <p:cNvPr id="12" name="Google Shape;237;p15">
            <a:extLst>
              <a:ext uri="{FF2B5EF4-FFF2-40B4-BE49-F238E27FC236}">
                <a16:creationId xmlns:a16="http://schemas.microsoft.com/office/drawing/2014/main" id="{ABA16466-A552-408C-9A33-A222C855E34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2630558" y="3629759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37;p15">
            <a:extLst>
              <a:ext uri="{FF2B5EF4-FFF2-40B4-BE49-F238E27FC236}">
                <a16:creationId xmlns:a16="http://schemas.microsoft.com/office/drawing/2014/main" id="{F70E28FD-C431-450B-A7DE-E62DC266F55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1801680" y="3708591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37;p15">
            <a:extLst>
              <a:ext uri="{FF2B5EF4-FFF2-40B4-BE49-F238E27FC236}">
                <a16:creationId xmlns:a16="http://schemas.microsoft.com/office/drawing/2014/main" id="{7F5B8FF1-0E83-4E8F-B663-0EB627DD042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2679859" y="2665824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37;p15">
            <a:extLst>
              <a:ext uri="{FF2B5EF4-FFF2-40B4-BE49-F238E27FC236}">
                <a16:creationId xmlns:a16="http://schemas.microsoft.com/office/drawing/2014/main" id="{DA5BBFBB-20B7-4784-94E0-6210C680BDB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1824052" y="2702337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37;p15">
            <a:extLst>
              <a:ext uri="{FF2B5EF4-FFF2-40B4-BE49-F238E27FC236}">
                <a16:creationId xmlns:a16="http://schemas.microsoft.com/office/drawing/2014/main" id="{A6855A5C-AECF-4A20-99B8-B3432848AB2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2746770" y="1788264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37;p15">
            <a:extLst>
              <a:ext uri="{FF2B5EF4-FFF2-40B4-BE49-F238E27FC236}">
                <a16:creationId xmlns:a16="http://schemas.microsoft.com/office/drawing/2014/main" id="{ED637D04-1AD5-4CFE-A202-6A5496CF12D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1868095" y="1742661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37;p15">
            <a:extLst>
              <a:ext uri="{FF2B5EF4-FFF2-40B4-BE49-F238E27FC236}">
                <a16:creationId xmlns:a16="http://schemas.microsoft.com/office/drawing/2014/main" id="{E524473E-30DB-461C-89FD-A23331FD95E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906380" y="3708592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37;p15">
            <a:extLst>
              <a:ext uri="{FF2B5EF4-FFF2-40B4-BE49-F238E27FC236}">
                <a16:creationId xmlns:a16="http://schemas.microsoft.com/office/drawing/2014/main" id="{F04F8B92-FFB3-4755-880C-E386CBD68F5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968245" y="2729276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37;p15">
            <a:extLst>
              <a:ext uri="{FF2B5EF4-FFF2-40B4-BE49-F238E27FC236}">
                <a16:creationId xmlns:a16="http://schemas.microsoft.com/office/drawing/2014/main" id="{8EF4A8DA-FF09-4C8F-822C-4649AB6FB2C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976450" y="1742661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37;p15">
            <a:extLst>
              <a:ext uri="{FF2B5EF4-FFF2-40B4-BE49-F238E27FC236}">
                <a16:creationId xmlns:a16="http://schemas.microsoft.com/office/drawing/2014/main" id="{3E1B398C-AEA1-4760-B5EB-24F9059847F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2782676" y="824329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37;p15">
            <a:extLst>
              <a:ext uri="{FF2B5EF4-FFF2-40B4-BE49-F238E27FC236}">
                <a16:creationId xmlns:a16="http://schemas.microsoft.com/office/drawing/2014/main" id="{F0C9F6EB-2736-4FB4-BBE6-66F6DEFBD3C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1904283" y="856786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7;p15">
            <a:extLst>
              <a:ext uri="{FF2B5EF4-FFF2-40B4-BE49-F238E27FC236}">
                <a16:creationId xmlns:a16="http://schemas.microsoft.com/office/drawing/2014/main" id="{4C6AB624-19AB-4DAC-A908-A79C409FBEE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2015" r="26170"/>
          <a:stretch/>
        </p:blipFill>
        <p:spPr>
          <a:xfrm>
            <a:off x="1025890" y="805471"/>
            <a:ext cx="726275" cy="79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07;p13">
            <a:extLst>
              <a:ext uri="{FF2B5EF4-FFF2-40B4-BE49-F238E27FC236}">
                <a16:creationId xmlns:a16="http://schemas.microsoft.com/office/drawing/2014/main" id="{50DBF696-C1E1-468E-A54E-7745999C591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35484" y="3699598"/>
            <a:ext cx="723346" cy="802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07;p13">
            <a:extLst>
              <a:ext uri="{FF2B5EF4-FFF2-40B4-BE49-F238E27FC236}">
                <a16:creationId xmlns:a16="http://schemas.microsoft.com/office/drawing/2014/main" id="{70EBB6E0-FD63-4934-8A96-BDCE449C274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47614" y="2716024"/>
            <a:ext cx="723346" cy="802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07;p13">
            <a:extLst>
              <a:ext uri="{FF2B5EF4-FFF2-40B4-BE49-F238E27FC236}">
                <a16:creationId xmlns:a16="http://schemas.microsoft.com/office/drawing/2014/main" id="{ED8D3964-C866-4A5F-9051-8A579E4BEEFC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72081" y="2709813"/>
            <a:ext cx="723346" cy="802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207;p13">
            <a:extLst>
              <a:ext uri="{FF2B5EF4-FFF2-40B4-BE49-F238E27FC236}">
                <a16:creationId xmlns:a16="http://schemas.microsoft.com/office/drawing/2014/main" id="{5A804690-F4A1-4E7E-BD2F-63F5CCE3C4A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97669" y="1675016"/>
            <a:ext cx="723346" cy="802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207;p13">
            <a:extLst>
              <a:ext uri="{FF2B5EF4-FFF2-40B4-BE49-F238E27FC236}">
                <a16:creationId xmlns:a16="http://schemas.microsoft.com/office/drawing/2014/main" id="{CF260CA5-274D-4CD8-82C2-8BE684C3173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08330" y="872240"/>
            <a:ext cx="723346" cy="802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207;p13">
            <a:extLst>
              <a:ext uri="{FF2B5EF4-FFF2-40B4-BE49-F238E27FC236}">
                <a16:creationId xmlns:a16="http://schemas.microsoft.com/office/drawing/2014/main" id="{AC6D136E-75E9-4319-92BC-FEA4F40B90C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47614" y="755702"/>
            <a:ext cx="723346" cy="802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266;p17">
            <a:extLst>
              <a:ext uri="{FF2B5EF4-FFF2-40B4-BE49-F238E27FC236}">
                <a16:creationId xmlns:a16="http://schemas.microsoft.com/office/drawing/2014/main" id="{855B5893-DB54-437D-961A-88885B5DDE7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9605853" y="4330269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266;p17">
            <a:extLst>
              <a:ext uri="{FF2B5EF4-FFF2-40B4-BE49-F238E27FC236}">
                <a16:creationId xmlns:a16="http://schemas.microsoft.com/office/drawing/2014/main" id="{AD5244DF-431C-48D6-A95A-C2E857BEF814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10035313" y="3806591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266;p17">
            <a:extLst>
              <a:ext uri="{FF2B5EF4-FFF2-40B4-BE49-F238E27FC236}">
                <a16:creationId xmlns:a16="http://schemas.microsoft.com/office/drawing/2014/main" id="{54F6140E-B35A-4441-9BE3-3F1B74C6976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9303886" y="3834651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266;p17">
            <a:extLst>
              <a:ext uri="{FF2B5EF4-FFF2-40B4-BE49-F238E27FC236}">
                <a16:creationId xmlns:a16="http://schemas.microsoft.com/office/drawing/2014/main" id="{052625A2-4B08-4EF2-8DDD-ED3B3AFB767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8567501" y="3813104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266;p17">
            <a:extLst>
              <a:ext uri="{FF2B5EF4-FFF2-40B4-BE49-F238E27FC236}">
                <a16:creationId xmlns:a16="http://schemas.microsoft.com/office/drawing/2014/main" id="{17A0377A-17B3-4A74-8103-707B3CCF42F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10017871" y="3277623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266;p17">
            <a:extLst>
              <a:ext uri="{FF2B5EF4-FFF2-40B4-BE49-F238E27FC236}">
                <a16:creationId xmlns:a16="http://schemas.microsoft.com/office/drawing/2014/main" id="{03CFE424-2C28-4804-AE85-B35EB96CA6D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9319032" y="3277623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266;p17">
            <a:extLst>
              <a:ext uri="{FF2B5EF4-FFF2-40B4-BE49-F238E27FC236}">
                <a16:creationId xmlns:a16="http://schemas.microsoft.com/office/drawing/2014/main" id="{C79C4E1C-FAFD-40A9-83CD-D2E26B5AC3F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10072902" y="2593172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266;p17">
            <a:extLst>
              <a:ext uri="{FF2B5EF4-FFF2-40B4-BE49-F238E27FC236}">
                <a16:creationId xmlns:a16="http://schemas.microsoft.com/office/drawing/2014/main" id="{AC46B41B-2FC0-4ABB-931F-DACE7E12A7C2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9319032" y="2593172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266;p17">
            <a:extLst>
              <a:ext uri="{FF2B5EF4-FFF2-40B4-BE49-F238E27FC236}">
                <a16:creationId xmlns:a16="http://schemas.microsoft.com/office/drawing/2014/main" id="{19A10546-7812-48DE-86C5-F72D3E3234B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10039962" y="1918928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266;p17">
            <a:extLst>
              <a:ext uri="{FF2B5EF4-FFF2-40B4-BE49-F238E27FC236}">
                <a16:creationId xmlns:a16="http://schemas.microsoft.com/office/drawing/2014/main" id="{F157E6F5-9217-471B-B824-1C431F9BBCA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9324029" y="1921055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266;p17">
            <a:extLst>
              <a:ext uri="{FF2B5EF4-FFF2-40B4-BE49-F238E27FC236}">
                <a16:creationId xmlns:a16="http://schemas.microsoft.com/office/drawing/2014/main" id="{7910E75D-22F9-4BE8-8986-0EF7AE471B8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10037084" y="1291636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266;p17">
            <a:extLst>
              <a:ext uri="{FF2B5EF4-FFF2-40B4-BE49-F238E27FC236}">
                <a16:creationId xmlns:a16="http://schemas.microsoft.com/office/drawing/2014/main" id="{672CF132-216E-40C8-BCD0-DE7763B809E2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9289763" y="1321606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266;p17">
            <a:extLst>
              <a:ext uri="{FF2B5EF4-FFF2-40B4-BE49-F238E27FC236}">
                <a16:creationId xmlns:a16="http://schemas.microsoft.com/office/drawing/2014/main" id="{64EA66AE-9FA7-44D4-B926-0D9FABEE0CE1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8554548" y="3224763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266;p17">
            <a:extLst>
              <a:ext uri="{FF2B5EF4-FFF2-40B4-BE49-F238E27FC236}">
                <a16:creationId xmlns:a16="http://schemas.microsoft.com/office/drawing/2014/main" id="{A24ED843-660D-4B09-8524-C3AA7245509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8565162" y="2612461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266;p17">
            <a:extLst>
              <a:ext uri="{FF2B5EF4-FFF2-40B4-BE49-F238E27FC236}">
                <a16:creationId xmlns:a16="http://schemas.microsoft.com/office/drawing/2014/main" id="{3F278ABE-D22C-40AD-B725-060E25D2B8D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8553891" y="1949580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266;p17">
            <a:extLst>
              <a:ext uri="{FF2B5EF4-FFF2-40B4-BE49-F238E27FC236}">
                <a16:creationId xmlns:a16="http://schemas.microsoft.com/office/drawing/2014/main" id="{E06FB95E-4156-4D9E-A855-6E4E73B183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8544644" y="1301170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266;p17">
            <a:extLst>
              <a:ext uri="{FF2B5EF4-FFF2-40B4-BE49-F238E27FC236}">
                <a16:creationId xmlns:a16="http://schemas.microsoft.com/office/drawing/2014/main" id="{2D9A13B5-673B-4BDA-992E-A5076DABE8C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10025635" y="653743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266;p17">
            <a:extLst>
              <a:ext uri="{FF2B5EF4-FFF2-40B4-BE49-F238E27FC236}">
                <a16:creationId xmlns:a16="http://schemas.microsoft.com/office/drawing/2014/main" id="{1ABF30BB-2FC0-4F47-81B5-E07727CEAFD4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9289763" y="628241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266;p17">
            <a:extLst>
              <a:ext uri="{FF2B5EF4-FFF2-40B4-BE49-F238E27FC236}">
                <a16:creationId xmlns:a16="http://schemas.microsoft.com/office/drawing/2014/main" id="{3FF691BA-321C-4168-BF62-05BC20122D4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8751" r="15794"/>
          <a:stretch/>
        </p:blipFill>
        <p:spPr>
          <a:xfrm>
            <a:off x="8553891" y="638289"/>
            <a:ext cx="573642" cy="43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814F029C-8F34-4C15-82E8-CC555A519F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7669" y="5024217"/>
            <a:ext cx="1043079" cy="107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45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a de flujo: proceso alternativo 1">
            <a:extLst>
              <a:ext uri="{FF2B5EF4-FFF2-40B4-BE49-F238E27FC236}">
                <a16:creationId xmlns:a16="http://schemas.microsoft.com/office/drawing/2014/main" id="{CD9EDE93-30B1-4100-B9BB-DACFA3DCE857}"/>
              </a:ext>
            </a:extLst>
          </p:cNvPr>
          <p:cNvSpPr/>
          <p:nvPr/>
        </p:nvSpPr>
        <p:spPr>
          <a:xfrm>
            <a:off x="737936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Diagrama de flujo: proceso alternativo 2">
            <a:extLst>
              <a:ext uri="{FF2B5EF4-FFF2-40B4-BE49-F238E27FC236}">
                <a16:creationId xmlns:a16="http://schemas.microsoft.com/office/drawing/2014/main" id="{433585D9-1C62-41A1-9429-822FEF9A40A5}"/>
              </a:ext>
            </a:extLst>
          </p:cNvPr>
          <p:cNvSpPr/>
          <p:nvPr/>
        </p:nvSpPr>
        <p:spPr>
          <a:xfrm>
            <a:off x="4519862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Diagrama de flujo: proceso alternativo 3">
            <a:extLst>
              <a:ext uri="{FF2B5EF4-FFF2-40B4-BE49-F238E27FC236}">
                <a16:creationId xmlns:a16="http://schemas.microsoft.com/office/drawing/2014/main" id="{744AA1FC-FC7C-4AA4-BA5E-908AA682050B}"/>
              </a:ext>
            </a:extLst>
          </p:cNvPr>
          <p:cNvSpPr/>
          <p:nvPr/>
        </p:nvSpPr>
        <p:spPr>
          <a:xfrm>
            <a:off x="8301788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FE97558-490C-4890-8ABD-C34F4BF58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176" y="5019746"/>
            <a:ext cx="1029078" cy="1078080"/>
          </a:xfrm>
          <a:prstGeom prst="rect">
            <a:avLst/>
          </a:prstGeom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AD138DF9-8602-43D4-B3AA-7C077E968016}"/>
              </a:ext>
            </a:extLst>
          </p:cNvPr>
          <p:cNvGrpSpPr/>
          <p:nvPr/>
        </p:nvGrpSpPr>
        <p:grpSpPr>
          <a:xfrm>
            <a:off x="5032250" y="5042399"/>
            <a:ext cx="1959055" cy="1070808"/>
            <a:chOff x="2814783" y="4961537"/>
            <a:chExt cx="1959055" cy="1070808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AAC32848-BD1F-471D-AE5A-4E09954F7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4783" y="4961539"/>
              <a:ext cx="973074" cy="1070806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B0764874-A406-43DE-93BB-A16CFB66E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1761" y="4961537"/>
              <a:ext cx="1022077" cy="1070808"/>
            </a:xfrm>
            <a:prstGeom prst="rect">
              <a:avLst/>
            </a:prstGeom>
          </p:spPr>
        </p:pic>
      </p:grpSp>
      <p:pic>
        <p:nvPicPr>
          <p:cNvPr id="12" name="Google Shape;145;p8">
            <a:extLst>
              <a:ext uri="{FF2B5EF4-FFF2-40B4-BE49-F238E27FC236}">
                <a16:creationId xmlns:a16="http://schemas.microsoft.com/office/drawing/2014/main" id="{DD6044D4-7A93-4E09-92AC-E8AC8FB9B65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4395" y="760174"/>
            <a:ext cx="1418319" cy="1251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46;p8">
            <a:extLst>
              <a:ext uri="{FF2B5EF4-FFF2-40B4-BE49-F238E27FC236}">
                <a16:creationId xmlns:a16="http://schemas.microsoft.com/office/drawing/2014/main" id="{C753D2F4-F5F6-418E-B131-DFBE3A55490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29851" y="1934817"/>
            <a:ext cx="1418319" cy="1251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8;p8">
            <a:extLst>
              <a:ext uri="{FF2B5EF4-FFF2-40B4-BE49-F238E27FC236}">
                <a16:creationId xmlns:a16="http://schemas.microsoft.com/office/drawing/2014/main" id="{EDFBF5A4-5CF9-4C80-B0C0-49E6847FA94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5257" y="3186028"/>
            <a:ext cx="1418320" cy="1323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" descr="Ejercicio interactivo de Relacion numero cantidad">
            <a:extLst>
              <a:ext uri="{FF2B5EF4-FFF2-40B4-BE49-F238E27FC236}">
                <a16:creationId xmlns:a16="http://schemas.microsoft.com/office/drawing/2014/main" id="{B0393B26-8CBB-45CA-AA7A-1B510D4F21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6813731" y="3368452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jercicio interactivo de Relacion numero cantidad">
            <a:extLst>
              <a:ext uri="{FF2B5EF4-FFF2-40B4-BE49-F238E27FC236}">
                <a16:creationId xmlns:a16="http://schemas.microsoft.com/office/drawing/2014/main" id="{6EAB7078-4BD0-4426-A6F2-A4CE0BF7F7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6312453" y="3385964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jercicio interactivo de Relacion numero cantidad">
            <a:extLst>
              <a:ext uri="{FF2B5EF4-FFF2-40B4-BE49-F238E27FC236}">
                <a16:creationId xmlns:a16="http://schemas.microsoft.com/office/drawing/2014/main" id="{EA26BEFA-FF47-4F1B-B748-D694F590C7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6835132" y="2471574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Ejercicio interactivo de Relacion numero cantidad">
            <a:extLst>
              <a:ext uri="{FF2B5EF4-FFF2-40B4-BE49-F238E27FC236}">
                <a16:creationId xmlns:a16="http://schemas.microsoft.com/office/drawing/2014/main" id="{2EE6DAE9-FBF8-42C1-BF61-AB7AEF4EC1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6310816" y="2454069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Ejercicio interactivo de Relacion numero cantidad">
            <a:extLst>
              <a:ext uri="{FF2B5EF4-FFF2-40B4-BE49-F238E27FC236}">
                <a16:creationId xmlns:a16="http://schemas.microsoft.com/office/drawing/2014/main" id="{98E7CC7C-D166-4361-BE97-F832239AC6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5766478" y="3408910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Ejercicio interactivo de Relacion numero cantidad">
            <a:extLst>
              <a:ext uri="{FF2B5EF4-FFF2-40B4-BE49-F238E27FC236}">
                <a16:creationId xmlns:a16="http://schemas.microsoft.com/office/drawing/2014/main" id="{D0457542-DB1F-4024-BAB2-E6D0E06E2C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5766479" y="2436574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Ejercicio interactivo de Relacion numero cantidad">
            <a:extLst>
              <a:ext uri="{FF2B5EF4-FFF2-40B4-BE49-F238E27FC236}">
                <a16:creationId xmlns:a16="http://schemas.microsoft.com/office/drawing/2014/main" id="{DEE7F3DB-A3EE-499C-9D6E-246285D7C7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5235657" y="3408910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Ejercicio interactivo de Relacion numero cantidad">
            <a:extLst>
              <a:ext uri="{FF2B5EF4-FFF2-40B4-BE49-F238E27FC236}">
                <a16:creationId xmlns:a16="http://schemas.microsoft.com/office/drawing/2014/main" id="{A8BC83AD-F159-4641-A39B-14E939CBF5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5222142" y="2436574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Ejercicio interactivo de Relacion numero cantidad">
            <a:extLst>
              <a:ext uri="{FF2B5EF4-FFF2-40B4-BE49-F238E27FC236}">
                <a16:creationId xmlns:a16="http://schemas.microsoft.com/office/drawing/2014/main" id="{BE1B78C3-0744-425E-923C-D86267B30D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6852553" y="1522174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Ejercicio interactivo de Relacion numero cantidad">
            <a:extLst>
              <a:ext uri="{FF2B5EF4-FFF2-40B4-BE49-F238E27FC236}">
                <a16:creationId xmlns:a16="http://schemas.microsoft.com/office/drawing/2014/main" id="{DAA7323A-B21C-4BBD-A252-E4AE207648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6312829" y="1504669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Ejercicio interactivo de Relacion numero cantidad">
            <a:extLst>
              <a:ext uri="{FF2B5EF4-FFF2-40B4-BE49-F238E27FC236}">
                <a16:creationId xmlns:a16="http://schemas.microsoft.com/office/drawing/2014/main" id="{122A8509-492D-4386-8D19-3C3388DBA5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5766480" y="1513722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Ejercicio interactivo de Relacion numero cantidad">
            <a:extLst>
              <a:ext uri="{FF2B5EF4-FFF2-40B4-BE49-F238E27FC236}">
                <a16:creationId xmlns:a16="http://schemas.microsoft.com/office/drawing/2014/main" id="{BB5FB9CB-C0E5-407C-8CE5-D7755DA686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5222142" y="1522174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Ejercicio interactivo de Relacion numero cantidad">
            <a:extLst>
              <a:ext uri="{FF2B5EF4-FFF2-40B4-BE49-F238E27FC236}">
                <a16:creationId xmlns:a16="http://schemas.microsoft.com/office/drawing/2014/main" id="{CC53689B-DEF7-4A52-9E67-406AC1E0A7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6835132" y="644028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Ejercicio interactivo de Relacion numero cantidad">
            <a:extLst>
              <a:ext uri="{FF2B5EF4-FFF2-40B4-BE49-F238E27FC236}">
                <a16:creationId xmlns:a16="http://schemas.microsoft.com/office/drawing/2014/main" id="{151218D5-A8F9-4A9C-B521-65FE97C663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4703241" y="3408910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Ejercicio interactivo de Relacion numero cantidad">
            <a:extLst>
              <a:ext uri="{FF2B5EF4-FFF2-40B4-BE49-F238E27FC236}">
                <a16:creationId xmlns:a16="http://schemas.microsoft.com/office/drawing/2014/main" id="{85506A81-E4C6-43BD-9FD1-AF15942FC7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4710280" y="2436574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Ejercicio interactivo de Relacion numero cantidad">
            <a:extLst>
              <a:ext uri="{FF2B5EF4-FFF2-40B4-BE49-F238E27FC236}">
                <a16:creationId xmlns:a16="http://schemas.microsoft.com/office/drawing/2014/main" id="{37AED486-DE2D-4D54-9A1F-CD605D6D87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4704072" y="1513299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Ejercicio interactivo de Relacion numero cantidad">
            <a:extLst>
              <a:ext uri="{FF2B5EF4-FFF2-40B4-BE49-F238E27FC236}">
                <a16:creationId xmlns:a16="http://schemas.microsoft.com/office/drawing/2014/main" id="{1CD666B6-176F-4ACE-B2F7-92ADC10CA0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6312830" y="644028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Ejercicio interactivo de Relacion numero cantidad">
            <a:extLst>
              <a:ext uri="{FF2B5EF4-FFF2-40B4-BE49-F238E27FC236}">
                <a16:creationId xmlns:a16="http://schemas.microsoft.com/office/drawing/2014/main" id="{34775E0C-4DD4-4815-AB50-848B6692AA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5769187" y="635153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Ejercicio interactivo de Relacion numero cantidad">
            <a:extLst>
              <a:ext uri="{FF2B5EF4-FFF2-40B4-BE49-F238E27FC236}">
                <a16:creationId xmlns:a16="http://schemas.microsoft.com/office/drawing/2014/main" id="{1D279420-28EE-4DD6-8D0F-F8A725979A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5222142" y="624846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Ejercicio interactivo de Relacion numero cantidad">
            <a:extLst>
              <a:ext uri="{FF2B5EF4-FFF2-40B4-BE49-F238E27FC236}">
                <a16:creationId xmlns:a16="http://schemas.microsoft.com/office/drawing/2014/main" id="{65D2904E-E5ED-4FA6-815A-D40C79BAA3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6" t="71397" r="21858" b="15154"/>
          <a:stretch/>
        </p:blipFill>
        <p:spPr bwMode="auto">
          <a:xfrm>
            <a:off x="4703242" y="624846"/>
            <a:ext cx="477687" cy="87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Google Shape;224;p14">
            <a:extLst>
              <a:ext uri="{FF2B5EF4-FFF2-40B4-BE49-F238E27FC236}">
                <a16:creationId xmlns:a16="http://schemas.microsoft.com/office/drawing/2014/main" id="{44607D72-FFFE-4D3D-9652-DDE00128349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492498" y="1199912"/>
            <a:ext cx="747370" cy="967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224;p14">
            <a:extLst>
              <a:ext uri="{FF2B5EF4-FFF2-40B4-BE49-F238E27FC236}">
                <a16:creationId xmlns:a16="http://schemas.microsoft.com/office/drawing/2014/main" id="{071E0D8C-7D2F-44B0-B2C0-0EB6DC63D84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407742" y="3136873"/>
            <a:ext cx="747370" cy="967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224;p14">
            <a:extLst>
              <a:ext uri="{FF2B5EF4-FFF2-40B4-BE49-F238E27FC236}">
                <a16:creationId xmlns:a16="http://schemas.microsoft.com/office/drawing/2014/main" id="{D0801BA8-006B-4D18-8D2F-60151185F094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61325" y="3722745"/>
            <a:ext cx="747370" cy="967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224;p14">
            <a:extLst>
              <a:ext uri="{FF2B5EF4-FFF2-40B4-BE49-F238E27FC236}">
                <a16:creationId xmlns:a16="http://schemas.microsoft.com/office/drawing/2014/main" id="{0946AEE4-FA57-4331-92D7-92E4E3DC36C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422759" y="2915957"/>
            <a:ext cx="747370" cy="967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224;p14">
            <a:extLst>
              <a:ext uri="{FF2B5EF4-FFF2-40B4-BE49-F238E27FC236}">
                <a16:creationId xmlns:a16="http://schemas.microsoft.com/office/drawing/2014/main" id="{B14B0735-2D43-4167-9E85-F6041D20B89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354892" y="2339124"/>
            <a:ext cx="747370" cy="967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224;p14">
            <a:extLst>
              <a:ext uri="{FF2B5EF4-FFF2-40B4-BE49-F238E27FC236}">
                <a16:creationId xmlns:a16="http://schemas.microsoft.com/office/drawing/2014/main" id="{C220EF6F-3B36-4063-AA86-80FA3CC4E05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337984" y="635153"/>
            <a:ext cx="747370" cy="967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224;p14">
            <a:extLst>
              <a:ext uri="{FF2B5EF4-FFF2-40B4-BE49-F238E27FC236}">
                <a16:creationId xmlns:a16="http://schemas.microsoft.com/office/drawing/2014/main" id="{0B8EA1A7-3B3D-485C-860A-77B52285CFF1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545412" y="716128"/>
            <a:ext cx="747370" cy="967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B5953CCA-E390-4896-B88B-CB973D8333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58996" y="4971391"/>
            <a:ext cx="1015076" cy="105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66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a de flujo: proceso alternativo 1">
            <a:extLst>
              <a:ext uri="{FF2B5EF4-FFF2-40B4-BE49-F238E27FC236}">
                <a16:creationId xmlns:a16="http://schemas.microsoft.com/office/drawing/2014/main" id="{F0BD2AC8-E267-47F0-BD85-06BDC8A635CB}"/>
              </a:ext>
            </a:extLst>
          </p:cNvPr>
          <p:cNvSpPr/>
          <p:nvPr/>
        </p:nvSpPr>
        <p:spPr>
          <a:xfrm>
            <a:off x="737936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Diagrama de flujo: proceso alternativo 2">
            <a:extLst>
              <a:ext uri="{FF2B5EF4-FFF2-40B4-BE49-F238E27FC236}">
                <a16:creationId xmlns:a16="http://schemas.microsoft.com/office/drawing/2014/main" id="{1B7B7181-D551-408F-B95C-D9D992E6E6A0}"/>
              </a:ext>
            </a:extLst>
          </p:cNvPr>
          <p:cNvSpPr/>
          <p:nvPr/>
        </p:nvSpPr>
        <p:spPr>
          <a:xfrm>
            <a:off x="4519862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Diagrama de flujo: proceso alternativo 3">
            <a:extLst>
              <a:ext uri="{FF2B5EF4-FFF2-40B4-BE49-F238E27FC236}">
                <a16:creationId xmlns:a16="http://schemas.microsoft.com/office/drawing/2014/main" id="{105D81F0-33DA-416D-8EE1-8F649D2ED5CB}"/>
              </a:ext>
            </a:extLst>
          </p:cNvPr>
          <p:cNvSpPr/>
          <p:nvPr/>
        </p:nvSpPr>
        <p:spPr>
          <a:xfrm>
            <a:off x="8301788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207719A5-6559-4D1A-AD43-35C6ABD6F87B}"/>
              </a:ext>
            </a:extLst>
          </p:cNvPr>
          <p:cNvGrpSpPr/>
          <p:nvPr/>
        </p:nvGrpSpPr>
        <p:grpSpPr>
          <a:xfrm>
            <a:off x="5238359" y="5080877"/>
            <a:ext cx="1546838" cy="1078080"/>
            <a:chOff x="2123732" y="4570621"/>
            <a:chExt cx="1546838" cy="107808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A1323BCA-8A58-44B7-8B53-9E5C8367F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796" r="13134"/>
            <a:stretch/>
          </p:blipFill>
          <p:spPr>
            <a:xfrm>
              <a:off x="2950159" y="4570621"/>
              <a:ext cx="720411" cy="1078080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196454E-C358-49D0-AF01-BD9FCC3D3F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1796"/>
            <a:stretch/>
          </p:blipFill>
          <p:spPr>
            <a:xfrm>
              <a:off x="2123732" y="4570621"/>
              <a:ext cx="846448" cy="1078080"/>
            </a:xfrm>
            <a:prstGeom prst="rect">
              <a:avLst/>
            </a:prstGeom>
          </p:spPr>
        </p:pic>
      </p:grpSp>
      <p:pic>
        <p:nvPicPr>
          <p:cNvPr id="11" name="Google Shape;252;p16">
            <a:extLst>
              <a:ext uri="{FF2B5EF4-FFF2-40B4-BE49-F238E27FC236}">
                <a16:creationId xmlns:a16="http://schemas.microsoft.com/office/drawing/2014/main" id="{E5B6FA51-455F-4093-8F67-B2CD0AD7A62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7790" y="2309729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52;p16">
            <a:extLst>
              <a:ext uri="{FF2B5EF4-FFF2-40B4-BE49-F238E27FC236}">
                <a16:creationId xmlns:a16="http://schemas.microsoft.com/office/drawing/2014/main" id="{E6CEB3E8-72C6-4CFC-808F-581CA7427A9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72088" y="3930279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52;p16">
            <a:extLst>
              <a:ext uri="{FF2B5EF4-FFF2-40B4-BE49-F238E27FC236}">
                <a16:creationId xmlns:a16="http://schemas.microsoft.com/office/drawing/2014/main" id="{F4BAE2EA-FE7D-4016-9E17-B64BD6F5CA4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1903" y="3962272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52;p16">
            <a:extLst>
              <a:ext uri="{FF2B5EF4-FFF2-40B4-BE49-F238E27FC236}">
                <a16:creationId xmlns:a16="http://schemas.microsoft.com/office/drawing/2014/main" id="{341474E8-637B-44E8-A3AA-85E3CEF5F07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76314" y="1521483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52;p16">
            <a:extLst>
              <a:ext uri="{FF2B5EF4-FFF2-40B4-BE49-F238E27FC236}">
                <a16:creationId xmlns:a16="http://schemas.microsoft.com/office/drawing/2014/main" id="{C395AB61-1B4E-4D12-A6F3-A1A9C8DDD56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8044" y="1488276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52;p16">
            <a:extLst>
              <a:ext uri="{FF2B5EF4-FFF2-40B4-BE49-F238E27FC236}">
                <a16:creationId xmlns:a16="http://schemas.microsoft.com/office/drawing/2014/main" id="{67AF5174-608F-411A-A025-A716991F23A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74584" y="1541653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52;p16">
            <a:extLst>
              <a:ext uri="{FF2B5EF4-FFF2-40B4-BE49-F238E27FC236}">
                <a16:creationId xmlns:a16="http://schemas.microsoft.com/office/drawing/2014/main" id="{1EFEBC8C-89B3-476B-AC8D-972FF891002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0755" y="691697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52;p16">
            <a:extLst>
              <a:ext uri="{FF2B5EF4-FFF2-40B4-BE49-F238E27FC236}">
                <a16:creationId xmlns:a16="http://schemas.microsoft.com/office/drawing/2014/main" id="{9D55F579-F1E4-4C89-8738-FF224B64A23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6855" y="696384"/>
            <a:ext cx="650096" cy="60018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91863A2A-196B-4506-A7AC-6B3CC7354959}"/>
              </a:ext>
            </a:extLst>
          </p:cNvPr>
          <p:cNvGrpSpPr/>
          <p:nvPr/>
        </p:nvGrpSpPr>
        <p:grpSpPr>
          <a:xfrm>
            <a:off x="9008960" y="5033799"/>
            <a:ext cx="1893721" cy="1084330"/>
            <a:chOff x="9495032" y="3507920"/>
            <a:chExt cx="1893721" cy="1084330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5FDF26FC-2D2A-4C86-9F66-E80DB70DB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95032" y="3507920"/>
              <a:ext cx="959655" cy="1078080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C35B54CA-B97B-4EAB-85F5-01874ED14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52675" y="3514172"/>
              <a:ext cx="1036078" cy="1078078"/>
            </a:xfrm>
            <a:prstGeom prst="rect">
              <a:avLst/>
            </a:prstGeom>
          </p:spPr>
        </p:pic>
      </p:grpSp>
      <p:pic>
        <p:nvPicPr>
          <p:cNvPr id="22" name="Google Shape;196;p12">
            <a:extLst>
              <a:ext uri="{FF2B5EF4-FFF2-40B4-BE49-F238E27FC236}">
                <a16:creationId xmlns:a16="http://schemas.microsoft.com/office/drawing/2014/main" id="{D220C552-B4D5-481F-91D1-4B519E96F40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53819" y="4054268"/>
            <a:ext cx="711723" cy="719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196;p12">
            <a:extLst>
              <a:ext uri="{FF2B5EF4-FFF2-40B4-BE49-F238E27FC236}">
                <a16:creationId xmlns:a16="http://schemas.microsoft.com/office/drawing/2014/main" id="{498789CF-E561-433E-A8A3-BBDCDB00160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423252" y="4053553"/>
            <a:ext cx="711723" cy="719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196;p12">
            <a:extLst>
              <a:ext uri="{FF2B5EF4-FFF2-40B4-BE49-F238E27FC236}">
                <a16:creationId xmlns:a16="http://schemas.microsoft.com/office/drawing/2014/main" id="{75F97375-2BCF-4619-A430-FBD4E6FDB1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80249" y="4053553"/>
            <a:ext cx="711723" cy="719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96;p12">
            <a:extLst>
              <a:ext uri="{FF2B5EF4-FFF2-40B4-BE49-F238E27FC236}">
                <a16:creationId xmlns:a16="http://schemas.microsoft.com/office/drawing/2014/main" id="{F487CE02-58E1-4211-81CE-ECE23653BEE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14405" y="3352162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196;p12">
            <a:extLst>
              <a:ext uri="{FF2B5EF4-FFF2-40B4-BE49-F238E27FC236}">
                <a16:creationId xmlns:a16="http://schemas.microsoft.com/office/drawing/2014/main" id="{18A099A2-9EC7-4B5F-B402-87ABEFD51E3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06696" y="3374152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196;p12">
            <a:extLst>
              <a:ext uri="{FF2B5EF4-FFF2-40B4-BE49-F238E27FC236}">
                <a16:creationId xmlns:a16="http://schemas.microsoft.com/office/drawing/2014/main" id="{184647F4-64ED-4E38-A299-1C12FEA29A8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71617" y="3397486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196;p12">
            <a:extLst>
              <a:ext uri="{FF2B5EF4-FFF2-40B4-BE49-F238E27FC236}">
                <a16:creationId xmlns:a16="http://schemas.microsoft.com/office/drawing/2014/main" id="{0278E0F6-5351-4E5F-967E-BA4B80DC5E8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92266" y="2660454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96;p12">
            <a:extLst>
              <a:ext uri="{FF2B5EF4-FFF2-40B4-BE49-F238E27FC236}">
                <a16:creationId xmlns:a16="http://schemas.microsoft.com/office/drawing/2014/main" id="{14B850B9-4F13-486E-AB3B-E3D03509DC9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68866" y="2631616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196;p12">
            <a:extLst>
              <a:ext uri="{FF2B5EF4-FFF2-40B4-BE49-F238E27FC236}">
                <a16:creationId xmlns:a16="http://schemas.microsoft.com/office/drawing/2014/main" id="{ABBDD590-9128-4505-9947-F47ADDED0E0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32822" y="1972146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196;p12">
            <a:extLst>
              <a:ext uri="{FF2B5EF4-FFF2-40B4-BE49-F238E27FC236}">
                <a16:creationId xmlns:a16="http://schemas.microsoft.com/office/drawing/2014/main" id="{1781737F-4231-486D-A915-C4F207616BC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25411" y="1973674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196;p12">
            <a:extLst>
              <a:ext uri="{FF2B5EF4-FFF2-40B4-BE49-F238E27FC236}">
                <a16:creationId xmlns:a16="http://schemas.microsoft.com/office/drawing/2014/main" id="{AAC73B3D-95D9-46F1-AB2E-42828F36942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76650" y="1281838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196;p12">
            <a:extLst>
              <a:ext uri="{FF2B5EF4-FFF2-40B4-BE49-F238E27FC236}">
                <a16:creationId xmlns:a16="http://schemas.microsoft.com/office/drawing/2014/main" id="{ADC6DC46-FF65-49B6-BD61-F377A190233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42593" y="1272924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196;p12">
            <a:extLst>
              <a:ext uri="{FF2B5EF4-FFF2-40B4-BE49-F238E27FC236}">
                <a16:creationId xmlns:a16="http://schemas.microsoft.com/office/drawing/2014/main" id="{0717C4FC-738F-4A29-A4F2-719D30F30EE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98145" y="2631616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196;p12">
            <a:extLst>
              <a:ext uri="{FF2B5EF4-FFF2-40B4-BE49-F238E27FC236}">
                <a16:creationId xmlns:a16="http://schemas.microsoft.com/office/drawing/2014/main" id="{184BBB1F-EB27-49B1-9869-02EE015D689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71617" y="1962914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196;p12">
            <a:extLst>
              <a:ext uri="{FF2B5EF4-FFF2-40B4-BE49-F238E27FC236}">
                <a16:creationId xmlns:a16="http://schemas.microsoft.com/office/drawing/2014/main" id="{38F135EF-BECF-47BA-8842-C032E9BC521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11373" y="1242999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196;p12">
            <a:extLst>
              <a:ext uri="{FF2B5EF4-FFF2-40B4-BE49-F238E27FC236}">
                <a16:creationId xmlns:a16="http://schemas.microsoft.com/office/drawing/2014/main" id="{7F1586A3-F6CF-4750-AB66-E15B037102E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09377" y="542589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196;p12">
            <a:extLst>
              <a:ext uri="{FF2B5EF4-FFF2-40B4-BE49-F238E27FC236}">
                <a16:creationId xmlns:a16="http://schemas.microsoft.com/office/drawing/2014/main" id="{868C6F69-A2A1-4374-B650-9C08C0E7B2A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25411" y="576095"/>
            <a:ext cx="751137" cy="64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196;p12">
            <a:extLst>
              <a:ext uri="{FF2B5EF4-FFF2-40B4-BE49-F238E27FC236}">
                <a16:creationId xmlns:a16="http://schemas.microsoft.com/office/drawing/2014/main" id="{DEF6EDBF-3982-4A4C-816F-D3A545A3106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30345" y="593639"/>
            <a:ext cx="751137" cy="64204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" name="Grupo 39">
            <a:extLst>
              <a:ext uri="{FF2B5EF4-FFF2-40B4-BE49-F238E27FC236}">
                <a16:creationId xmlns:a16="http://schemas.microsoft.com/office/drawing/2014/main" id="{189ABE14-051D-4FC3-8CFD-07E4D3DBBE35}"/>
              </a:ext>
            </a:extLst>
          </p:cNvPr>
          <p:cNvGrpSpPr/>
          <p:nvPr/>
        </p:nvGrpSpPr>
        <p:grpSpPr>
          <a:xfrm>
            <a:off x="1108079" y="5026525"/>
            <a:ext cx="1961988" cy="1085354"/>
            <a:chOff x="6894964" y="3489633"/>
            <a:chExt cx="1961988" cy="1085354"/>
          </a:xfrm>
        </p:grpSpPr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8C41C938-B5B0-42C9-BA09-739EE7048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4964" y="3496907"/>
              <a:ext cx="959655" cy="1078080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9128DC15-22CD-4B6E-93C5-964D80B63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50868" y="3489633"/>
              <a:ext cx="1106084" cy="1053702"/>
            </a:xfrm>
            <a:prstGeom prst="rect">
              <a:avLst/>
            </a:prstGeom>
          </p:spPr>
        </p:pic>
      </p:grpSp>
      <p:pic>
        <p:nvPicPr>
          <p:cNvPr id="43" name="Google Shape;252;p16">
            <a:extLst>
              <a:ext uri="{FF2B5EF4-FFF2-40B4-BE49-F238E27FC236}">
                <a16:creationId xmlns:a16="http://schemas.microsoft.com/office/drawing/2014/main" id="{2D99116E-BB39-4D60-8CCF-580B0612710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82957" y="3110511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252;p16">
            <a:extLst>
              <a:ext uri="{FF2B5EF4-FFF2-40B4-BE49-F238E27FC236}">
                <a16:creationId xmlns:a16="http://schemas.microsoft.com/office/drawing/2014/main" id="{FFC96DB6-2EB7-44FE-99C6-9A4A0B45CF1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6572" y="3138477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252;p16">
            <a:extLst>
              <a:ext uri="{FF2B5EF4-FFF2-40B4-BE49-F238E27FC236}">
                <a16:creationId xmlns:a16="http://schemas.microsoft.com/office/drawing/2014/main" id="{91C42DB7-CCCA-4487-A34F-F8CE2DCB90D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87559" y="2279068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252;p16">
            <a:extLst>
              <a:ext uri="{FF2B5EF4-FFF2-40B4-BE49-F238E27FC236}">
                <a16:creationId xmlns:a16="http://schemas.microsoft.com/office/drawing/2014/main" id="{4E67B289-5C59-4057-B11E-3857C248D4A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4806" y="2314681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252;p16">
            <a:extLst>
              <a:ext uri="{FF2B5EF4-FFF2-40B4-BE49-F238E27FC236}">
                <a16:creationId xmlns:a16="http://schemas.microsoft.com/office/drawing/2014/main" id="{9343C138-8612-4F8A-A179-0565BC7A3D8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0755" y="3112068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252;p16">
            <a:extLst>
              <a:ext uri="{FF2B5EF4-FFF2-40B4-BE49-F238E27FC236}">
                <a16:creationId xmlns:a16="http://schemas.microsoft.com/office/drawing/2014/main" id="{E94048A5-5C11-462C-9C1D-72DB112E2FB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23795" y="696384"/>
            <a:ext cx="650096" cy="600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Picture 2" descr="Cómo dibujar una Galleta Kawaii ✍ | COMODIBUJAR.CLUB">
            <a:extLst>
              <a:ext uri="{FF2B5EF4-FFF2-40B4-BE49-F238E27FC236}">
                <a16:creationId xmlns:a16="http://schemas.microsoft.com/office/drawing/2014/main" id="{BCB7E242-3D6A-4149-A61B-7D1A45541B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6118832" y="3673184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ómo dibujar una Galleta Kawaii ✍ | COMODIBUJAR.CLUB">
            <a:extLst>
              <a:ext uri="{FF2B5EF4-FFF2-40B4-BE49-F238E27FC236}">
                <a16:creationId xmlns:a16="http://schemas.microsoft.com/office/drawing/2014/main" id="{64ACD95A-E001-4B00-B275-7BDD1AF181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6393461" y="2615615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ómo dibujar una Galleta Kawaii ✍ | COMODIBUJAR.CLUB">
            <a:extLst>
              <a:ext uri="{FF2B5EF4-FFF2-40B4-BE49-F238E27FC236}">
                <a16:creationId xmlns:a16="http://schemas.microsoft.com/office/drawing/2014/main" id="{BEEAE062-5546-4BA0-9A4B-A565C4F1BF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5556703" y="2628000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ómo dibujar una Galleta Kawaii ✍ | COMODIBUJAR.CLUB">
            <a:extLst>
              <a:ext uri="{FF2B5EF4-FFF2-40B4-BE49-F238E27FC236}">
                <a16:creationId xmlns:a16="http://schemas.microsoft.com/office/drawing/2014/main" id="{9CC4368D-3FE6-4663-872C-7921A92B89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6390551" y="1635291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ómo dibujar una Galleta Kawaii ✍ | COMODIBUJAR.CLUB">
            <a:extLst>
              <a:ext uri="{FF2B5EF4-FFF2-40B4-BE49-F238E27FC236}">
                <a16:creationId xmlns:a16="http://schemas.microsoft.com/office/drawing/2014/main" id="{4B35D8A0-0A6A-4F4C-93CC-0373D283EC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5519212" y="1690911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ómo dibujar una Galleta Kawaii ✍ | COMODIBUJAR.CLUB">
            <a:extLst>
              <a:ext uri="{FF2B5EF4-FFF2-40B4-BE49-F238E27FC236}">
                <a16:creationId xmlns:a16="http://schemas.microsoft.com/office/drawing/2014/main" id="{FAB55EAB-9482-4FBF-81B3-53C1B10848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5114322" y="3662772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ómo dibujar una Galleta Kawaii ✍ | COMODIBUJAR.CLUB">
            <a:extLst>
              <a:ext uri="{FF2B5EF4-FFF2-40B4-BE49-F238E27FC236}">
                <a16:creationId xmlns:a16="http://schemas.microsoft.com/office/drawing/2014/main" id="{665B2E48-44F9-4C22-A471-87905A17E1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4733424" y="2642800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ómo dibujar una Galleta Kawaii ✍ | COMODIBUJAR.CLUB">
            <a:extLst>
              <a:ext uri="{FF2B5EF4-FFF2-40B4-BE49-F238E27FC236}">
                <a16:creationId xmlns:a16="http://schemas.microsoft.com/office/drawing/2014/main" id="{75C7CE3B-745A-4682-886B-BCD6804B1A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4665678" y="1655337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ómo dibujar una Galleta Kawaii ✍ | COMODIBUJAR.CLUB">
            <a:extLst>
              <a:ext uri="{FF2B5EF4-FFF2-40B4-BE49-F238E27FC236}">
                <a16:creationId xmlns:a16="http://schemas.microsoft.com/office/drawing/2014/main" id="{C263DBDA-168B-435A-A841-EDDA37EF0A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6393461" y="661464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ómo dibujar una Galleta Kawaii ✍ | COMODIBUJAR.CLUB">
            <a:extLst>
              <a:ext uri="{FF2B5EF4-FFF2-40B4-BE49-F238E27FC236}">
                <a16:creationId xmlns:a16="http://schemas.microsoft.com/office/drawing/2014/main" id="{CB72707A-8A9B-42A9-BF55-906FC5462A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5565216" y="692335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ómo dibujar una Galleta Kawaii ✍ | COMODIBUJAR.CLUB">
            <a:extLst>
              <a:ext uri="{FF2B5EF4-FFF2-40B4-BE49-F238E27FC236}">
                <a16:creationId xmlns:a16="http://schemas.microsoft.com/office/drawing/2014/main" id="{54671BD4-0A0B-43E4-846B-ADE7FA23D9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7724" r="11825" b="13884"/>
          <a:stretch/>
        </p:blipFill>
        <p:spPr bwMode="auto">
          <a:xfrm>
            <a:off x="4739009" y="667044"/>
            <a:ext cx="784432" cy="8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37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rama de flujo: proceso alternativo 1">
            <a:extLst>
              <a:ext uri="{FF2B5EF4-FFF2-40B4-BE49-F238E27FC236}">
                <a16:creationId xmlns:a16="http://schemas.microsoft.com/office/drawing/2014/main" id="{93230A9A-B1FB-4C01-9670-674D88A75BB5}"/>
              </a:ext>
            </a:extLst>
          </p:cNvPr>
          <p:cNvSpPr/>
          <p:nvPr/>
        </p:nvSpPr>
        <p:spPr>
          <a:xfrm>
            <a:off x="737936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Diagrama de flujo: proceso alternativo 2">
            <a:extLst>
              <a:ext uri="{FF2B5EF4-FFF2-40B4-BE49-F238E27FC236}">
                <a16:creationId xmlns:a16="http://schemas.microsoft.com/office/drawing/2014/main" id="{94EE66F2-DBE5-4CC7-A0A9-EA8264E800AF}"/>
              </a:ext>
            </a:extLst>
          </p:cNvPr>
          <p:cNvSpPr/>
          <p:nvPr/>
        </p:nvSpPr>
        <p:spPr>
          <a:xfrm>
            <a:off x="4519862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Diagrama de flujo: proceso alternativo 3">
            <a:extLst>
              <a:ext uri="{FF2B5EF4-FFF2-40B4-BE49-F238E27FC236}">
                <a16:creationId xmlns:a16="http://schemas.microsoft.com/office/drawing/2014/main" id="{6436E85B-BA94-445E-AE86-C27E609630D4}"/>
              </a:ext>
            </a:extLst>
          </p:cNvPr>
          <p:cNvSpPr/>
          <p:nvPr/>
        </p:nvSpPr>
        <p:spPr>
          <a:xfrm>
            <a:off x="8301788" y="4772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F4230C6-10DE-4563-BC26-B3ECCEA0B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465" y="4981656"/>
            <a:ext cx="917069" cy="1071079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4D896E00-87C0-43DD-B428-BD26C335477B}"/>
              </a:ext>
            </a:extLst>
          </p:cNvPr>
          <p:cNvGrpSpPr/>
          <p:nvPr/>
        </p:nvGrpSpPr>
        <p:grpSpPr>
          <a:xfrm>
            <a:off x="8851971" y="4974654"/>
            <a:ext cx="1883466" cy="1084058"/>
            <a:chOff x="5012152" y="3501100"/>
            <a:chExt cx="1883466" cy="1084058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1D99DB85-B169-4AF9-995E-B53B81AA6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12152" y="3507078"/>
              <a:ext cx="959655" cy="1078080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3DCED566-9A78-4E3B-9122-B4410523B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52539" y="3501100"/>
              <a:ext cx="1043079" cy="1078081"/>
            </a:xfrm>
            <a:prstGeom prst="rect">
              <a:avLst/>
            </a:prstGeom>
          </p:spPr>
        </p:pic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DCAE9325-C71F-4BF1-893C-4269133A6F71}"/>
              </a:ext>
            </a:extLst>
          </p:cNvPr>
          <p:cNvGrpSpPr/>
          <p:nvPr/>
        </p:nvGrpSpPr>
        <p:grpSpPr>
          <a:xfrm>
            <a:off x="1181648" y="5032940"/>
            <a:ext cx="1827592" cy="1078080"/>
            <a:chOff x="882381" y="5147701"/>
            <a:chExt cx="1827592" cy="1078080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CF58CF23-CBDD-4B26-BCD3-926E4B8EA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2381" y="5147701"/>
              <a:ext cx="959655" cy="107808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C85B3538-BDC2-40CA-94BF-F78E73BD8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94897" y="5147701"/>
              <a:ext cx="1015076" cy="1053702"/>
            </a:xfrm>
            <a:prstGeom prst="rect">
              <a:avLst/>
            </a:prstGeom>
          </p:spPr>
        </p:pic>
      </p:grpSp>
      <p:pic>
        <p:nvPicPr>
          <p:cNvPr id="13" name="Picture 2" descr="Ejercicio interactivo de Relacion numero cantidad">
            <a:extLst>
              <a:ext uri="{FF2B5EF4-FFF2-40B4-BE49-F238E27FC236}">
                <a16:creationId xmlns:a16="http://schemas.microsoft.com/office/drawing/2014/main" id="{5B47C98D-85E6-4E2D-87E2-C784894AF6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412339" y="4005784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jercicio interactivo de Relacion numero cantidad">
            <a:extLst>
              <a:ext uri="{FF2B5EF4-FFF2-40B4-BE49-F238E27FC236}">
                <a16:creationId xmlns:a16="http://schemas.microsoft.com/office/drawing/2014/main" id="{A2988BA9-2965-4433-AD9E-4DE734A62A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354136" y="4038600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jercicio interactivo de Relacion numero cantidad">
            <a:extLst>
              <a:ext uri="{FF2B5EF4-FFF2-40B4-BE49-F238E27FC236}">
                <a16:creationId xmlns:a16="http://schemas.microsoft.com/office/drawing/2014/main" id="{832B3052-4350-43ED-9C42-3AE3079DA4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613396" y="1916729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jercicio interactivo de Relacion numero cantidad">
            <a:extLst>
              <a:ext uri="{FF2B5EF4-FFF2-40B4-BE49-F238E27FC236}">
                <a16:creationId xmlns:a16="http://schemas.microsoft.com/office/drawing/2014/main" id="{6B1E04B7-3F48-4911-95E6-5CA047FAB6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613396" y="1341023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jercicio interactivo de Relacion numero cantidad">
            <a:extLst>
              <a:ext uri="{FF2B5EF4-FFF2-40B4-BE49-F238E27FC236}">
                <a16:creationId xmlns:a16="http://schemas.microsoft.com/office/drawing/2014/main" id="{D187C4AB-7162-4C51-9267-798FB08DC7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689226" y="721150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Ejercicio interactivo de Relacion numero cantidad">
            <a:extLst>
              <a:ext uri="{FF2B5EF4-FFF2-40B4-BE49-F238E27FC236}">
                <a16:creationId xmlns:a16="http://schemas.microsoft.com/office/drawing/2014/main" id="{8DD77F53-D0E7-410C-8F26-E409B9D5C0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908834" y="1942129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Ejercicio interactivo de Relacion numero cantidad">
            <a:extLst>
              <a:ext uri="{FF2B5EF4-FFF2-40B4-BE49-F238E27FC236}">
                <a16:creationId xmlns:a16="http://schemas.microsoft.com/office/drawing/2014/main" id="{AAC8F927-9582-495A-97F8-FB09D6A1AD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973368" y="1358470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Ejercicio interactivo de Relacion numero cantidad">
            <a:extLst>
              <a:ext uri="{FF2B5EF4-FFF2-40B4-BE49-F238E27FC236}">
                <a16:creationId xmlns:a16="http://schemas.microsoft.com/office/drawing/2014/main" id="{1CE4AC33-F41B-4A6D-A633-412EB23FF0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943935" y="705777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Ejercicio interactivo de Relacion numero cantidad">
            <a:extLst>
              <a:ext uri="{FF2B5EF4-FFF2-40B4-BE49-F238E27FC236}">
                <a16:creationId xmlns:a16="http://schemas.microsoft.com/office/drawing/2014/main" id="{F6B996A3-0745-4266-80FE-B543904AFA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613396" y="2615168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Ejercicio interactivo de Relacion numero cantidad">
            <a:extLst>
              <a:ext uri="{FF2B5EF4-FFF2-40B4-BE49-F238E27FC236}">
                <a16:creationId xmlns:a16="http://schemas.microsoft.com/office/drawing/2014/main" id="{0F069994-481B-440B-92BB-0AB4A620A8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927428" y="2628401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Ejercicio interactivo de Relacion numero cantidad">
            <a:extLst>
              <a:ext uri="{FF2B5EF4-FFF2-40B4-BE49-F238E27FC236}">
                <a16:creationId xmlns:a16="http://schemas.microsoft.com/office/drawing/2014/main" id="{EA1A9BF4-FA10-4990-8A94-1639317F6A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2585483" y="3315301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Ejercicio interactivo de Relacion numero cantidad">
            <a:extLst>
              <a:ext uri="{FF2B5EF4-FFF2-40B4-BE49-F238E27FC236}">
                <a16:creationId xmlns:a16="http://schemas.microsoft.com/office/drawing/2014/main" id="{C76168E5-CB55-43F8-A244-EF90CB9E48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841712" y="3315301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Ejercicio interactivo de Relacion numero cantidad">
            <a:extLst>
              <a:ext uri="{FF2B5EF4-FFF2-40B4-BE49-F238E27FC236}">
                <a16:creationId xmlns:a16="http://schemas.microsoft.com/office/drawing/2014/main" id="{FDED3ADE-AE03-4FC2-9B1E-4F31B6D40A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122651" y="3315301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Ejercicio interactivo de Relacion numero cantidad">
            <a:extLst>
              <a:ext uri="{FF2B5EF4-FFF2-40B4-BE49-F238E27FC236}">
                <a16:creationId xmlns:a16="http://schemas.microsoft.com/office/drawing/2014/main" id="{0F44E753-621B-415C-A36E-B8EDE5F100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208034" y="2641101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Ejercicio interactivo de Relacion numero cantidad">
            <a:extLst>
              <a:ext uri="{FF2B5EF4-FFF2-40B4-BE49-F238E27FC236}">
                <a16:creationId xmlns:a16="http://schemas.microsoft.com/office/drawing/2014/main" id="{5C18DC1E-E331-4E60-B014-5F78239F3C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226394" y="1910379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Ejercicio interactivo de Relacion numero cantidad">
            <a:extLst>
              <a:ext uri="{FF2B5EF4-FFF2-40B4-BE49-F238E27FC236}">
                <a16:creationId xmlns:a16="http://schemas.microsoft.com/office/drawing/2014/main" id="{A73995AA-EEC8-4E04-928E-1C4F8B8B30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254307" y="1294970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Ejercicio interactivo de Relacion numero cantidad">
            <a:extLst>
              <a:ext uri="{FF2B5EF4-FFF2-40B4-BE49-F238E27FC236}">
                <a16:creationId xmlns:a16="http://schemas.microsoft.com/office/drawing/2014/main" id="{0DD5008B-E488-44BB-B899-E2BEED34F3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76" t="13545" r="23123" b="79143"/>
          <a:stretch/>
        </p:blipFill>
        <p:spPr bwMode="auto">
          <a:xfrm>
            <a:off x="1259157" y="721150"/>
            <a:ext cx="640028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strella | Super Mario Wiki | Fandom">
            <a:extLst>
              <a:ext uri="{FF2B5EF4-FFF2-40B4-BE49-F238E27FC236}">
                <a16:creationId xmlns:a16="http://schemas.microsoft.com/office/drawing/2014/main" id="{6055B50E-D69B-451C-8FDA-E797700E8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315" y="4094254"/>
            <a:ext cx="670466" cy="67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Estrella | Super Mario Wiki | Fandom">
            <a:extLst>
              <a:ext uri="{FF2B5EF4-FFF2-40B4-BE49-F238E27FC236}">
                <a16:creationId xmlns:a16="http://schemas.microsoft.com/office/drawing/2014/main" id="{07F5B354-2272-4F78-AEE9-E8E256B9D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897" y="3642108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Estrella | Super Mario Wiki | Fandom">
            <a:extLst>
              <a:ext uri="{FF2B5EF4-FFF2-40B4-BE49-F238E27FC236}">
                <a16:creationId xmlns:a16="http://schemas.microsoft.com/office/drawing/2014/main" id="{D6138D96-AFF6-454C-8E56-7D0A895E4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625" y="2867487"/>
            <a:ext cx="645239" cy="64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Estrella | Super Mario Wiki | Fandom">
            <a:extLst>
              <a:ext uri="{FF2B5EF4-FFF2-40B4-BE49-F238E27FC236}">
                <a16:creationId xmlns:a16="http://schemas.microsoft.com/office/drawing/2014/main" id="{1E6DA179-F991-483C-8A90-776B5C307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102" y="2854786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Estrella | Super Mario Wiki | Fandom">
            <a:extLst>
              <a:ext uri="{FF2B5EF4-FFF2-40B4-BE49-F238E27FC236}">
                <a16:creationId xmlns:a16="http://schemas.microsoft.com/office/drawing/2014/main" id="{C47D1FB1-8AC2-4A8A-AC7A-5C535AF52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625" y="2113340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Estrella | Super Mario Wiki | Fandom">
            <a:extLst>
              <a:ext uri="{FF2B5EF4-FFF2-40B4-BE49-F238E27FC236}">
                <a16:creationId xmlns:a16="http://schemas.microsoft.com/office/drawing/2014/main" id="{81A2CAA5-182D-420D-A21A-953967D4D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798" y="2129052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Estrella | Super Mario Wiki | Fandom">
            <a:extLst>
              <a:ext uri="{FF2B5EF4-FFF2-40B4-BE49-F238E27FC236}">
                <a16:creationId xmlns:a16="http://schemas.microsoft.com/office/drawing/2014/main" id="{C51E4EB2-C347-4130-9524-A6FF6B9F6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202" y="3626245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Estrella | Super Mario Wiki | Fandom">
            <a:extLst>
              <a:ext uri="{FF2B5EF4-FFF2-40B4-BE49-F238E27FC236}">
                <a16:creationId xmlns:a16="http://schemas.microsoft.com/office/drawing/2014/main" id="{21AEDC38-7B79-4F2B-96A5-B48612042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897" y="1357438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Estrella | Super Mario Wiki | Fandom">
            <a:extLst>
              <a:ext uri="{FF2B5EF4-FFF2-40B4-BE49-F238E27FC236}">
                <a16:creationId xmlns:a16="http://schemas.microsoft.com/office/drawing/2014/main" id="{1D1A106C-026E-4BB4-AC2A-44FCC02BB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474" y="1399913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Estrella | Super Mario Wiki | Fandom">
            <a:extLst>
              <a:ext uri="{FF2B5EF4-FFF2-40B4-BE49-F238E27FC236}">
                <a16:creationId xmlns:a16="http://schemas.microsoft.com/office/drawing/2014/main" id="{EED255B5-2619-4C29-AED9-FE2D56285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651" y="3635305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Estrella | Super Mario Wiki | Fandom">
            <a:extLst>
              <a:ext uri="{FF2B5EF4-FFF2-40B4-BE49-F238E27FC236}">
                <a16:creationId xmlns:a16="http://schemas.microsoft.com/office/drawing/2014/main" id="{6E15ADC3-B882-4400-B67A-31FAF9C2D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689" y="2868458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Estrella | Super Mario Wiki | Fandom">
            <a:extLst>
              <a:ext uri="{FF2B5EF4-FFF2-40B4-BE49-F238E27FC236}">
                <a16:creationId xmlns:a16="http://schemas.microsoft.com/office/drawing/2014/main" id="{4BAFBB54-3548-42E2-BB0D-6DA4E1143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4951" y="2124285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Estrella | Super Mario Wiki | Fandom">
            <a:extLst>
              <a:ext uri="{FF2B5EF4-FFF2-40B4-BE49-F238E27FC236}">
                <a16:creationId xmlns:a16="http://schemas.microsoft.com/office/drawing/2014/main" id="{B987EE50-42E0-4DC3-83B3-6C5FE5DA8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4951" y="1380112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Estrella | Super Mario Wiki | Fandom">
            <a:extLst>
              <a:ext uri="{FF2B5EF4-FFF2-40B4-BE49-F238E27FC236}">
                <a16:creationId xmlns:a16="http://schemas.microsoft.com/office/drawing/2014/main" id="{88CCA374-89FF-4201-B2EF-2AF9BC836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897" y="700127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Estrella | Super Mario Wiki | Fandom">
            <a:extLst>
              <a:ext uri="{FF2B5EF4-FFF2-40B4-BE49-F238E27FC236}">
                <a16:creationId xmlns:a16="http://schemas.microsoft.com/office/drawing/2014/main" id="{0282E4E0-0240-49E4-B544-A5F19F6DD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045" y="709201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Estrella | Super Mario Wiki | Fandom">
            <a:extLst>
              <a:ext uri="{FF2B5EF4-FFF2-40B4-BE49-F238E27FC236}">
                <a16:creationId xmlns:a16="http://schemas.microsoft.com/office/drawing/2014/main" id="{25248E90-FC90-45B2-826C-7D2795080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4951" y="700128"/>
            <a:ext cx="623967" cy="6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🐷 Cara De Cerdo Emoji">
            <a:extLst>
              <a:ext uri="{FF2B5EF4-FFF2-40B4-BE49-F238E27FC236}">
                <a16:creationId xmlns:a16="http://schemas.microsoft.com/office/drawing/2014/main" id="{F3892DF5-B666-4144-86C8-A3DFF9250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424" y="624317"/>
            <a:ext cx="1038876" cy="103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🐷 Cara De Cerdo Emoji">
            <a:extLst>
              <a:ext uri="{FF2B5EF4-FFF2-40B4-BE49-F238E27FC236}">
                <a16:creationId xmlns:a16="http://schemas.microsoft.com/office/drawing/2014/main" id="{870A901A-B977-4EF5-8B22-CD00C29FE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778" y="1192458"/>
            <a:ext cx="1038876" cy="103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🐷 Cara De Cerdo Emoji">
            <a:extLst>
              <a:ext uri="{FF2B5EF4-FFF2-40B4-BE49-F238E27FC236}">
                <a16:creationId xmlns:a16="http://schemas.microsoft.com/office/drawing/2014/main" id="{BD7CC204-E9BE-408F-912E-43F43F5B1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326" y="1905885"/>
            <a:ext cx="1038876" cy="103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🐷 Cara De Cerdo Emoji">
            <a:extLst>
              <a:ext uri="{FF2B5EF4-FFF2-40B4-BE49-F238E27FC236}">
                <a16:creationId xmlns:a16="http://schemas.microsoft.com/office/drawing/2014/main" id="{8D32A908-B566-4E3B-8FF9-42B72DCF1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778" y="2737307"/>
            <a:ext cx="1038876" cy="103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🐷 Cara De Cerdo Emoji">
            <a:extLst>
              <a:ext uri="{FF2B5EF4-FFF2-40B4-BE49-F238E27FC236}">
                <a16:creationId xmlns:a16="http://schemas.microsoft.com/office/drawing/2014/main" id="{EF71986E-ECB2-4BDA-97BD-C5E2E575F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424" y="3569809"/>
            <a:ext cx="1038876" cy="103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542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grama de flujo: proceso alternativo 2">
            <a:extLst>
              <a:ext uri="{FF2B5EF4-FFF2-40B4-BE49-F238E27FC236}">
                <a16:creationId xmlns:a16="http://schemas.microsoft.com/office/drawing/2014/main" id="{94EE66F2-DBE5-4CC7-A0A9-EA8264E800AF}"/>
              </a:ext>
            </a:extLst>
          </p:cNvPr>
          <p:cNvSpPr/>
          <p:nvPr/>
        </p:nvSpPr>
        <p:spPr>
          <a:xfrm>
            <a:off x="2513262" y="6423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Diagrama de flujo: proceso alternativo 3">
            <a:extLst>
              <a:ext uri="{FF2B5EF4-FFF2-40B4-BE49-F238E27FC236}">
                <a16:creationId xmlns:a16="http://schemas.microsoft.com/office/drawing/2014/main" id="{6436E85B-BA94-445E-AE86-C27E609630D4}"/>
              </a:ext>
            </a:extLst>
          </p:cNvPr>
          <p:cNvSpPr/>
          <p:nvPr/>
        </p:nvSpPr>
        <p:spPr>
          <a:xfrm>
            <a:off x="6295188" y="642352"/>
            <a:ext cx="2983832" cy="4351421"/>
          </a:xfrm>
          <a:prstGeom prst="flowChartAlternateProces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8574EF0-9238-47AA-82FF-904118755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588" y="5237854"/>
            <a:ext cx="1106084" cy="1053702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A80C908E-A97C-47F8-839C-AD101D3052FF}"/>
              </a:ext>
            </a:extLst>
          </p:cNvPr>
          <p:cNvGrpSpPr/>
          <p:nvPr/>
        </p:nvGrpSpPr>
        <p:grpSpPr>
          <a:xfrm>
            <a:off x="3082347" y="5205312"/>
            <a:ext cx="1845662" cy="1086244"/>
            <a:chOff x="5136345" y="4581121"/>
            <a:chExt cx="1845662" cy="1086244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F32E7123-61EA-425F-978A-68B60F7E89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0776"/>
            <a:stretch/>
          </p:blipFill>
          <p:spPr>
            <a:xfrm>
              <a:off x="5136345" y="4589285"/>
              <a:ext cx="856241" cy="1078080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3A616211-D8E8-4EC2-B77C-E1A26C2D0D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/>
            <a:stretch/>
          </p:blipFill>
          <p:spPr>
            <a:xfrm>
              <a:off x="5959930" y="4581121"/>
              <a:ext cx="1022077" cy="1070808"/>
            </a:xfrm>
            <a:prstGeom prst="rect">
              <a:avLst/>
            </a:prstGeom>
          </p:spPr>
        </p:pic>
      </p:grpSp>
      <p:pic>
        <p:nvPicPr>
          <p:cNvPr id="12" name="Google Shape;156;p9">
            <a:extLst>
              <a:ext uri="{FF2B5EF4-FFF2-40B4-BE49-F238E27FC236}">
                <a16:creationId xmlns:a16="http://schemas.microsoft.com/office/drawing/2014/main" id="{2E600D29-8825-4051-8C41-6065626487F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69139" y="3951672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56;p9">
            <a:extLst>
              <a:ext uri="{FF2B5EF4-FFF2-40B4-BE49-F238E27FC236}">
                <a16:creationId xmlns:a16="http://schemas.microsoft.com/office/drawing/2014/main" id="{386226C6-26DF-422E-A41E-E4C1FD45F39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28022" y="2933020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56;p9">
            <a:extLst>
              <a:ext uri="{FF2B5EF4-FFF2-40B4-BE49-F238E27FC236}">
                <a16:creationId xmlns:a16="http://schemas.microsoft.com/office/drawing/2014/main" id="{765E25FC-CD20-444D-96B2-E229327E4EA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58950" y="2958418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6;p9">
            <a:extLst>
              <a:ext uri="{FF2B5EF4-FFF2-40B4-BE49-F238E27FC236}">
                <a16:creationId xmlns:a16="http://schemas.microsoft.com/office/drawing/2014/main" id="{EBD306BA-4481-4615-916C-911C82E0BEC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09199" y="1899288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56;p9">
            <a:extLst>
              <a:ext uri="{FF2B5EF4-FFF2-40B4-BE49-F238E27FC236}">
                <a16:creationId xmlns:a16="http://schemas.microsoft.com/office/drawing/2014/main" id="{FDA28FB5-E041-4BAE-A5AE-428BBF7C869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43384" y="1911987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56;p9">
            <a:extLst>
              <a:ext uri="{FF2B5EF4-FFF2-40B4-BE49-F238E27FC236}">
                <a16:creationId xmlns:a16="http://schemas.microsoft.com/office/drawing/2014/main" id="{922EFDA2-E5C2-4E6B-B646-CD6E32C7474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45554" y="2958418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56;p9">
            <a:extLst>
              <a:ext uri="{FF2B5EF4-FFF2-40B4-BE49-F238E27FC236}">
                <a16:creationId xmlns:a16="http://schemas.microsoft.com/office/drawing/2014/main" id="{F2ADE084-D7EB-405F-8970-755A70D96F9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35613" y="865556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56;p9">
            <a:extLst>
              <a:ext uri="{FF2B5EF4-FFF2-40B4-BE49-F238E27FC236}">
                <a16:creationId xmlns:a16="http://schemas.microsoft.com/office/drawing/2014/main" id="{EBEBD8A9-F9E2-4C23-B34F-B2266B38D23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51290" y="1899288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56;p9">
            <a:extLst>
              <a:ext uri="{FF2B5EF4-FFF2-40B4-BE49-F238E27FC236}">
                <a16:creationId xmlns:a16="http://schemas.microsoft.com/office/drawing/2014/main" id="{E6FA5814-79FE-48F8-99AC-92971873AFF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44010" y="894472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156;p9">
            <a:extLst>
              <a:ext uri="{FF2B5EF4-FFF2-40B4-BE49-F238E27FC236}">
                <a16:creationId xmlns:a16="http://schemas.microsoft.com/office/drawing/2014/main" id="{EE345564-6CA2-4C46-9F31-D8E359F9FA2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27216" y="835473"/>
            <a:ext cx="873586" cy="94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29;p6">
            <a:extLst>
              <a:ext uri="{FF2B5EF4-FFF2-40B4-BE49-F238E27FC236}">
                <a16:creationId xmlns:a16="http://schemas.microsoft.com/office/drawing/2014/main" id="{E3631670-4117-43CB-B0B7-80A5B02F38B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04770" y="3750512"/>
            <a:ext cx="1309804" cy="1022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129;p6">
            <a:extLst>
              <a:ext uri="{FF2B5EF4-FFF2-40B4-BE49-F238E27FC236}">
                <a16:creationId xmlns:a16="http://schemas.microsoft.com/office/drawing/2014/main" id="{1B951083-8F28-46E6-B810-6F2E4171DC1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77300" y="2851220"/>
            <a:ext cx="1309804" cy="1022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129;p6">
            <a:extLst>
              <a:ext uri="{FF2B5EF4-FFF2-40B4-BE49-F238E27FC236}">
                <a16:creationId xmlns:a16="http://schemas.microsoft.com/office/drawing/2014/main" id="{03C60F55-0B64-49F4-B79B-75DDB1913D9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53851" y="1089222"/>
            <a:ext cx="1309804" cy="1022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29;p6">
            <a:extLst>
              <a:ext uri="{FF2B5EF4-FFF2-40B4-BE49-F238E27FC236}">
                <a16:creationId xmlns:a16="http://schemas.microsoft.com/office/drawing/2014/main" id="{73B5705F-EBF0-4A66-9B4C-EDBBE9001D0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81632" y="1871087"/>
            <a:ext cx="1309804" cy="1022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241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9</Words>
  <Application>Microsoft Office PowerPoint</Application>
  <PresentationFormat>Panorámica</PresentationFormat>
  <Paragraphs>2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claudia muñoz lisboa</dc:creator>
  <cp:lastModifiedBy>Yoselin Vásquez</cp:lastModifiedBy>
  <cp:revision>3</cp:revision>
  <dcterms:created xsi:type="dcterms:W3CDTF">2021-06-22T03:37:47Z</dcterms:created>
  <dcterms:modified xsi:type="dcterms:W3CDTF">2021-10-18T13:33:59Z</dcterms:modified>
</cp:coreProperties>
</file>