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7" r:id="rId5"/>
    <p:sldId id="266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C682-5A7C-4239-9FF1-E23701BA2C8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4F61A-FE6B-4733-B9B8-7EA5EF63D6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75136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C682-5A7C-4239-9FF1-E23701BA2C8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4F61A-FE6B-4733-B9B8-7EA5EF63D6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36503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C682-5A7C-4239-9FF1-E23701BA2C8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4F61A-FE6B-4733-B9B8-7EA5EF63D6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0460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C682-5A7C-4239-9FF1-E23701BA2C8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4F61A-FE6B-4733-B9B8-7EA5EF63D6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2921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C682-5A7C-4239-9FF1-E23701BA2C8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4F61A-FE6B-4733-B9B8-7EA5EF63D6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9726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C682-5A7C-4239-9FF1-E23701BA2C8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4F61A-FE6B-4733-B9B8-7EA5EF63D6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031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C682-5A7C-4239-9FF1-E23701BA2C8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4F61A-FE6B-4733-B9B8-7EA5EF63D6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9998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C682-5A7C-4239-9FF1-E23701BA2C8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4F61A-FE6B-4733-B9B8-7EA5EF63D6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5639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C682-5A7C-4239-9FF1-E23701BA2C8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4F61A-FE6B-4733-B9B8-7EA5EF63D6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3443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C682-5A7C-4239-9FF1-E23701BA2C8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4F61A-FE6B-4733-B9B8-7EA5EF63D6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3585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C682-5A7C-4239-9FF1-E23701BA2C8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4F61A-FE6B-4733-B9B8-7EA5EF63D6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6348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3C682-5A7C-4239-9FF1-E23701BA2C8A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4F61A-FE6B-4733-B9B8-7EA5EF63D6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8771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6" y="0"/>
            <a:ext cx="91270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Imagen relacionad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4831521" y="3789040"/>
            <a:ext cx="4312479" cy="1617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953499"/>
            <a:ext cx="2016224" cy="2954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367444" y="2044005"/>
            <a:ext cx="45030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Hoy aprenderemos: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319070" y="2751891"/>
            <a:ext cx="46226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oper Black" pitchFamily="18" charset="0"/>
              </a:rPr>
              <a:t>Los números</a:t>
            </a:r>
          </a:p>
        </p:txBody>
      </p:sp>
      <p:sp>
        <p:nvSpPr>
          <p:cNvPr id="9" name="8 Llamada ovalada"/>
          <p:cNvSpPr/>
          <p:nvPr/>
        </p:nvSpPr>
        <p:spPr>
          <a:xfrm>
            <a:off x="611560" y="1628800"/>
            <a:ext cx="3024336" cy="1123091"/>
          </a:xfrm>
          <a:prstGeom prst="wedgeEllipseCallout">
            <a:avLst>
              <a:gd name="adj1" fmla="val 25136"/>
              <a:gd name="adj2" fmla="val 7871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b="1" dirty="0">
                <a:solidFill>
                  <a:schemeClr val="tx1"/>
                </a:solidFill>
              </a:rPr>
              <a:t>Que divertido es aprender los número del 1 al 5</a:t>
            </a:r>
          </a:p>
        </p:txBody>
      </p:sp>
      <p:pic>
        <p:nvPicPr>
          <p:cNvPr id="3" name="Imagen 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C964A0F0-C1D1-45D5-BF0A-B6EACB90FCC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091823"/>
            <a:ext cx="1703472" cy="570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563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6" y="0"/>
            <a:ext cx="91270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908055" y="1052736"/>
            <a:ext cx="32654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none" spc="0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¿ Qué número es?</a:t>
            </a:r>
          </a:p>
        </p:txBody>
      </p:sp>
      <p:pic>
        <p:nvPicPr>
          <p:cNvPr id="6" name="Picture 4" descr="Resultado de imagen para dibujo de los numeros del 1 al 5 a colo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11" b="50000"/>
          <a:stretch/>
        </p:blipFill>
        <p:spPr bwMode="auto">
          <a:xfrm>
            <a:off x="1331640" y="2420888"/>
            <a:ext cx="2592290" cy="265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4283968" y="1967482"/>
            <a:ext cx="4860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Actividad: </a:t>
            </a:r>
            <a:r>
              <a:rPr lang="es-CL" dirty="0"/>
              <a:t>Dibuja la cantidad de galletas según el número indicado. </a:t>
            </a:r>
          </a:p>
        </p:txBody>
      </p:sp>
    </p:spTree>
    <p:extLst>
      <p:ext uri="{BB962C8B-B14F-4D97-AF65-F5344CB8AC3E}">
        <p14:creationId xmlns:p14="http://schemas.microsoft.com/office/powerpoint/2010/main" val="3893732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6" y="0"/>
            <a:ext cx="91270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908055" y="1052736"/>
            <a:ext cx="32654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none" spc="0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¿ Qué número es?</a:t>
            </a:r>
          </a:p>
        </p:txBody>
      </p:sp>
      <p:pic>
        <p:nvPicPr>
          <p:cNvPr id="6" name="Picture 4" descr="Resultado de imagen para dibujo de los numeros del 1 al 5 a colo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54" r="40276" b="50000"/>
          <a:stretch/>
        </p:blipFill>
        <p:spPr bwMode="auto">
          <a:xfrm>
            <a:off x="1418393" y="2276872"/>
            <a:ext cx="2376264" cy="2649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4106588" y="1953706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Actividad:  </a:t>
            </a:r>
            <a:r>
              <a:rPr lang="es-CL" dirty="0"/>
              <a:t>Encierra la cantidad de Elmo según el número. </a:t>
            </a:r>
          </a:p>
        </p:txBody>
      </p:sp>
      <p:pic>
        <p:nvPicPr>
          <p:cNvPr id="14338" name="Picture 2" descr="Resultado de imagen para elmo dibuj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733" y="2579433"/>
            <a:ext cx="1547812" cy="154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Resultado de imagen para elmo dibuj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685" y="3008263"/>
            <a:ext cx="1358001" cy="13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Resultado de imagen para elmo dibuj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544" y="4280394"/>
            <a:ext cx="1358001" cy="13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Resultado de imagen para elmo dibuj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6" y="4303020"/>
            <a:ext cx="1358001" cy="13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Resultado de imagen para elmo dibuj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5310" y="2579433"/>
            <a:ext cx="1358001" cy="13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Resultado de imagen para elmo dibuj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0437" y="4304481"/>
            <a:ext cx="1358001" cy="13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086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6" y="0"/>
            <a:ext cx="91270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908055" y="1052736"/>
            <a:ext cx="32654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none" spc="0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¿ Qué número es?</a:t>
            </a:r>
          </a:p>
        </p:txBody>
      </p:sp>
      <p:pic>
        <p:nvPicPr>
          <p:cNvPr id="6" name="Picture 4" descr="Resultado de imagen para dibujo de los numeros del 1 al 5 a colo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11" r="21145" b="50000"/>
          <a:stretch/>
        </p:blipFill>
        <p:spPr bwMode="auto">
          <a:xfrm>
            <a:off x="1331640" y="2564904"/>
            <a:ext cx="2448272" cy="265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4106588" y="1953706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Actividad:  </a:t>
            </a:r>
            <a:r>
              <a:rPr lang="es-CL" dirty="0"/>
              <a:t>Encierra la cantidad de Elmo según el número. </a:t>
            </a:r>
          </a:p>
        </p:txBody>
      </p:sp>
      <p:pic>
        <p:nvPicPr>
          <p:cNvPr id="8" name="Picture 2" descr="Resultado de imagen para elmo dibuj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088" y="2580686"/>
            <a:ext cx="1547812" cy="154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Resultado de imagen para elmo dibuj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815" y="2667796"/>
            <a:ext cx="1373592" cy="137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Resultado de imagen para elmo dibuj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815" y="4153719"/>
            <a:ext cx="1547812" cy="154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Resultado de imagen para elmo dibuj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470" y="4207890"/>
            <a:ext cx="1703307" cy="154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Resultado de imagen para elmo dibuj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721" y="3198616"/>
            <a:ext cx="1387788" cy="138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706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6" y="0"/>
            <a:ext cx="91270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908055" y="1052736"/>
            <a:ext cx="32654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none" spc="0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¿ Qué número es?</a:t>
            </a:r>
          </a:p>
        </p:txBody>
      </p:sp>
      <p:pic>
        <p:nvPicPr>
          <p:cNvPr id="7" name="Picture 4" descr="Resultado de imagen para dibujo de los numeros del 1 al 5 a colo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0" r="59952" b="50000"/>
          <a:stretch/>
        </p:blipFill>
        <p:spPr bwMode="auto">
          <a:xfrm>
            <a:off x="1883977" y="2602801"/>
            <a:ext cx="1607904" cy="170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Resultado de imagen para dibujo de los numeros del 1 al 5 a colo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54" t="4822" r="40276" b="50000"/>
          <a:stretch/>
        </p:blipFill>
        <p:spPr bwMode="auto">
          <a:xfrm>
            <a:off x="1982271" y="4302888"/>
            <a:ext cx="1526913" cy="1696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Resultado de imagen para elmo dibuj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694" y="4145579"/>
            <a:ext cx="1704207" cy="1704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Resultado de imagen para elmo dibuj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172" y="2782028"/>
            <a:ext cx="1559291" cy="1559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Resultado de imagen para elmo dibuj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958" y="4193906"/>
            <a:ext cx="1657761" cy="153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4283968" y="2123121"/>
            <a:ext cx="4860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Actividad: </a:t>
            </a:r>
            <a:r>
              <a:rPr lang="es-CL" dirty="0"/>
              <a:t>Cuenta la cantidad de galletas y marca con una ( x) el número que corresponda.</a:t>
            </a:r>
          </a:p>
        </p:txBody>
      </p:sp>
    </p:spTree>
    <p:extLst>
      <p:ext uri="{BB962C8B-B14F-4D97-AF65-F5344CB8AC3E}">
        <p14:creationId xmlns:p14="http://schemas.microsoft.com/office/powerpoint/2010/main" val="11301449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6" y="0"/>
            <a:ext cx="91270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908055" y="1052736"/>
            <a:ext cx="32654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none" spc="0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¿ Qué número es?</a:t>
            </a:r>
          </a:p>
        </p:txBody>
      </p:sp>
      <p:pic>
        <p:nvPicPr>
          <p:cNvPr id="6" name="Picture 4" descr="Resultado de imagen para dibujo de los numeros del 1 al 5 a colo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11" r="21145" b="50000"/>
          <a:stretch/>
        </p:blipFill>
        <p:spPr bwMode="auto">
          <a:xfrm>
            <a:off x="1331640" y="2564904"/>
            <a:ext cx="2448272" cy="265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esultado de imagen para elmo dibuj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878" y="3056186"/>
            <a:ext cx="1547812" cy="154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Resultado de imagen para elmo dibuj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820" y="3034690"/>
            <a:ext cx="1587563" cy="158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4283968" y="2132856"/>
            <a:ext cx="4860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Actividad:  </a:t>
            </a:r>
            <a:r>
              <a:rPr lang="es-CL" dirty="0"/>
              <a:t>Con la ayuda de tu profesor/a identifica cuántos Elmo faltan para completar la cantidad indicada.  </a:t>
            </a:r>
          </a:p>
        </p:txBody>
      </p:sp>
    </p:spTree>
    <p:extLst>
      <p:ext uri="{BB962C8B-B14F-4D97-AF65-F5344CB8AC3E}">
        <p14:creationId xmlns:p14="http://schemas.microsoft.com/office/powerpoint/2010/main" val="2638258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6" y="0"/>
            <a:ext cx="91270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Resultado de imagen para dibujo de los numeros del 1 al 5 a colo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11" b="50000"/>
          <a:stretch/>
        </p:blipFill>
        <p:spPr bwMode="auto">
          <a:xfrm>
            <a:off x="1403648" y="3037561"/>
            <a:ext cx="2350720" cy="2407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4283968" y="2132856"/>
            <a:ext cx="4860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Actividad:  </a:t>
            </a:r>
            <a:r>
              <a:rPr lang="es-CL" dirty="0"/>
              <a:t>Con la ayuda de tu profesor/a identifica cuántos Elmo faltan para completar la cantidad indicada.  </a:t>
            </a:r>
          </a:p>
        </p:txBody>
      </p:sp>
      <p:pic>
        <p:nvPicPr>
          <p:cNvPr id="7" name="Picture 2" descr="Resultado de imagen para elmo dibuj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878" y="3056186"/>
            <a:ext cx="1308918" cy="1308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Resultado de imagen para elmo dibuj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796" y="3056186"/>
            <a:ext cx="1308918" cy="1308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Resultado de imagen para elmo dibuj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3093971"/>
            <a:ext cx="1308918" cy="1308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672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6" y="0"/>
            <a:ext cx="91270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Resultado de imagen para dibujo de los numeros del 1 al 5 a colo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075" b="50000"/>
          <a:stretch/>
        </p:blipFill>
        <p:spPr bwMode="auto">
          <a:xfrm>
            <a:off x="1115616" y="1976041"/>
            <a:ext cx="2423562" cy="2789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dibujo de elm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204864"/>
            <a:ext cx="3052323" cy="3325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4908055" y="1052736"/>
            <a:ext cx="32654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none" spc="0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¿ Qué número es?</a:t>
            </a:r>
          </a:p>
        </p:txBody>
      </p:sp>
    </p:spTree>
    <p:extLst>
      <p:ext uri="{BB962C8B-B14F-4D97-AF65-F5344CB8AC3E}">
        <p14:creationId xmlns:p14="http://schemas.microsoft.com/office/powerpoint/2010/main" val="2765553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6" y="0"/>
            <a:ext cx="91270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Resultado de imagen para dibujo de los numeros del 1 al 5 a colo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0" r="59952" b="50000"/>
          <a:stretch/>
        </p:blipFill>
        <p:spPr bwMode="auto">
          <a:xfrm>
            <a:off x="1187624" y="1949747"/>
            <a:ext cx="2448272" cy="2588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Imagen relaciona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68181"/>
            <a:ext cx="1584176" cy="2321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268181"/>
            <a:ext cx="1933575" cy="283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4908055" y="1052736"/>
            <a:ext cx="32654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none" spc="0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¿ Qué número es?</a:t>
            </a:r>
          </a:p>
        </p:txBody>
      </p:sp>
    </p:spTree>
    <p:extLst>
      <p:ext uri="{BB962C8B-B14F-4D97-AF65-F5344CB8AC3E}">
        <p14:creationId xmlns:p14="http://schemas.microsoft.com/office/powerpoint/2010/main" val="2965211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6" y="0"/>
            <a:ext cx="91270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Resultado de imagen para dibujo de los numeros del 1 al 5 a colo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54" r="40276" b="50000"/>
          <a:stretch/>
        </p:blipFill>
        <p:spPr bwMode="auto">
          <a:xfrm>
            <a:off x="1403648" y="1954117"/>
            <a:ext cx="2376264" cy="2649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Resultado de imagen para dibujo de elm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54117"/>
            <a:ext cx="2942421" cy="1738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Resultado de imagen para dibujo de elm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919085"/>
            <a:ext cx="231500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Resultado de imagen para dibujo de elm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464902"/>
            <a:ext cx="1926006" cy="1692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4908055" y="1052736"/>
            <a:ext cx="32654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none" spc="0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¿ Qué número es?</a:t>
            </a:r>
          </a:p>
        </p:txBody>
      </p:sp>
    </p:spTree>
    <p:extLst>
      <p:ext uri="{BB962C8B-B14F-4D97-AF65-F5344CB8AC3E}">
        <p14:creationId xmlns:p14="http://schemas.microsoft.com/office/powerpoint/2010/main" val="2965211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6" y="0"/>
            <a:ext cx="91270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Resultado de imagen para dibujo de los numeros del 1 al 5 a colo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11" r="21145" b="50000"/>
          <a:stretch/>
        </p:blipFill>
        <p:spPr bwMode="auto">
          <a:xfrm>
            <a:off x="1187624" y="2008063"/>
            <a:ext cx="2448272" cy="265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Imagen relaciona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72452"/>
            <a:ext cx="1899150" cy="180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magen relaciona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016" y="2104219"/>
            <a:ext cx="1954552" cy="1852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n relaciona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972914"/>
            <a:ext cx="1913361" cy="1813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n relacionad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063338"/>
            <a:ext cx="1782009" cy="1689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4908055" y="1052736"/>
            <a:ext cx="32654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none" spc="0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¿ Qué número es?</a:t>
            </a:r>
          </a:p>
        </p:txBody>
      </p:sp>
    </p:spTree>
    <p:extLst>
      <p:ext uri="{BB962C8B-B14F-4D97-AF65-F5344CB8AC3E}">
        <p14:creationId xmlns:p14="http://schemas.microsoft.com/office/powerpoint/2010/main" val="2965211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6" y="0"/>
            <a:ext cx="91270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Resultado de imagen para dibujo de los numeros del 1 al 5 a colo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11" b="50000"/>
          <a:stretch/>
        </p:blipFill>
        <p:spPr bwMode="auto">
          <a:xfrm>
            <a:off x="1043606" y="2220503"/>
            <a:ext cx="2812197" cy="288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653" y="2060849"/>
            <a:ext cx="1429515" cy="142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383" y="2129039"/>
            <a:ext cx="1429515" cy="142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081" y="4365104"/>
            <a:ext cx="1429515" cy="142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531" y="4386064"/>
            <a:ext cx="1429515" cy="142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596" y="3253273"/>
            <a:ext cx="1429515" cy="142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4908055" y="1052736"/>
            <a:ext cx="32654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none" spc="0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¿ Qué número es?</a:t>
            </a:r>
          </a:p>
        </p:txBody>
      </p:sp>
    </p:spTree>
    <p:extLst>
      <p:ext uri="{BB962C8B-B14F-4D97-AF65-F5344CB8AC3E}">
        <p14:creationId xmlns:p14="http://schemas.microsoft.com/office/powerpoint/2010/main" val="2965211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6" y="0"/>
            <a:ext cx="91270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908055" y="1052736"/>
            <a:ext cx="32654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none" spc="0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¿ Qué número es?</a:t>
            </a:r>
          </a:p>
        </p:txBody>
      </p:sp>
      <p:pic>
        <p:nvPicPr>
          <p:cNvPr id="6" name="Picture 4" descr="Resultado de imagen para dibujo de los numeros del 1 al 5 a colo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075" b="50000"/>
          <a:stretch/>
        </p:blipFill>
        <p:spPr bwMode="auto">
          <a:xfrm>
            <a:off x="1115616" y="1976041"/>
            <a:ext cx="2423562" cy="2789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4283968" y="2204864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Actividad:  </a:t>
            </a:r>
            <a:r>
              <a:rPr lang="es-CL" dirty="0"/>
              <a:t>Encierra la cantidad de galletas según el número. </a:t>
            </a:r>
          </a:p>
        </p:txBody>
      </p:sp>
      <p:pic>
        <p:nvPicPr>
          <p:cNvPr id="18434" name="Picture 2" descr="Imagen relaciona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008" y="3021169"/>
            <a:ext cx="1741577" cy="174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n relacionad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202" y="3412506"/>
            <a:ext cx="1363199" cy="1365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048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6" y="0"/>
            <a:ext cx="91270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908055" y="1052736"/>
            <a:ext cx="32654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none" spc="0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¿ Qué número es?</a:t>
            </a:r>
          </a:p>
        </p:txBody>
      </p:sp>
      <p:pic>
        <p:nvPicPr>
          <p:cNvPr id="6" name="Picture 2" descr="Imagen relaciona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976" y="2822833"/>
            <a:ext cx="1923384" cy="1212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n relaciona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040844"/>
            <a:ext cx="1728192" cy="1393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n relacionad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285" y="4035166"/>
            <a:ext cx="1632723" cy="1399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Resultado de imagen para dibujo de los numeros del 1 al 5 a color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0" r="59952" b="50000"/>
          <a:stretch/>
        </p:blipFill>
        <p:spPr bwMode="auto">
          <a:xfrm>
            <a:off x="1883976" y="2602800"/>
            <a:ext cx="1751919" cy="1852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Resultado de imagen para dibujo de los numeros del 1 al 5 a color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54" r="40276" b="50000"/>
          <a:stretch/>
        </p:blipFill>
        <p:spPr bwMode="auto">
          <a:xfrm>
            <a:off x="2080463" y="4410100"/>
            <a:ext cx="1569999" cy="1572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4283968" y="1967482"/>
            <a:ext cx="4860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Actividad: </a:t>
            </a:r>
            <a:r>
              <a:rPr lang="es-CL" dirty="0"/>
              <a:t>Cuenta la cantidad de galletas y marca con una ( x) el número que corresponda.</a:t>
            </a:r>
          </a:p>
        </p:txBody>
      </p:sp>
    </p:spTree>
    <p:extLst>
      <p:ext uri="{BB962C8B-B14F-4D97-AF65-F5344CB8AC3E}">
        <p14:creationId xmlns:p14="http://schemas.microsoft.com/office/powerpoint/2010/main" val="2934980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6" y="0"/>
            <a:ext cx="91270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908055" y="1052736"/>
            <a:ext cx="32654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none" spc="0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¿ Qué número es?</a:t>
            </a:r>
          </a:p>
        </p:txBody>
      </p:sp>
      <p:pic>
        <p:nvPicPr>
          <p:cNvPr id="6" name="Picture 4" descr="Resultado de imagen para dibujo de los numeros del 1 al 5 a colo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11" r="21145" b="50000"/>
          <a:stretch/>
        </p:blipFill>
        <p:spPr bwMode="auto">
          <a:xfrm>
            <a:off x="1191250" y="2276872"/>
            <a:ext cx="2448272" cy="265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n relaciona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482" y="2740726"/>
            <a:ext cx="1649299" cy="1039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n relaciona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264" y="3892510"/>
            <a:ext cx="1649299" cy="1039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agen relaciona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132" y="4846661"/>
            <a:ext cx="1649299" cy="1039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n relaciona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395" y="2634673"/>
            <a:ext cx="1649299" cy="1039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Imagen relaciona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765" y="3807087"/>
            <a:ext cx="1649299" cy="1039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Imagen relaciona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0362" y="4846661"/>
            <a:ext cx="1649299" cy="1039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12 CuadroTexto"/>
          <p:cNvSpPr txBox="1"/>
          <p:nvPr/>
        </p:nvSpPr>
        <p:spPr>
          <a:xfrm>
            <a:off x="4106588" y="1953706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Actividad:  </a:t>
            </a:r>
            <a:r>
              <a:rPr lang="es-CL" dirty="0"/>
              <a:t>Encierra la cantidad de galletas según el número. </a:t>
            </a:r>
          </a:p>
        </p:txBody>
      </p:sp>
    </p:spTree>
    <p:extLst>
      <p:ext uri="{BB962C8B-B14F-4D97-AF65-F5344CB8AC3E}">
        <p14:creationId xmlns:p14="http://schemas.microsoft.com/office/powerpoint/2010/main" val="14348278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214</Words>
  <Application>Microsoft Office PowerPoint</Application>
  <PresentationFormat>Presentación en pantalla (4:3)</PresentationFormat>
  <Paragraphs>25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9" baseType="lpstr">
      <vt:lpstr>Arial</vt:lpstr>
      <vt:lpstr>Calibri</vt:lpstr>
      <vt:lpstr>Cooper Black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Alvarado</dc:creator>
  <cp:lastModifiedBy>Yoselin Vásquez</cp:lastModifiedBy>
  <cp:revision>7</cp:revision>
  <dcterms:created xsi:type="dcterms:W3CDTF">2019-06-17T20:54:23Z</dcterms:created>
  <dcterms:modified xsi:type="dcterms:W3CDTF">2021-10-18T13:49:56Z</dcterms:modified>
</cp:coreProperties>
</file>