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71" r:id="rId9"/>
    <p:sldId id="270" r:id="rId10"/>
    <p:sldId id="264" r:id="rId11"/>
    <p:sldId id="268" r:id="rId1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511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84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612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22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235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5730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686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438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6799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193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54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AE7D8-70C1-450C-A251-2FFD9B511CA2}" type="datetimeFigureOut">
              <a:rPr lang="es-CL" smtClean="0"/>
              <a:t>18-10-2021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A24D0-3A1D-4558-8436-A759AB75C6A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02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.pn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6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manzana dibuj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57291"/>
            <a:ext cx="2004420" cy="17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dibujo de plata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2101"/>
            <a:ext cx="1681135" cy="147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934125" y="1124744"/>
            <a:ext cx="5306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Creando patrones</a:t>
            </a:r>
          </a:p>
        </p:txBody>
      </p:sp>
      <p:pic>
        <p:nvPicPr>
          <p:cNvPr id="1038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317" y="2165540"/>
            <a:ext cx="1365754" cy="203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sultado de imagen para manzana dibuj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897" y="2702101"/>
            <a:ext cx="2004420" cy="172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7ED20AA7-7F0C-4457-886D-CE29373867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25" y="5348085"/>
            <a:ext cx="21336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33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para dibujo de circul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2" t="8283" r="28872" b="8709"/>
          <a:stretch/>
        </p:blipFill>
        <p:spPr bwMode="auto">
          <a:xfrm>
            <a:off x="1031598" y="959489"/>
            <a:ext cx="1380162" cy="133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esultado de imagen para dibujo de circul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8" t="8283" r="28873" b="8709"/>
          <a:stretch/>
        </p:blipFill>
        <p:spPr bwMode="auto">
          <a:xfrm>
            <a:off x="3539405" y="1006610"/>
            <a:ext cx="1198914" cy="126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n relacionad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1" t="25799" r="44515" b="11941"/>
          <a:stretch/>
        </p:blipFill>
        <p:spPr bwMode="auto">
          <a:xfrm>
            <a:off x="2401532" y="1063543"/>
            <a:ext cx="1126754" cy="116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n relacionad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1" t="25799" r="44515" b="11941"/>
          <a:stretch/>
        </p:blipFill>
        <p:spPr bwMode="auto">
          <a:xfrm>
            <a:off x="4737963" y="1006610"/>
            <a:ext cx="1126754" cy="116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622" y="976209"/>
            <a:ext cx="1301252" cy="125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dibujo de cor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039120"/>
            <a:ext cx="1222615" cy="111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Resultado de imagen para dibujo de cor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243" y="3039120"/>
            <a:ext cx="1222615" cy="111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sultado de imagen para dibujo de estrella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4" r="21308"/>
          <a:stretch/>
        </p:blipFill>
        <p:spPr bwMode="auto">
          <a:xfrm>
            <a:off x="3262858" y="2541284"/>
            <a:ext cx="1703707" cy="161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Resultado de imagen para dibujo de cor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565" y="3039120"/>
            <a:ext cx="1222615" cy="111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Resultado de imagen para dibujo de cor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259" y="3039120"/>
            <a:ext cx="1222615" cy="111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274" y="3039120"/>
            <a:ext cx="994568" cy="95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Resultado de imagen para dibujo de triangul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24" y="4581128"/>
            <a:ext cx="1440408" cy="12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Resultado de imagen para dibujo de triangul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11760" y="4654818"/>
            <a:ext cx="1391553" cy="120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Resultado de imagen para dibujo de triangul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530" y="4581128"/>
            <a:ext cx="1440408" cy="12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Resultado de imagen para dibujo de triangul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217938" y="4612524"/>
            <a:ext cx="1440408" cy="12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4882790"/>
            <a:ext cx="104611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298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>
            <a:off x="971601" y="1772816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16200000">
            <a:off x="3260748" y="1772816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5400000">
            <a:off x="2087156" y="1772816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>
            <a:off x="4376304" y="1921559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5400000">
            <a:off x="5428470" y="1772816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88" y="1592227"/>
            <a:ext cx="1188949" cy="114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5400000">
            <a:off x="791013" y="3321556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5400000">
            <a:off x="2554639" y="3321556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5400000">
            <a:off x="4376303" y="3226265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16200000">
            <a:off x="1630837" y="3220437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16200000">
            <a:off x="3422171" y="3220437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16200000">
            <a:off x="5311271" y="3220438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692" y="3284984"/>
            <a:ext cx="1151807" cy="110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>
            <a:off x="791012" y="4797152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>
            <a:off x="2098321" y="4797152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 rot="5400000">
            <a:off x="3213876" y="4797152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>
            <a:off x="4316106" y="4797152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Resultado de imagen para flechas dibuj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0" r="15076" b="39130"/>
          <a:stretch/>
        </p:blipFill>
        <p:spPr bwMode="auto">
          <a:xfrm>
            <a:off x="5672447" y="4797152"/>
            <a:ext cx="1296143" cy="93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88" y="4859443"/>
            <a:ext cx="964389" cy="92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26 Rectángulo"/>
          <p:cNvSpPr/>
          <p:nvPr/>
        </p:nvSpPr>
        <p:spPr>
          <a:xfrm>
            <a:off x="1909134" y="621653"/>
            <a:ext cx="51335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¿ Quién viene ahora?</a:t>
            </a:r>
          </a:p>
        </p:txBody>
      </p:sp>
      <p:cxnSp>
        <p:nvCxnSpPr>
          <p:cNvPr id="28" name="27 Conector recto"/>
          <p:cNvCxnSpPr/>
          <p:nvPr/>
        </p:nvCxnSpPr>
        <p:spPr>
          <a:xfrm>
            <a:off x="467544" y="2888372"/>
            <a:ext cx="820891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Arco"/>
          <p:cNvSpPr/>
          <p:nvPr/>
        </p:nvSpPr>
        <p:spPr>
          <a:xfrm>
            <a:off x="-1836712" y="25602"/>
            <a:ext cx="3024336" cy="35474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32" name="31 Conector recto"/>
          <p:cNvCxnSpPr/>
          <p:nvPr/>
        </p:nvCxnSpPr>
        <p:spPr>
          <a:xfrm>
            <a:off x="443478" y="4623191"/>
            <a:ext cx="823297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11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743"/>
            <a:ext cx="2854422" cy="351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Llamada ovalada"/>
          <p:cNvSpPr/>
          <p:nvPr/>
        </p:nvSpPr>
        <p:spPr>
          <a:xfrm>
            <a:off x="2051720" y="852557"/>
            <a:ext cx="3816424" cy="2045827"/>
          </a:xfrm>
          <a:prstGeom prst="wedgeEllipseCallout">
            <a:avLst>
              <a:gd name="adj1" fmla="val 64478"/>
              <a:gd name="adj2" fmla="val 30906"/>
            </a:avLst>
          </a:prstGeom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dirty="0"/>
              <a:t>Objetivo a de aprendizaje:  Crear patrones sonores, visuales,  gestuales, corporales u otros, de dos o tres elementos.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308230" y="4640334"/>
            <a:ext cx="57502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ush Script MT" pitchFamily="66" charset="0"/>
              </a:rPr>
              <a:t>Jugando aprendo</a:t>
            </a:r>
            <a:endParaRPr lang="es-ES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1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475656" y="112474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Actividad: Encierra el dibujo correspondiente para completar el patrón visual. </a:t>
            </a:r>
          </a:p>
        </p:txBody>
      </p:sp>
      <p:pic>
        <p:nvPicPr>
          <p:cNvPr id="10242" name="Picture 2" descr="Resultado de imagen para dibujo de perr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9262" r="19369" b="9107"/>
          <a:stretch/>
        </p:blipFill>
        <p:spPr bwMode="auto">
          <a:xfrm>
            <a:off x="539552" y="2293819"/>
            <a:ext cx="2064328" cy="191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Imagen relacionad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3" r="8592"/>
          <a:stretch/>
        </p:blipFill>
        <p:spPr bwMode="auto">
          <a:xfrm>
            <a:off x="2481266" y="2255120"/>
            <a:ext cx="2105891" cy="201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dibujo de perr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9262" r="19369" b="9107"/>
          <a:stretch/>
        </p:blipFill>
        <p:spPr bwMode="auto">
          <a:xfrm>
            <a:off x="4547438" y="2358488"/>
            <a:ext cx="2064328" cy="191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732240" y="2358488"/>
            <a:ext cx="1872208" cy="18315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1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280" y="2625575"/>
            <a:ext cx="1249135" cy="127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Imagen relacionad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3" r="8592"/>
          <a:stretch/>
        </p:blipFill>
        <p:spPr bwMode="auto">
          <a:xfrm>
            <a:off x="2799655" y="4767439"/>
            <a:ext cx="1469112" cy="140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n para dibujo de perro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0" t="9262" r="19369" b="9107"/>
          <a:stretch/>
        </p:blipFill>
        <p:spPr bwMode="auto">
          <a:xfrm>
            <a:off x="4547438" y="4731179"/>
            <a:ext cx="1596276" cy="147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96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Resultado de imagen para dibujo de circu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4911"/>
            <a:ext cx="1756592" cy="161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esultado de imagen para dibujo de cuadrado 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77704"/>
            <a:ext cx="1728192" cy="17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dibujo de circu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861" y="2665865"/>
            <a:ext cx="1756592" cy="161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433761" y="2453379"/>
            <a:ext cx="1872208" cy="18315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9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97" y="2669726"/>
            <a:ext cx="1249135" cy="127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Resultado de imagen para dibujo de circu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25144"/>
            <a:ext cx="1756592" cy="161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Resultado de imagen para dibujo de cuadrado 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10" y="4550577"/>
            <a:ext cx="1728192" cy="17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971600" y="1124744"/>
            <a:ext cx="7537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Completando patrones visuales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827584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Alternativas:</a:t>
            </a:r>
          </a:p>
        </p:txBody>
      </p:sp>
    </p:spTree>
    <p:extLst>
      <p:ext uri="{BB962C8B-B14F-4D97-AF65-F5344CB8AC3E}">
        <p14:creationId xmlns:p14="http://schemas.microsoft.com/office/powerpoint/2010/main" val="248378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971600" y="1124744"/>
            <a:ext cx="7537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Completando patrones visuales</a:t>
            </a:r>
          </a:p>
        </p:txBody>
      </p:sp>
      <p:pic>
        <p:nvPicPr>
          <p:cNvPr id="8194" name="Picture 2" descr="Resultado de imagen para cara tris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61723"/>
            <a:ext cx="1452961" cy="145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cara tris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485" y="2810531"/>
            <a:ext cx="1555343" cy="155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cara feli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521" y="2688103"/>
            <a:ext cx="180548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esultado de imagen para cara feli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828" y="2697587"/>
            <a:ext cx="180548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465" y="2930869"/>
            <a:ext cx="1249135" cy="127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n para cara tris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529" y="4742310"/>
            <a:ext cx="1452961" cy="145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sultado de imagen para cara feli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609" y="4532985"/>
            <a:ext cx="180548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827584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Alternativas:</a:t>
            </a:r>
          </a:p>
        </p:txBody>
      </p:sp>
    </p:spTree>
    <p:extLst>
      <p:ext uri="{BB962C8B-B14F-4D97-AF65-F5344CB8AC3E}">
        <p14:creationId xmlns:p14="http://schemas.microsoft.com/office/powerpoint/2010/main" val="1915822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971600" y="1124744"/>
            <a:ext cx="7537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Completando patrones visuales</a:t>
            </a:r>
          </a:p>
        </p:txBody>
      </p:sp>
      <p:pic>
        <p:nvPicPr>
          <p:cNvPr id="7170" name="Picture 2" descr="Resultado de imagen para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/>
          <a:stretch/>
        </p:blipFill>
        <p:spPr bwMode="auto">
          <a:xfrm>
            <a:off x="994136" y="2477628"/>
            <a:ext cx="1477358" cy="224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175" y="2656081"/>
            <a:ext cx="1853040" cy="185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7"/>
          <a:stretch/>
        </p:blipFill>
        <p:spPr bwMode="auto">
          <a:xfrm>
            <a:off x="3491880" y="2382271"/>
            <a:ext cx="1413926" cy="233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4587157" y="2526022"/>
            <a:ext cx="1872208" cy="18315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" name="Picture 14" descr="Imagen relacionad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806" y="2656081"/>
            <a:ext cx="1249135" cy="149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n para 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/>
          <a:stretch/>
        </p:blipFill>
        <p:spPr bwMode="auto">
          <a:xfrm>
            <a:off x="3203848" y="4576975"/>
            <a:ext cx="1065369" cy="162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n relacionad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891" y="4725143"/>
            <a:ext cx="1324418" cy="132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909079" y="52384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Alternativas:</a:t>
            </a:r>
          </a:p>
        </p:txBody>
      </p:sp>
    </p:spTree>
    <p:extLst>
      <p:ext uri="{BB962C8B-B14F-4D97-AF65-F5344CB8AC3E}">
        <p14:creationId xmlns:p14="http://schemas.microsoft.com/office/powerpoint/2010/main" val="768617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0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971600" y="1124744"/>
            <a:ext cx="7537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Completando patrones visuales</a:t>
            </a:r>
          </a:p>
        </p:txBody>
      </p:sp>
      <p:pic>
        <p:nvPicPr>
          <p:cNvPr id="1026" name="Picture 2" descr="Resultado de imagen para dibujo de dinosaur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8" y="2792471"/>
            <a:ext cx="2048626" cy="160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dibujo de dinosauri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65305"/>
            <a:ext cx="1862666" cy="145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n para dibujo de dinosauri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10" y="2885909"/>
            <a:ext cx="1836363" cy="143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6156176" y="2572193"/>
            <a:ext cx="1872208" cy="18315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1" name="Picture 14" descr="Imagen relacionad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712" y="2741472"/>
            <a:ext cx="1249135" cy="149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esultado de imagen para dibujo de dinosaur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510" y="4622462"/>
            <a:ext cx="2048626" cy="160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sultado de imagen para dibujo de dinosauri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157" y="4695297"/>
            <a:ext cx="1862666" cy="145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827584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Alternativas:</a:t>
            </a:r>
          </a:p>
        </p:txBody>
      </p:sp>
    </p:spTree>
    <p:extLst>
      <p:ext uri="{BB962C8B-B14F-4D97-AF65-F5344CB8AC3E}">
        <p14:creationId xmlns:p14="http://schemas.microsoft.com/office/powerpoint/2010/main" val="200641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98689"/>
            <a:ext cx="1184143" cy="125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57" y="1998688"/>
            <a:ext cx="1184143" cy="125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49489"/>
            <a:ext cx="1184143" cy="125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883" y="2103166"/>
            <a:ext cx="1002076" cy="119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21" y="2110175"/>
            <a:ext cx="1002076" cy="119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53854"/>
            <a:ext cx="1301252" cy="155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77072"/>
            <a:ext cx="1301252" cy="155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Rectángulo"/>
          <p:cNvSpPr/>
          <p:nvPr/>
        </p:nvSpPr>
        <p:spPr>
          <a:xfrm>
            <a:off x="2173312" y="984413"/>
            <a:ext cx="51335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¿ Quién viene ahora?</a:t>
            </a:r>
          </a:p>
        </p:txBody>
      </p:sp>
      <p:pic>
        <p:nvPicPr>
          <p:cNvPr id="1034" name="Picture 10" descr="Resultado de imagen para gato dibuj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31" y="4225608"/>
            <a:ext cx="1583864" cy="140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dibujo de pez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39" y="4405627"/>
            <a:ext cx="1336232" cy="104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Resultado de imagen para dibujo de pez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815" y="4405626"/>
            <a:ext cx="1336232" cy="104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Resultado de imagen para gato dibuj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915" y="4267052"/>
            <a:ext cx="1297563" cy="115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410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Picture 2" descr="Resultado de imagen para bordes de matematicas para niÃ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" y="25602"/>
            <a:ext cx="9113686" cy="68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para dibujo de pe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91094"/>
            <a:ext cx="1226637" cy="142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dibujo de manzan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6683" r="20204" b="7592"/>
          <a:stretch/>
        </p:blipFill>
        <p:spPr bwMode="auto">
          <a:xfrm>
            <a:off x="2270245" y="1471471"/>
            <a:ext cx="1126152" cy="126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dibujo de pe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534" y="1391094"/>
            <a:ext cx="1247611" cy="145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sultado de imagen para dibujo de manz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6683" r="20204" b="7592"/>
          <a:stretch/>
        </p:blipFill>
        <p:spPr bwMode="auto">
          <a:xfrm>
            <a:off x="4475927" y="1432372"/>
            <a:ext cx="1217379" cy="13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esultado de imagen para dibujo de manz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6683" r="20204" b="7592"/>
          <a:stretch/>
        </p:blipFill>
        <p:spPr bwMode="auto">
          <a:xfrm>
            <a:off x="583563" y="2904009"/>
            <a:ext cx="1217379" cy="13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dibujo de manz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6683" r="20204" b="7592"/>
          <a:stretch/>
        </p:blipFill>
        <p:spPr bwMode="auto">
          <a:xfrm>
            <a:off x="1814464" y="2904009"/>
            <a:ext cx="1217379" cy="13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n relacionad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337" y="2904009"/>
            <a:ext cx="1498590" cy="149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sultado de imagen para dibujo de manz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6683" r="20204" b="7592"/>
          <a:stretch/>
        </p:blipFill>
        <p:spPr bwMode="auto">
          <a:xfrm>
            <a:off x="4475927" y="3033390"/>
            <a:ext cx="1217379" cy="13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Resultado de imagen para dibujo de manzan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1" t="6683" r="20204" b="7592"/>
          <a:stretch/>
        </p:blipFill>
        <p:spPr bwMode="auto">
          <a:xfrm>
            <a:off x="5692877" y="3033390"/>
            <a:ext cx="1217379" cy="136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sultado de imagen para dibujo de pe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306" y="1403297"/>
            <a:ext cx="1226637" cy="142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Imagen relaciona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1410417"/>
            <a:ext cx="1146993" cy="137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Imagen relaciona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453" y="3212976"/>
            <a:ext cx="1042751" cy="124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17 Rectángulo"/>
          <p:cNvSpPr/>
          <p:nvPr/>
        </p:nvSpPr>
        <p:spPr>
          <a:xfrm>
            <a:off x="1909134" y="621653"/>
            <a:ext cx="51335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¿ Quién viene ahora?</a:t>
            </a:r>
          </a:p>
        </p:txBody>
      </p:sp>
      <p:pic>
        <p:nvPicPr>
          <p:cNvPr id="2056" name="Picture 8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82" y="4498955"/>
            <a:ext cx="1468015" cy="148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para dibujo de frutill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87" y="4526091"/>
            <a:ext cx="1117112" cy="152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025" y="4651355"/>
            <a:ext cx="1468015" cy="148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Resultado de imagen para dibujo de frutill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12" y="4609022"/>
            <a:ext cx="1117112" cy="152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 descr="Imagen relaciona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24" y="4770317"/>
            <a:ext cx="1042751" cy="124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4107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2114</TotalTime>
  <Words>74</Words>
  <Application>Microsoft Office PowerPoint</Application>
  <PresentationFormat>Presentación en pantalla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Brush Script MT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Alvarado</dc:creator>
  <cp:lastModifiedBy>Yoselin Vásquez</cp:lastModifiedBy>
  <cp:revision>20</cp:revision>
  <dcterms:created xsi:type="dcterms:W3CDTF">2019-04-17T00:17:45Z</dcterms:created>
  <dcterms:modified xsi:type="dcterms:W3CDTF">2021-10-18T13:59:50Z</dcterms:modified>
</cp:coreProperties>
</file>