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</p:sldMasterIdLst>
  <p:notesMasterIdLst>
    <p:notesMasterId r:id="rId12"/>
  </p:notesMasterIdLst>
  <p:sldIdLst>
    <p:sldId id="256" r:id="rId2"/>
    <p:sldId id="257" r:id="rId3"/>
    <p:sldId id="258" r:id="rId4"/>
    <p:sldId id="301" r:id="rId5"/>
    <p:sldId id="302" r:id="rId6"/>
    <p:sldId id="303" r:id="rId7"/>
    <p:sldId id="304" r:id="rId8"/>
    <p:sldId id="305" r:id="rId9"/>
    <p:sldId id="306" r:id="rId10"/>
    <p:sldId id="307" r:id="rId11"/>
  </p:sldIdLst>
  <p:sldSz cx="9144000" cy="5143500" type="screen16x9"/>
  <p:notesSz cx="6858000" cy="9144000"/>
  <p:embeddedFontLst>
    <p:embeddedFont>
      <p:font typeface="Abecedary" pitchFamily="2" charset="0"/>
      <p:regular r:id="rId13"/>
      <p:italic r:id="rId14"/>
    </p:embeddedFont>
    <p:embeddedFont>
      <p:font typeface="Arial Rounded MT Bold" panose="020F0704030504030204" pitchFamily="34" charset="0"/>
      <p:regular r:id="rId15"/>
    </p:embeddedFont>
    <p:embeddedFont>
      <p:font typeface="Bebas Neue" panose="020B0604020202020204" charset="0"/>
      <p:regular r:id="rId16"/>
    </p:embeddedFont>
    <p:embeddedFont>
      <p:font typeface="Bitter" panose="020B0604020202020204" charset="0"/>
      <p:regular r:id="rId17"/>
      <p:bold r:id="rId18"/>
      <p:italic r:id="rId19"/>
      <p:boldItalic r:id="rId20"/>
    </p:embeddedFont>
    <p:embeddedFont>
      <p:font typeface="Lato" panose="020F0502020204030203" pitchFamily="34" charset="0"/>
      <p:regular r:id="rId21"/>
      <p:bold r:id="rId22"/>
      <p:italic r:id="rId23"/>
      <p:boldItalic r:id="rId24"/>
    </p:embeddedFont>
    <p:embeddedFont>
      <p:font typeface="Merriweather Sans" pitchFamily="2" charset="0"/>
      <p:regular r:id="rId25"/>
      <p:bold r:id="rId26"/>
      <p:italic r:id="rId27"/>
      <p:boldItalic r:id="rId28"/>
    </p:embeddedFont>
    <p:embeddedFont>
      <p:font typeface="Roboto Condensed Light" panose="02000000000000000000" pitchFamily="2" charset="0"/>
      <p:regular r:id="rId29"/>
      <p: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BD68EBB-D9B0-4402-A77A-D64616AB4682}">
  <a:tblStyle styleId="{4BD68EBB-D9B0-4402-A77A-D64616AB468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9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6042aa838_1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e6042aa838_1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e5e6172f83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e5e6172f83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e5feca4b1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e5feca4b1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254503" y="268253"/>
            <a:ext cx="8511300" cy="4594800"/>
            <a:chOff x="254503" y="268253"/>
            <a:chExt cx="8511300" cy="4594800"/>
          </a:xfrm>
        </p:grpSpPr>
        <p:sp>
          <p:nvSpPr>
            <p:cNvPr id="10" name="Google Shape;10;p2"/>
            <p:cNvSpPr/>
            <p:nvPr/>
          </p:nvSpPr>
          <p:spPr>
            <a:xfrm rot="10800000" flipH="1">
              <a:off x="254503" y="268253"/>
              <a:ext cx="8511300" cy="4594800"/>
            </a:xfrm>
            <a:prstGeom prst="snip1Rect">
              <a:avLst>
                <a:gd name="adj" fmla="val 17909"/>
              </a:avLst>
            </a:prstGeom>
            <a:solidFill>
              <a:schemeClr val="lt2"/>
            </a:solidFill>
            <a:ln w="285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95250" dir="30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 rot="5400000">
              <a:off x="7940200" y="4038225"/>
              <a:ext cx="825900" cy="821100"/>
            </a:xfrm>
            <a:prstGeom prst="rtTriangle">
              <a:avLst/>
            </a:prstGeom>
            <a:solidFill>
              <a:srgbClr val="F8F7E0"/>
            </a:solidFill>
            <a:ln w="285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327775" y="1148463"/>
            <a:ext cx="6488400" cy="181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5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27800" y="2965875"/>
            <a:ext cx="6488400" cy="61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1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4" name="Google Shape;14;p2"/>
          <p:cNvSpPr txBox="1"/>
          <p:nvPr/>
        </p:nvSpPr>
        <p:spPr>
          <a:xfrm>
            <a:off x="7423500" y="280950"/>
            <a:ext cx="12285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15" name="Google Shape;15;p2"/>
          <p:cNvSpPr txBox="1">
            <a:spLocks noGrp="1"/>
          </p:cNvSpPr>
          <p:nvPr>
            <p:ph type="title" idx="2"/>
          </p:nvPr>
        </p:nvSpPr>
        <p:spPr>
          <a:xfrm>
            <a:off x="6829600" y="175525"/>
            <a:ext cx="1995900" cy="616500"/>
          </a:xfrm>
          <a:prstGeom prst="rect">
            <a:avLst/>
          </a:prstGeom>
          <a:solidFill>
            <a:schemeClr val="accent4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dist="95250" dir="30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1700"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 rot="10800000" flipH="1">
            <a:off x="376575" y="762340"/>
            <a:ext cx="8270780" cy="4048325"/>
          </a:xfrm>
          <a:prstGeom prst="snip1Rect">
            <a:avLst>
              <a:gd name="adj" fmla="val 0"/>
            </a:avLst>
          </a:prstGeom>
          <a:solidFill>
            <a:schemeClr val="lt2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dist="95250" dir="30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720000" y="1245950"/>
            <a:ext cx="7704000" cy="336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Bitter"/>
              <a:buAutoNum type="arabicPeriod"/>
              <a:defRPr sz="1250">
                <a:solidFill>
                  <a:schemeClr val="dk1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AutoNum type="alphaLcPeriod"/>
              <a:defRPr>
                <a:solidFill>
                  <a:schemeClr val="dk1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AutoNum type="romanLcPeriod"/>
              <a:defRPr>
                <a:solidFill>
                  <a:schemeClr val="dk1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AutoNum type="arabicPeriod"/>
              <a:defRPr>
                <a:solidFill>
                  <a:schemeClr val="dk1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AutoNum type="alphaLcPeriod"/>
              <a:defRPr>
                <a:solidFill>
                  <a:schemeClr val="dk1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AutoNum type="romanLcPeriod"/>
              <a:defRPr>
                <a:solidFill>
                  <a:schemeClr val="dk1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AutoNum type="arabicPeriod"/>
              <a:defRPr>
                <a:solidFill>
                  <a:schemeClr val="dk1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AutoNum type="alphaLcPeriod"/>
              <a:defRPr>
                <a:solidFill>
                  <a:schemeClr val="dk1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AutoNum type="romanLcPeriod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solidFill>
            <a:schemeClr val="accent3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dist="95250" dir="30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>
            <a:spLocks noGrp="1"/>
          </p:cNvSpPr>
          <p:nvPr>
            <p:ph type="title" hasCustomPrompt="1"/>
          </p:nvPr>
        </p:nvSpPr>
        <p:spPr>
          <a:xfrm>
            <a:off x="1284000" y="1558475"/>
            <a:ext cx="65760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47" name="Google Shape;47;p11"/>
          <p:cNvSpPr txBox="1">
            <a:spLocks noGrp="1"/>
          </p:cNvSpPr>
          <p:nvPr>
            <p:ph type="subTitle" idx="1"/>
          </p:nvPr>
        </p:nvSpPr>
        <p:spPr>
          <a:xfrm>
            <a:off x="1284000" y="3069625"/>
            <a:ext cx="65760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2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/>
          <p:nvPr/>
        </p:nvSpPr>
        <p:spPr>
          <a:xfrm rot="10800000" flipH="1">
            <a:off x="376575" y="762340"/>
            <a:ext cx="8270780" cy="4048325"/>
          </a:xfrm>
          <a:prstGeom prst="snip1Rect">
            <a:avLst>
              <a:gd name="adj" fmla="val 0"/>
            </a:avLst>
          </a:prstGeom>
          <a:solidFill>
            <a:schemeClr val="lt2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dist="95250" dir="30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1124737" y="1190975"/>
            <a:ext cx="26400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17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title" idx="2" hasCustomPrompt="1"/>
          </p:nvPr>
        </p:nvSpPr>
        <p:spPr>
          <a:xfrm>
            <a:off x="4069513" y="1246040"/>
            <a:ext cx="1005000" cy="534600"/>
          </a:xfrm>
          <a:prstGeom prst="rect">
            <a:avLst/>
          </a:prstGeom>
          <a:solidFill>
            <a:schemeClr val="accent4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dist="95250" dir="30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3" name="Google Shape;53;p13"/>
          <p:cNvSpPr txBox="1">
            <a:spLocks noGrp="1"/>
          </p:cNvSpPr>
          <p:nvPr>
            <p:ph type="subTitle" idx="1"/>
          </p:nvPr>
        </p:nvSpPr>
        <p:spPr>
          <a:xfrm>
            <a:off x="5379337" y="1168050"/>
            <a:ext cx="2385900" cy="64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 idx="3"/>
          </p:nvPr>
        </p:nvSpPr>
        <p:spPr>
          <a:xfrm>
            <a:off x="1124737" y="3306125"/>
            <a:ext cx="26400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17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title" idx="4" hasCustomPrompt="1"/>
          </p:nvPr>
        </p:nvSpPr>
        <p:spPr>
          <a:xfrm>
            <a:off x="4069513" y="1957453"/>
            <a:ext cx="1005000" cy="534600"/>
          </a:xfrm>
          <a:prstGeom prst="rect">
            <a:avLst/>
          </a:prstGeom>
          <a:solidFill>
            <a:schemeClr val="accent4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dist="95250" dir="30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5"/>
          </p:nvPr>
        </p:nvSpPr>
        <p:spPr>
          <a:xfrm>
            <a:off x="5379341" y="3300386"/>
            <a:ext cx="2385900" cy="64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title" idx="6"/>
          </p:nvPr>
        </p:nvSpPr>
        <p:spPr>
          <a:xfrm>
            <a:off x="1124737" y="4011175"/>
            <a:ext cx="26400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17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title" idx="7" hasCustomPrompt="1"/>
          </p:nvPr>
        </p:nvSpPr>
        <p:spPr>
          <a:xfrm>
            <a:off x="4069513" y="3380378"/>
            <a:ext cx="1005000" cy="534600"/>
          </a:xfrm>
          <a:prstGeom prst="rect">
            <a:avLst/>
          </a:prstGeom>
          <a:solidFill>
            <a:schemeClr val="accent4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dist="95250" dir="30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8"/>
          </p:nvPr>
        </p:nvSpPr>
        <p:spPr>
          <a:xfrm>
            <a:off x="5379341" y="4011175"/>
            <a:ext cx="2385900" cy="64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title" idx="9"/>
          </p:nvPr>
        </p:nvSpPr>
        <p:spPr>
          <a:xfrm>
            <a:off x="1124737" y="2601075"/>
            <a:ext cx="26400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17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 idx="13" hasCustomPrompt="1"/>
          </p:nvPr>
        </p:nvSpPr>
        <p:spPr>
          <a:xfrm>
            <a:off x="4069513" y="4066190"/>
            <a:ext cx="1005000" cy="534600"/>
          </a:xfrm>
          <a:prstGeom prst="rect">
            <a:avLst/>
          </a:prstGeom>
          <a:solidFill>
            <a:schemeClr val="accent4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dist="95250" dir="30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2" name="Google Shape;62;p13"/>
          <p:cNvSpPr txBox="1">
            <a:spLocks noGrp="1"/>
          </p:cNvSpPr>
          <p:nvPr>
            <p:ph type="subTitle" idx="14"/>
          </p:nvPr>
        </p:nvSpPr>
        <p:spPr>
          <a:xfrm>
            <a:off x="5379341" y="2589614"/>
            <a:ext cx="2385900" cy="64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title" idx="15"/>
          </p:nvPr>
        </p:nvSpPr>
        <p:spPr>
          <a:xfrm>
            <a:off x="1124737" y="1896025"/>
            <a:ext cx="26400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17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title" idx="16" hasCustomPrompt="1"/>
          </p:nvPr>
        </p:nvSpPr>
        <p:spPr>
          <a:xfrm>
            <a:off x="4069513" y="2668915"/>
            <a:ext cx="1005000" cy="534600"/>
          </a:xfrm>
          <a:prstGeom prst="rect">
            <a:avLst/>
          </a:prstGeom>
          <a:solidFill>
            <a:schemeClr val="accent4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dist="95250" dir="30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17"/>
          </p:nvPr>
        </p:nvSpPr>
        <p:spPr>
          <a:xfrm>
            <a:off x="5379341" y="1878825"/>
            <a:ext cx="2385900" cy="64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title" idx="18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solidFill>
            <a:schemeClr val="accent3"/>
          </a:solidFill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dist="95250" dir="30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bg>
      <p:bgPr>
        <a:solidFill>
          <a:schemeClr val="accent3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erriweather Sans"/>
              <a:buNone/>
              <a:defRPr sz="3000" b="1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7" r:id="rId3"/>
    <p:sldLayoutId id="2147483658" r:id="rId4"/>
    <p:sldLayoutId id="2147483659" r:id="rId5"/>
    <p:sldLayoutId id="2147483670" r:id="rId6"/>
    <p:sldLayoutId id="2147483671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8"/>
          <p:cNvSpPr txBox="1">
            <a:spLocks noGrp="1"/>
          </p:cNvSpPr>
          <p:nvPr>
            <p:ph type="ctrTitle"/>
          </p:nvPr>
        </p:nvSpPr>
        <p:spPr>
          <a:xfrm>
            <a:off x="1327775" y="1148463"/>
            <a:ext cx="6488400" cy="181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>
                <a:solidFill>
                  <a:schemeClr val="lt1"/>
                </a:solidFill>
              </a:rPr>
              <a:t>Medidas arbitrarias y convencionales </a:t>
            </a:r>
            <a:endParaRPr sz="4400" dirty="0">
              <a:solidFill>
                <a:srgbClr val="5263BD"/>
              </a:solidFill>
            </a:endParaRPr>
          </a:p>
        </p:txBody>
      </p:sp>
      <p:grpSp>
        <p:nvGrpSpPr>
          <p:cNvPr id="147" name="Google Shape;147;p28"/>
          <p:cNvGrpSpPr/>
          <p:nvPr/>
        </p:nvGrpSpPr>
        <p:grpSpPr>
          <a:xfrm rot="6299950">
            <a:off x="3379230" y="3955234"/>
            <a:ext cx="2079605" cy="2082974"/>
            <a:chOff x="582410" y="345094"/>
            <a:chExt cx="1998559" cy="2001797"/>
          </a:xfrm>
        </p:grpSpPr>
        <p:sp>
          <p:nvSpPr>
            <p:cNvPr id="148" name="Google Shape;148;p28"/>
            <p:cNvSpPr/>
            <p:nvPr/>
          </p:nvSpPr>
          <p:spPr>
            <a:xfrm>
              <a:off x="582410" y="345094"/>
              <a:ext cx="1998559" cy="2001797"/>
            </a:xfrm>
            <a:custGeom>
              <a:avLst/>
              <a:gdLst/>
              <a:ahLst/>
              <a:cxnLst/>
              <a:rect l="l" t="t" r="r" b="b"/>
              <a:pathLst>
                <a:path w="61104" h="61203" extrusionOk="0">
                  <a:moveTo>
                    <a:pt x="14275" y="25744"/>
                  </a:moveTo>
                  <a:cubicBezTo>
                    <a:pt x="15389" y="25744"/>
                    <a:pt x="16524" y="26161"/>
                    <a:pt x="17444" y="27092"/>
                  </a:cubicBezTo>
                  <a:lnTo>
                    <a:pt x="34600" y="44427"/>
                  </a:lnTo>
                  <a:cubicBezTo>
                    <a:pt x="37415" y="47277"/>
                    <a:pt x="35384" y="52107"/>
                    <a:pt x="31391" y="52107"/>
                  </a:cubicBezTo>
                  <a:cubicBezTo>
                    <a:pt x="31382" y="52107"/>
                    <a:pt x="31372" y="52107"/>
                    <a:pt x="31362" y="52106"/>
                  </a:cubicBezTo>
                  <a:lnTo>
                    <a:pt x="14122" y="51999"/>
                  </a:lnTo>
                  <a:cubicBezTo>
                    <a:pt x="11633" y="51976"/>
                    <a:pt x="9621" y="49951"/>
                    <a:pt x="9645" y="47463"/>
                  </a:cubicBezTo>
                  <a:lnTo>
                    <a:pt x="9740" y="30235"/>
                  </a:lnTo>
                  <a:cubicBezTo>
                    <a:pt x="9756" y="27529"/>
                    <a:pt x="11970" y="25744"/>
                    <a:pt x="14275" y="25744"/>
                  </a:cubicBezTo>
                  <a:close/>
                  <a:moveTo>
                    <a:pt x="1031" y="0"/>
                  </a:moveTo>
                  <a:cubicBezTo>
                    <a:pt x="676" y="0"/>
                    <a:pt x="334" y="277"/>
                    <a:pt x="334" y="695"/>
                  </a:cubicBezTo>
                  <a:lnTo>
                    <a:pt x="1" y="60869"/>
                  </a:lnTo>
                  <a:lnTo>
                    <a:pt x="60175" y="61203"/>
                  </a:lnTo>
                  <a:cubicBezTo>
                    <a:pt x="60794" y="61203"/>
                    <a:pt x="61104" y="60465"/>
                    <a:pt x="60675" y="60024"/>
                  </a:cubicBezTo>
                  <a:lnTo>
                    <a:pt x="1513" y="207"/>
                  </a:lnTo>
                  <a:cubicBezTo>
                    <a:pt x="1374" y="64"/>
                    <a:pt x="1201" y="0"/>
                    <a:pt x="1031" y="0"/>
                  </a:cubicBezTo>
                  <a:close/>
                </a:path>
              </a:pathLst>
            </a:cu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95250" dir="30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8"/>
            <p:cNvSpPr/>
            <p:nvPr/>
          </p:nvSpPr>
          <p:spPr>
            <a:xfrm>
              <a:off x="744017" y="2216028"/>
              <a:ext cx="818" cy="116864"/>
            </a:xfrm>
            <a:custGeom>
              <a:avLst/>
              <a:gdLst/>
              <a:ahLst/>
              <a:cxnLst/>
              <a:rect l="l" t="t" r="r" b="b"/>
              <a:pathLst>
                <a:path w="25" h="3573" fill="none" extrusionOk="0">
                  <a:moveTo>
                    <a:pt x="1" y="3572"/>
                  </a:moveTo>
                  <a:lnTo>
                    <a:pt x="13" y="1786"/>
                  </a:lnTo>
                  <a:lnTo>
                    <a:pt x="25" y="0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8"/>
            <p:cNvSpPr/>
            <p:nvPr/>
          </p:nvSpPr>
          <p:spPr>
            <a:xfrm>
              <a:off x="797789" y="2274836"/>
              <a:ext cx="392" cy="58448"/>
            </a:xfrm>
            <a:custGeom>
              <a:avLst/>
              <a:gdLst/>
              <a:ahLst/>
              <a:cxnLst/>
              <a:rect l="l" t="t" r="r" b="b"/>
              <a:pathLst>
                <a:path w="12" h="1787" fill="none" extrusionOk="0">
                  <a:moveTo>
                    <a:pt x="0" y="1786"/>
                  </a:moveTo>
                  <a:lnTo>
                    <a:pt x="12" y="0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8"/>
            <p:cNvSpPr/>
            <p:nvPr/>
          </p:nvSpPr>
          <p:spPr>
            <a:xfrm>
              <a:off x="851527" y="2216421"/>
              <a:ext cx="785" cy="116864"/>
            </a:xfrm>
            <a:custGeom>
              <a:avLst/>
              <a:gdLst/>
              <a:ahLst/>
              <a:cxnLst/>
              <a:rect l="l" t="t" r="r" b="b"/>
              <a:pathLst>
                <a:path w="24" h="3573" fill="none" extrusionOk="0">
                  <a:moveTo>
                    <a:pt x="0" y="3572"/>
                  </a:moveTo>
                  <a:lnTo>
                    <a:pt x="12" y="1786"/>
                  </a:lnTo>
                  <a:lnTo>
                    <a:pt x="24" y="0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8"/>
            <p:cNvSpPr/>
            <p:nvPr/>
          </p:nvSpPr>
          <p:spPr>
            <a:xfrm>
              <a:off x="905658" y="2275229"/>
              <a:ext cx="33" cy="58448"/>
            </a:xfrm>
            <a:custGeom>
              <a:avLst/>
              <a:gdLst/>
              <a:ahLst/>
              <a:cxnLst/>
              <a:rect l="l" t="t" r="r" b="b"/>
              <a:pathLst>
                <a:path w="1" h="1787" fill="none" extrusionOk="0">
                  <a:moveTo>
                    <a:pt x="0" y="1786"/>
                  </a:moveTo>
                  <a:lnTo>
                    <a:pt x="0" y="0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8"/>
            <p:cNvSpPr/>
            <p:nvPr/>
          </p:nvSpPr>
          <p:spPr>
            <a:xfrm>
              <a:off x="959396" y="2216813"/>
              <a:ext cx="392" cy="117224"/>
            </a:xfrm>
            <a:custGeom>
              <a:avLst/>
              <a:gdLst/>
              <a:ahLst/>
              <a:cxnLst/>
              <a:rect l="l" t="t" r="r" b="b"/>
              <a:pathLst>
                <a:path w="12" h="3584" fill="none" extrusionOk="0">
                  <a:moveTo>
                    <a:pt x="0" y="3584"/>
                  </a:moveTo>
                  <a:lnTo>
                    <a:pt x="0" y="1786"/>
                  </a:lnTo>
                  <a:lnTo>
                    <a:pt x="12" y="0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8"/>
            <p:cNvSpPr/>
            <p:nvPr/>
          </p:nvSpPr>
          <p:spPr>
            <a:xfrm>
              <a:off x="1012742" y="2275621"/>
              <a:ext cx="425" cy="58416"/>
            </a:xfrm>
            <a:custGeom>
              <a:avLst/>
              <a:gdLst/>
              <a:ahLst/>
              <a:cxnLst/>
              <a:rect l="l" t="t" r="r" b="b"/>
              <a:pathLst>
                <a:path w="13" h="1786" fill="none" extrusionOk="0">
                  <a:moveTo>
                    <a:pt x="0" y="1786"/>
                  </a:moveTo>
                  <a:lnTo>
                    <a:pt x="12" y="0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8"/>
            <p:cNvSpPr/>
            <p:nvPr/>
          </p:nvSpPr>
          <p:spPr>
            <a:xfrm>
              <a:off x="1066873" y="2217566"/>
              <a:ext cx="425" cy="116864"/>
            </a:xfrm>
            <a:custGeom>
              <a:avLst/>
              <a:gdLst/>
              <a:ahLst/>
              <a:cxnLst/>
              <a:rect l="l" t="t" r="r" b="b"/>
              <a:pathLst>
                <a:path w="13" h="3573" fill="none" extrusionOk="0">
                  <a:moveTo>
                    <a:pt x="0" y="3573"/>
                  </a:moveTo>
                  <a:lnTo>
                    <a:pt x="0" y="1787"/>
                  </a:lnTo>
                  <a:lnTo>
                    <a:pt x="12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8"/>
            <p:cNvSpPr/>
            <p:nvPr/>
          </p:nvSpPr>
          <p:spPr>
            <a:xfrm>
              <a:off x="1120612" y="2275981"/>
              <a:ext cx="33" cy="58448"/>
            </a:xfrm>
            <a:custGeom>
              <a:avLst/>
              <a:gdLst/>
              <a:ahLst/>
              <a:cxnLst/>
              <a:rect l="l" t="t" r="r" b="b"/>
              <a:pathLst>
                <a:path w="1" h="1787" fill="none" extrusionOk="0">
                  <a:moveTo>
                    <a:pt x="0" y="1787"/>
                  </a:moveTo>
                  <a:lnTo>
                    <a:pt x="0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8"/>
            <p:cNvSpPr/>
            <p:nvPr/>
          </p:nvSpPr>
          <p:spPr>
            <a:xfrm>
              <a:off x="1174350" y="2217958"/>
              <a:ext cx="425" cy="116864"/>
            </a:xfrm>
            <a:custGeom>
              <a:avLst/>
              <a:gdLst/>
              <a:ahLst/>
              <a:cxnLst/>
              <a:rect l="l" t="t" r="r" b="b"/>
              <a:pathLst>
                <a:path w="13" h="3573" fill="none" extrusionOk="0">
                  <a:moveTo>
                    <a:pt x="0" y="3573"/>
                  </a:moveTo>
                  <a:lnTo>
                    <a:pt x="0" y="1787"/>
                  </a:lnTo>
                  <a:lnTo>
                    <a:pt x="12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8"/>
            <p:cNvSpPr/>
            <p:nvPr/>
          </p:nvSpPr>
          <p:spPr>
            <a:xfrm>
              <a:off x="1228088" y="2276374"/>
              <a:ext cx="33" cy="58841"/>
            </a:xfrm>
            <a:custGeom>
              <a:avLst/>
              <a:gdLst/>
              <a:ahLst/>
              <a:cxnLst/>
              <a:rect l="l" t="t" r="r" b="b"/>
              <a:pathLst>
                <a:path w="1" h="1799" fill="none" extrusionOk="0">
                  <a:moveTo>
                    <a:pt x="0" y="1799"/>
                  </a:moveTo>
                  <a:lnTo>
                    <a:pt x="0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8"/>
            <p:cNvSpPr/>
            <p:nvPr/>
          </p:nvSpPr>
          <p:spPr>
            <a:xfrm>
              <a:off x="1281827" y="2218351"/>
              <a:ext cx="425" cy="116864"/>
            </a:xfrm>
            <a:custGeom>
              <a:avLst/>
              <a:gdLst/>
              <a:ahLst/>
              <a:cxnLst/>
              <a:rect l="l" t="t" r="r" b="b"/>
              <a:pathLst>
                <a:path w="13" h="3573" fill="none" extrusionOk="0">
                  <a:moveTo>
                    <a:pt x="0" y="3573"/>
                  </a:moveTo>
                  <a:lnTo>
                    <a:pt x="0" y="1787"/>
                  </a:lnTo>
                  <a:lnTo>
                    <a:pt x="12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8"/>
            <p:cNvSpPr/>
            <p:nvPr/>
          </p:nvSpPr>
          <p:spPr>
            <a:xfrm>
              <a:off x="1335565" y="2277159"/>
              <a:ext cx="33" cy="58448"/>
            </a:xfrm>
            <a:custGeom>
              <a:avLst/>
              <a:gdLst/>
              <a:ahLst/>
              <a:cxnLst/>
              <a:rect l="l" t="t" r="r" b="b"/>
              <a:pathLst>
                <a:path w="1" h="1787" fill="none" extrusionOk="0">
                  <a:moveTo>
                    <a:pt x="1" y="1787"/>
                  </a:moveTo>
                  <a:lnTo>
                    <a:pt x="1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8"/>
            <p:cNvSpPr/>
            <p:nvPr/>
          </p:nvSpPr>
          <p:spPr>
            <a:xfrm>
              <a:off x="1389304" y="2218743"/>
              <a:ext cx="425" cy="117256"/>
            </a:xfrm>
            <a:custGeom>
              <a:avLst/>
              <a:gdLst/>
              <a:ahLst/>
              <a:cxnLst/>
              <a:rect l="l" t="t" r="r" b="b"/>
              <a:pathLst>
                <a:path w="13" h="3585" fill="none" extrusionOk="0">
                  <a:moveTo>
                    <a:pt x="1" y="3584"/>
                  </a:moveTo>
                  <a:lnTo>
                    <a:pt x="1" y="1787"/>
                  </a:lnTo>
                  <a:lnTo>
                    <a:pt x="13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8"/>
            <p:cNvSpPr/>
            <p:nvPr/>
          </p:nvSpPr>
          <p:spPr>
            <a:xfrm>
              <a:off x="1443042" y="2277551"/>
              <a:ext cx="425" cy="58448"/>
            </a:xfrm>
            <a:custGeom>
              <a:avLst/>
              <a:gdLst/>
              <a:ahLst/>
              <a:cxnLst/>
              <a:rect l="l" t="t" r="r" b="b"/>
              <a:pathLst>
                <a:path w="13" h="1787" fill="none" extrusionOk="0">
                  <a:moveTo>
                    <a:pt x="1" y="1786"/>
                  </a:moveTo>
                  <a:lnTo>
                    <a:pt x="13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8"/>
            <p:cNvSpPr/>
            <p:nvPr/>
          </p:nvSpPr>
          <p:spPr>
            <a:xfrm>
              <a:off x="1496781" y="2219528"/>
              <a:ext cx="425" cy="116864"/>
            </a:xfrm>
            <a:custGeom>
              <a:avLst/>
              <a:gdLst/>
              <a:ahLst/>
              <a:cxnLst/>
              <a:rect l="l" t="t" r="r" b="b"/>
              <a:pathLst>
                <a:path w="13" h="3573" fill="none" extrusionOk="0">
                  <a:moveTo>
                    <a:pt x="1" y="3572"/>
                  </a:moveTo>
                  <a:lnTo>
                    <a:pt x="13" y="1786"/>
                  </a:lnTo>
                  <a:lnTo>
                    <a:pt x="13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8"/>
            <p:cNvSpPr/>
            <p:nvPr/>
          </p:nvSpPr>
          <p:spPr>
            <a:xfrm>
              <a:off x="1550519" y="2277944"/>
              <a:ext cx="425" cy="58448"/>
            </a:xfrm>
            <a:custGeom>
              <a:avLst/>
              <a:gdLst/>
              <a:ahLst/>
              <a:cxnLst/>
              <a:rect l="l" t="t" r="r" b="b"/>
              <a:pathLst>
                <a:path w="13" h="1787" fill="none" extrusionOk="0">
                  <a:moveTo>
                    <a:pt x="1" y="1786"/>
                  </a:moveTo>
                  <a:lnTo>
                    <a:pt x="13" y="0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8"/>
            <p:cNvSpPr/>
            <p:nvPr/>
          </p:nvSpPr>
          <p:spPr>
            <a:xfrm>
              <a:off x="1604257" y="2219920"/>
              <a:ext cx="425" cy="116864"/>
            </a:xfrm>
            <a:custGeom>
              <a:avLst/>
              <a:gdLst/>
              <a:ahLst/>
              <a:cxnLst/>
              <a:rect l="l" t="t" r="r" b="b"/>
              <a:pathLst>
                <a:path w="13" h="3573" fill="none" extrusionOk="0">
                  <a:moveTo>
                    <a:pt x="1" y="3572"/>
                  </a:moveTo>
                  <a:lnTo>
                    <a:pt x="13" y="1786"/>
                  </a:lnTo>
                  <a:lnTo>
                    <a:pt x="13" y="0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8"/>
            <p:cNvSpPr/>
            <p:nvPr/>
          </p:nvSpPr>
          <p:spPr>
            <a:xfrm>
              <a:off x="1657996" y="2278729"/>
              <a:ext cx="425" cy="58448"/>
            </a:xfrm>
            <a:custGeom>
              <a:avLst/>
              <a:gdLst/>
              <a:ahLst/>
              <a:cxnLst/>
              <a:rect l="l" t="t" r="r" b="b"/>
              <a:pathLst>
                <a:path w="13" h="1787" fill="none" extrusionOk="0">
                  <a:moveTo>
                    <a:pt x="1" y="1786"/>
                  </a:moveTo>
                  <a:lnTo>
                    <a:pt x="13" y="0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8"/>
            <p:cNvSpPr/>
            <p:nvPr/>
          </p:nvSpPr>
          <p:spPr>
            <a:xfrm>
              <a:off x="1711734" y="2220313"/>
              <a:ext cx="425" cy="116864"/>
            </a:xfrm>
            <a:custGeom>
              <a:avLst/>
              <a:gdLst/>
              <a:ahLst/>
              <a:cxnLst/>
              <a:rect l="l" t="t" r="r" b="b"/>
              <a:pathLst>
                <a:path w="13" h="3573" fill="none" extrusionOk="0">
                  <a:moveTo>
                    <a:pt x="13" y="0"/>
                  </a:moveTo>
                  <a:lnTo>
                    <a:pt x="13" y="1786"/>
                  </a:lnTo>
                  <a:lnTo>
                    <a:pt x="1" y="3572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8"/>
            <p:cNvSpPr/>
            <p:nvPr/>
          </p:nvSpPr>
          <p:spPr>
            <a:xfrm>
              <a:off x="1765505" y="2279121"/>
              <a:ext cx="392" cy="58448"/>
            </a:xfrm>
            <a:custGeom>
              <a:avLst/>
              <a:gdLst/>
              <a:ahLst/>
              <a:cxnLst/>
              <a:rect l="l" t="t" r="r" b="b"/>
              <a:pathLst>
                <a:path w="12" h="1787" fill="none" extrusionOk="0">
                  <a:moveTo>
                    <a:pt x="0" y="1786"/>
                  </a:moveTo>
                  <a:lnTo>
                    <a:pt x="12" y="0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8"/>
            <p:cNvSpPr/>
            <p:nvPr/>
          </p:nvSpPr>
          <p:spPr>
            <a:xfrm>
              <a:off x="1819244" y="2220705"/>
              <a:ext cx="392" cy="117224"/>
            </a:xfrm>
            <a:custGeom>
              <a:avLst/>
              <a:gdLst/>
              <a:ahLst/>
              <a:cxnLst/>
              <a:rect l="l" t="t" r="r" b="b"/>
              <a:pathLst>
                <a:path w="12" h="3584" fill="none" extrusionOk="0">
                  <a:moveTo>
                    <a:pt x="0" y="3584"/>
                  </a:moveTo>
                  <a:lnTo>
                    <a:pt x="12" y="1798"/>
                  </a:lnTo>
                  <a:lnTo>
                    <a:pt x="12" y="0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8"/>
            <p:cNvSpPr/>
            <p:nvPr/>
          </p:nvSpPr>
          <p:spPr>
            <a:xfrm>
              <a:off x="1872982" y="2279514"/>
              <a:ext cx="425" cy="58416"/>
            </a:xfrm>
            <a:custGeom>
              <a:avLst/>
              <a:gdLst/>
              <a:ahLst/>
              <a:cxnLst/>
              <a:rect l="l" t="t" r="r" b="b"/>
              <a:pathLst>
                <a:path w="13" h="1786" fill="none" extrusionOk="0">
                  <a:moveTo>
                    <a:pt x="0" y="1786"/>
                  </a:moveTo>
                  <a:lnTo>
                    <a:pt x="12" y="0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8"/>
            <p:cNvSpPr/>
            <p:nvPr/>
          </p:nvSpPr>
          <p:spPr>
            <a:xfrm>
              <a:off x="1926721" y="2221490"/>
              <a:ext cx="425" cy="116831"/>
            </a:xfrm>
            <a:custGeom>
              <a:avLst/>
              <a:gdLst/>
              <a:ahLst/>
              <a:cxnLst/>
              <a:rect l="l" t="t" r="r" b="b"/>
              <a:pathLst>
                <a:path w="13" h="3572" fill="none" extrusionOk="0">
                  <a:moveTo>
                    <a:pt x="0" y="3572"/>
                  </a:moveTo>
                  <a:lnTo>
                    <a:pt x="12" y="1786"/>
                  </a:lnTo>
                  <a:lnTo>
                    <a:pt x="12" y="0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8"/>
            <p:cNvSpPr/>
            <p:nvPr/>
          </p:nvSpPr>
          <p:spPr>
            <a:xfrm>
              <a:off x="1980459" y="2279873"/>
              <a:ext cx="425" cy="58841"/>
            </a:xfrm>
            <a:custGeom>
              <a:avLst/>
              <a:gdLst/>
              <a:ahLst/>
              <a:cxnLst/>
              <a:rect l="l" t="t" r="r" b="b"/>
              <a:pathLst>
                <a:path w="13" h="1799" fill="none" extrusionOk="0">
                  <a:moveTo>
                    <a:pt x="0" y="1799"/>
                  </a:moveTo>
                  <a:lnTo>
                    <a:pt x="12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8"/>
            <p:cNvSpPr/>
            <p:nvPr/>
          </p:nvSpPr>
          <p:spPr>
            <a:xfrm>
              <a:off x="2034198" y="2221850"/>
              <a:ext cx="818" cy="116864"/>
            </a:xfrm>
            <a:custGeom>
              <a:avLst/>
              <a:gdLst/>
              <a:ahLst/>
              <a:cxnLst/>
              <a:rect l="l" t="t" r="r" b="b"/>
              <a:pathLst>
                <a:path w="25" h="3573" fill="none" extrusionOk="0">
                  <a:moveTo>
                    <a:pt x="0" y="3573"/>
                  </a:moveTo>
                  <a:lnTo>
                    <a:pt x="12" y="1787"/>
                  </a:lnTo>
                  <a:lnTo>
                    <a:pt x="24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8"/>
            <p:cNvSpPr/>
            <p:nvPr/>
          </p:nvSpPr>
          <p:spPr>
            <a:xfrm>
              <a:off x="2087936" y="2280658"/>
              <a:ext cx="425" cy="58448"/>
            </a:xfrm>
            <a:custGeom>
              <a:avLst/>
              <a:gdLst/>
              <a:ahLst/>
              <a:cxnLst/>
              <a:rect l="l" t="t" r="r" b="b"/>
              <a:pathLst>
                <a:path w="13" h="1787" fill="none" extrusionOk="0">
                  <a:moveTo>
                    <a:pt x="0" y="1787"/>
                  </a:moveTo>
                  <a:lnTo>
                    <a:pt x="12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8"/>
            <p:cNvSpPr/>
            <p:nvPr/>
          </p:nvSpPr>
          <p:spPr>
            <a:xfrm>
              <a:off x="2141674" y="2222243"/>
              <a:ext cx="818" cy="116864"/>
            </a:xfrm>
            <a:custGeom>
              <a:avLst/>
              <a:gdLst/>
              <a:ahLst/>
              <a:cxnLst/>
              <a:rect l="l" t="t" r="r" b="b"/>
              <a:pathLst>
                <a:path w="25" h="3573" fill="none" extrusionOk="0">
                  <a:moveTo>
                    <a:pt x="0" y="3573"/>
                  </a:moveTo>
                  <a:lnTo>
                    <a:pt x="12" y="1787"/>
                  </a:lnTo>
                  <a:lnTo>
                    <a:pt x="24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8"/>
            <p:cNvSpPr/>
            <p:nvPr/>
          </p:nvSpPr>
          <p:spPr>
            <a:xfrm>
              <a:off x="2195413" y="2281051"/>
              <a:ext cx="425" cy="58448"/>
            </a:xfrm>
            <a:custGeom>
              <a:avLst/>
              <a:gdLst/>
              <a:ahLst/>
              <a:cxnLst/>
              <a:rect l="l" t="t" r="r" b="b"/>
              <a:pathLst>
                <a:path w="13" h="1787" fill="none" extrusionOk="0">
                  <a:moveTo>
                    <a:pt x="1" y="1787"/>
                  </a:moveTo>
                  <a:lnTo>
                    <a:pt x="12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8"/>
            <p:cNvSpPr/>
            <p:nvPr/>
          </p:nvSpPr>
          <p:spPr>
            <a:xfrm>
              <a:off x="2249151" y="2222635"/>
              <a:ext cx="818" cy="117256"/>
            </a:xfrm>
            <a:custGeom>
              <a:avLst/>
              <a:gdLst/>
              <a:ahLst/>
              <a:cxnLst/>
              <a:rect l="l" t="t" r="r" b="b"/>
              <a:pathLst>
                <a:path w="25" h="3585" fill="none" extrusionOk="0">
                  <a:moveTo>
                    <a:pt x="1" y="3585"/>
                  </a:moveTo>
                  <a:lnTo>
                    <a:pt x="13" y="1799"/>
                  </a:lnTo>
                  <a:lnTo>
                    <a:pt x="24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8"/>
            <p:cNvSpPr/>
            <p:nvPr/>
          </p:nvSpPr>
          <p:spPr>
            <a:xfrm>
              <a:off x="2302890" y="2281443"/>
              <a:ext cx="425" cy="58448"/>
            </a:xfrm>
            <a:custGeom>
              <a:avLst/>
              <a:gdLst/>
              <a:ahLst/>
              <a:cxnLst/>
              <a:rect l="l" t="t" r="r" b="b"/>
              <a:pathLst>
                <a:path w="13" h="1787" fill="none" extrusionOk="0">
                  <a:moveTo>
                    <a:pt x="1" y="1787"/>
                  </a:moveTo>
                  <a:lnTo>
                    <a:pt x="13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8"/>
            <p:cNvSpPr/>
            <p:nvPr/>
          </p:nvSpPr>
          <p:spPr>
            <a:xfrm>
              <a:off x="2356628" y="2223420"/>
              <a:ext cx="818" cy="116864"/>
            </a:xfrm>
            <a:custGeom>
              <a:avLst/>
              <a:gdLst/>
              <a:ahLst/>
              <a:cxnLst/>
              <a:rect l="l" t="t" r="r" b="b"/>
              <a:pathLst>
                <a:path w="25" h="3573" fill="none" extrusionOk="0">
                  <a:moveTo>
                    <a:pt x="1" y="3572"/>
                  </a:moveTo>
                  <a:lnTo>
                    <a:pt x="13" y="1787"/>
                  </a:lnTo>
                  <a:lnTo>
                    <a:pt x="25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8"/>
            <p:cNvSpPr/>
            <p:nvPr/>
          </p:nvSpPr>
          <p:spPr>
            <a:xfrm>
              <a:off x="2410366" y="2281836"/>
              <a:ext cx="425" cy="58448"/>
            </a:xfrm>
            <a:custGeom>
              <a:avLst/>
              <a:gdLst/>
              <a:ahLst/>
              <a:cxnLst/>
              <a:rect l="l" t="t" r="r" b="b"/>
              <a:pathLst>
                <a:path w="13" h="1787" fill="none" extrusionOk="0">
                  <a:moveTo>
                    <a:pt x="1" y="1786"/>
                  </a:moveTo>
                  <a:lnTo>
                    <a:pt x="13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8"/>
            <p:cNvSpPr/>
            <p:nvPr/>
          </p:nvSpPr>
          <p:spPr>
            <a:xfrm>
              <a:off x="597226" y="507617"/>
              <a:ext cx="58448" cy="425"/>
            </a:xfrm>
            <a:custGeom>
              <a:avLst/>
              <a:gdLst/>
              <a:ahLst/>
              <a:cxnLst/>
              <a:rect l="l" t="t" r="r" b="b"/>
              <a:pathLst>
                <a:path w="1787" h="13" fill="none" extrusionOk="0">
                  <a:moveTo>
                    <a:pt x="0" y="1"/>
                  </a:moveTo>
                  <a:lnTo>
                    <a:pt x="1786" y="13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8"/>
            <p:cNvSpPr/>
            <p:nvPr/>
          </p:nvSpPr>
          <p:spPr>
            <a:xfrm>
              <a:off x="597226" y="561356"/>
              <a:ext cx="116864" cy="425"/>
            </a:xfrm>
            <a:custGeom>
              <a:avLst/>
              <a:gdLst/>
              <a:ahLst/>
              <a:cxnLst/>
              <a:rect l="l" t="t" r="r" b="b"/>
              <a:pathLst>
                <a:path w="3573" h="13" fill="none" extrusionOk="0">
                  <a:moveTo>
                    <a:pt x="0" y="1"/>
                  </a:moveTo>
                  <a:lnTo>
                    <a:pt x="1786" y="13"/>
                  </a:lnTo>
                  <a:lnTo>
                    <a:pt x="3572" y="13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8"/>
            <p:cNvSpPr/>
            <p:nvPr/>
          </p:nvSpPr>
          <p:spPr>
            <a:xfrm>
              <a:off x="596834" y="615094"/>
              <a:ext cx="58448" cy="425"/>
            </a:xfrm>
            <a:custGeom>
              <a:avLst/>
              <a:gdLst/>
              <a:ahLst/>
              <a:cxnLst/>
              <a:rect l="l" t="t" r="r" b="b"/>
              <a:pathLst>
                <a:path w="1787" h="13" fill="none" extrusionOk="0">
                  <a:moveTo>
                    <a:pt x="0" y="1"/>
                  </a:moveTo>
                  <a:lnTo>
                    <a:pt x="1786" y="13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8"/>
            <p:cNvSpPr/>
            <p:nvPr/>
          </p:nvSpPr>
          <p:spPr>
            <a:xfrm>
              <a:off x="596441" y="668833"/>
              <a:ext cx="117256" cy="425"/>
            </a:xfrm>
            <a:custGeom>
              <a:avLst/>
              <a:gdLst/>
              <a:ahLst/>
              <a:cxnLst/>
              <a:rect l="l" t="t" r="r" b="b"/>
              <a:pathLst>
                <a:path w="3585" h="13" fill="none" extrusionOk="0">
                  <a:moveTo>
                    <a:pt x="0" y="1"/>
                  </a:moveTo>
                  <a:lnTo>
                    <a:pt x="1786" y="13"/>
                  </a:lnTo>
                  <a:lnTo>
                    <a:pt x="3584" y="13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8"/>
            <p:cNvSpPr/>
            <p:nvPr/>
          </p:nvSpPr>
          <p:spPr>
            <a:xfrm>
              <a:off x="596441" y="722571"/>
              <a:ext cx="58448" cy="425"/>
            </a:xfrm>
            <a:custGeom>
              <a:avLst/>
              <a:gdLst/>
              <a:ahLst/>
              <a:cxnLst/>
              <a:rect l="l" t="t" r="r" b="b"/>
              <a:pathLst>
                <a:path w="1787" h="13" fill="none" extrusionOk="0">
                  <a:moveTo>
                    <a:pt x="0" y="1"/>
                  </a:moveTo>
                  <a:lnTo>
                    <a:pt x="1786" y="13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8"/>
            <p:cNvSpPr/>
            <p:nvPr/>
          </p:nvSpPr>
          <p:spPr>
            <a:xfrm>
              <a:off x="596049" y="776342"/>
              <a:ext cx="116864" cy="785"/>
            </a:xfrm>
            <a:custGeom>
              <a:avLst/>
              <a:gdLst/>
              <a:ahLst/>
              <a:cxnLst/>
              <a:rect l="l" t="t" r="r" b="b"/>
              <a:pathLst>
                <a:path w="3573" h="24" fill="none" extrusionOk="0">
                  <a:moveTo>
                    <a:pt x="1" y="0"/>
                  </a:moveTo>
                  <a:lnTo>
                    <a:pt x="1787" y="12"/>
                  </a:lnTo>
                  <a:lnTo>
                    <a:pt x="3572" y="24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8"/>
            <p:cNvSpPr/>
            <p:nvPr/>
          </p:nvSpPr>
          <p:spPr>
            <a:xfrm>
              <a:off x="595656" y="830081"/>
              <a:ext cx="58841" cy="392"/>
            </a:xfrm>
            <a:custGeom>
              <a:avLst/>
              <a:gdLst/>
              <a:ahLst/>
              <a:cxnLst/>
              <a:rect l="l" t="t" r="r" b="b"/>
              <a:pathLst>
                <a:path w="1799" h="12" fill="none" extrusionOk="0">
                  <a:moveTo>
                    <a:pt x="1" y="0"/>
                  </a:moveTo>
                  <a:lnTo>
                    <a:pt x="1799" y="12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8"/>
            <p:cNvSpPr/>
            <p:nvPr/>
          </p:nvSpPr>
          <p:spPr>
            <a:xfrm>
              <a:off x="595656" y="883819"/>
              <a:ext cx="116864" cy="785"/>
            </a:xfrm>
            <a:custGeom>
              <a:avLst/>
              <a:gdLst/>
              <a:ahLst/>
              <a:cxnLst/>
              <a:rect l="l" t="t" r="r" b="b"/>
              <a:pathLst>
                <a:path w="3573" h="24" fill="none" extrusionOk="0">
                  <a:moveTo>
                    <a:pt x="1" y="0"/>
                  </a:moveTo>
                  <a:lnTo>
                    <a:pt x="1787" y="12"/>
                  </a:lnTo>
                  <a:lnTo>
                    <a:pt x="3573" y="24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8"/>
            <p:cNvSpPr/>
            <p:nvPr/>
          </p:nvSpPr>
          <p:spPr>
            <a:xfrm>
              <a:off x="595264" y="937558"/>
              <a:ext cx="58448" cy="425"/>
            </a:xfrm>
            <a:custGeom>
              <a:avLst/>
              <a:gdLst/>
              <a:ahLst/>
              <a:cxnLst/>
              <a:rect l="l" t="t" r="r" b="b"/>
              <a:pathLst>
                <a:path w="1787" h="13" fill="none" extrusionOk="0">
                  <a:moveTo>
                    <a:pt x="1" y="0"/>
                  </a:moveTo>
                  <a:lnTo>
                    <a:pt x="1787" y="12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8"/>
            <p:cNvSpPr/>
            <p:nvPr/>
          </p:nvSpPr>
          <p:spPr>
            <a:xfrm>
              <a:off x="595264" y="991296"/>
              <a:ext cx="116864" cy="818"/>
            </a:xfrm>
            <a:custGeom>
              <a:avLst/>
              <a:gdLst/>
              <a:ahLst/>
              <a:cxnLst/>
              <a:rect l="l" t="t" r="r" b="b"/>
              <a:pathLst>
                <a:path w="3573" h="25" fill="none" extrusionOk="0">
                  <a:moveTo>
                    <a:pt x="1" y="0"/>
                  </a:moveTo>
                  <a:lnTo>
                    <a:pt x="1787" y="12"/>
                  </a:lnTo>
                  <a:lnTo>
                    <a:pt x="3573" y="24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8"/>
            <p:cNvSpPr/>
            <p:nvPr/>
          </p:nvSpPr>
          <p:spPr>
            <a:xfrm>
              <a:off x="594871" y="1045034"/>
              <a:ext cx="58448" cy="425"/>
            </a:xfrm>
            <a:custGeom>
              <a:avLst/>
              <a:gdLst/>
              <a:ahLst/>
              <a:cxnLst/>
              <a:rect l="l" t="t" r="r" b="b"/>
              <a:pathLst>
                <a:path w="1787" h="13" fill="none" extrusionOk="0">
                  <a:moveTo>
                    <a:pt x="1" y="0"/>
                  </a:moveTo>
                  <a:lnTo>
                    <a:pt x="1787" y="12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8"/>
            <p:cNvSpPr/>
            <p:nvPr/>
          </p:nvSpPr>
          <p:spPr>
            <a:xfrm>
              <a:off x="594479" y="1098773"/>
              <a:ext cx="117256" cy="818"/>
            </a:xfrm>
            <a:custGeom>
              <a:avLst/>
              <a:gdLst/>
              <a:ahLst/>
              <a:cxnLst/>
              <a:rect l="l" t="t" r="r" b="b"/>
              <a:pathLst>
                <a:path w="3585" h="25" fill="none" extrusionOk="0">
                  <a:moveTo>
                    <a:pt x="1" y="0"/>
                  </a:moveTo>
                  <a:lnTo>
                    <a:pt x="1799" y="12"/>
                  </a:lnTo>
                  <a:lnTo>
                    <a:pt x="3585" y="24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8"/>
            <p:cNvSpPr/>
            <p:nvPr/>
          </p:nvSpPr>
          <p:spPr>
            <a:xfrm>
              <a:off x="594479" y="1152511"/>
              <a:ext cx="58448" cy="425"/>
            </a:xfrm>
            <a:custGeom>
              <a:avLst/>
              <a:gdLst/>
              <a:ahLst/>
              <a:cxnLst/>
              <a:rect l="l" t="t" r="r" b="b"/>
              <a:pathLst>
                <a:path w="1787" h="13" fill="none" extrusionOk="0">
                  <a:moveTo>
                    <a:pt x="1" y="0"/>
                  </a:moveTo>
                  <a:lnTo>
                    <a:pt x="1787" y="12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8"/>
            <p:cNvSpPr/>
            <p:nvPr/>
          </p:nvSpPr>
          <p:spPr>
            <a:xfrm>
              <a:off x="594119" y="1206250"/>
              <a:ext cx="116831" cy="818"/>
            </a:xfrm>
            <a:custGeom>
              <a:avLst/>
              <a:gdLst/>
              <a:ahLst/>
              <a:cxnLst/>
              <a:rect l="l" t="t" r="r" b="b"/>
              <a:pathLst>
                <a:path w="3572" h="25" fill="none" extrusionOk="0">
                  <a:moveTo>
                    <a:pt x="0" y="1"/>
                  </a:moveTo>
                  <a:lnTo>
                    <a:pt x="1786" y="12"/>
                  </a:lnTo>
                  <a:lnTo>
                    <a:pt x="3572" y="24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8"/>
            <p:cNvSpPr/>
            <p:nvPr/>
          </p:nvSpPr>
          <p:spPr>
            <a:xfrm>
              <a:off x="594119" y="1259988"/>
              <a:ext cx="58416" cy="425"/>
            </a:xfrm>
            <a:custGeom>
              <a:avLst/>
              <a:gdLst/>
              <a:ahLst/>
              <a:cxnLst/>
              <a:rect l="l" t="t" r="r" b="b"/>
              <a:pathLst>
                <a:path w="1786" h="13" fill="none" extrusionOk="0">
                  <a:moveTo>
                    <a:pt x="0" y="1"/>
                  </a:moveTo>
                  <a:lnTo>
                    <a:pt x="1786" y="12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8"/>
            <p:cNvSpPr/>
            <p:nvPr/>
          </p:nvSpPr>
          <p:spPr>
            <a:xfrm>
              <a:off x="593727" y="1313726"/>
              <a:ext cx="116831" cy="818"/>
            </a:xfrm>
            <a:custGeom>
              <a:avLst/>
              <a:gdLst/>
              <a:ahLst/>
              <a:cxnLst/>
              <a:rect l="l" t="t" r="r" b="b"/>
              <a:pathLst>
                <a:path w="3572" h="25" fill="none" extrusionOk="0">
                  <a:moveTo>
                    <a:pt x="0" y="1"/>
                  </a:moveTo>
                  <a:lnTo>
                    <a:pt x="1786" y="13"/>
                  </a:lnTo>
                  <a:lnTo>
                    <a:pt x="3572" y="24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8"/>
            <p:cNvSpPr/>
            <p:nvPr/>
          </p:nvSpPr>
          <p:spPr>
            <a:xfrm>
              <a:off x="593334" y="1367857"/>
              <a:ext cx="58448" cy="33"/>
            </a:xfrm>
            <a:custGeom>
              <a:avLst/>
              <a:gdLst/>
              <a:ahLst/>
              <a:cxnLst/>
              <a:rect l="l" t="t" r="r" b="b"/>
              <a:pathLst>
                <a:path w="1787" h="1" fill="none" extrusionOk="0">
                  <a:moveTo>
                    <a:pt x="0" y="1"/>
                  </a:moveTo>
                  <a:lnTo>
                    <a:pt x="1786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8"/>
            <p:cNvSpPr/>
            <p:nvPr/>
          </p:nvSpPr>
          <p:spPr>
            <a:xfrm>
              <a:off x="593334" y="1421596"/>
              <a:ext cx="116864" cy="425"/>
            </a:xfrm>
            <a:custGeom>
              <a:avLst/>
              <a:gdLst/>
              <a:ahLst/>
              <a:cxnLst/>
              <a:rect l="l" t="t" r="r" b="b"/>
              <a:pathLst>
                <a:path w="3573" h="13" fill="none" extrusionOk="0">
                  <a:moveTo>
                    <a:pt x="0" y="1"/>
                  </a:moveTo>
                  <a:lnTo>
                    <a:pt x="1786" y="1"/>
                  </a:lnTo>
                  <a:lnTo>
                    <a:pt x="3572" y="13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8"/>
            <p:cNvSpPr/>
            <p:nvPr/>
          </p:nvSpPr>
          <p:spPr>
            <a:xfrm>
              <a:off x="592942" y="1474942"/>
              <a:ext cx="58448" cy="425"/>
            </a:xfrm>
            <a:custGeom>
              <a:avLst/>
              <a:gdLst/>
              <a:ahLst/>
              <a:cxnLst/>
              <a:rect l="l" t="t" r="r" b="b"/>
              <a:pathLst>
                <a:path w="1787" h="13" fill="none" extrusionOk="0">
                  <a:moveTo>
                    <a:pt x="0" y="1"/>
                  </a:moveTo>
                  <a:lnTo>
                    <a:pt x="1786" y="13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8"/>
            <p:cNvSpPr/>
            <p:nvPr/>
          </p:nvSpPr>
          <p:spPr>
            <a:xfrm>
              <a:off x="592549" y="1529073"/>
              <a:ext cx="117256" cy="425"/>
            </a:xfrm>
            <a:custGeom>
              <a:avLst/>
              <a:gdLst/>
              <a:ahLst/>
              <a:cxnLst/>
              <a:rect l="l" t="t" r="r" b="b"/>
              <a:pathLst>
                <a:path w="3585" h="13" fill="none" extrusionOk="0">
                  <a:moveTo>
                    <a:pt x="0" y="1"/>
                  </a:moveTo>
                  <a:lnTo>
                    <a:pt x="1798" y="1"/>
                  </a:lnTo>
                  <a:lnTo>
                    <a:pt x="3584" y="13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8"/>
            <p:cNvSpPr/>
            <p:nvPr/>
          </p:nvSpPr>
          <p:spPr>
            <a:xfrm>
              <a:off x="592549" y="1582811"/>
              <a:ext cx="58448" cy="33"/>
            </a:xfrm>
            <a:custGeom>
              <a:avLst/>
              <a:gdLst/>
              <a:ahLst/>
              <a:cxnLst/>
              <a:rect l="l" t="t" r="r" b="b"/>
              <a:pathLst>
                <a:path w="1787" h="1" fill="none" extrusionOk="0">
                  <a:moveTo>
                    <a:pt x="0" y="1"/>
                  </a:moveTo>
                  <a:lnTo>
                    <a:pt x="1786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8"/>
            <p:cNvSpPr/>
            <p:nvPr/>
          </p:nvSpPr>
          <p:spPr>
            <a:xfrm>
              <a:off x="592157" y="1636550"/>
              <a:ext cx="116864" cy="425"/>
            </a:xfrm>
            <a:custGeom>
              <a:avLst/>
              <a:gdLst/>
              <a:ahLst/>
              <a:cxnLst/>
              <a:rect l="l" t="t" r="r" b="b"/>
              <a:pathLst>
                <a:path w="3573" h="13" fill="none" extrusionOk="0">
                  <a:moveTo>
                    <a:pt x="1" y="1"/>
                  </a:moveTo>
                  <a:lnTo>
                    <a:pt x="1786" y="1"/>
                  </a:lnTo>
                  <a:lnTo>
                    <a:pt x="3572" y="13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8"/>
            <p:cNvSpPr/>
            <p:nvPr/>
          </p:nvSpPr>
          <p:spPr>
            <a:xfrm>
              <a:off x="592157" y="1690288"/>
              <a:ext cx="58448" cy="33"/>
            </a:xfrm>
            <a:custGeom>
              <a:avLst/>
              <a:gdLst/>
              <a:ahLst/>
              <a:cxnLst/>
              <a:rect l="l" t="t" r="r" b="b"/>
              <a:pathLst>
                <a:path w="1787" h="1" fill="none" extrusionOk="0">
                  <a:moveTo>
                    <a:pt x="1" y="1"/>
                  </a:moveTo>
                  <a:lnTo>
                    <a:pt x="1786" y="1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8"/>
            <p:cNvSpPr/>
            <p:nvPr/>
          </p:nvSpPr>
          <p:spPr>
            <a:xfrm>
              <a:off x="591764" y="1744059"/>
              <a:ext cx="116864" cy="392"/>
            </a:xfrm>
            <a:custGeom>
              <a:avLst/>
              <a:gdLst/>
              <a:ahLst/>
              <a:cxnLst/>
              <a:rect l="l" t="t" r="r" b="b"/>
              <a:pathLst>
                <a:path w="3573" h="12" fill="none" extrusionOk="0">
                  <a:moveTo>
                    <a:pt x="1" y="0"/>
                  </a:moveTo>
                  <a:lnTo>
                    <a:pt x="1787" y="0"/>
                  </a:lnTo>
                  <a:lnTo>
                    <a:pt x="3572" y="12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8"/>
            <p:cNvSpPr/>
            <p:nvPr/>
          </p:nvSpPr>
          <p:spPr>
            <a:xfrm>
              <a:off x="591372" y="1797797"/>
              <a:ext cx="58448" cy="33"/>
            </a:xfrm>
            <a:custGeom>
              <a:avLst/>
              <a:gdLst/>
              <a:ahLst/>
              <a:cxnLst/>
              <a:rect l="l" t="t" r="r" b="b"/>
              <a:pathLst>
                <a:path w="1787" h="1" fill="none" extrusionOk="0">
                  <a:moveTo>
                    <a:pt x="1" y="0"/>
                  </a:moveTo>
                  <a:lnTo>
                    <a:pt x="1787" y="0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8"/>
            <p:cNvSpPr/>
            <p:nvPr/>
          </p:nvSpPr>
          <p:spPr>
            <a:xfrm>
              <a:off x="591372" y="1851536"/>
              <a:ext cx="116864" cy="425"/>
            </a:xfrm>
            <a:custGeom>
              <a:avLst/>
              <a:gdLst/>
              <a:ahLst/>
              <a:cxnLst/>
              <a:rect l="l" t="t" r="r" b="b"/>
              <a:pathLst>
                <a:path w="3573" h="13" fill="none" extrusionOk="0">
                  <a:moveTo>
                    <a:pt x="1" y="0"/>
                  </a:moveTo>
                  <a:lnTo>
                    <a:pt x="1787" y="0"/>
                  </a:lnTo>
                  <a:lnTo>
                    <a:pt x="3573" y="12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8"/>
            <p:cNvSpPr/>
            <p:nvPr/>
          </p:nvSpPr>
          <p:spPr>
            <a:xfrm>
              <a:off x="590979" y="1905274"/>
              <a:ext cx="58448" cy="425"/>
            </a:xfrm>
            <a:custGeom>
              <a:avLst/>
              <a:gdLst/>
              <a:ahLst/>
              <a:cxnLst/>
              <a:rect l="l" t="t" r="r" b="b"/>
              <a:pathLst>
                <a:path w="1787" h="13" fill="none" extrusionOk="0">
                  <a:moveTo>
                    <a:pt x="1" y="0"/>
                  </a:moveTo>
                  <a:lnTo>
                    <a:pt x="1787" y="12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8"/>
            <p:cNvSpPr/>
            <p:nvPr/>
          </p:nvSpPr>
          <p:spPr>
            <a:xfrm>
              <a:off x="590587" y="1959013"/>
              <a:ext cx="117256" cy="425"/>
            </a:xfrm>
            <a:custGeom>
              <a:avLst/>
              <a:gdLst/>
              <a:ahLst/>
              <a:cxnLst/>
              <a:rect l="l" t="t" r="r" b="b"/>
              <a:pathLst>
                <a:path w="3585" h="13" fill="none" extrusionOk="0">
                  <a:moveTo>
                    <a:pt x="1" y="0"/>
                  </a:moveTo>
                  <a:lnTo>
                    <a:pt x="1787" y="12"/>
                  </a:lnTo>
                  <a:lnTo>
                    <a:pt x="3585" y="12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8"/>
            <p:cNvSpPr/>
            <p:nvPr/>
          </p:nvSpPr>
          <p:spPr>
            <a:xfrm>
              <a:off x="590587" y="2012751"/>
              <a:ext cx="58448" cy="425"/>
            </a:xfrm>
            <a:custGeom>
              <a:avLst/>
              <a:gdLst/>
              <a:ahLst/>
              <a:cxnLst/>
              <a:rect l="l" t="t" r="r" b="b"/>
              <a:pathLst>
                <a:path w="1787" h="13" fill="none" extrusionOk="0">
                  <a:moveTo>
                    <a:pt x="1" y="0"/>
                  </a:moveTo>
                  <a:lnTo>
                    <a:pt x="1787" y="12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8"/>
            <p:cNvSpPr/>
            <p:nvPr/>
          </p:nvSpPr>
          <p:spPr>
            <a:xfrm>
              <a:off x="590194" y="2066490"/>
              <a:ext cx="116864" cy="425"/>
            </a:xfrm>
            <a:custGeom>
              <a:avLst/>
              <a:gdLst/>
              <a:ahLst/>
              <a:cxnLst/>
              <a:rect l="l" t="t" r="r" b="b"/>
              <a:pathLst>
                <a:path w="3573" h="13" fill="none" extrusionOk="0">
                  <a:moveTo>
                    <a:pt x="1" y="0"/>
                  </a:moveTo>
                  <a:lnTo>
                    <a:pt x="1787" y="12"/>
                  </a:lnTo>
                  <a:lnTo>
                    <a:pt x="3573" y="12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8"/>
            <p:cNvSpPr/>
            <p:nvPr/>
          </p:nvSpPr>
          <p:spPr>
            <a:xfrm>
              <a:off x="589834" y="2120228"/>
              <a:ext cx="58416" cy="425"/>
            </a:xfrm>
            <a:custGeom>
              <a:avLst/>
              <a:gdLst/>
              <a:ahLst/>
              <a:cxnLst/>
              <a:rect l="l" t="t" r="r" b="b"/>
              <a:pathLst>
                <a:path w="1786" h="13" fill="none" extrusionOk="0">
                  <a:moveTo>
                    <a:pt x="0" y="0"/>
                  </a:moveTo>
                  <a:lnTo>
                    <a:pt x="1786" y="12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8"/>
            <p:cNvSpPr/>
            <p:nvPr/>
          </p:nvSpPr>
          <p:spPr>
            <a:xfrm>
              <a:off x="589834" y="2173966"/>
              <a:ext cx="116831" cy="425"/>
            </a:xfrm>
            <a:custGeom>
              <a:avLst/>
              <a:gdLst/>
              <a:ahLst/>
              <a:cxnLst/>
              <a:rect l="l" t="t" r="r" b="b"/>
              <a:pathLst>
                <a:path w="3572" h="13" fill="none" extrusionOk="0">
                  <a:moveTo>
                    <a:pt x="0" y="0"/>
                  </a:moveTo>
                  <a:lnTo>
                    <a:pt x="1786" y="12"/>
                  </a:lnTo>
                  <a:lnTo>
                    <a:pt x="3572" y="12"/>
                  </a:lnTo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3" name="Google Shape;213;p28"/>
          <p:cNvGrpSpPr/>
          <p:nvPr/>
        </p:nvGrpSpPr>
        <p:grpSpPr>
          <a:xfrm rot="-481486">
            <a:off x="481678" y="2569554"/>
            <a:ext cx="1453166" cy="1855413"/>
            <a:chOff x="6662225" y="1139925"/>
            <a:chExt cx="1453177" cy="1855428"/>
          </a:xfrm>
        </p:grpSpPr>
        <p:sp>
          <p:nvSpPr>
            <p:cNvPr id="214" name="Google Shape;214;p28"/>
            <p:cNvSpPr/>
            <p:nvPr/>
          </p:nvSpPr>
          <p:spPr>
            <a:xfrm>
              <a:off x="6662225" y="1142527"/>
              <a:ext cx="1451177" cy="1852825"/>
            </a:xfrm>
            <a:custGeom>
              <a:avLst/>
              <a:gdLst/>
              <a:ahLst/>
              <a:cxnLst/>
              <a:rect l="l" t="t" r="r" b="b"/>
              <a:pathLst>
                <a:path w="43494" h="55532" extrusionOk="0">
                  <a:moveTo>
                    <a:pt x="38277" y="1"/>
                  </a:moveTo>
                  <a:cubicBezTo>
                    <a:pt x="38226" y="1"/>
                    <a:pt x="38175" y="2"/>
                    <a:pt x="38124" y="6"/>
                  </a:cubicBezTo>
                  <a:lnTo>
                    <a:pt x="21241" y="994"/>
                  </a:lnTo>
                  <a:lnTo>
                    <a:pt x="4358" y="1982"/>
                  </a:lnTo>
                  <a:lnTo>
                    <a:pt x="4310" y="1982"/>
                  </a:lnTo>
                  <a:cubicBezTo>
                    <a:pt x="1869" y="2137"/>
                    <a:pt x="0" y="3518"/>
                    <a:pt x="143" y="5792"/>
                  </a:cubicBezTo>
                  <a:lnTo>
                    <a:pt x="655" y="14519"/>
                  </a:lnTo>
                  <a:lnTo>
                    <a:pt x="1179" y="23258"/>
                  </a:lnTo>
                  <a:cubicBezTo>
                    <a:pt x="1179" y="23282"/>
                    <a:pt x="1191" y="23306"/>
                    <a:pt x="1191" y="23330"/>
                  </a:cubicBezTo>
                  <a:cubicBezTo>
                    <a:pt x="1203" y="23354"/>
                    <a:pt x="2084" y="37843"/>
                    <a:pt x="2084" y="37843"/>
                  </a:cubicBezTo>
                  <a:lnTo>
                    <a:pt x="2929" y="52286"/>
                  </a:lnTo>
                  <a:cubicBezTo>
                    <a:pt x="3032" y="54118"/>
                    <a:pt x="4544" y="55531"/>
                    <a:pt x="6354" y="55531"/>
                  </a:cubicBezTo>
                  <a:cubicBezTo>
                    <a:pt x="6426" y="55531"/>
                    <a:pt x="6499" y="55529"/>
                    <a:pt x="6572" y="55524"/>
                  </a:cubicBezTo>
                  <a:lnTo>
                    <a:pt x="22467" y="54607"/>
                  </a:lnTo>
                  <a:lnTo>
                    <a:pt x="38350" y="53667"/>
                  </a:lnTo>
                  <a:cubicBezTo>
                    <a:pt x="40660" y="53524"/>
                    <a:pt x="42101" y="51833"/>
                    <a:pt x="42565" y="51309"/>
                  </a:cubicBezTo>
                  <a:cubicBezTo>
                    <a:pt x="43184" y="50631"/>
                    <a:pt x="43494" y="49726"/>
                    <a:pt x="43434" y="48809"/>
                  </a:cubicBezTo>
                  <a:lnTo>
                    <a:pt x="42077" y="25568"/>
                  </a:lnTo>
                  <a:lnTo>
                    <a:pt x="40719" y="2315"/>
                  </a:lnTo>
                  <a:cubicBezTo>
                    <a:pt x="40639" y="1009"/>
                    <a:pt x="39567" y="1"/>
                    <a:pt x="38277" y="1"/>
                  </a:cubicBezTo>
                  <a:close/>
                </a:path>
              </a:pathLst>
            </a:custGeom>
            <a:solidFill>
              <a:schemeClr val="dk1"/>
            </a:solidFill>
            <a:ln w="53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95250" dir="30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8"/>
            <p:cNvSpPr/>
            <p:nvPr/>
          </p:nvSpPr>
          <p:spPr>
            <a:xfrm>
              <a:off x="6727752" y="1142527"/>
              <a:ext cx="1387650" cy="1813054"/>
            </a:xfrm>
            <a:custGeom>
              <a:avLst/>
              <a:gdLst/>
              <a:ahLst/>
              <a:cxnLst/>
              <a:rect l="l" t="t" r="r" b="b"/>
              <a:pathLst>
                <a:path w="41590" h="54340" extrusionOk="0">
                  <a:moveTo>
                    <a:pt x="36313" y="1"/>
                  </a:moveTo>
                  <a:cubicBezTo>
                    <a:pt x="36262" y="1"/>
                    <a:pt x="36211" y="2"/>
                    <a:pt x="36160" y="6"/>
                  </a:cubicBezTo>
                  <a:lnTo>
                    <a:pt x="2394" y="1982"/>
                  </a:lnTo>
                  <a:cubicBezTo>
                    <a:pt x="1036" y="2065"/>
                    <a:pt x="1" y="3220"/>
                    <a:pt x="72" y="4589"/>
                  </a:cubicBezTo>
                  <a:lnTo>
                    <a:pt x="2787" y="51083"/>
                  </a:lnTo>
                  <a:cubicBezTo>
                    <a:pt x="2890" y="52922"/>
                    <a:pt x="4424" y="54339"/>
                    <a:pt x="6244" y="54339"/>
                  </a:cubicBezTo>
                  <a:cubicBezTo>
                    <a:pt x="6310" y="54339"/>
                    <a:pt x="6376" y="54337"/>
                    <a:pt x="6442" y="54334"/>
                  </a:cubicBezTo>
                  <a:lnTo>
                    <a:pt x="38232" y="52464"/>
                  </a:lnTo>
                  <a:cubicBezTo>
                    <a:pt x="40137" y="52357"/>
                    <a:pt x="41589" y="50714"/>
                    <a:pt x="41470" y="48809"/>
                  </a:cubicBezTo>
                  <a:lnTo>
                    <a:pt x="38755" y="2315"/>
                  </a:lnTo>
                  <a:cubicBezTo>
                    <a:pt x="38675" y="1009"/>
                    <a:pt x="37603" y="1"/>
                    <a:pt x="3631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8"/>
            <p:cNvSpPr/>
            <p:nvPr/>
          </p:nvSpPr>
          <p:spPr>
            <a:xfrm>
              <a:off x="6725784" y="1139925"/>
              <a:ext cx="1332398" cy="826718"/>
            </a:xfrm>
            <a:custGeom>
              <a:avLst/>
              <a:gdLst/>
              <a:ahLst/>
              <a:cxnLst/>
              <a:rect l="l" t="t" r="r" b="b"/>
              <a:pathLst>
                <a:path w="39934" h="24778" fill="none" extrusionOk="0">
                  <a:moveTo>
                    <a:pt x="39791" y="19860"/>
                  </a:moveTo>
                  <a:cubicBezTo>
                    <a:pt x="39934" y="22515"/>
                    <a:pt x="1262" y="24777"/>
                    <a:pt x="1107" y="22122"/>
                  </a:cubicBezTo>
                  <a:lnTo>
                    <a:pt x="83" y="4667"/>
                  </a:lnTo>
                  <a:cubicBezTo>
                    <a:pt x="0" y="3310"/>
                    <a:pt x="1036" y="2143"/>
                    <a:pt x="2405" y="2060"/>
                  </a:cubicBezTo>
                  <a:lnTo>
                    <a:pt x="36171" y="84"/>
                  </a:lnTo>
                  <a:cubicBezTo>
                    <a:pt x="37517" y="0"/>
                    <a:pt x="38683" y="1036"/>
                    <a:pt x="38767" y="2393"/>
                  </a:cubicBezTo>
                  <a:close/>
                </a:path>
              </a:pathLst>
            </a:custGeom>
            <a:noFill/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8"/>
            <p:cNvSpPr/>
            <p:nvPr/>
          </p:nvSpPr>
          <p:spPr>
            <a:xfrm>
              <a:off x="6778599" y="1189404"/>
              <a:ext cx="1218023" cy="606075"/>
            </a:xfrm>
            <a:custGeom>
              <a:avLst/>
              <a:gdLst/>
              <a:ahLst/>
              <a:cxnLst/>
              <a:rect l="l" t="t" r="r" b="b"/>
              <a:pathLst>
                <a:path w="36506" h="18165" extrusionOk="0">
                  <a:moveTo>
                    <a:pt x="33478" y="0"/>
                  </a:moveTo>
                  <a:cubicBezTo>
                    <a:pt x="33428" y="0"/>
                    <a:pt x="33377" y="2"/>
                    <a:pt x="33326" y="5"/>
                  </a:cubicBezTo>
                  <a:lnTo>
                    <a:pt x="2203" y="1827"/>
                  </a:lnTo>
                  <a:cubicBezTo>
                    <a:pt x="953" y="1899"/>
                    <a:pt x="1" y="2970"/>
                    <a:pt x="72" y="4220"/>
                  </a:cubicBezTo>
                  <a:lnTo>
                    <a:pt x="822" y="16972"/>
                  </a:lnTo>
                  <a:cubicBezTo>
                    <a:pt x="857" y="17641"/>
                    <a:pt x="1416" y="18164"/>
                    <a:pt x="2089" y="18164"/>
                  </a:cubicBezTo>
                  <a:cubicBezTo>
                    <a:pt x="2111" y="18164"/>
                    <a:pt x="2133" y="18164"/>
                    <a:pt x="2156" y="18162"/>
                  </a:cubicBezTo>
                  <a:lnTo>
                    <a:pt x="35279" y="16210"/>
                  </a:lnTo>
                  <a:cubicBezTo>
                    <a:pt x="35981" y="16174"/>
                    <a:pt x="36505" y="15567"/>
                    <a:pt x="36469" y="14876"/>
                  </a:cubicBezTo>
                  <a:lnTo>
                    <a:pt x="35731" y="2137"/>
                  </a:lnTo>
                  <a:cubicBezTo>
                    <a:pt x="35663" y="926"/>
                    <a:pt x="34663" y="0"/>
                    <a:pt x="33478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8"/>
            <p:cNvSpPr/>
            <p:nvPr/>
          </p:nvSpPr>
          <p:spPr>
            <a:xfrm>
              <a:off x="6895373" y="2043991"/>
              <a:ext cx="174833" cy="173698"/>
            </a:xfrm>
            <a:custGeom>
              <a:avLst/>
              <a:gdLst/>
              <a:ahLst/>
              <a:cxnLst/>
              <a:rect l="l" t="t" r="r" b="b"/>
              <a:pathLst>
                <a:path w="5240" h="5206" extrusionOk="0">
                  <a:moveTo>
                    <a:pt x="4435" y="0"/>
                  </a:moveTo>
                  <a:cubicBezTo>
                    <a:pt x="4422" y="0"/>
                    <a:pt x="4408" y="1"/>
                    <a:pt x="4394" y="2"/>
                  </a:cubicBezTo>
                  <a:lnTo>
                    <a:pt x="537" y="240"/>
                  </a:lnTo>
                  <a:cubicBezTo>
                    <a:pt x="227" y="264"/>
                    <a:pt x="1" y="526"/>
                    <a:pt x="25" y="823"/>
                  </a:cubicBezTo>
                  <a:lnTo>
                    <a:pt x="263" y="4681"/>
                  </a:lnTo>
                  <a:cubicBezTo>
                    <a:pt x="275" y="4983"/>
                    <a:pt x="524" y="5205"/>
                    <a:pt x="823" y="5205"/>
                  </a:cubicBezTo>
                  <a:cubicBezTo>
                    <a:pt x="831" y="5205"/>
                    <a:pt x="839" y="5205"/>
                    <a:pt x="846" y="5205"/>
                  </a:cubicBezTo>
                  <a:lnTo>
                    <a:pt x="4704" y="4967"/>
                  </a:lnTo>
                  <a:cubicBezTo>
                    <a:pt x="5002" y="4943"/>
                    <a:pt x="5240" y="4681"/>
                    <a:pt x="5216" y="4371"/>
                  </a:cubicBezTo>
                  <a:lnTo>
                    <a:pt x="4978" y="526"/>
                  </a:lnTo>
                  <a:cubicBezTo>
                    <a:pt x="4955" y="230"/>
                    <a:pt x="4716" y="0"/>
                    <a:pt x="4435" y="0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8"/>
            <p:cNvSpPr/>
            <p:nvPr/>
          </p:nvSpPr>
          <p:spPr>
            <a:xfrm>
              <a:off x="6909286" y="2265295"/>
              <a:ext cx="174432" cy="173631"/>
            </a:xfrm>
            <a:custGeom>
              <a:avLst/>
              <a:gdLst/>
              <a:ahLst/>
              <a:cxnLst/>
              <a:rect l="l" t="t" r="r" b="b"/>
              <a:pathLst>
                <a:path w="5228" h="5204" extrusionOk="0">
                  <a:moveTo>
                    <a:pt x="4406" y="0"/>
                  </a:moveTo>
                  <a:cubicBezTo>
                    <a:pt x="4398" y="0"/>
                    <a:pt x="4390" y="0"/>
                    <a:pt x="4382" y="1"/>
                  </a:cubicBezTo>
                  <a:lnTo>
                    <a:pt x="536" y="239"/>
                  </a:lnTo>
                  <a:cubicBezTo>
                    <a:pt x="227" y="262"/>
                    <a:pt x="1" y="524"/>
                    <a:pt x="13" y="834"/>
                  </a:cubicBezTo>
                  <a:lnTo>
                    <a:pt x="251" y="4680"/>
                  </a:lnTo>
                  <a:cubicBezTo>
                    <a:pt x="274" y="4981"/>
                    <a:pt x="523" y="5204"/>
                    <a:pt x="812" y="5204"/>
                  </a:cubicBezTo>
                  <a:cubicBezTo>
                    <a:pt x="819" y="5204"/>
                    <a:pt x="827" y="5204"/>
                    <a:pt x="834" y="5204"/>
                  </a:cubicBezTo>
                  <a:lnTo>
                    <a:pt x="4692" y="4965"/>
                  </a:lnTo>
                  <a:cubicBezTo>
                    <a:pt x="5001" y="4942"/>
                    <a:pt x="5228" y="4680"/>
                    <a:pt x="5216" y="4370"/>
                  </a:cubicBezTo>
                  <a:lnTo>
                    <a:pt x="4978" y="524"/>
                  </a:lnTo>
                  <a:cubicBezTo>
                    <a:pt x="4954" y="223"/>
                    <a:pt x="4705" y="0"/>
                    <a:pt x="4406" y="0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8"/>
            <p:cNvSpPr/>
            <p:nvPr/>
          </p:nvSpPr>
          <p:spPr>
            <a:xfrm>
              <a:off x="6922798" y="2486899"/>
              <a:ext cx="174833" cy="173331"/>
            </a:xfrm>
            <a:custGeom>
              <a:avLst/>
              <a:gdLst/>
              <a:ahLst/>
              <a:cxnLst/>
              <a:rect l="l" t="t" r="r" b="b"/>
              <a:pathLst>
                <a:path w="5240" h="5195" extrusionOk="0">
                  <a:moveTo>
                    <a:pt x="4439" y="0"/>
                  </a:moveTo>
                  <a:cubicBezTo>
                    <a:pt x="4424" y="0"/>
                    <a:pt x="4409" y="1"/>
                    <a:pt x="4394" y="2"/>
                  </a:cubicBezTo>
                  <a:lnTo>
                    <a:pt x="536" y="240"/>
                  </a:lnTo>
                  <a:cubicBezTo>
                    <a:pt x="239" y="252"/>
                    <a:pt x="1" y="514"/>
                    <a:pt x="24" y="824"/>
                  </a:cubicBezTo>
                  <a:lnTo>
                    <a:pt x="262" y="4681"/>
                  </a:lnTo>
                  <a:cubicBezTo>
                    <a:pt x="274" y="4965"/>
                    <a:pt x="513" y="5195"/>
                    <a:pt x="803" y="5195"/>
                  </a:cubicBezTo>
                  <a:cubicBezTo>
                    <a:pt x="817" y="5195"/>
                    <a:pt x="832" y="5194"/>
                    <a:pt x="846" y="5193"/>
                  </a:cubicBezTo>
                  <a:lnTo>
                    <a:pt x="4703" y="4955"/>
                  </a:lnTo>
                  <a:cubicBezTo>
                    <a:pt x="5001" y="4931"/>
                    <a:pt x="5239" y="4669"/>
                    <a:pt x="5215" y="4372"/>
                  </a:cubicBezTo>
                  <a:lnTo>
                    <a:pt x="4977" y="514"/>
                  </a:lnTo>
                  <a:cubicBezTo>
                    <a:pt x="4966" y="220"/>
                    <a:pt x="4728" y="0"/>
                    <a:pt x="4439" y="0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8"/>
            <p:cNvSpPr/>
            <p:nvPr/>
          </p:nvSpPr>
          <p:spPr>
            <a:xfrm>
              <a:off x="7116643" y="2030478"/>
              <a:ext cx="174833" cy="173331"/>
            </a:xfrm>
            <a:custGeom>
              <a:avLst/>
              <a:gdLst/>
              <a:ahLst/>
              <a:cxnLst/>
              <a:rect l="l" t="t" r="r" b="b"/>
              <a:pathLst>
                <a:path w="5240" h="5195" extrusionOk="0">
                  <a:moveTo>
                    <a:pt x="4439" y="0"/>
                  </a:moveTo>
                  <a:cubicBezTo>
                    <a:pt x="4424" y="0"/>
                    <a:pt x="4409" y="1"/>
                    <a:pt x="4394" y="2"/>
                  </a:cubicBezTo>
                  <a:lnTo>
                    <a:pt x="537" y="240"/>
                  </a:lnTo>
                  <a:cubicBezTo>
                    <a:pt x="239" y="252"/>
                    <a:pt x="1" y="514"/>
                    <a:pt x="25" y="823"/>
                  </a:cubicBezTo>
                  <a:lnTo>
                    <a:pt x="263" y="4681"/>
                  </a:lnTo>
                  <a:cubicBezTo>
                    <a:pt x="274" y="4965"/>
                    <a:pt x="513" y="5195"/>
                    <a:pt x="803" y="5195"/>
                  </a:cubicBezTo>
                  <a:cubicBezTo>
                    <a:pt x="818" y="5195"/>
                    <a:pt x="832" y="5194"/>
                    <a:pt x="846" y="5193"/>
                  </a:cubicBezTo>
                  <a:lnTo>
                    <a:pt x="4704" y="4955"/>
                  </a:lnTo>
                  <a:cubicBezTo>
                    <a:pt x="5001" y="4931"/>
                    <a:pt x="5240" y="4669"/>
                    <a:pt x="5216" y="4372"/>
                  </a:cubicBezTo>
                  <a:lnTo>
                    <a:pt x="4978" y="514"/>
                  </a:lnTo>
                  <a:cubicBezTo>
                    <a:pt x="4966" y="219"/>
                    <a:pt x="4728" y="0"/>
                    <a:pt x="4439" y="0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8"/>
            <p:cNvSpPr/>
            <p:nvPr/>
          </p:nvSpPr>
          <p:spPr>
            <a:xfrm>
              <a:off x="7130556" y="2251749"/>
              <a:ext cx="174432" cy="173331"/>
            </a:xfrm>
            <a:custGeom>
              <a:avLst/>
              <a:gdLst/>
              <a:ahLst/>
              <a:cxnLst/>
              <a:rect l="l" t="t" r="r" b="b"/>
              <a:pathLst>
                <a:path w="5228" h="5195" extrusionOk="0">
                  <a:moveTo>
                    <a:pt x="4425" y="0"/>
                  </a:moveTo>
                  <a:cubicBezTo>
                    <a:pt x="4411" y="0"/>
                    <a:pt x="4396" y="1"/>
                    <a:pt x="4382" y="2"/>
                  </a:cubicBezTo>
                  <a:lnTo>
                    <a:pt x="536" y="240"/>
                  </a:lnTo>
                  <a:cubicBezTo>
                    <a:pt x="227" y="252"/>
                    <a:pt x="0" y="514"/>
                    <a:pt x="12" y="823"/>
                  </a:cubicBezTo>
                  <a:lnTo>
                    <a:pt x="251" y="4681"/>
                  </a:lnTo>
                  <a:cubicBezTo>
                    <a:pt x="273" y="4975"/>
                    <a:pt x="511" y="5195"/>
                    <a:pt x="801" y="5195"/>
                  </a:cubicBezTo>
                  <a:cubicBezTo>
                    <a:pt x="816" y="5195"/>
                    <a:pt x="831" y="5194"/>
                    <a:pt x="846" y="5193"/>
                  </a:cubicBezTo>
                  <a:lnTo>
                    <a:pt x="4692" y="4955"/>
                  </a:lnTo>
                  <a:cubicBezTo>
                    <a:pt x="5001" y="4943"/>
                    <a:pt x="5227" y="4681"/>
                    <a:pt x="5215" y="4371"/>
                  </a:cubicBezTo>
                  <a:lnTo>
                    <a:pt x="4977" y="514"/>
                  </a:lnTo>
                  <a:cubicBezTo>
                    <a:pt x="4955" y="230"/>
                    <a:pt x="4715" y="0"/>
                    <a:pt x="4425" y="0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8"/>
            <p:cNvSpPr/>
            <p:nvPr/>
          </p:nvSpPr>
          <p:spPr>
            <a:xfrm>
              <a:off x="7144069" y="2472986"/>
              <a:ext cx="174833" cy="173698"/>
            </a:xfrm>
            <a:custGeom>
              <a:avLst/>
              <a:gdLst/>
              <a:ahLst/>
              <a:cxnLst/>
              <a:rect l="l" t="t" r="r" b="b"/>
              <a:pathLst>
                <a:path w="5240" h="5206" extrusionOk="0">
                  <a:moveTo>
                    <a:pt x="4436" y="1"/>
                  </a:moveTo>
                  <a:cubicBezTo>
                    <a:pt x="4422" y="1"/>
                    <a:pt x="4408" y="1"/>
                    <a:pt x="4394" y="2"/>
                  </a:cubicBezTo>
                  <a:lnTo>
                    <a:pt x="536" y="241"/>
                  </a:lnTo>
                  <a:cubicBezTo>
                    <a:pt x="238" y="264"/>
                    <a:pt x="0" y="526"/>
                    <a:pt x="24" y="824"/>
                  </a:cubicBezTo>
                  <a:lnTo>
                    <a:pt x="262" y="4682"/>
                  </a:lnTo>
                  <a:cubicBezTo>
                    <a:pt x="285" y="4983"/>
                    <a:pt x="535" y="5206"/>
                    <a:pt x="823" y="5206"/>
                  </a:cubicBezTo>
                  <a:cubicBezTo>
                    <a:pt x="831" y="5206"/>
                    <a:pt x="838" y="5206"/>
                    <a:pt x="846" y="5205"/>
                  </a:cubicBezTo>
                  <a:lnTo>
                    <a:pt x="4703" y="4955"/>
                  </a:lnTo>
                  <a:cubicBezTo>
                    <a:pt x="5013" y="4944"/>
                    <a:pt x="5239" y="4682"/>
                    <a:pt x="5215" y="4372"/>
                  </a:cubicBezTo>
                  <a:lnTo>
                    <a:pt x="4977" y="526"/>
                  </a:lnTo>
                  <a:cubicBezTo>
                    <a:pt x="4966" y="231"/>
                    <a:pt x="4727" y="1"/>
                    <a:pt x="4436" y="1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8"/>
            <p:cNvSpPr/>
            <p:nvPr/>
          </p:nvSpPr>
          <p:spPr>
            <a:xfrm>
              <a:off x="7337914" y="2016565"/>
              <a:ext cx="174833" cy="173365"/>
            </a:xfrm>
            <a:custGeom>
              <a:avLst/>
              <a:gdLst/>
              <a:ahLst/>
              <a:cxnLst/>
              <a:rect l="l" t="t" r="r" b="b"/>
              <a:pathLst>
                <a:path w="5240" h="5196" extrusionOk="0">
                  <a:moveTo>
                    <a:pt x="4437" y="1"/>
                  </a:moveTo>
                  <a:cubicBezTo>
                    <a:pt x="4422" y="1"/>
                    <a:pt x="4408" y="1"/>
                    <a:pt x="4394" y="2"/>
                  </a:cubicBezTo>
                  <a:lnTo>
                    <a:pt x="548" y="240"/>
                  </a:lnTo>
                  <a:cubicBezTo>
                    <a:pt x="239" y="264"/>
                    <a:pt x="1" y="526"/>
                    <a:pt x="24" y="824"/>
                  </a:cubicBezTo>
                  <a:lnTo>
                    <a:pt x="262" y="4681"/>
                  </a:lnTo>
                  <a:cubicBezTo>
                    <a:pt x="285" y="4976"/>
                    <a:pt x="523" y="5195"/>
                    <a:pt x="803" y="5195"/>
                  </a:cubicBezTo>
                  <a:cubicBezTo>
                    <a:pt x="817" y="5195"/>
                    <a:pt x="831" y="5194"/>
                    <a:pt x="846" y="5193"/>
                  </a:cubicBezTo>
                  <a:lnTo>
                    <a:pt x="4704" y="4955"/>
                  </a:lnTo>
                  <a:cubicBezTo>
                    <a:pt x="5013" y="4943"/>
                    <a:pt x="5239" y="4681"/>
                    <a:pt x="5227" y="4372"/>
                  </a:cubicBezTo>
                  <a:lnTo>
                    <a:pt x="4977" y="514"/>
                  </a:lnTo>
                  <a:cubicBezTo>
                    <a:pt x="4966" y="230"/>
                    <a:pt x="4727" y="1"/>
                    <a:pt x="4437" y="1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8"/>
            <p:cNvSpPr/>
            <p:nvPr/>
          </p:nvSpPr>
          <p:spPr>
            <a:xfrm>
              <a:off x="7351827" y="2237869"/>
              <a:ext cx="174799" cy="173665"/>
            </a:xfrm>
            <a:custGeom>
              <a:avLst/>
              <a:gdLst/>
              <a:ahLst/>
              <a:cxnLst/>
              <a:rect l="l" t="t" r="r" b="b"/>
              <a:pathLst>
                <a:path w="5239" h="5205" extrusionOk="0">
                  <a:moveTo>
                    <a:pt x="4416" y="1"/>
                  </a:moveTo>
                  <a:cubicBezTo>
                    <a:pt x="4409" y="1"/>
                    <a:pt x="4401" y="1"/>
                    <a:pt x="4394" y="1"/>
                  </a:cubicBezTo>
                  <a:lnTo>
                    <a:pt x="536" y="239"/>
                  </a:lnTo>
                  <a:cubicBezTo>
                    <a:pt x="226" y="263"/>
                    <a:pt x="0" y="525"/>
                    <a:pt x="24" y="834"/>
                  </a:cubicBezTo>
                  <a:lnTo>
                    <a:pt x="262" y="4680"/>
                  </a:lnTo>
                  <a:cubicBezTo>
                    <a:pt x="274" y="4982"/>
                    <a:pt x="523" y="5204"/>
                    <a:pt x="822" y="5204"/>
                  </a:cubicBezTo>
                  <a:cubicBezTo>
                    <a:pt x="830" y="5204"/>
                    <a:pt x="838" y="5204"/>
                    <a:pt x="846" y="5204"/>
                  </a:cubicBezTo>
                  <a:lnTo>
                    <a:pt x="4703" y="4966"/>
                  </a:lnTo>
                  <a:cubicBezTo>
                    <a:pt x="5001" y="4942"/>
                    <a:pt x="5239" y="4680"/>
                    <a:pt x="5215" y="4371"/>
                  </a:cubicBezTo>
                  <a:lnTo>
                    <a:pt x="4977" y="525"/>
                  </a:lnTo>
                  <a:cubicBezTo>
                    <a:pt x="4954" y="223"/>
                    <a:pt x="4704" y="1"/>
                    <a:pt x="4416" y="1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8"/>
            <p:cNvSpPr/>
            <p:nvPr/>
          </p:nvSpPr>
          <p:spPr>
            <a:xfrm>
              <a:off x="7365339" y="2459140"/>
              <a:ext cx="174799" cy="173698"/>
            </a:xfrm>
            <a:custGeom>
              <a:avLst/>
              <a:gdLst/>
              <a:ahLst/>
              <a:cxnLst/>
              <a:rect l="l" t="t" r="r" b="b"/>
              <a:pathLst>
                <a:path w="5239" h="5206" extrusionOk="0">
                  <a:moveTo>
                    <a:pt x="4417" y="0"/>
                  </a:moveTo>
                  <a:cubicBezTo>
                    <a:pt x="4409" y="0"/>
                    <a:pt x="4401" y="0"/>
                    <a:pt x="4393" y="1"/>
                  </a:cubicBezTo>
                  <a:lnTo>
                    <a:pt x="548" y="239"/>
                  </a:lnTo>
                  <a:cubicBezTo>
                    <a:pt x="238" y="263"/>
                    <a:pt x="0" y="525"/>
                    <a:pt x="24" y="834"/>
                  </a:cubicBezTo>
                  <a:lnTo>
                    <a:pt x="262" y="4680"/>
                  </a:lnTo>
                  <a:cubicBezTo>
                    <a:pt x="285" y="4975"/>
                    <a:pt x="524" y="5205"/>
                    <a:pt x="804" y="5205"/>
                  </a:cubicBezTo>
                  <a:cubicBezTo>
                    <a:pt x="818" y="5205"/>
                    <a:pt x="832" y="5205"/>
                    <a:pt x="845" y="5204"/>
                  </a:cubicBezTo>
                  <a:lnTo>
                    <a:pt x="4703" y="4966"/>
                  </a:lnTo>
                  <a:cubicBezTo>
                    <a:pt x="5013" y="4942"/>
                    <a:pt x="5239" y="4680"/>
                    <a:pt x="5227" y="4382"/>
                  </a:cubicBezTo>
                  <a:lnTo>
                    <a:pt x="4977" y="525"/>
                  </a:lnTo>
                  <a:cubicBezTo>
                    <a:pt x="4965" y="223"/>
                    <a:pt x="4716" y="0"/>
                    <a:pt x="4417" y="0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8"/>
            <p:cNvSpPr/>
            <p:nvPr/>
          </p:nvSpPr>
          <p:spPr>
            <a:xfrm>
              <a:off x="7559184" y="2002719"/>
              <a:ext cx="174833" cy="173698"/>
            </a:xfrm>
            <a:custGeom>
              <a:avLst/>
              <a:gdLst/>
              <a:ahLst/>
              <a:cxnLst/>
              <a:rect l="l" t="t" r="r" b="b"/>
              <a:pathLst>
                <a:path w="5240" h="5206" extrusionOk="0">
                  <a:moveTo>
                    <a:pt x="4417" y="0"/>
                  </a:moveTo>
                  <a:cubicBezTo>
                    <a:pt x="4409" y="0"/>
                    <a:pt x="4402" y="0"/>
                    <a:pt x="4394" y="0"/>
                  </a:cubicBezTo>
                  <a:lnTo>
                    <a:pt x="548" y="251"/>
                  </a:lnTo>
                  <a:cubicBezTo>
                    <a:pt x="238" y="262"/>
                    <a:pt x="0" y="524"/>
                    <a:pt x="24" y="834"/>
                  </a:cubicBezTo>
                  <a:lnTo>
                    <a:pt x="262" y="4680"/>
                  </a:lnTo>
                  <a:cubicBezTo>
                    <a:pt x="285" y="4975"/>
                    <a:pt x="524" y="5205"/>
                    <a:pt x="805" y="5205"/>
                  </a:cubicBezTo>
                  <a:cubicBezTo>
                    <a:pt x="818" y="5205"/>
                    <a:pt x="832" y="5205"/>
                    <a:pt x="846" y="5204"/>
                  </a:cubicBezTo>
                  <a:lnTo>
                    <a:pt x="4703" y="4965"/>
                  </a:lnTo>
                  <a:cubicBezTo>
                    <a:pt x="5013" y="4942"/>
                    <a:pt x="5239" y="4680"/>
                    <a:pt x="5227" y="4382"/>
                  </a:cubicBezTo>
                  <a:lnTo>
                    <a:pt x="4989" y="524"/>
                  </a:lnTo>
                  <a:cubicBezTo>
                    <a:pt x="4966" y="223"/>
                    <a:pt x="4716" y="0"/>
                    <a:pt x="4417" y="0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8"/>
            <p:cNvSpPr/>
            <p:nvPr/>
          </p:nvSpPr>
          <p:spPr>
            <a:xfrm>
              <a:off x="7573464" y="2225091"/>
              <a:ext cx="187545" cy="392673"/>
            </a:xfrm>
            <a:custGeom>
              <a:avLst/>
              <a:gdLst/>
              <a:ahLst/>
              <a:cxnLst/>
              <a:rect l="l" t="t" r="r" b="b"/>
              <a:pathLst>
                <a:path w="5621" h="11769" extrusionOk="0">
                  <a:moveTo>
                    <a:pt x="3961" y="1"/>
                  </a:moveTo>
                  <a:cubicBezTo>
                    <a:pt x="3939" y="1"/>
                    <a:pt x="3917" y="2"/>
                    <a:pt x="3894" y="3"/>
                  </a:cubicBezTo>
                  <a:lnTo>
                    <a:pt x="1001" y="182"/>
                  </a:lnTo>
                  <a:cubicBezTo>
                    <a:pt x="430" y="217"/>
                    <a:pt x="1" y="705"/>
                    <a:pt x="37" y="1277"/>
                  </a:cubicBezTo>
                  <a:lnTo>
                    <a:pt x="620" y="10802"/>
                  </a:lnTo>
                  <a:cubicBezTo>
                    <a:pt x="654" y="11351"/>
                    <a:pt x="1118" y="11768"/>
                    <a:pt x="1661" y="11768"/>
                  </a:cubicBezTo>
                  <a:cubicBezTo>
                    <a:pt x="1683" y="11768"/>
                    <a:pt x="1705" y="11768"/>
                    <a:pt x="1727" y="11766"/>
                  </a:cubicBezTo>
                  <a:lnTo>
                    <a:pt x="4609" y="11588"/>
                  </a:lnTo>
                  <a:cubicBezTo>
                    <a:pt x="5180" y="11552"/>
                    <a:pt x="5621" y="11064"/>
                    <a:pt x="5585" y="10492"/>
                  </a:cubicBezTo>
                  <a:lnTo>
                    <a:pt x="4990" y="967"/>
                  </a:lnTo>
                  <a:cubicBezTo>
                    <a:pt x="4955" y="418"/>
                    <a:pt x="4503" y="1"/>
                    <a:pt x="3961" y="1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8"/>
            <p:cNvSpPr/>
            <p:nvPr/>
          </p:nvSpPr>
          <p:spPr>
            <a:xfrm>
              <a:off x="7780855" y="1989174"/>
              <a:ext cx="174399" cy="173331"/>
            </a:xfrm>
            <a:custGeom>
              <a:avLst/>
              <a:gdLst/>
              <a:ahLst/>
              <a:cxnLst/>
              <a:rect l="l" t="t" r="r" b="b"/>
              <a:pathLst>
                <a:path w="5227" h="5195" extrusionOk="0">
                  <a:moveTo>
                    <a:pt x="4424" y="0"/>
                  </a:moveTo>
                  <a:cubicBezTo>
                    <a:pt x="4410" y="0"/>
                    <a:pt x="4396" y="1"/>
                    <a:pt x="4382" y="2"/>
                  </a:cubicBezTo>
                  <a:lnTo>
                    <a:pt x="536" y="240"/>
                  </a:lnTo>
                  <a:cubicBezTo>
                    <a:pt x="226" y="264"/>
                    <a:pt x="0" y="526"/>
                    <a:pt x="12" y="823"/>
                  </a:cubicBezTo>
                  <a:lnTo>
                    <a:pt x="250" y="4681"/>
                  </a:lnTo>
                  <a:cubicBezTo>
                    <a:pt x="273" y="4975"/>
                    <a:pt x="511" y="5195"/>
                    <a:pt x="801" y="5195"/>
                  </a:cubicBezTo>
                  <a:cubicBezTo>
                    <a:pt x="815" y="5195"/>
                    <a:pt x="830" y="5194"/>
                    <a:pt x="845" y="5193"/>
                  </a:cubicBezTo>
                  <a:lnTo>
                    <a:pt x="4691" y="4955"/>
                  </a:lnTo>
                  <a:cubicBezTo>
                    <a:pt x="5001" y="4943"/>
                    <a:pt x="5227" y="4681"/>
                    <a:pt x="5215" y="4371"/>
                  </a:cubicBezTo>
                  <a:lnTo>
                    <a:pt x="4977" y="514"/>
                  </a:lnTo>
                  <a:cubicBezTo>
                    <a:pt x="4954" y="230"/>
                    <a:pt x="4715" y="0"/>
                    <a:pt x="4424" y="0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8"/>
            <p:cNvSpPr/>
            <p:nvPr/>
          </p:nvSpPr>
          <p:spPr>
            <a:xfrm>
              <a:off x="7794334" y="2210411"/>
              <a:ext cx="174833" cy="173698"/>
            </a:xfrm>
            <a:custGeom>
              <a:avLst/>
              <a:gdLst/>
              <a:ahLst/>
              <a:cxnLst/>
              <a:rect l="l" t="t" r="r" b="b"/>
              <a:pathLst>
                <a:path w="5240" h="5206" extrusionOk="0">
                  <a:moveTo>
                    <a:pt x="4437" y="1"/>
                  </a:moveTo>
                  <a:cubicBezTo>
                    <a:pt x="4423" y="1"/>
                    <a:pt x="4409" y="1"/>
                    <a:pt x="4394" y="2"/>
                  </a:cubicBezTo>
                  <a:lnTo>
                    <a:pt x="537" y="241"/>
                  </a:lnTo>
                  <a:cubicBezTo>
                    <a:pt x="239" y="264"/>
                    <a:pt x="1" y="526"/>
                    <a:pt x="25" y="824"/>
                  </a:cubicBezTo>
                  <a:lnTo>
                    <a:pt x="263" y="4682"/>
                  </a:lnTo>
                  <a:cubicBezTo>
                    <a:pt x="286" y="4983"/>
                    <a:pt x="524" y="5206"/>
                    <a:pt x="823" y="5206"/>
                  </a:cubicBezTo>
                  <a:cubicBezTo>
                    <a:pt x="831" y="5206"/>
                    <a:pt x="838" y="5206"/>
                    <a:pt x="846" y="5205"/>
                  </a:cubicBezTo>
                  <a:lnTo>
                    <a:pt x="4704" y="4967"/>
                  </a:lnTo>
                  <a:cubicBezTo>
                    <a:pt x="5013" y="4944"/>
                    <a:pt x="5240" y="4682"/>
                    <a:pt x="5216" y="4372"/>
                  </a:cubicBezTo>
                  <a:lnTo>
                    <a:pt x="4978" y="526"/>
                  </a:lnTo>
                  <a:cubicBezTo>
                    <a:pt x="4966" y="231"/>
                    <a:pt x="4727" y="1"/>
                    <a:pt x="4437" y="1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8"/>
            <p:cNvSpPr/>
            <p:nvPr/>
          </p:nvSpPr>
          <p:spPr>
            <a:xfrm>
              <a:off x="7808247" y="2431714"/>
              <a:ext cx="174833" cy="173665"/>
            </a:xfrm>
            <a:custGeom>
              <a:avLst/>
              <a:gdLst/>
              <a:ahLst/>
              <a:cxnLst/>
              <a:rect l="l" t="t" r="r" b="b"/>
              <a:pathLst>
                <a:path w="5240" h="5205" extrusionOk="0">
                  <a:moveTo>
                    <a:pt x="4416" y="1"/>
                  </a:moveTo>
                  <a:cubicBezTo>
                    <a:pt x="4409" y="1"/>
                    <a:pt x="4401" y="1"/>
                    <a:pt x="4394" y="1"/>
                  </a:cubicBezTo>
                  <a:lnTo>
                    <a:pt x="536" y="239"/>
                  </a:lnTo>
                  <a:cubicBezTo>
                    <a:pt x="227" y="263"/>
                    <a:pt x="1" y="525"/>
                    <a:pt x="12" y="835"/>
                  </a:cubicBezTo>
                  <a:lnTo>
                    <a:pt x="251" y="4680"/>
                  </a:lnTo>
                  <a:cubicBezTo>
                    <a:pt x="274" y="4982"/>
                    <a:pt x="523" y="5205"/>
                    <a:pt x="823" y="5205"/>
                  </a:cubicBezTo>
                  <a:cubicBezTo>
                    <a:pt x="830" y="5205"/>
                    <a:pt x="838" y="5205"/>
                    <a:pt x="846" y="5204"/>
                  </a:cubicBezTo>
                  <a:lnTo>
                    <a:pt x="4692" y="4966"/>
                  </a:lnTo>
                  <a:cubicBezTo>
                    <a:pt x="5001" y="4942"/>
                    <a:pt x="5239" y="4680"/>
                    <a:pt x="5215" y="4383"/>
                  </a:cubicBezTo>
                  <a:lnTo>
                    <a:pt x="4977" y="525"/>
                  </a:lnTo>
                  <a:cubicBezTo>
                    <a:pt x="4954" y="223"/>
                    <a:pt x="4705" y="1"/>
                    <a:pt x="4416" y="1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8"/>
            <p:cNvSpPr/>
            <p:nvPr/>
          </p:nvSpPr>
          <p:spPr>
            <a:xfrm>
              <a:off x="6800052" y="1292065"/>
              <a:ext cx="1175883" cy="415961"/>
            </a:xfrm>
            <a:custGeom>
              <a:avLst/>
              <a:gdLst/>
              <a:ahLst/>
              <a:cxnLst/>
              <a:rect l="l" t="t" r="r" b="b"/>
              <a:pathLst>
                <a:path w="35243" h="12467" extrusionOk="0">
                  <a:moveTo>
                    <a:pt x="34624" y="0"/>
                  </a:moveTo>
                  <a:lnTo>
                    <a:pt x="0" y="2048"/>
                  </a:lnTo>
                  <a:lnTo>
                    <a:pt x="608" y="12466"/>
                  </a:lnTo>
                  <a:lnTo>
                    <a:pt x="35243" y="10418"/>
                  </a:lnTo>
                  <a:lnTo>
                    <a:pt x="34624" y="0"/>
                  </a:lnTo>
                  <a:close/>
                </a:path>
              </a:pathLst>
            </a:custGeom>
            <a:solidFill>
              <a:schemeClr val="accen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8"/>
            <p:cNvSpPr/>
            <p:nvPr/>
          </p:nvSpPr>
          <p:spPr>
            <a:xfrm>
              <a:off x="6782569" y="1262204"/>
              <a:ext cx="1210449" cy="476052"/>
            </a:xfrm>
            <a:custGeom>
              <a:avLst/>
              <a:gdLst/>
              <a:ahLst/>
              <a:cxnLst/>
              <a:rect l="l" t="t" r="r" b="b"/>
              <a:pathLst>
                <a:path w="36279" h="14268" extrusionOk="0">
                  <a:moveTo>
                    <a:pt x="33225" y="1524"/>
                  </a:moveTo>
                  <a:cubicBezTo>
                    <a:pt x="33792" y="1524"/>
                    <a:pt x="34268" y="1965"/>
                    <a:pt x="34303" y="2538"/>
                  </a:cubicBezTo>
                  <a:lnTo>
                    <a:pt x="34731" y="9801"/>
                  </a:lnTo>
                  <a:cubicBezTo>
                    <a:pt x="34767" y="10396"/>
                    <a:pt x="34314" y="10908"/>
                    <a:pt x="33707" y="10944"/>
                  </a:cubicBezTo>
                  <a:lnTo>
                    <a:pt x="3120" y="12754"/>
                  </a:lnTo>
                  <a:cubicBezTo>
                    <a:pt x="3105" y="12754"/>
                    <a:pt x="3090" y="12755"/>
                    <a:pt x="3075" y="12755"/>
                  </a:cubicBezTo>
                  <a:cubicBezTo>
                    <a:pt x="2499" y="12755"/>
                    <a:pt x="2012" y="12310"/>
                    <a:pt x="1977" y="11730"/>
                  </a:cubicBezTo>
                  <a:lnTo>
                    <a:pt x="1548" y="4467"/>
                  </a:lnTo>
                  <a:cubicBezTo>
                    <a:pt x="1513" y="3872"/>
                    <a:pt x="1965" y="3360"/>
                    <a:pt x="2572" y="3324"/>
                  </a:cubicBezTo>
                  <a:lnTo>
                    <a:pt x="33160" y="1526"/>
                  </a:lnTo>
                  <a:cubicBezTo>
                    <a:pt x="33182" y="1525"/>
                    <a:pt x="33204" y="1524"/>
                    <a:pt x="33225" y="1524"/>
                  </a:cubicBezTo>
                  <a:close/>
                  <a:moveTo>
                    <a:pt x="34569" y="0"/>
                  </a:moveTo>
                  <a:cubicBezTo>
                    <a:pt x="34548" y="0"/>
                    <a:pt x="34526" y="1"/>
                    <a:pt x="34505" y="2"/>
                  </a:cubicBezTo>
                  <a:lnTo>
                    <a:pt x="1048" y="1979"/>
                  </a:lnTo>
                  <a:cubicBezTo>
                    <a:pt x="453" y="2014"/>
                    <a:pt x="1" y="2526"/>
                    <a:pt x="36" y="3122"/>
                  </a:cubicBezTo>
                  <a:lnTo>
                    <a:pt x="632" y="13254"/>
                  </a:lnTo>
                  <a:cubicBezTo>
                    <a:pt x="666" y="13827"/>
                    <a:pt x="1142" y="14268"/>
                    <a:pt x="1709" y="14268"/>
                  </a:cubicBezTo>
                  <a:cubicBezTo>
                    <a:pt x="1731" y="14268"/>
                    <a:pt x="1753" y="14267"/>
                    <a:pt x="1775" y="14266"/>
                  </a:cubicBezTo>
                  <a:lnTo>
                    <a:pt x="35231" y="12290"/>
                  </a:lnTo>
                  <a:cubicBezTo>
                    <a:pt x="35827" y="12254"/>
                    <a:pt x="36279" y="11742"/>
                    <a:pt x="36243" y="11147"/>
                  </a:cubicBezTo>
                  <a:lnTo>
                    <a:pt x="35648" y="1026"/>
                  </a:lnTo>
                  <a:cubicBezTo>
                    <a:pt x="35613" y="452"/>
                    <a:pt x="35137" y="0"/>
                    <a:pt x="34569" y="0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8"/>
            <p:cNvSpPr/>
            <p:nvPr/>
          </p:nvSpPr>
          <p:spPr>
            <a:xfrm>
              <a:off x="7020922" y="1453747"/>
              <a:ext cx="149775" cy="147807"/>
            </a:xfrm>
            <a:custGeom>
              <a:avLst/>
              <a:gdLst/>
              <a:ahLst/>
              <a:cxnLst/>
              <a:rect l="l" t="t" r="r" b="b"/>
              <a:pathLst>
                <a:path w="4489" h="4430" extrusionOk="0">
                  <a:moveTo>
                    <a:pt x="3394" y="893"/>
                  </a:moveTo>
                  <a:lnTo>
                    <a:pt x="3441" y="1691"/>
                  </a:lnTo>
                  <a:lnTo>
                    <a:pt x="941" y="1846"/>
                  </a:lnTo>
                  <a:lnTo>
                    <a:pt x="893" y="1036"/>
                  </a:lnTo>
                  <a:lnTo>
                    <a:pt x="3394" y="893"/>
                  </a:lnTo>
                  <a:close/>
                  <a:moveTo>
                    <a:pt x="3382" y="0"/>
                  </a:moveTo>
                  <a:lnTo>
                    <a:pt x="798" y="155"/>
                  </a:lnTo>
                  <a:lnTo>
                    <a:pt x="846" y="1012"/>
                  </a:lnTo>
                  <a:lnTo>
                    <a:pt x="0" y="1048"/>
                  </a:lnTo>
                  <a:lnTo>
                    <a:pt x="155" y="3631"/>
                  </a:lnTo>
                  <a:lnTo>
                    <a:pt x="1000" y="3584"/>
                  </a:lnTo>
                  <a:lnTo>
                    <a:pt x="1060" y="4429"/>
                  </a:lnTo>
                  <a:lnTo>
                    <a:pt x="4489" y="4215"/>
                  </a:lnTo>
                  <a:lnTo>
                    <a:pt x="4429" y="3322"/>
                  </a:lnTo>
                  <a:lnTo>
                    <a:pt x="1048" y="3536"/>
                  </a:lnTo>
                  <a:lnTo>
                    <a:pt x="1000" y="2739"/>
                  </a:lnTo>
                  <a:lnTo>
                    <a:pt x="4382" y="2524"/>
                  </a:lnTo>
                  <a:lnTo>
                    <a:pt x="4275" y="798"/>
                  </a:lnTo>
                  <a:lnTo>
                    <a:pt x="3429" y="845"/>
                  </a:lnTo>
                  <a:lnTo>
                    <a:pt x="338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8"/>
            <p:cNvSpPr/>
            <p:nvPr/>
          </p:nvSpPr>
          <p:spPr>
            <a:xfrm>
              <a:off x="7190545" y="1469629"/>
              <a:ext cx="147807" cy="95357"/>
            </a:xfrm>
            <a:custGeom>
              <a:avLst/>
              <a:gdLst/>
              <a:ahLst/>
              <a:cxnLst/>
              <a:rect l="l" t="t" r="r" b="b"/>
              <a:pathLst>
                <a:path w="4430" h="2858" extrusionOk="0">
                  <a:moveTo>
                    <a:pt x="4275" y="0"/>
                  </a:moveTo>
                  <a:lnTo>
                    <a:pt x="0" y="262"/>
                  </a:lnTo>
                  <a:lnTo>
                    <a:pt x="48" y="1155"/>
                  </a:lnTo>
                  <a:lnTo>
                    <a:pt x="4322" y="893"/>
                  </a:lnTo>
                  <a:lnTo>
                    <a:pt x="4275" y="0"/>
                  </a:lnTo>
                  <a:close/>
                  <a:moveTo>
                    <a:pt x="4382" y="1691"/>
                  </a:moveTo>
                  <a:lnTo>
                    <a:pt x="96" y="1965"/>
                  </a:lnTo>
                  <a:lnTo>
                    <a:pt x="155" y="2858"/>
                  </a:lnTo>
                  <a:lnTo>
                    <a:pt x="4429" y="2584"/>
                  </a:lnTo>
                  <a:lnTo>
                    <a:pt x="4382" y="169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8"/>
            <p:cNvSpPr/>
            <p:nvPr/>
          </p:nvSpPr>
          <p:spPr>
            <a:xfrm>
              <a:off x="7357765" y="1430693"/>
              <a:ext cx="152178" cy="151777"/>
            </a:xfrm>
            <a:custGeom>
              <a:avLst/>
              <a:gdLst/>
              <a:ahLst/>
              <a:cxnLst/>
              <a:rect l="l" t="t" r="r" b="b"/>
              <a:pathLst>
                <a:path w="4561" h="4549" extrusionOk="0">
                  <a:moveTo>
                    <a:pt x="4299" y="1"/>
                  </a:moveTo>
                  <a:lnTo>
                    <a:pt x="3406" y="60"/>
                  </a:lnTo>
                  <a:lnTo>
                    <a:pt x="3454" y="905"/>
                  </a:lnTo>
                  <a:lnTo>
                    <a:pt x="2644" y="953"/>
                  </a:lnTo>
                  <a:lnTo>
                    <a:pt x="2596" y="108"/>
                  </a:lnTo>
                  <a:lnTo>
                    <a:pt x="1703" y="167"/>
                  </a:lnTo>
                  <a:lnTo>
                    <a:pt x="1751" y="1013"/>
                  </a:lnTo>
                  <a:lnTo>
                    <a:pt x="941" y="1060"/>
                  </a:lnTo>
                  <a:lnTo>
                    <a:pt x="894" y="215"/>
                  </a:lnTo>
                  <a:lnTo>
                    <a:pt x="1" y="274"/>
                  </a:lnTo>
                  <a:lnTo>
                    <a:pt x="263" y="4549"/>
                  </a:lnTo>
                  <a:lnTo>
                    <a:pt x="1156" y="4489"/>
                  </a:lnTo>
                  <a:lnTo>
                    <a:pt x="1013" y="1953"/>
                  </a:lnTo>
                  <a:lnTo>
                    <a:pt x="1811" y="1906"/>
                  </a:lnTo>
                  <a:lnTo>
                    <a:pt x="1965" y="4442"/>
                  </a:lnTo>
                  <a:lnTo>
                    <a:pt x="2858" y="4382"/>
                  </a:lnTo>
                  <a:lnTo>
                    <a:pt x="2704" y="1846"/>
                  </a:lnTo>
                  <a:lnTo>
                    <a:pt x="3513" y="1798"/>
                  </a:lnTo>
                  <a:lnTo>
                    <a:pt x="3668" y="4334"/>
                  </a:lnTo>
                  <a:lnTo>
                    <a:pt x="4561" y="4287"/>
                  </a:lnTo>
                  <a:lnTo>
                    <a:pt x="429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8"/>
            <p:cNvSpPr/>
            <p:nvPr/>
          </p:nvSpPr>
          <p:spPr>
            <a:xfrm>
              <a:off x="7529390" y="1422352"/>
              <a:ext cx="148207" cy="148207"/>
            </a:xfrm>
            <a:custGeom>
              <a:avLst/>
              <a:gdLst/>
              <a:ahLst/>
              <a:cxnLst/>
              <a:rect l="l" t="t" r="r" b="b"/>
              <a:pathLst>
                <a:path w="4442" h="4442" extrusionOk="0">
                  <a:moveTo>
                    <a:pt x="3382" y="0"/>
                  </a:moveTo>
                  <a:lnTo>
                    <a:pt x="798" y="155"/>
                  </a:lnTo>
                  <a:lnTo>
                    <a:pt x="846" y="1001"/>
                  </a:lnTo>
                  <a:lnTo>
                    <a:pt x="0" y="1060"/>
                  </a:lnTo>
                  <a:lnTo>
                    <a:pt x="167" y="3644"/>
                  </a:lnTo>
                  <a:lnTo>
                    <a:pt x="1012" y="3596"/>
                  </a:lnTo>
                  <a:lnTo>
                    <a:pt x="1060" y="4442"/>
                  </a:lnTo>
                  <a:lnTo>
                    <a:pt x="3644" y="4275"/>
                  </a:lnTo>
                  <a:lnTo>
                    <a:pt x="3596" y="3429"/>
                  </a:lnTo>
                  <a:lnTo>
                    <a:pt x="4441" y="3382"/>
                  </a:lnTo>
                  <a:lnTo>
                    <a:pt x="4382" y="2489"/>
                  </a:lnTo>
                  <a:lnTo>
                    <a:pt x="3489" y="2548"/>
                  </a:lnTo>
                  <a:lnTo>
                    <a:pt x="3548" y="3394"/>
                  </a:lnTo>
                  <a:lnTo>
                    <a:pt x="1048" y="3537"/>
                  </a:lnTo>
                  <a:lnTo>
                    <a:pt x="893" y="1036"/>
                  </a:lnTo>
                  <a:lnTo>
                    <a:pt x="3382" y="893"/>
                  </a:lnTo>
                  <a:lnTo>
                    <a:pt x="3441" y="1739"/>
                  </a:lnTo>
                  <a:lnTo>
                    <a:pt x="4334" y="1679"/>
                  </a:lnTo>
                  <a:lnTo>
                    <a:pt x="4275" y="786"/>
                  </a:lnTo>
                  <a:lnTo>
                    <a:pt x="3429" y="846"/>
                  </a:lnTo>
                  <a:lnTo>
                    <a:pt x="338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8"/>
            <p:cNvSpPr/>
            <p:nvPr/>
          </p:nvSpPr>
          <p:spPr>
            <a:xfrm>
              <a:off x="7697812" y="1378244"/>
              <a:ext cx="87416" cy="87049"/>
            </a:xfrm>
            <a:custGeom>
              <a:avLst/>
              <a:gdLst/>
              <a:ahLst/>
              <a:cxnLst/>
              <a:rect l="l" t="t" r="r" b="b"/>
              <a:pathLst>
                <a:path w="2620" h="2609" extrusionOk="0">
                  <a:moveTo>
                    <a:pt x="1965" y="1"/>
                  </a:moveTo>
                  <a:lnTo>
                    <a:pt x="453" y="96"/>
                  </a:lnTo>
                  <a:lnTo>
                    <a:pt x="489" y="584"/>
                  </a:lnTo>
                  <a:lnTo>
                    <a:pt x="1" y="620"/>
                  </a:lnTo>
                  <a:lnTo>
                    <a:pt x="24" y="1132"/>
                  </a:lnTo>
                  <a:lnTo>
                    <a:pt x="548" y="1096"/>
                  </a:lnTo>
                  <a:lnTo>
                    <a:pt x="513" y="608"/>
                  </a:lnTo>
                  <a:lnTo>
                    <a:pt x="1977" y="513"/>
                  </a:lnTo>
                  <a:lnTo>
                    <a:pt x="2001" y="989"/>
                  </a:lnTo>
                  <a:lnTo>
                    <a:pt x="1013" y="1049"/>
                  </a:lnTo>
                  <a:lnTo>
                    <a:pt x="1048" y="1537"/>
                  </a:lnTo>
                  <a:lnTo>
                    <a:pt x="548" y="1573"/>
                  </a:lnTo>
                  <a:lnTo>
                    <a:pt x="584" y="2061"/>
                  </a:lnTo>
                  <a:lnTo>
                    <a:pt x="84" y="2096"/>
                  </a:lnTo>
                  <a:lnTo>
                    <a:pt x="132" y="2608"/>
                  </a:lnTo>
                  <a:lnTo>
                    <a:pt x="2620" y="2465"/>
                  </a:lnTo>
                  <a:lnTo>
                    <a:pt x="2584" y="1942"/>
                  </a:lnTo>
                  <a:lnTo>
                    <a:pt x="1096" y="2037"/>
                  </a:lnTo>
                  <a:lnTo>
                    <a:pt x="1072" y="1561"/>
                  </a:lnTo>
                  <a:lnTo>
                    <a:pt x="2060" y="1501"/>
                  </a:lnTo>
                  <a:lnTo>
                    <a:pt x="2025" y="1013"/>
                  </a:lnTo>
                  <a:lnTo>
                    <a:pt x="2525" y="977"/>
                  </a:lnTo>
                  <a:lnTo>
                    <a:pt x="2489" y="465"/>
                  </a:lnTo>
                  <a:lnTo>
                    <a:pt x="1989" y="489"/>
                  </a:lnTo>
                  <a:lnTo>
                    <a:pt x="196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8"/>
            <p:cNvSpPr/>
            <p:nvPr/>
          </p:nvSpPr>
          <p:spPr>
            <a:xfrm>
              <a:off x="6778599" y="1186801"/>
              <a:ext cx="1218023" cy="609812"/>
            </a:xfrm>
            <a:custGeom>
              <a:avLst/>
              <a:gdLst/>
              <a:ahLst/>
              <a:cxnLst/>
              <a:rect l="l" t="t" r="r" b="b"/>
              <a:pathLst>
                <a:path w="36506" h="18277" fill="none" extrusionOk="0">
                  <a:moveTo>
                    <a:pt x="35279" y="16288"/>
                  </a:moveTo>
                  <a:lnTo>
                    <a:pt x="2156" y="18240"/>
                  </a:lnTo>
                  <a:cubicBezTo>
                    <a:pt x="1453" y="18276"/>
                    <a:pt x="858" y="17740"/>
                    <a:pt x="822" y="17050"/>
                  </a:cubicBezTo>
                  <a:lnTo>
                    <a:pt x="72" y="4298"/>
                  </a:lnTo>
                  <a:cubicBezTo>
                    <a:pt x="1" y="3048"/>
                    <a:pt x="953" y="1977"/>
                    <a:pt x="2203" y="1905"/>
                  </a:cubicBezTo>
                  <a:lnTo>
                    <a:pt x="33326" y="83"/>
                  </a:lnTo>
                  <a:cubicBezTo>
                    <a:pt x="34576" y="0"/>
                    <a:pt x="35660" y="953"/>
                    <a:pt x="35731" y="2215"/>
                  </a:cubicBezTo>
                  <a:lnTo>
                    <a:pt x="36469" y="14954"/>
                  </a:lnTo>
                  <a:cubicBezTo>
                    <a:pt x="36505" y="15645"/>
                    <a:pt x="35981" y="16252"/>
                    <a:pt x="35279" y="16288"/>
                  </a:cubicBezTo>
                  <a:close/>
                </a:path>
              </a:pathLst>
            </a:custGeom>
            <a:noFill/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8"/>
            <p:cNvSpPr/>
            <p:nvPr/>
          </p:nvSpPr>
          <p:spPr>
            <a:xfrm>
              <a:off x="6949423" y="1821152"/>
              <a:ext cx="197454" cy="53751"/>
            </a:xfrm>
            <a:custGeom>
              <a:avLst/>
              <a:gdLst/>
              <a:ahLst/>
              <a:cxnLst/>
              <a:rect l="l" t="t" r="r" b="b"/>
              <a:pathLst>
                <a:path w="5918" h="1611" extrusionOk="0">
                  <a:moveTo>
                    <a:pt x="5215" y="1"/>
                  </a:moveTo>
                  <a:cubicBezTo>
                    <a:pt x="5207" y="1"/>
                    <a:pt x="5199" y="1"/>
                    <a:pt x="5191" y="1"/>
                  </a:cubicBezTo>
                  <a:lnTo>
                    <a:pt x="643" y="287"/>
                  </a:lnTo>
                  <a:cubicBezTo>
                    <a:pt x="286" y="311"/>
                    <a:pt x="0" y="632"/>
                    <a:pt x="24" y="990"/>
                  </a:cubicBezTo>
                  <a:cubicBezTo>
                    <a:pt x="47" y="1344"/>
                    <a:pt x="333" y="1610"/>
                    <a:pt x="682" y="1610"/>
                  </a:cubicBezTo>
                  <a:cubicBezTo>
                    <a:pt x="697" y="1610"/>
                    <a:pt x="712" y="1610"/>
                    <a:pt x="727" y="1609"/>
                  </a:cubicBezTo>
                  <a:lnTo>
                    <a:pt x="5275" y="1323"/>
                  </a:lnTo>
                  <a:cubicBezTo>
                    <a:pt x="5644" y="1299"/>
                    <a:pt x="5918" y="990"/>
                    <a:pt x="5894" y="620"/>
                  </a:cubicBezTo>
                  <a:cubicBezTo>
                    <a:pt x="5871" y="271"/>
                    <a:pt x="5573" y="1"/>
                    <a:pt x="5215" y="1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8"/>
            <p:cNvSpPr/>
            <p:nvPr/>
          </p:nvSpPr>
          <p:spPr>
            <a:xfrm>
              <a:off x="7669219" y="1776645"/>
              <a:ext cx="197454" cy="53751"/>
            </a:xfrm>
            <a:custGeom>
              <a:avLst/>
              <a:gdLst/>
              <a:ahLst/>
              <a:cxnLst/>
              <a:rect l="l" t="t" r="r" b="b"/>
              <a:pathLst>
                <a:path w="5918" h="1611" extrusionOk="0">
                  <a:moveTo>
                    <a:pt x="5233" y="0"/>
                  </a:moveTo>
                  <a:cubicBezTo>
                    <a:pt x="5219" y="0"/>
                    <a:pt x="5205" y="1"/>
                    <a:pt x="5191" y="2"/>
                  </a:cubicBezTo>
                  <a:lnTo>
                    <a:pt x="643" y="288"/>
                  </a:lnTo>
                  <a:cubicBezTo>
                    <a:pt x="274" y="311"/>
                    <a:pt x="0" y="621"/>
                    <a:pt x="24" y="990"/>
                  </a:cubicBezTo>
                  <a:cubicBezTo>
                    <a:pt x="47" y="1333"/>
                    <a:pt x="334" y="1611"/>
                    <a:pt x="684" y="1611"/>
                  </a:cubicBezTo>
                  <a:cubicBezTo>
                    <a:pt x="698" y="1611"/>
                    <a:pt x="712" y="1610"/>
                    <a:pt x="727" y="1609"/>
                  </a:cubicBezTo>
                  <a:lnTo>
                    <a:pt x="5275" y="1323"/>
                  </a:lnTo>
                  <a:cubicBezTo>
                    <a:pt x="5632" y="1300"/>
                    <a:pt x="5918" y="990"/>
                    <a:pt x="5894" y="621"/>
                  </a:cubicBezTo>
                  <a:cubicBezTo>
                    <a:pt x="5871" y="278"/>
                    <a:pt x="5573" y="0"/>
                    <a:pt x="5233" y="0"/>
                  </a:cubicBezTo>
                  <a:close/>
                </a:path>
              </a:pathLst>
            </a:custGeom>
            <a:solidFill>
              <a:schemeClr val="lt2"/>
            </a:solidFill>
            <a:ln w="62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2" name="Google Shape;242;p28"/>
          <p:cNvGrpSpPr/>
          <p:nvPr/>
        </p:nvGrpSpPr>
        <p:grpSpPr>
          <a:xfrm rot="-4176626">
            <a:off x="4385776" y="-1256278"/>
            <a:ext cx="372440" cy="2968752"/>
            <a:chOff x="4022350" y="2610525"/>
            <a:chExt cx="281900" cy="2247050"/>
          </a:xfrm>
        </p:grpSpPr>
        <p:sp>
          <p:nvSpPr>
            <p:cNvPr id="243" name="Google Shape;243;p28"/>
            <p:cNvSpPr/>
            <p:nvPr/>
          </p:nvSpPr>
          <p:spPr>
            <a:xfrm>
              <a:off x="4022350" y="2610525"/>
              <a:ext cx="260775" cy="2247050"/>
            </a:xfrm>
            <a:custGeom>
              <a:avLst/>
              <a:gdLst/>
              <a:ahLst/>
              <a:cxnLst/>
              <a:rect l="l" t="t" r="r" b="b"/>
              <a:pathLst>
                <a:path w="10431" h="89882" extrusionOk="0">
                  <a:moveTo>
                    <a:pt x="2409" y="2673"/>
                  </a:moveTo>
                  <a:cubicBezTo>
                    <a:pt x="2562" y="2673"/>
                    <a:pt x="2719" y="2731"/>
                    <a:pt x="2846" y="2858"/>
                  </a:cubicBezTo>
                  <a:cubicBezTo>
                    <a:pt x="3239" y="3251"/>
                    <a:pt x="2965" y="3930"/>
                    <a:pt x="2406" y="3930"/>
                  </a:cubicBezTo>
                  <a:cubicBezTo>
                    <a:pt x="2060" y="3930"/>
                    <a:pt x="1787" y="3644"/>
                    <a:pt x="1787" y="3299"/>
                  </a:cubicBezTo>
                  <a:cubicBezTo>
                    <a:pt x="1787" y="2921"/>
                    <a:pt x="2091" y="2673"/>
                    <a:pt x="2409" y="2673"/>
                  </a:cubicBezTo>
                  <a:close/>
                  <a:moveTo>
                    <a:pt x="906" y="1"/>
                  </a:moveTo>
                  <a:cubicBezTo>
                    <a:pt x="489" y="1"/>
                    <a:pt x="155" y="334"/>
                    <a:pt x="155" y="751"/>
                  </a:cubicBezTo>
                  <a:lnTo>
                    <a:pt x="1" y="89071"/>
                  </a:lnTo>
                  <a:cubicBezTo>
                    <a:pt x="1" y="89488"/>
                    <a:pt x="334" y="89821"/>
                    <a:pt x="751" y="89833"/>
                  </a:cubicBezTo>
                  <a:lnTo>
                    <a:pt x="9526" y="89881"/>
                  </a:lnTo>
                  <a:cubicBezTo>
                    <a:pt x="9533" y="89881"/>
                    <a:pt x="9540" y="89881"/>
                    <a:pt x="9547" y="89881"/>
                  </a:cubicBezTo>
                  <a:cubicBezTo>
                    <a:pt x="9954" y="89881"/>
                    <a:pt x="10288" y="89552"/>
                    <a:pt x="10288" y="89143"/>
                  </a:cubicBezTo>
                  <a:lnTo>
                    <a:pt x="10431" y="822"/>
                  </a:lnTo>
                  <a:cubicBezTo>
                    <a:pt x="10431" y="679"/>
                    <a:pt x="10395" y="537"/>
                    <a:pt x="10312" y="406"/>
                  </a:cubicBezTo>
                  <a:cubicBezTo>
                    <a:pt x="10204" y="239"/>
                    <a:pt x="10026" y="120"/>
                    <a:pt x="9835" y="72"/>
                  </a:cubicBezTo>
                  <a:cubicBezTo>
                    <a:pt x="9788" y="60"/>
                    <a:pt x="9740" y="60"/>
                    <a:pt x="9680" y="60"/>
                  </a:cubicBezTo>
                  <a:lnTo>
                    <a:pt x="9657" y="60"/>
                  </a:lnTo>
                  <a:lnTo>
                    <a:pt x="5930" y="25"/>
                  </a:lnTo>
                  <a:lnTo>
                    <a:pt x="5930" y="37"/>
                  </a:lnTo>
                  <a:lnTo>
                    <a:pt x="9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8"/>
            <p:cNvSpPr/>
            <p:nvPr/>
          </p:nvSpPr>
          <p:spPr>
            <a:xfrm>
              <a:off x="4054200" y="2615900"/>
              <a:ext cx="250050" cy="2236300"/>
            </a:xfrm>
            <a:custGeom>
              <a:avLst/>
              <a:gdLst/>
              <a:ahLst/>
              <a:cxnLst/>
              <a:rect l="l" t="t" r="r" b="b"/>
              <a:pathLst>
                <a:path w="10002" h="89452" extrusionOk="0">
                  <a:moveTo>
                    <a:pt x="2183" y="2243"/>
                  </a:moveTo>
                  <a:cubicBezTo>
                    <a:pt x="2617" y="2243"/>
                    <a:pt x="3037" y="2576"/>
                    <a:pt x="3037" y="3084"/>
                  </a:cubicBezTo>
                  <a:cubicBezTo>
                    <a:pt x="3037" y="3548"/>
                    <a:pt x="2656" y="3929"/>
                    <a:pt x="2191" y="3929"/>
                  </a:cubicBezTo>
                  <a:cubicBezTo>
                    <a:pt x="1441" y="3929"/>
                    <a:pt x="1060" y="3024"/>
                    <a:pt x="1596" y="2489"/>
                  </a:cubicBezTo>
                  <a:cubicBezTo>
                    <a:pt x="1765" y="2319"/>
                    <a:pt x="1976" y="2243"/>
                    <a:pt x="2183" y="2243"/>
                  </a:cubicBezTo>
                  <a:close/>
                  <a:moveTo>
                    <a:pt x="691" y="0"/>
                  </a:moveTo>
                  <a:cubicBezTo>
                    <a:pt x="394" y="0"/>
                    <a:pt x="144" y="238"/>
                    <a:pt x="144" y="536"/>
                  </a:cubicBezTo>
                  <a:lnTo>
                    <a:pt x="1" y="88856"/>
                  </a:lnTo>
                  <a:cubicBezTo>
                    <a:pt x="1" y="89154"/>
                    <a:pt x="239" y="89392"/>
                    <a:pt x="536" y="89404"/>
                  </a:cubicBezTo>
                  <a:lnTo>
                    <a:pt x="9311" y="89452"/>
                  </a:lnTo>
                  <a:cubicBezTo>
                    <a:pt x="9609" y="89452"/>
                    <a:pt x="9847" y="89213"/>
                    <a:pt x="9859" y="88916"/>
                  </a:cubicBezTo>
                  <a:lnTo>
                    <a:pt x="10002" y="595"/>
                  </a:lnTo>
                  <a:cubicBezTo>
                    <a:pt x="10002" y="298"/>
                    <a:pt x="9764" y="60"/>
                    <a:pt x="9466" y="60"/>
                  </a:cubicBezTo>
                  <a:lnTo>
                    <a:pt x="6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dist="95250" dir="30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8"/>
            <p:cNvSpPr/>
            <p:nvPr/>
          </p:nvSpPr>
          <p:spPr>
            <a:xfrm>
              <a:off x="4200950" y="2616475"/>
              <a:ext cx="103300" cy="2235725"/>
            </a:xfrm>
            <a:custGeom>
              <a:avLst/>
              <a:gdLst/>
              <a:ahLst/>
              <a:cxnLst/>
              <a:rect l="l" t="t" r="r" b="b"/>
              <a:pathLst>
                <a:path w="4132" h="89429" extrusionOk="0">
                  <a:moveTo>
                    <a:pt x="60" y="1"/>
                  </a:moveTo>
                  <a:lnTo>
                    <a:pt x="0" y="89405"/>
                  </a:lnTo>
                  <a:lnTo>
                    <a:pt x="3441" y="89429"/>
                  </a:lnTo>
                  <a:cubicBezTo>
                    <a:pt x="3739" y="89429"/>
                    <a:pt x="3989" y="89190"/>
                    <a:pt x="3989" y="88893"/>
                  </a:cubicBezTo>
                  <a:lnTo>
                    <a:pt x="4132" y="572"/>
                  </a:lnTo>
                  <a:cubicBezTo>
                    <a:pt x="4132" y="287"/>
                    <a:pt x="3894" y="37"/>
                    <a:pt x="3608" y="37"/>
                  </a:cubicBezTo>
                  <a:lnTo>
                    <a:pt x="60" y="1"/>
                  </a:lnTo>
                  <a:close/>
                </a:path>
              </a:pathLst>
            </a:custGeom>
            <a:solidFill>
              <a:schemeClr val="accent3"/>
            </a:solidFill>
            <a:ln w="65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8"/>
            <p:cNvSpPr/>
            <p:nvPr/>
          </p:nvSpPr>
          <p:spPr>
            <a:xfrm>
              <a:off x="4244075" y="4802425"/>
              <a:ext cx="56025" cy="16175"/>
            </a:xfrm>
            <a:custGeom>
              <a:avLst/>
              <a:gdLst/>
              <a:ahLst/>
              <a:cxnLst/>
              <a:rect l="l" t="t" r="r" b="b"/>
              <a:pathLst>
                <a:path w="2241" h="647" extrusionOk="0">
                  <a:moveTo>
                    <a:pt x="410" y="1"/>
                  </a:moveTo>
                  <a:cubicBezTo>
                    <a:pt x="1" y="1"/>
                    <a:pt x="1" y="646"/>
                    <a:pt x="410" y="646"/>
                  </a:cubicBezTo>
                  <a:cubicBezTo>
                    <a:pt x="421" y="646"/>
                    <a:pt x="431" y="646"/>
                    <a:pt x="442" y="645"/>
                  </a:cubicBezTo>
                  <a:lnTo>
                    <a:pt x="2240" y="645"/>
                  </a:lnTo>
                  <a:lnTo>
                    <a:pt x="2240" y="14"/>
                  </a:lnTo>
                  <a:lnTo>
                    <a:pt x="442" y="2"/>
                  </a:lnTo>
                  <a:cubicBezTo>
                    <a:pt x="431" y="1"/>
                    <a:pt x="421" y="1"/>
                    <a:pt x="4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8"/>
            <p:cNvSpPr/>
            <p:nvPr/>
          </p:nvSpPr>
          <p:spPr>
            <a:xfrm>
              <a:off x="4244700" y="4733425"/>
              <a:ext cx="55400" cy="16075"/>
            </a:xfrm>
            <a:custGeom>
              <a:avLst/>
              <a:gdLst/>
              <a:ahLst/>
              <a:cxnLst/>
              <a:rect l="l" t="t" r="r" b="b"/>
              <a:pathLst>
                <a:path w="2216" h="643" extrusionOk="0">
                  <a:moveTo>
                    <a:pt x="429" y="0"/>
                  </a:moveTo>
                  <a:cubicBezTo>
                    <a:pt x="1" y="0"/>
                    <a:pt x="1" y="643"/>
                    <a:pt x="429" y="643"/>
                  </a:cubicBezTo>
                  <a:lnTo>
                    <a:pt x="2215" y="643"/>
                  </a:lnTo>
                  <a:lnTo>
                    <a:pt x="221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8"/>
            <p:cNvSpPr/>
            <p:nvPr/>
          </p:nvSpPr>
          <p:spPr>
            <a:xfrm>
              <a:off x="4244675" y="4664625"/>
              <a:ext cx="56025" cy="16150"/>
            </a:xfrm>
            <a:custGeom>
              <a:avLst/>
              <a:gdLst/>
              <a:ahLst/>
              <a:cxnLst/>
              <a:rect l="l" t="t" r="r" b="b"/>
              <a:pathLst>
                <a:path w="2241" h="646" extrusionOk="0">
                  <a:moveTo>
                    <a:pt x="421" y="0"/>
                  </a:moveTo>
                  <a:cubicBezTo>
                    <a:pt x="1" y="0"/>
                    <a:pt x="1" y="646"/>
                    <a:pt x="421" y="646"/>
                  </a:cubicBezTo>
                  <a:cubicBezTo>
                    <a:pt x="432" y="646"/>
                    <a:pt x="443" y="645"/>
                    <a:pt x="454" y="645"/>
                  </a:cubicBezTo>
                  <a:lnTo>
                    <a:pt x="2240" y="645"/>
                  </a:lnTo>
                  <a:lnTo>
                    <a:pt x="2240" y="2"/>
                  </a:lnTo>
                  <a:lnTo>
                    <a:pt x="454" y="2"/>
                  </a:lnTo>
                  <a:cubicBezTo>
                    <a:pt x="443" y="1"/>
                    <a:pt x="432" y="0"/>
                    <a:pt x="4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8"/>
            <p:cNvSpPr/>
            <p:nvPr/>
          </p:nvSpPr>
          <p:spPr>
            <a:xfrm>
              <a:off x="4244600" y="4595875"/>
              <a:ext cx="56375" cy="16125"/>
            </a:xfrm>
            <a:custGeom>
              <a:avLst/>
              <a:gdLst/>
              <a:ahLst/>
              <a:cxnLst/>
              <a:rect l="l" t="t" r="r" b="b"/>
              <a:pathLst>
                <a:path w="2255" h="645" extrusionOk="0">
                  <a:moveTo>
                    <a:pt x="423" y="0"/>
                  </a:moveTo>
                  <a:cubicBezTo>
                    <a:pt x="0" y="0"/>
                    <a:pt x="4" y="645"/>
                    <a:pt x="434" y="645"/>
                  </a:cubicBezTo>
                  <a:cubicBezTo>
                    <a:pt x="442" y="645"/>
                    <a:pt x="449" y="645"/>
                    <a:pt x="457" y="644"/>
                  </a:cubicBezTo>
                  <a:lnTo>
                    <a:pt x="457" y="632"/>
                  </a:lnTo>
                  <a:lnTo>
                    <a:pt x="2255" y="632"/>
                  </a:lnTo>
                  <a:lnTo>
                    <a:pt x="2255" y="1"/>
                  </a:lnTo>
                  <a:lnTo>
                    <a:pt x="457" y="1"/>
                  </a:lnTo>
                  <a:cubicBezTo>
                    <a:pt x="446" y="0"/>
                    <a:pt x="434" y="0"/>
                    <a:pt x="4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8"/>
            <p:cNvSpPr/>
            <p:nvPr/>
          </p:nvSpPr>
          <p:spPr>
            <a:xfrm>
              <a:off x="4245600" y="4526550"/>
              <a:ext cx="55375" cy="16100"/>
            </a:xfrm>
            <a:custGeom>
              <a:avLst/>
              <a:gdLst/>
              <a:ahLst/>
              <a:cxnLst/>
              <a:rect l="l" t="t" r="r" b="b"/>
              <a:pathLst>
                <a:path w="2215" h="644" extrusionOk="0">
                  <a:moveTo>
                    <a:pt x="429" y="0"/>
                  </a:moveTo>
                  <a:cubicBezTo>
                    <a:pt x="0" y="0"/>
                    <a:pt x="0" y="643"/>
                    <a:pt x="429" y="643"/>
                  </a:cubicBezTo>
                  <a:lnTo>
                    <a:pt x="2215" y="643"/>
                  </a:lnTo>
                  <a:lnTo>
                    <a:pt x="221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8"/>
            <p:cNvSpPr/>
            <p:nvPr/>
          </p:nvSpPr>
          <p:spPr>
            <a:xfrm>
              <a:off x="4246800" y="4457475"/>
              <a:ext cx="54775" cy="16400"/>
            </a:xfrm>
            <a:custGeom>
              <a:avLst/>
              <a:gdLst/>
              <a:ahLst/>
              <a:cxnLst/>
              <a:rect l="l" t="t" r="r" b="b"/>
              <a:pathLst>
                <a:path w="2191" h="656" extrusionOk="0">
                  <a:moveTo>
                    <a:pt x="405" y="1"/>
                  </a:moveTo>
                  <a:cubicBezTo>
                    <a:pt x="0" y="25"/>
                    <a:pt x="0" y="620"/>
                    <a:pt x="405" y="644"/>
                  </a:cubicBezTo>
                  <a:lnTo>
                    <a:pt x="393" y="656"/>
                  </a:lnTo>
                  <a:lnTo>
                    <a:pt x="2191" y="656"/>
                  </a:lnTo>
                  <a:lnTo>
                    <a:pt x="2191" y="13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8"/>
            <p:cNvSpPr/>
            <p:nvPr/>
          </p:nvSpPr>
          <p:spPr>
            <a:xfrm>
              <a:off x="4245900" y="4388725"/>
              <a:ext cx="55675" cy="16100"/>
            </a:xfrm>
            <a:custGeom>
              <a:avLst/>
              <a:gdLst/>
              <a:ahLst/>
              <a:cxnLst/>
              <a:rect l="l" t="t" r="r" b="b"/>
              <a:pathLst>
                <a:path w="2227" h="644" extrusionOk="0">
                  <a:moveTo>
                    <a:pt x="429" y="1"/>
                  </a:moveTo>
                  <a:cubicBezTo>
                    <a:pt x="0" y="1"/>
                    <a:pt x="0" y="644"/>
                    <a:pt x="429" y="644"/>
                  </a:cubicBezTo>
                  <a:lnTo>
                    <a:pt x="2227" y="644"/>
                  </a:lnTo>
                  <a:lnTo>
                    <a:pt x="22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8"/>
            <p:cNvSpPr/>
            <p:nvPr/>
          </p:nvSpPr>
          <p:spPr>
            <a:xfrm>
              <a:off x="4246200" y="4319975"/>
              <a:ext cx="55675" cy="16100"/>
            </a:xfrm>
            <a:custGeom>
              <a:avLst/>
              <a:gdLst/>
              <a:ahLst/>
              <a:cxnLst/>
              <a:rect l="l" t="t" r="r" b="b"/>
              <a:pathLst>
                <a:path w="2227" h="644" extrusionOk="0">
                  <a:moveTo>
                    <a:pt x="429" y="0"/>
                  </a:moveTo>
                  <a:cubicBezTo>
                    <a:pt x="0" y="0"/>
                    <a:pt x="0" y="643"/>
                    <a:pt x="429" y="643"/>
                  </a:cubicBezTo>
                  <a:lnTo>
                    <a:pt x="2227" y="643"/>
                  </a:lnTo>
                  <a:lnTo>
                    <a:pt x="222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8"/>
            <p:cNvSpPr/>
            <p:nvPr/>
          </p:nvSpPr>
          <p:spPr>
            <a:xfrm>
              <a:off x="4246075" y="4250600"/>
              <a:ext cx="55800" cy="16400"/>
            </a:xfrm>
            <a:custGeom>
              <a:avLst/>
              <a:gdLst/>
              <a:ahLst/>
              <a:cxnLst/>
              <a:rect l="l" t="t" r="r" b="b"/>
              <a:pathLst>
                <a:path w="2232" h="656" extrusionOk="0">
                  <a:moveTo>
                    <a:pt x="423" y="1"/>
                  </a:moveTo>
                  <a:cubicBezTo>
                    <a:pt x="4" y="1"/>
                    <a:pt x="1" y="645"/>
                    <a:pt x="413" y="645"/>
                  </a:cubicBezTo>
                  <a:cubicBezTo>
                    <a:pt x="424" y="645"/>
                    <a:pt x="435" y="645"/>
                    <a:pt x="446" y="644"/>
                  </a:cubicBezTo>
                  <a:lnTo>
                    <a:pt x="446" y="656"/>
                  </a:lnTo>
                  <a:lnTo>
                    <a:pt x="2232" y="656"/>
                  </a:lnTo>
                  <a:lnTo>
                    <a:pt x="2232" y="13"/>
                  </a:lnTo>
                  <a:lnTo>
                    <a:pt x="446" y="1"/>
                  </a:lnTo>
                  <a:cubicBezTo>
                    <a:pt x="438" y="1"/>
                    <a:pt x="431" y="1"/>
                    <a:pt x="4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8"/>
            <p:cNvSpPr/>
            <p:nvPr/>
          </p:nvSpPr>
          <p:spPr>
            <a:xfrm>
              <a:off x="4249475" y="4181550"/>
              <a:ext cx="53000" cy="16400"/>
            </a:xfrm>
            <a:custGeom>
              <a:avLst/>
              <a:gdLst/>
              <a:ahLst/>
              <a:cxnLst/>
              <a:rect l="l" t="t" r="r" b="b"/>
              <a:pathLst>
                <a:path w="2120" h="656" extrusionOk="0">
                  <a:moveTo>
                    <a:pt x="334" y="1"/>
                  </a:moveTo>
                  <a:cubicBezTo>
                    <a:pt x="143" y="1"/>
                    <a:pt x="0" y="156"/>
                    <a:pt x="0" y="334"/>
                  </a:cubicBezTo>
                  <a:cubicBezTo>
                    <a:pt x="0" y="513"/>
                    <a:pt x="143" y="656"/>
                    <a:pt x="322" y="656"/>
                  </a:cubicBezTo>
                  <a:lnTo>
                    <a:pt x="2119" y="656"/>
                  </a:lnTo>
                  <a:lnTo>
                    <a:pt x="2119" y="13"/>
                  </a:lnTo>
                  <a:lnTo>
                    <a:pt x="3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8"/>
            <p:cNvSpPr/>
            <p:nvPr/>
          </p:nvSpPr>
          <p:spPr>
            <a:xfrm>
              <a:off x="4249775" y="4112800"/>
              <a:ext cx="53000" cy="16400"/>
            </a:xfrm>
            <a:custGeom>
              <a:avLst/>
              <a:gdLst/>
              <a:ahLst/>
              <a:cxnLst/>
              <a:rect l="l" t="t" r="r" b="b"/>
              <a:pathLst>
                <a:path w="2120" h="656" extrusionOk="0">
                  <a:moveTo>
                    <a:pt x="322" y="1"/>
                  </a:moveTo>
                  <a:cubicBezTo>
                    <a:pt x="143" y="1"/>
                    <a:pt x="0" y="143"/>
                    <a:pt x="0" y="322"/>
                  </a:cubicBezTo>
                  <a:cubicBezTo>
                    <a:pt x="0" y="501"/>
                    <a:pt x="143" y="655"/>
                    <a:pt x="322" y="655"/>
                  </a:cubicBezTo>
                  <a:lnTo>
                    <a:pt x="2119" y="655"/>
                  </a:lnTo>
                  <a:lnTo>
                    <a:pt x="2119" y="12"/>
                  </a:lnTo>
                  <a:lnTo>
                    <a:pt x="32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8"/>
            <p:cNvSpPr/>
            <p:nvPr/>
          </p:nvSpPr>
          <p:spPr>
            <a:xfrm>
              <a:off x="4243100" y="4041925"/>
              <a:ext cx="55800" cy="16150"/>
            </a:xfrm>
            <a:custGeom>
              <a:avLst/>
              <a:gdLst/>
              <a:ahLst/>
              <a:cxnLst/>
              <a:rect l="l" t="t" r="r" b="b"/>
              <a:pathLst>
                <a:path w="2232" h="646" extrusionOk="0">
                  <a:moveTo>
                    <a:pt x="413" y="1"/>
                  </a:moveTo>
                  <a:cubicBezTo>
                    <a:pt x="1" y="1"/>
                    <a:pt x="4" y="645"/>
                    <a:pt x="423" y="645"/>
                  </a:cubicBezTo>
                  <a:cubicBezTo>
                    <a:pt x="431" y="645"/>
                    <a:pt x="438" y="645"/>
                    <a:pt x="446" y="645"/>
                  </a:cubicBezTo>
                  <a:lnTo>
                    <a:pt x="2232" y="645"/>
                  </a:lnTo>
                  <a:lnTo>
                    <a:pt x="2232" y="2"/>
                  </a:lnTo>
                  <a:lnTo>
                    <a:pt x="446" y="2"/>
                  </a:lnTo>
                  <a:cubicBezTo>
                    <a:pt x="434" y="1"/>
                    <a:pt x="423" y="1"/>
                    <a:pt x="4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8"/>
            <p:cNvSpPr/>
            <p:nvPr/>
          </p:nvSpPr>
          <p:spPr>
            <a:xfrm>
              <a:off x="4243475" y="3972875"/>
              <a:ext cx="55725" cy="16150"/>
            </a:xfrm>
            <a:custGeom>
              <a:avLst/>
              <a:gdLst/>
              <a:ahLst/>
              <a:cxnLst/>
              <a:rect l="l" t="t" r="r" b="b"/>
              <a:pathLst>
                <a:path w="2229" h="646" extrusionOk="0">
                  <a:moveTo>
                    <a:pt x="410" y="0"/>
                  </a:moveTo>
                  <a:cubicBezTo>
                    <a:pt x="1" y="0"/>
                    <a:pt x="1" y="646"/>
                    <a:pt x="410" y="646"/>
                  </a:cubicBezTo>
                  <a:cubicBezTo>
                    <a:pt x="421" y="646"/>
                    <a:pt x="432" y="645"/>
                    <a:pt x="443" y="645"/>
                  </a:cubicBezTo>
                  <a:lnTo>
                    <a:pt x="2229" y="645"/>
                  </a:lnTo>
                  <a:lnTo>
                    <a:pt x="2229" y="2"/>
                  </a:lnTo>
                  <a:lnTo>
                    <a:pt x="443" y="2"/>
                  </a:lnTo>
                  <a:cubicBezTo>
                    <a:pt x="432" y="1"/>
                    <a:pt x="421" y="0"/>
                    <a:pt x="4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8"/>
            <p:cNvSpPr/>
            <p:nvPr/>
          </p:nvSpPr>
          <p:spPr>
            <a:xfrm>
              <a:off x="4243700" y="3903825"/>
              <a:ext cx="56100" cy="16425"/>
            </a:xfrm>
            <a:custGeom>
              <a:avLst/>
              <a:gdLst/>
              <a:ahLst/>
              <a:cxnLst/>
              <a:rect l="l" t="t" r="r" b="b"/>
              <a:pathLst>
                <a:path w="2244" h="657" extrusionOk="0">
                  <a:moveTo>
                    <a:pt x="435" y="1"/>
                  </a:moveTo>
                  <a:cubicBezTo>
                    <a:pt x="1" y="1"/>
                    <a:pt x="1" y="657"/>
                    <a:pt x="435" y="657"/>
                  </a:cubicBezTo>
                  <a:cubicBezTo>
                    <a:pt x="442" y="657"/>
                    <a:pt x="450" y="657"/>
                    <a:pt x="457" y="656"/>
                  </a:cubicBezTo>
                  <a:lnTo>
                    <a:pt x="2243" y="656"/>
                  </a:lnTo>
                  <a:lnTo>
                    <a:pt x="2243" y="1"/>
                  </a:lnTo>
                  <a:lnTo>
                    <a:pt x="457" y="1"/>
                  </a:lnTo>
                  <a:cubicBezTo>
                    <a:pt x="450" y="1"/>
                    <a:pt x="442" y="1"/>
                    <a:pt x="4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8"/>
            <p:cNvSpPr/>
            <p:nvPr/>
          </p:nvSpPr>
          <p:spPr>
            <a:xfrm>
              <a:off x="4244075" y="3835050"/>
              <a:ext cx="56025" cy="16175"/>
            </a:xfrm>
            <a:custGeom>
              <a:avLst/>
              <a:gdLst/>
              <a:ahLst/>
              <a:cxnLst/>
              <a:rect l="l" t="t" r="r" b="b"/>
              <a:pathLst>
                <a:path w="2241" h="647" extrusionOk="0">
                  <a:moveTo>
                    <a:pt x="410" y="1"/>
                  </a:moveTo>
                  <a:cubicBezTo>
                    <a:pt x="1" y="1"/>
                    <a:pt x="1" y="646"/>
                    <a:pt x="410" y="646"/>
                  </a:cubicBezTo>
                  <a:cubicBezTo>
                    <a:pt x="421" y="646"/>
                    <a:pt x="431" y="646"/>
                    <a:pt x="442" y="645"/>
                  </a:cubicBezTo>
                  <a:lnTo>
                    <a:pt x="2240" y="645"/>
                  </a:lnTo>
                  <a:lnTo>
                    <a:pt x="2240" y="2"/>
                  </a:lnTo>
                  <a:lnTo>
                    <a:pt x="442" y="2"/>
                  </a:lnTo>
                  <a:cubicBezTo>
                    <a:pt x="431" y="1"/>
                    <a:pt x="421" y="1"/>
                    <a:pt x="4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8"/>
            <p:cNvSpPr/>
            <p:nvPr/>
          </p:nvSpPr>
          <p:spPr>
            <a:xfrm>
              <a:off x="4244700" y="3766325"/>
              <a:ext cx="55400" cy="16100"/>
            </a:xfrm>
            <a:custGeom>
              <a:avLst/>
              <a:gdLst/>
              <a:ahLst/>
              <a:cxnLst/>
              <a:rect l="l" t="t" r="r" b="b"/>
              <a:pathLst>
                <a:path w="2216" h="644" extrusionOk="0">
                  <a:moveTo>
                    <a:pt x="429" y="1"/>
                  </a:moveTo>
                  <a:cubicBezTo>
                    <a:pt x="1" y="1"/>
                    <a:pt x="1" y="644"/>
                    <a:pt x="429" y="644"/>
                  </a:cubicBezTo>
                  <a:lnTo>
                    <a:pt x="429" y="632"/>
                  </a:lnTo>
                  <a:lnTo>
                    <a:pt x="2215" y="644"/>
                  </a:lnTo>
                  <a:lnTo>
                    <a:pt x="221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8"/>
            <p:cNvSpPr/>
            <p:nvPr/>
          </p:nvSpPr>
          <p:spPr>
            <a:xfrm>
              <a:off x="4245000" y="3696975"/>
              <a:ext cx="55700" cy="16400"/>
            </a:xfrm>
            <a:custGeom>
              <a:avLst/>
              <a:gdLst/>
              <a:ahLst/>
              <a:cxnLst/>
              <a:rect l="l" t="t" r="r" b="b"/>
              <a:pathLst>
                <a:path w="2228" h="656" extrusionOk="0">
                  <a:moveTo>
                    <a:pt x="441" y="1"/>
                  </a:moveTo>
                  <a:cubicBezTo>
                    <a:pt x="1" y="1"/>
                    <a:pt x="1" y="643"/>
                    <a:pt x="441" y="643"/>
                  </a:cubicBezTo>
                  <a:lnTo>
                    <a:pt x="429" y="655"/>
                  </a:lnTo>
                  <a:lnTo>
                    <a:pt x="2227" y="655"/>
                  </a:lnTo>
                  <a:lnTo>
                    <a:pt x="2227" y="12"/>
                  </a:lnTo>
                  <a:lnTo>
                    <a:pt x="44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8"/>
            <p:cNvSpPr/>
            <p:nvPr/>
          </p:nvSpPr>
          <p:spPr>
            <a:xfrm>
              <a:off x="4244675" y="3628175"/>
              <a:ext cx="56300" cy="16450"/>
            </a:xfrm>
            <a:custGeom>
              <a:avLst/>
              <a:gdLst/>
              <a:ahLst/>
              <a:cxnLst/>
              <a:rect l="l" t="t" r="r" b="b"/>
              <a:pathLst>
                <a:path w="2252" h="658" extrusionOk="0">
                  <a:moveTo>
                    <a:pt x="421" y="1"/>
                  </a:moveTo>
                  <a:cubicBezTo>
                    <a:pt x="1" y="1"/>
                    <a:pt x="1" y="646"/>
                    <a:pt x="421" y="646"/>
                  </a:cubicBezTo>
                  <a:cubicBezTo>
                    <a:pt x="432" y="646"/>
                    <a:pt x="443" y="646"/>
                    <a:pt x="454" y="645"/>
                  </a:cubicBezTo>
                  <a:lnTo>
                    <a:pt x="2252" y="657"/>
                  </a:lnTo>
                  <a:lnTo>
                    <a:pt x="2252" y="14"/>
                  </a:lnTo>
                  <a:lnTo>
                    <a:pt x="454" y="2"/>
                  </a:lnTo>
                  <a:cubicBezTo>
                    <a:pt x="443" y="1"/>
                    <a:pt x="432" y="1"/>
                    <a:pt x="4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8"/>
            <p:cNvSpPr/>
            <p:nvPr/>
          </p:nvSpPr>
          <p:spPr>
            <a:xfrm>
              <a:off x="4246500" y="3559450"/>
              <a:ext cx="54475" cy="16100"/>
            </a:xfrm>
            <a:custGeom>
              <a:avLst/>
              <a:gdLst/>
              <a:ahLst/>
              <a:cxnLst/>
              <a:rect l="l" t="t" r="r" b="b"/>
              <a:pathLst>
                <a:path w="2179" h="644" extrusionOk="0">
                  <a:moveTo>
                    <a:pt x="393" y="1"/>
                  </a:moveTo>
                  <a:cubicBezTo>
                    <a:pt x="0" y="25"/>
                    <a:pt x="0" y="620"/>
                    <a:pt x="393" y="644"/>
                  </a:cubicBezTo>
                  <a:lnTo>
                    <a:pt x="393" y="632"/>
                  </a:lnTo>
                  <a:lnTo>
                    <a:pt x="2179" y="644"/>
                  </a:lnTo>
                  <a:lnTo>
                    <a:pt x="217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8"/>
            <p:cNvSpPr/>
            <p:nvPr/>
          </p:nvSpPr>
          <p:spPr>
            <a:xfrm>
              <a:off x="4246800" y="3490100"/>
              <a:ext cx="54775" cy="16400"/>
            </a:xfrm>
            <a:custGeom>
              <a:avLst/>
              <a:gdLst/>
              <a:ahLst/>
              <a:cxnLst/>
              <a:rect l="l" t="t" r="r" b="b"/>
              <a:pathLst>
                <a:path w="2191" h="656" extrusionOk="0">
                  <a:moveTo>
                    <a:pt x="405" y="1"/>
                  </a:moveTo>
                  <a:cubicBezTo>
                    <a:pt x="0" y="25"/>
                    <a:pt x="0" y="620"/>
                    <a:pt x="405" y="644"/>
                  </a:cubicBezTo>
                  <a:lnTo>
                    <a:pt x="393" y="656"/>
                  </a:lnTo>
                  <a:lnTo>
                    <a:pt x="2191" y="656"/>
                  </a:lnTo>
                  <a:lnTo>
                    <a:pt x="2191" y="13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8"/>
            <p:cNvSpPr/>
            <p:nvPr/>
          </p:nvSpPr>
          <p:spPr>
            <a:xfrm>
              <a:off x="4246500" y="3421650"/>
              <a:ext cx="55075" cy="16100"/>
            </a:xfrm>
            <a:custGeom>
              <a:avLst/>
              <a:gdLst/>
              <a:ahLst/>
              <a:cxnLst/>
              <a:rect l="l" t="t" r="r" b="b"/>
              <a:pathLst>
                <a:path w="2203" h="644" extrusionOk="0">
                  <a:moveTo>
                    <a:pt x="405" y="0"/>
                  </a:moveTo>
                  <a:cubicBezTo>
                    <a:pt x="0" y="24"/>
                    <a:pt x="0" y="607"/>
                    <a:pt x="405" y="643"/>
                  </a:cubicBezTo>
                  <a:lnTo>
                    <a:pt x="405" y="631"/>
                  </a:lnTo>
                  <a:lnTo>
                    <a:pt x="2203" y="643"/>
                  </a:lnTo>
                  <a:lnTo>
                    <a:pt x="22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8"/>
            <p:cNvSpPr/>
            <p:nvPr/>
          </p:nvSpPr>
          <p:spPr>
            <a:xfrm>
              <a:off x="4054200" y="2615900"/>
              <a:ext cx="250050" cy="2236300"/>
            </a:xfrm>
            <a:custGeom>
              <a:avLst/>
              <a:gdLst/>
              <a:ahLst/>
              <a:cxnLst/>
              <a:rect l="l" t="t" r="r" b="b"/>
              <a:pathLst>
                <a:path w="10002" h="89452" fill="none" extrusionOk="0">
                  <a:moveTo>
                    <a:pt x="9466" y="60"/>
                  </a:moveTo>
                  <a:lnTo>
                    <a:pt x="691" y="0"/>
                  </a:lnTo>
                  <a:cubicBezTo>
                    <a:pt x="394" y="0"/>
                    <a:pt x="144" y="238"/>
                    <a:pt x="144" y="536"/>
                  </a:cubicBezTo>
                  <a:lnTo>
                    <a:pt x="1" y="88856"/>
                  </a:lnTo>
                  <a:cubicBezTo>
                    <a:pt x="1" y="89154"/>
                    <a:pt x="239" y="89392"/>
                    <a:pt x="536" y="89404"/>
                  </a:cubicBezTo>
                  <a:lnTo>
                    <a:pt x="9311" y="89452"/>
                  </a:lnTo>
                  <a:cubicBezTo>
                    <a:pt x="9609" y="89452"/>
                    <a:pt x="9847" y="89213"/>
                    <a:pt x="9859" y="88916"/>
                  </a:cubicBezTo>
                  <a:lnTo>
                    <a:pt x="10002" y="595"/>
                  </a:lnTo>
                  <a:cubicBezTo>
                    <a:pt x="10002" y="298"/>
                    <a:pt x="9764" y="60"/>
                    <a:pt x="9466" y="60"/>
                  </a:cubicBezTo>
                  <a:close/>
                  <a:moveTo>
                    <a:pt x="2191" y="3929"/>
                  </a:moveTo>
                  <a:cubicBezTo>
                    <a:pt x="1441" y="3929"/>
                    <a:pt x="1060" y="3024"/>
                    <a:pt x="1596" y="2489"/>
                  </a:cubicBezTo>
                  <a:cubicBezTo>
                    <a:pt x="2120" y="1965"/>
                    <a:pt x="3037" y="2334"/>
                    <a:pt x="3037" y="3084"/>
                  </a:cubicBezTo>
                  <a:cubicBezTo>
                    <a:pt x="3037" y="3548"/>
                    <a:pt x="2656" y="3929"/>
                    <a:pt x="2191" y="3929"/>
                  </a:cubicBezTo>
                  <a:close/>
                </a:path>
              </a:pathLst>
            </a:custGeom>
            <a:noFill/>
            <a:ln w="6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8" name="Google Shape;268;p28"/>
          <p:cNvGrpSpPr/>
          <p:nvPr/>
        </p:nvGrpSpPr>
        <p:grpSpPr>
          <a:xfrm rot="1273713">
            <a:off x="7538464" y="2452516"/>
            <a:ext cx="1961234" cy="988167"/>
            <a:chOff x="782606" y="3568534"/>
            <a:chExt cx="1748256" cy="880829"/>
          </a:xfrm>
        </p:grpSpPr>
        <p:sp>
          <p:nvSpPr>
            <p:cNvPr id="269" name="Google Shape;269;p28"/>
            <p:cNvSpPr/>
            <p:nvPr/>
          </p:nvSpPr>
          <p:spPr>
            <a:xfrm>
              <a:off x="842931" y="4281219"/>
              <a:ext cx="19355" cy="168144"/>
            </a:xfrm>
            <a:custGeom>
              <a:avLst/>
              <a:gdLst/>
              <a:ahLst/>
              <a:cxnLst/>
              <a:rect l="l" t="t" r="r" b="b"/>
              <a:pathLst>
                <a:path w="573" h="4978" extrusionOk="0">
                  <a:moveTo>
                    <a:pt x="1" y="1"/>
                  </a:moveTo>
                  <a:lnTo>
                    <a:pt x="1" y="4978"/>
                  </a:lnTo>
                  <a:lnTo>
                    <a:pt x="572" y="4978"/>
                  </a:lnTo>
                  <a:lnTo>
                    <a:pt x="57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8"/>
            <p:cNvSpPr/>
            <p:nvPr/>
          </p:nvSpPr>
          <p:spPr>
            <a:xfrm>
              <a:off x="921361" y="4348401"/>
              <a:ext cx="19321" cy="100961"/>
            </a:xfrm>
            <a:custGeom>
              <a:avLst/>
              <a:gdLst/>
              <a:ahLst/>
              <a:cxnLst/>
              <a:rect l="l" t="t" r="r" b="b"/>
              <a:pathLst>
                <a:path w="572" h="2989" extrusionOk="0">
                  <a:moveTo>
                    <a:pt x="0" y="0"/>
                  </a:moveTo>
                  <a:lnTo>
                    <a:pt x="0" y="2989"/>
                  </a:lnTo>
                  <a:lnTo>
                    <a:pt x="572" y="2989"/>
                  </a:lnTo>
                  <a:lnTo>
                    <a:pt x="5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8"/>
            <p:cNvSpPr/>
            <p:nvPr/>
          </p:nvSpPr>
          <p:spPr>
            <a:xfrm>
              <a:off x="999791" y="4281219"/>
              <a:ext cx="18915" cy="168144"/>
            </a:xfrm>
            <a:custGeom>
              <a:avLst/>
              <a:gdLst/>
              <a:ahLst/>
              <a:cxnLst/>
              <a:rect l="l" t="t" r="r" b="b"/>
              <a:pathLst>
                <a:path w="560" h="4978" extrusionOk="0">
                  <a:moveTo>
                    <a:pt x="0" y="1"/>
                  </a:moveTo>
                  <a:lnTo>
                    <a:pt x="0" y="4978"/>
                  </a:lnTo>
                  <a:lnTo>
                    <a:pt x="560" y="4978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8"/>
            <p:cNvSpPr/>
            <p:nvPr/>
          </p:nvSpPr>
          <p:spPr>
            <a:xfrm>
              <a:off x="1078187" y="4348401"/>
              <a:ext cx="18949" cy="100961"/>
            </a:xfrm>
            <a:custGeom>
              <a:avLst/>
              <a:gdLst/>
              <a:ahLst/>
              <a:cxnLst/>
              <a:rect l="l" t="t" r="r" b="b"/>
              <a:pathLst>
                <a:path w="561" h="2989" extrusionOk="0">
                  <a:moveTo>
                    <a:pt x="1" y="0"/>
                  </a:moveTo>
                  <a:lnTo>
                    <a:pt x="1" y="2989"/>
                  </a:lnTo>
                  <a:lnTo>
                    <a:pt x="560" y="2989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8"/>
            <p:cNvSpPr/>
            <p:nvPr/>
          </p:nvSpPr>
          <p:spPr>
            <a:xfrm>
              <a:off x="1156616" y="4281219"/>
              <a:ext cx="18949" cy="168144"/>
            </a:xfrm>
            <a:custGeom>
              <a:avLst/>
              <a:gdLst/>
              <a:ahLst/>
              <a:cxnLst/>
              <a:rect l="l" t="t" r="r" b="b"/>
              <a:pathLst>
                <a:path w="561" h="4978" extrusionOk="0">
                  <a:moveTo>
                    <a:pt x="1" y="1"/>
                  </a:moveTo>
                  <a:lnTo>
                    <a:pt x="1" y="4978"/>
                  </a:lnTo>
                  <a:lnTo>
                    <a:pt x="560" y="4978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8"/>
            <p:cNvSpPr/>
            <p:nvPr/>
          </p:nvSpPr>
          <p:spPr>
            <a:xfrm>
              <a:off x="1235046" y="4348401"/>
              <a:ext cx="18915" cy="100961"/>
            </a:xfrm>
            <a:custGeom>
              <a:avLst/>
              <a:gdLst/>
              <a:ahLst/>
              <a:cxnLst/>
              <a:rect l="l" t="t" r="r" b="b"/>
              <a:pathLst>
                <a:path w="560" h="2989" extrusionOk="0">
                  <a:moveTo>
                    <a:pt x="0" y="0"/>
                  </a:moveTo>
                  <a:lnTo>
                    <a:pt x="0" y="2989"/>
                  </a:lnTo>
                  <a:lnTo>
                    <a:pt x="560" y="2989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8"/>
            <p:cNvSpPr/>
            <p:nvPr/>
          </p:nvSpPr>
          <p:spPr>
            <a:xfrm>
              <a:off x="1313476" y="4281219"/>
              <a:ext cx="18915" cy="168144"/>
            </a:xfrm>
            <a:custGeom>
              <a:avLst/>
              <a:gdLst/>
              <a:ahLst/>
              <a:cxnLst/>
              <a:rect l="l" t="t" r="r" b="b"/>
              <a:pathLst>
                <a:path w="560" h="4978" extrusionOk="0">
                  <a:moveTo>
                    <a:pt x="0" y="1"/>
                  </a:moveTo>
                  <a:lnTo>
                    <a:pt x="0" y="4978"/>
                  </a:lnTo>
                  <a:lnTo>
                    <a:pt x="560" y="4978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8"/>
            <p:cNvSpPr/>
            <p:nvPr/>
          </p:nvSpPr>
          <p:spPr>
            <a:xfrm>
              <a:off x="1391872" y="4348401"/>
              <a:ext cx="18949" cy="100961"/>
            </a:xfrm>
            <a:custGeom>
              <a:avLst/>
              <a:gdLst/>
              <a:ahLst/>
              <a:cxnLst/>
              <a:rect l="l" t="t" r="r" b="b"/>
              <a:pathLst>
                <a:path w="561" h="2989" extrusionOk="0">
                  <a:moveTo>
                    <a:pt x="1" y="0"/>
                  </a:moveTo>
                  <a:lnTo>
                    <a:pt x="1" y="2989"/>
                  </a:lnTo>
                  <a:lnTo>
                    <a:pt x="560" y="2989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8"/>
            <p:cNvSpPr/>
            <p:nvPr/>
          </p:nvSpPr>
          <p:spPr>
            <a:xfrm>
              <a:off x="1470301" y="4281219"/>
              <a:ext cx="18949" cy="168144"/>
            </a:xfrm>
            <a:custGeom>
              <a:avLst/>
              <a:gdLst/>
              <a:ahLst/>
              <a:cxnLst/>
              <a:rect l="l" t="t" r="r" b="b"/>
              <a:pathLst>
                <a:path w="561" h="4978" extrusionOk="0">
                  <a:moveTo>
                    <a:pt x="0" y="1"/>
                  </a:moveTo>
                  <a:lnTo>
                    <a:pt x="0" y="4978"/>
                  </a:lnTo>
                  <a:lnTo>
                    <a:pt x="560" y="4978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8"/>
            <p:cNvSpPr/>
            <p:nvPr/>
          </p:nvSpPr>
          <p:spPr>
            <a:xfrm>
              <a:off x="1548731" y="4348401"/>
              <a:ext cx="18915" cy="100961"/>
            </a:xfrm>
            <a:custGeom>
              <a:avLst/>
              <a:gdLst/>
              <a:ahLst/>
              <a:cxnLst/>
              <a:rect l="l" t="t" r="r" b="b"/>
              <a:pathLst>
                <a:path w="560" h="2989" extrusionOk="0">
                  <a:moveTo>
                    <a:pt x="0" y="0"/>
                  </a:moveTo>
                  <a:lnTo>
                    <a:pt x="0" y="2989"/>
                  </a:lnTo>
                  <a:lnTo>
                    <a:pt x="560" y="2989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8"/>
            <p:cNvSpPr/>
            <p:nvPr/>
          </p:nvSpPr>
          <p:spPr>
            <a:xfrm>
              <a:off x="1627127" y="4281219"/>
              <a:ext cx="18949" cy="168144"/>
            </a:xfrm>
            <a:custGeom>
              <a:avLst/>
              <a:gdLst/>
              <a:ahLst/>
              <a:cxnLst/>
              <a:rect l="l" t="t" r="r" b="b"/>
              <a:pathLst>
                <a:path w="561" h="4978" extrusionOk="0">
                  <a:moveTo>
                    <a:pt x="1" y="1"/>
                  </a:moveTo>
                  <a:lnTo>
                    <a:pt x="1" y="4978"/>
                  </a:lnTo>
                  <a:lnTo>
                    <a:pt x="560" y="4978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8"/>
            <p:cNvSpPr/>
            <p:nvPr/>
          </p:nvSpPr>
          <p:spPr>
            <a:xfrm>
              <a:off x="1705557" y="4348401"/>
              <a:ext cx="18949" cy="100961"/>
            </a:xfrm>
            <a:custGeom>
              <a:avLst/>
              <a:gdLst/>
              <a:ahLst/>
              <a:cxnLst/>
              <a:rect l="l" t="t" r="r" b="b"/>
              <a:pathLst>
                <a:path w="561" h="2989" extrusionOk="0">
                  <a:moveTo>
                    <a:pt x="1" y="0"/>
                  </a:moveTo>
                  <a:lnTo>
                    <a:pt x="1" y="2989"/>
                  </a:lnTo>
                  <a:lnTo>
                    <a:pt x="560" y="2989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8"/>
            <p:cNvSpPr/>
            <p:nvPr/>
          </p:nvSpPr>
          <p:spPr>
            <a:xfrm>
              <a:off x="1783986" y="4281219"/>
              <a:ext cx="18915" cy="168144"/>
            </a:xfrm>
            <a:custGeom>
              <a:avLst/>
              <a:gdLst/>
              <a:ahLst/>
              <a:cxnLst/>
              <a:rect l="l" t="t" r="r" b="b"/>
              <a:pathLst>
                <a:path w="560" h="4978" extrusionOk="0">
                  <a:moveTo>
                    <a:pt x="0" y="1"/>
                  </a:moveTo>
                  <a:lnTo>
                    <a:pt x="0" y="4978"/>
                  </a:lnTo>
                  <a:lnTo>
                    <a:pt x="560" y="4978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8"/>
            <p:cNvSpPr/>
            <p:nvPr/>
          </p:nvSpPr>
          <p:spPr>
            <a:xfrm>
              <a:off x="1862416" y="4348401"/>
              <a:ext cx="18915" cy="100961"/>
            </a:xfrm>
            <a:custGeom>
              <a:avLst/>
              <a:gdLst/>
              <a:ahLst/>
              <a:cxnLst/>
              <a:rect l="l" t="t" r="r" b="b"/>
              <a:pathLst>
                <a:path w="560" h="2989" extrusionOk="0">
                  <a:moveTo>
                    <a:pt x="0" y="0"/>
                  </a:moveTo>
                  <a:lnTo>
                    <a:pt x="0" y="2989"/>
                  </a:lnTo>
                  <a:lnTo>
                    <a:pt x="560" y="2989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8"/>
            <p:cNvSpPr/>
            <p:nvPr/>
          </p:nvSpPr>
          <p:spPr>
            <a:xfrm>
              <a:off x="1940407" y="4281219"/>
              <a:ext cx="19355" cy="168144"/>
            </a:xfrm>
            <a:custGeom>
              <a:avLst/>
              <a:gdLst/>
              <a:ahLst/>
              <a:cxnLst/>
              <a:rect l="l" t="t" r="r" b="b"/>
              <a:pathLst>
                <a:path w="573" h="4978" extrusionOk="0">
                  <a:moveTo>
                    <a:pt x="1" y="1"/>
                  </a:moveTo>
                  <a:lnTo>
                    <a:pt x="1" y="4978"/>
                  </a:lnTo>
                  <a:lnTo>
                    <a:pt x="572" y="4978"/>
                  </a:lnTo>
                  <a:lnTo>
                    <a:pt x="57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8"/>
            <p:cNvSpPr/>
            <p:nvPr/>
          </p:nvSpPr>
          <p:spPr>
            <a:xfrm>
              <a:off x="2018836" y="4348401"/>
              <a:ext cx="19355" cy="100961"/>
            </a:xfrm>
            <a:custGeom>
              <a:avLst/>
              <a:gdLst/>
              <a:ahLst/>
              <a:cxnLst/>
              <a:rect l="l" t="t" r="r" b="b"/>
              <a:pathLst>
                <a:path w="573" h="2989" extrusionOk="0">
                  <a:moveTo>
                    <a:pt x="1" y="0"/>
                  </a:moveTo>
                  <a:lnTo>
                    <a:pt x="1" y="2989"/>
                  </a:lnTo>
                  <a:lnTo>
                    <a:pt x="572" y="2989"/>
                  </a:lnTo>
                  <a:lnTo>
                    <a:pt x="5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8"/>
            <p:cNvSpPr/>
            <p:nvPr/>
          </p:nvSpPr>
          <p:spPr>
            <a:xfrm>
              <a:off x="2097266" y="4281219"/>
              <a:ext cx="19321" cy="168144"/>
            </a:xfrm>
            <a:custGeom>
              <a:avLst/>
              <a:gdLst/>
              <a:ahLst/>
              <a:cxnLst/>
              <a:rect l="l" t="t" r="r" b="b"/>
              <a:pathLst>
                <a:path w="572" h="4978" extrusionOk="0">
                  <a:moveTo>
                    <a:pt x="0" y="1"/>
                  </a:moveTo>
                  <a:lnTo>
                    <a:pt x="0" y="4978"/>
                  </a:lnTo>
                  <a:lnTo>
                    <a:pt x="572" y="4978"/>
                  </a:lnTo>
                  <a:lnTo>
                    <a:pt x="57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8"/>
            <p:cNvSpPr/>
            <p:nvPr/>
          </p:nvSpPr>
          <p:spPr>
            <a:xfrm>
              <a:off x="2175696" y="4348401"/>
              <a:ext cx="19321" cy="100961"/>
            </a:xfrm>
            <a:custGeom>
              <a:avLst/>
              <a:gdLst/>
              <a:ahLst/>
              <a:cxnLst/>
              <a:rect l="l" t="t" r="r" b="b"/>
              <a:pathLst>
                <a:path w="572" h="2989" extrusionOk="0">
                  <a:moveTo>
                    <a:pt x="0" y="0"/>
                  </a:moveTo>
                  <a:lnTo>
                    <a:pt x="0" y="2989"/>
                  </a:lnTo>
                  <a:lnTo>
                    <a:pt x="572" y="2989"/>
                  </a:lnTo>
                  <a:lnTo>
                    <a:pt x="5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8"/>
            <p:cNvSpPr/>
            <p:nvPr/>
          </p:nvSpPr>
          <p:spPr>
            <a:xfrm>
              <a:off x="2254092" y="4281219"/>
              <a:ext cx="19355" cy="168144"/>
            </a:xfrm>
            <a:custGeom>
              <a:avLst/>
              <a:gdLst/>
              <a:ahLst/>
              <a:cxnLst/>
              <a:rect l="l" t="t" r="r" b="b"/>
              <a:pathLst>
                <a:path w="573" h="4978" extrusionOk="0">
                  <a:moveTo>
                    <a:pt x="1" y="1"/>
                  </a:moveTo>
                  <a:lnTo>
                    <a:pt x="1" y="4978"/>
                  </a:lnTo>
                  <a:lnTo>
                    <a:pt x="572" y="4978"/>
                  </a:lnTo>
                  <a:lnTo>
                    <a:pt x="57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8"/>
            <p:cNvSpPr/>
            <p:nvPr/>
          </p:nvSpPr>
          <p:spPr>
            <a:xfrm>
              <a:off x="2332521" y="4348401"/>
              <a:ext cx="18949" cy="100961"/>
            </a:xfrm>
            <a:custGeom>
              <a:avLst/>
              <a:gdLst/>
              <a:ahLst/>
              <a:cxnLst/>
              <a:rect l="l" t="t" r="r" b="b"/>
              <a:pathLst>
                <a:path w="561" h="2989" extrusionOk="0">
                  <a:moveTo>
                    <a:pt x="0" y="0"/>
                  </a:moveTo>
                  <a:lnTo>
                    <a:pt x="0" y="2989"/>
                  </a:lnTo>
                  <a:lnTo>
                    <a:pt x="560" y="2989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8"/>
            <p:cNvSpPr/>
            <p:nvPr/>
          </p:nvSpPr>
          <p:spPr>
            <a:xfrm>
              <a:off x="2410951" y="4281219"/>
              <a:ext cx="18915" cy="168144"/>
            </a:xfrm>
            <a:custGeom>
              <a:avLst/>
              <a:gdLst/>
              <a:ahLst/>
              <a:cxnLst/>
              <a:rect l="l" t="t" r="r" b="b"/>
              <a:pathLst>
                <a:path w="560" h="4978" extrusionOk="0">
                  <a:moveTo>
                    <a:pt x="0" y="1"/>
                  </a:moveTo>
                  <a:lnTo>
                    <a:pt x="0" y="4978"/>
                  </a:lnTo>
                  <a:lnTo>
                    <a:pt x="560" y="4978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8"/>
            <p:cNvSpPr/>
            <p:nvPr/>
          </p:nvSpPr>
          <p:spPr>
            <a:xfrm>
              <a:off x="782606" y="3568534"/>
              <a:ext cx="1748256" cy="876763"/>
            </a:xfrm>
            <a:custGeom>
              <a:avLst/>
              <a:gdLst/>
              <a:ahLst/>
              <a:cxnLst/>
              <a:rect l="l" t="t" r="r" b="b"/>
              <a:pathLst>
                <a:path w="51758" h="25957" extrusionOk="0">
                  <a:moveTo>
                    <a:pt x="25873" y="7894"/>
                  </a:moveTo>
                  <a:cubicBezTo>
                    <a:pt x="31457" y="7894"/>
                    <a:pt x="36505" y="11228"/>
                    <a:pt x="38684" y="16372"/>
                  </a:cubicBezTo>
                  <a:lnTo>
                    <a:pt x="39244" y="17681"/>
                  </a:lnTo>
                  <a:lnTo>
                    <a:pt x="12514" y="17681"/>
                  </a:lnTo>
                  <a:lnTo>
                    <a:pt x="13074" y="16372"/>
                  </a:lnTo>
                  <a:cubicBezTo>
                    <a:pt x="15253" y="11228"/>
                    <a:pt x="20289" y="7894"/>
                    <a:pt x="25873" y="7894"/>
                  </a:cubicBezTo>
                  <a:close/>
                  <a:moveTo>
                    <a:pt x="25873" y="0"/>
                  </a:moveTo>
                  <a:cubicBezTo>
                    <a:pt x="15765" y="0"/>
                    <a:pt x="6978" y="6942"/>
                    <a:pt x="4632" y="16776"/>
                  </a:cubicBezTo>
                  <a:lnTo>
                    <a:pt x="4597" y="16955"/>
                  </a:lnTo>
                  <a:lnTo>
                    <a:pt x="4418" y="17681"/>
                  </a:lnTo>
                  <a:lnTo>
                    <a:pt x="1" y="17681"/>
                  </a:lnTo>
                  <a:lnTo>
                    <a:pt x="1" y="25956"/>
                  </a:lnTo>
                  <a:lnTo>
                    <a:pt x="51757" y="25956"/>
                  </a:lnTo>
                  <a:lnTo>
                    <a:pt x="51757" y="17681"/>
                  </a:lnTo>
                  <a:lnTo>
                    <a:pt x="47328" y="17681"/>
                  </a:lnTo>
                  <a:lnTo>
                    <a:pt x="47161" y="16955"/>
                  </a:lnTo>
                  <a:lnTo>
                    <a:pt x="47126" y="16776"/>
                  </a:lnTo>
                  <a:cubicBezTo>
                    <a:pt x="44780" y="6942"/>
                    <a:pt x="35993" y="0"/>
                    <a:pt x="25873" y="0"/>
                  </a:cubicBezTo>
                  <a:close/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95250" dir="294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8"/>
            <p:cNvSpPr/>
            <p:nvPr/>
          </p:nvSpPr>
          <p:spPr>
            <a:xfrm>
              <a:off x="863062" y="4261122"/>
              <a:ext cx="19321" cy="168144"/>
            </a:xfrm>
            <a:custGeom>
              <a:avLst/>
              <a:gdLst/>
              <a:ahLst/>
              <a:cxnLst/>
              <a:rect l="l" t="t" r="r" b="b"/>
              <a:pathLst>
                <a:path w="572" h="4978" extrusionOk="0">
                  <a:moveTo>
                    <a:pt x="0" y="1"/>
                  </a:moveTo>
                  <a:lnTo>
                    <a:pt x="0" y="4977"/>
                  </a:lnTo>
                  <a:lnTo>
                    <a:pt x="572" y="4977"/>
                  </a:lnTo>
                  <a:lnTo>
                    <a:pt x="5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8"/>
            <p:cNvSpPr/>
            <p:nvPr/>
          </p:nvSpPr>
          <p:spPr>
            <a:xfrm>
              <a:off x="941458" y="4328270"/>
              <a:ext cx="19355" cy="100995"/>
            </a:xfrm>
            <a:custGeom>
              <a:avLst/>
              <a:gdLst/>
              <a:ahLst/>
              <a:cxnLst/>
              <a:rect l="l" t="t" r="r" b="b"/>
              <a:pathLst>
                <a:path w="573" h="2990" extrusionOk="0">
                  <a:moveTo>
                    <a:pt x="1" y="1"/>
                  </a:moveTo>
                  <a:lnTo>
                    <a:pt x="1" y="2989"/>
                  </a:lnTo>
                  <a:lnTo>
                    <a:pt x="572" y="2989"/>
                  </a:lnTo>
                  <a:lnTo>
                    <a:pt x="5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8"/>
            <p:cNvSpPr/>
            <p:nvPr/>
          </p:nvSpPr>
          <p:spPr>
            <a:xfrm>
              <a:off x="1019888" y="4261122"/>
              <a:ext cx="18949" cy="168144"/>
            </a:xfrm>
            <a:custGeom>
              <a:avLst/>
              <a:gdLst/>
              <a:ahLst/>
              <a:cxnLst/>
              <a:rect l="l" t="t" r="r" b="b"/>
              <a:pathLst>
                <a:path w="561" h="4978" extrusionOk="0">
                  <a:moveTo>
                    <a:pt x="0" y="1"/>
                  </a:moveTo>
                  <a:lnTo>
                    <a:pt x="0" y="4977"/>
                  </a:lnTo>
                  <a:lnTo>
                    <a:pt x="560" y="4977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8"/>
            <p:cNvSpPr/>
            <p:nvPr/>
          </p:nvSpPr>
          <p:spPr>
            <a:xfrm>
              <a:off x="1098318" y="4328270"/>
              <a:ext cx="18915" cy="100995"/>
            </a:xfrm>
            <a:custGeom>
              <a:avLst/>
              <a:gdLst/>
              <a:ahLst/>
              <a:cxnLst/>
              <a:rect l="l" t="t" r="r" b="b"/>
              <a:pathLst>
                <a:path w="560" h="2990" extrusionOk="0">
                  <a:moveTo>
                    <a:pt x="0" y="1"/>
                  </a:moveTo>
                  <a:lnTo>
                    <a:pt x="0" y="2989"/>
                  </a:lnTo>
                  <a:lnTo>
                    <a:pt x="560" y="2989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8"/>
            <p:cNvSpPr/>
            <p:nvPr/>
          </p:nvSpPr>
          <p:spPr>
            <a:xfrm>
              <a:off x="1176714" y="4261122"/>
              <a:ext cx="18949" cy="168144"/>
            </a:xfrm>
            <a:custGeom>
              <a:avLst/>
              <a:gdLst/>
              <a:ahLst/>
              <a:cxnLst/>
              <a:rect l="l" t="t" r="r" b="b"/>
              <a:pathLst>
                <a:path w="561" h="4978" extrusionOk="0">
                  <a:moveTo>
                    <a:pt x="1" y="1"/>
                  </a:moveTo>
                  <a:lnTo>
                    <a:pt x="1" y="4977"/>
                  </a:lnTo>
                  <a:lnTo>
                    <a:pt x="560" y="4977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8"/>
            <p:cNvSpPr/>
            <p:nvPr/>
          </p:nvSpPr>
          <p:spPr>
            <a:xfrm>
              <a:off x="1255143" y="4328270"/>
              <a:ext cx="18949" cy="100995"/>
            </a:xfrm>
            <a:custGeom>
              <a:avLst/>
              <a:gdLst/>
              <a:ahLst/>
              <a:cxnLst/>
              <a:rect l="l" t="t" r="r" b="b"/>
              <a:pathLst>
                <a:path w="561" h="2990" extrusionOk="0">
                  <a:moveTo>
                    <a:pt x="1" y="1"/>
                  </a:moveTo>
                  <a:lnTo>
                    <a:pt x="1" y="2989"/>
                  </a:lnTo>
                  <a:lnTo>
                    <a:pt x="560" y="2989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8"/>
            <p:cNvSpPr/>
            <p:nvPr/>
          </p:nvSpPr>
          <p:spPr>
            <a:xfrm>
              <a:off x="1333573" y="4261122"/>
              <a:ext cx="18915" cy="168144"/>
            </a:xfrm>
            <a:custGeom>
              <a:avLst/>
              <a:gdLst/>
              <a:ahLst/>
              <a:cxnLst/>
              <a:rect l="l" t="t" r="r" b="b"/>
              <a:pathLst>
                <a:path w="560" h="4978" extrusionOk="0">
                  <a:moveTo>
                    <a:pt x="0" y="1"/>
                  </a:moveTo>
                  <a:lnTo>
                    <a:pt x="0" y="4977"/>
                  </a:lnTo>
                  <a:lnTo>
                    <a:pt x="560" y="4977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8"/>
            <p:cNvSpPr/>
            <p:nvPr/>
          </p:nvSpPr>
          <p:spPr>
            <a:xfrm>
              <a:off x="1412003" y="4328270"/>
              <a:ext cx="18915" cy="100995"/>
            </a:xfrm>
            <a:custGeom>
              <a:avLst/>
              <a:gdLst/>
              <a:ahLst/>
              <a:cxnLst/>
              <a:rect l="l" t="t" r="r" b="b"/>
              <a:pathLst>
                <a:path w="560" h="2990" extrusionOk="0">
                  <a:moveTo>
                    <a:pt x="0" y="1"/>
                  </a:moveTo>
                  <a:lnTo>
                    <a:pt x="0" y="2989"/>
                  </a:lnTo>
                  <a:lnTo>
                    <a:pt x="560" y="2989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8"/>
            <p:cNvSpPr/>
            <p:nvPr/>
          </p:nvSpPr>
          <p:spPr>
            <a:xfrm>
              <a:off x="1490399" y="4261122"/>
              <a:ext cx="18949" cy="168144"/>
            </a:xfrm>
            <a:custGeom>
              <a:avLst/>
              <a:gdLst/>
              <a:ahLst/>
              <a:cxnLst/>
              <a:rect l="l" t="t" r="r" b="b"/>
              <a:pathLst>
                <a:path w="561" h="4978" extrusionOk="0">
                  <a:moveTo>
                    <a:pt x="1" y="1"/>
                  </a:moveTo>
                  <a:lnTo>
                    <a:pt x="1" y="4977"/>
                  </a:lnTo>
                  <a:lnTo>
                    <a:pt x="560" y="4977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8"/>
            <p:cNvSpPr/>
            <p:nvPr/>
          </p:nvSpPr>
          <p:spPr>
            <a:xfrm>
              <a:off x="1568828" y="4328270"/>
              <a:ext cx="18949" cy="100995"/>
            </a:xfrm>
            <a:custGeom>
              <a:avLst/>
              <a:gdLst/>
              <a:ahLst/>
              <a:cxnLst/>
              <a:rect l="l" t="t" r="r" b="b"/>
              <a:pathLst>
                <a:path w="561" h="2990" extrusionOk="0">
                  <a:moveTo>
                    <a:pt x="0" y="1"/>
                  </a:moveTo>
                  <a:lnTo>
                    <a:pt x="0" y="2989"/>
                  </a:lnTo>
                  <a:lnTo>
                    <a:pt x="560" y="2989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8"/>
            <p:cNvSpPr/>
            <p:nvPr/>
          </p:nvSpPr>
          <p:spPr>
            <a:xfrm>
              <a:off x="1647258" y="4261122"/>
              <a:ext cx="18915" cy="168144"/>
            </a:xfrm>
            <a:custGeom>
              <a:avLst/>
              <a:gdLst/>
              <a:ahLst/>
              <a:cxnLst/>
              <a:rect l="l" t="t" r="r" b="b"/>
              <a:pathLst>
                <a:path w="560" h="4978" extrusionOk="0">
                  <a:moveTo>
                    <a:pt x="0" y="1"/>
                  </a:moveTo>
                  <a:lnTo>
                    <a:pt x="0" y="4977"/>
                  </a:lnTo>
                  <a:lnTo>
                    <a:pt x="560" y="4977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8"/>
            <p:cNvSpPr/>
            <p:nvPr/>
          </p:nvSpPr>
          <p:spPr>
            <a:xfrm>
              <a:off x="1725654" y="4328270"/>
              <a:ext cx="18949" cy="100995"/>
            </a:xfrm>
            <a:custGeom>
              <a:avLst/>
              <a:gdLst/>
              <a:ahLst/>
              <a:cxnLst/>
              <a:rect l="l" t="t" r="r" b="b"/>
              <a:pathLst>
                <a:path w="561" h="2990" extrusionOk="0">
                  <a:moveTo>
                    <a:pt x="1" y="1"/>
                  </a:moveTo>
                  <a:lnTo>
                    <a:pt x="1" y="2989"/>
                  </a:lnTo>
                  <a:lnTo>
                    <a:pt x="561" y="2989"/>
                  </a:lnTo>
                  <a:lnTo>
                    <a:pt x="56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8"/>
            <p:cNvSpPr/>
            <p:nvPr/>
          </p:nvSpPr>
          <p:spPr>
            <a:xfrm>
              <a:off x="1804084" y="4261122"/>
              <a:ext cx="18949" cy="168144"/>
            </a:xfrm>
            <a:custGeom>
              <a:avLst/>
              <a:gdLst/>
              <a:ahLst/>
              <a:cxnLst/>
              <a:rect l="l" t="t" r="r" b="b"/>
              <a:pathLst>
                <a:path w="561" h="4978" extrusionOk="0">
                  <a:moveTo>
                    <a:pt x="1" y="1"/>
                  </a:moveTo>
                  <a:lnTo>
                    <a:pt x="1" y="4977"/>
                  </a:lnTo>
                  <a:lnTo>
                    <a:pt x="560" y="4977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8"/>
            <p:cNvSpPr/>
            <p:nvPr/>
          </p:nvSpPr>
          <p:spPr>
            <a:xfrm>
              <a:off x="1882513" y="4328270"/>
              <a:ext cx="18915" cy="100995"/>
            </a:xfrm>
            <a:custGeom>
              <a:avLst/>
              <a:gdLst/>
              <a:ahLst/>
              <a:cxnLst/>
              <a:rect l="l" t="t" r="r" b="b"/>
              <a:pathLst>
                <a:path w="560" h="2990" extrusionOk="0">
                  <a:moveTo>
                    <a:pt x="0" y="1"/>
                  </a:moveTo>
                  <a:lnTo>
                    <a:pt x="0" y="2989"/>
                  </a:lnTo>
                  <a:lnTo>
                    <a:pt x="560" y="2989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8"/>
            <p:cNvSpPr/>
            <p:nvPr/>
          </p:nvSpPr>
          <p:spPr>
            <a:xfrm>
              <a:off x="1960538" y="4261122"/>
              <a:ext cx="19321" cy="168144"/>
            </a:xfrm>
            <a:custGeom>
              <a:avLst/>
              <a:gdLst/>
              <a:ahLst/>
              <a:cxnLst/>
              <a:rect l="l" t="t" r="r" b="b"/>
              <a:pathLst>
                <a:path w="572" h="4978" extrusionOk="0">
                  <a:moveTo>
                    <a:pt x="0" y="1"/>
                  </a:moveTo>
                  <a:lnTo>
                    <a:pt x="0" y="4977"/>
                  </a:lnTo>
                  <a:lnTo>
                    <a:pt x="572" y="4977"/>
                  </a:lnTo>
                  <a:lnTo>
                    <a:pt x="5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8"/>
            <p:cNvSpPr/>
            <p:nvPr/>
          </p:nvSpPr>
          <p:spPr>
            <a:xfrm>
              <a:off x="2038934" y="4328270"/>
              <a:ext cx="19355" cy="100995"/>
            </a:xfrm>
            <a:custGeom>
              <a:avLst/>
              <a:gdLst/>
              <a:ahLst/>
              <a:cxnLst/>
              <a:rect l="l" t="t" r="r" b="b"/>
              <a:pathLst>
                <a:path w="573" h="2990" extrusionOk="0">
                  <a:moveTo>
                    <a:pt x="1" y="1"/>
                  </a:moveTo>
                  <a:lnTo>
                    <a:pt x="1" y="2989"/>
                  </a:lnTo>
                  <a:lnTo>
                    <a:pt x="572" y="2989"/>
                  </a:lnTo>
                  <a:lnTo>
                    <a:pt x="5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8"/>
            <p:cNvSpPr/>
            <p:nvPr/>
          </p:nvSpPr>
          <p:spPr>
            <a:xfrm>
              <a:off x="2117363" y="4261122"/>
              <a:ext cx="19355" cy="168144"/>
            </a:xfrm>
            <a:custGeom>
              <a:avLst/>
              <a:gdLst/>
              <a:ahLst/>
              <a:cxnLst/>
              <a:rect l="l" t="t" r="r" b="b"/>
              <a:pathLst>
                <a:path w="573" h="4978" extrusionOk="0">
                  <a:moveTo>
                    <a:pt x="1" y="1"/>
                  </a:moveTo>
                  <a:lnTo>
                    <a:pt x="1" y="4977"/>
                  </a:lnTo>
                  <a:lnTo>
                    <a:pt x="572" y="4977"/>
                  </a:lnTo>
                  <a:lnTo>
                    <a:pt x="5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8"/>
            <p:cNvSpPr/>
            <p:nvPr/>
          </p:nvSpPr>
          <p:spPr>
            <a:xfrm>
              <a:off x="2195793" y="4328270"/>
              <a:ext cx="19321" cy="100995"/>
            </a:xfrm>
            <a:custGeom>
              <a:avLst/>
              <a:gdLst/>
              <a:ahLst/>
              <a:cxnLst/>
              <a:rect l="l" t="t" r="r" b="b"/>
              <a:pathLst>
                <a:path w="572" h="2990" extrusionOk="0">
                  <a:moveTo>
                    <a:pt x="0" y="1"/>
                  </a:moveTo>
                  <a:lnTo>
                    <a:pt x="0" y="2989"/>
                  </a:lnTo>
                  <a:lnTo>
                    <a:pt x="572" y="2989"/>
                  </a:lnTo>
                  <a:lnTo>
                    <a:pt x="5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8"/>
            <p:cNvSpPr/>
            <p:nvPr/>
          </p:nvSpPr>
          <p:spPr>
            <a:xfrm>
              <a:off x="2274223" y="4261122"/>
              <a:ext cx="19321" cy="168144"/>
            </a:xfrm>
            <a:custGeom>
              <a:avLst/>
              <a:gdLst/>
              <a:ahLst/>
              <a:cxnLst/>
              <a:rect l="l" t="t" r="r" b="b"/>
              <a:pathLst>
                <a:path w="572" h="4978" extrusionOk="0">
                  <a:moveTo>
                    <a:pt x="0" y="1"/>
                  </a:moveTo>
                  <a:lnTo>
                    <a:pt x="0" y="4977"/>
                  </a:lnTo>
                  <a:lnTo>
                    <a:pt x="572" y="4977"/>
                  </a:lnTo>
                  <a:lnTo>
                    <a:pt x="5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8"/>
            <p:cNvSpPr/>
            <p:nvPr/>
          </p:nvSpPr>
          <p:spPr>
            <a:xfrm>
              <a:off x="2352619" y="4328270"/>
              <a:ext cx="18949" cy="100995"/>
            </a:xfrm>
            <a:custGeom>
              <a:avLst/>
              <a:gdLst/>
              <a:ahLst/>
              <a:cxnLst/>
              <a:rect l="l" t="t" r="r" b="b"/>
              <a:pathLst>
                <a:path w="561" h="2990" extrusionOk="0">
                  <a:moveTo>
                    <a:pt x="1" y="1"/>
                  </a:moveTo>
                  <a:lnTo>
                    <a:pt x="1" y="2989"/>
                  </a:lnTo>
                  <a:lnTo>
                    <a:pt x="560" y="2989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8"/>
            <p:cNvSpPr/>
            <p:nvPr/>
          </p:nvSpPr>
          <p:spPr>
            <a:xfrm>
              <a:off x="2431048" y="4261122"/>
              <a:ext cx="18949" cy="168144"/>
            </a:xfrm>
            <a:custGeom>
              <a:avLst/>
              <a:gdLst/>
              <a:ahLst/>
              <a:cxnLst/>
              <a:rect l="l" t="t" r="r" b="b"/>
              <a:pathLst>
                <a:path w="561" h="4978" extrusionOk="0">
                  <a:moveTo>
                    <a:pt x="0" y="1"/>
                  </a:moveTo>
                  <a:lnTo>
                    <a:pt x="0" y="4977"/>
                  </a:lnTo>
                  <a:lnTo>
                    <a:pt x="560" y="4977"/>
                  </a:lnTo>
                  <a:lnTo>
                    <a:pt x="5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2" name="Google Shape;312;p28"/>
          <p:cNvGrpSpPr/>
          <p:nvPr/>
        </p:nvGrpSpPr>
        <p:grpSpPr>
          <a:xfrm rot="1799999">
            <a:off x="1343150" y="-1240050"/>
            <a:ext cx="793158" cy="2475696"/>
            <a:chOff x="3380913" y="2209950"/>
            <a:chExt cx="777911" cy="2428104"/>
          </a:xfrm>
        </p:grpSpPr>
        <p:sp>
          <p:nvSpPr>
            <p:cNvPr id="313" name="Google Shape;313;p28"/>
            <p:cNvSpPr/>
            <p:nvPr/>
          </p:nvSpPr>
          <p:spPr>
            <a:xfrm>
              <a:off x="3495547" y="4493650"/>
              <a:ext cx="30250" cy="135784"/>
            </a:xfrm>
            <a:custGeom>
              <a:avLst/>
              <a:gdLst/>
              <a:ahLst/>
              <a:cxnLst/>
              <a:rect l="l" t="t" r="r" b="b"/>
              <a:pathLst>
                <a:path w="751" h="3371" extrusionOk="0">
                  <a:moveTo>
                    <a:pt x="96" y="1"/>
                  </a:moveTo>
                  <a:lnTo>
                    <a:pt x="1" y="3370"/>
                  </a:lnTo>
                  <a:lnTo>
                    <a:pt x="751" y="84"/>
                  </a:lnTo>
                  <a:lnTo>
                    <a:pt x="417" y="36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2C1738"/>
            </a:solidFill>
            <a:ln w="6250" cap="flat" cmpd="sng">
              <a:solidFill>
                <a:srgbClr val="2C17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8"/>
            <p:cNvSpPr/>
            <p:nvPr/>
          </p:nvSpPr>
          <p:spPr>
            <a:xfrm>
              <a:off x="3486927" y="4485393"/>
              <a:ext cx="48457" cy="152661"/>
            </a:xfrm>
            <a:custGeom>
              <a:avLst/>
              <a:gdLst/>
              <a:ahLst/>
              <a:cxnLst/>
              <a:rect l="l" t="t" r="r" b="b"/>
              <a:pathLst>
                <a:path w="1203" h="3790" extrusionOk="0">
                  <a:moveTo>
                    <a:pt x="512" y="456"/>
                  </a:moveTo>
                  <a:lnTo>
                    <a:pt x="691" y="480"/>
                  </a:lnTo>
                  <a:lnTo>
                    <a:pt x="488" y="1396"/>
                  </a:lnTo>
                  <a:lnTo>
                    <a:pt x="512" y="456"/>
                  </a:lnTo>
                  <a:close/>
                  <a:moveTo>
                    <a:pt x="302" y="0"/>
                  </a:moveTo>
                  <a:cubicBezTo>
                    <a:pt x="253" y="0"/>
                    <a:pt x="206" y="22"/>
                    <a:pt x="167" y="51"/>
                  </a:cubicBezTo>
                  <a:cubicBezTo>
                    <a:pt x="119" y="87"/>
                    <a:pt x="95" y="146"/>
                    <a:pt x="95" y="206"/>
                  </a:cubicBezTo>
                  <a:lnTo>
                    <a:pt x="0" y="3575"/>
                  </a:lnTo>
                  <a:cubicBezTo>
                    <a:pt x="0" y="3682"/>
                    <a:pt x="72" y="3778"/>
                    <a:pt x="191" y="3789"/>
                  </a:cubicBezTo>
                  <a:lnTo>
                    <a:pt x="215" y="3789"/>
                  </a:lnTo>
                  <a:cubicBezTo>
                    <a:pt x="310" y="3789"/>
                    <a:pt x="405" y="3718"/>
                    <a:pt x="429" y="3623"/>
                  </a:cubicBezTo>
                  <a:lnTo>
                    <a:pt x="1167" y="349"/>
                  </a:lnTo>
                  <a:cubicBezTo>
                    <a:pt x="1203" y="218"/>
                    <a:pt x="1119" y="99"/>
                    <a:pt x="988" y="87"/>
                  </a:cubicBezTo>
                  <a:lnTo>
                    <a:pt x="334" y="3"/>
                  </a:lnTo>
                  <a:cubicBezTo>
                    <a:pt x="323" y="1"/>
                    <a:pt x="312" y="0"/>
                    <a:pt x="302" y="0"/>
                  </a:cubicBezTo>
                  <a:close/>
                </a:path>
              </a:pathLst>
            </a:custGeom>
            <a:solidFill>
              <a:schemeClr val="dk1"/>
            </a:solidFill>
            <a:ln w="62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8"/>
            <p:cNvSpPr/>
            <p:nvPr/>
          </p:nvSpPr>
          <p:spPr>
            <a:xfrm>
              <a:off x="3485477" y="4273485"/>
              <a:ext cx="110327" cy="252394"/>
            </a:xfrm>
            <a:custGeom>
              <a:avLst/>
              <a:gdLst/>
              <a:ahLst/>
              <a:cxnLst/>
              <a:rect l="l" t="t" r="r" b="b"/>
              <a:pathLst>
                <a:path w="2739" h="6266" extrusionOk="0">
                  <a:moveTo>
                    <a:pt x="1035" y="1"/>
                  </a:moveTo>
                  <a:cubicBezTo>
                    <a:pt x="878" y="1"/>
                    <a:pt x="737" y="105"/>
                    <a:pt x="715" y="264"/>
                  </a:cubicBezTo>
                  <a:lnTo>
                    <a:pt x="24" y="5741"/>
                  </a:lnTo>
                  <a:cubicBezTo>
                    <a:pt x="0" y="5907"/>
                    <a:pt x="120" y="6062"/>
                    <a:pt x="286" y="6086"/>
                  </a:cubicBezTo>
                  <a:lnTo>
                    <a:pt x="1679" y="6264"/>
                  </a:lnTo>
                  <a:cubicBezTo>
                    <a:pt x="1688" y="6265"/>
                    <a:pt x="1696" y="6265"/>
                    <a:pt x="1704" y="6265"/>
                  </a:cubicBezTo>
                  <a:cubicBezTo>
                    <a:pt x="1861" y="6265"/>
                    <a:pt x="2002" y="6161"/>
                    <a:pt x="2025" y="6003"/>
                  </a:cubicBezTo>
                  <a:lnTo>
                    <a:pt x="2715" y="526"/>
                  </a:lnTo>
                  <a:cubicBezTo>
                    <a:pt x="2739" y="359"/>
                    <a:pt x="2620" y="204"/>
                    <a:pt x="2453" y="180"/>
                  </a:cubicBezTo>
                  <a:lnTo>
                    <a:pt x="1060" y="2"/>
                  </a:lnTo>
                  <a:cubicBezTo>
                    <a:pt x="1052" y="1"/>
                    <a:pt x="1043" y="1"/>
                    <a:pt x="1035" y="1"/>
                  </a:cubicBezTo>
                  <a:close/>
                </a:path>
              </a:pathLst>
            </a:custGeom>
            <a:solidFill>
              <a:srgbClr val="2C1738"/>
            </a:solidFill>
            <a:ln w="6250" cap="flat" cmpd="sng">
              <a:solidFill>
                <a:srgbClr val="2C17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8"/>
            <p:cNvSpPr/>
            <p:nvPr/>
          </p:nvSpPr>
          <p:spPr>
            <a:xfrm>
              <a:off x="3477340" y="4265670"/>
              <a:ext cx="127607" cy="267822"/>
            </a:xfrm>
            <a:custGeom>
              <a:avLst/>
              <a:gdLst/>
              <a:ahLst/>
              <a:cxnLst/>
              <a:rect l="l" t="t" r="r" b="b"/>
              <a:pathLst>
                <a:path w="3168" h="6649" extrusionOk="0">
                  <a:moveTo>
                    <a:pt x="1441" y="434"/>
                  </a:moveTo>
                  <a:lnTo>
                    <a:pt x="2441" y="565"/>
                  </a:lnTo>
                  <a:cubicBezTo>
                    <a:pt x="2596" y="577"/>
                    <a:pt x="2703" y="720"/>
                    <a:pt x="2691" y="874"/>
                  </a:cubicBezTo>
                  <a:lnTo>
                    <a:pt x="2048" y="5958"/>
                  </a:lnTo>
                  <a:cubicBezTo>
                    <a:pt x="2026" y="6100"/>
                    <a:pt x="1905" y="6211"/>
                    <a:pt x="1766" y="6211"/>
                  </a:cubicBezTo>
                  <a:cubicBezTo>
                    <a:pt x="1753" y="6211"/>
                    <a:pt x="1740" y="6210"/>
                    <a:pt x="1726" y="6208"/>
                  </a:cubicBezTo>
                  <a:lnTo>
                    <a:pt x="726" y="6077"/>
                  </a:lnTo>
                  <a:cubicBezTo>
                    <a:pt x="560" y="6066"/>
                    <a:pt x="453" y="5923"/>
                    <a:pt x="476" y="5756"/>
                  </a:cubicBezTo>
                  <a:lnTo>
                    <a:pt x="1119" y="684"/>
                  </a:lnTo>
                  <a:cubicBezTo>
                    <a:pt x="1131" y="601"/>
                    <a:pt x="1167" y="541"/>
                    <a:pt x="1226" y="493"/>
                  </a:cubicBezTo>
                  <a:cubicBezTo>
                    <a:pt x="1274" y="458"/>
                    <a:pt x="1345" y="434"/>
                    <a:pt x="1405" y="434"/>
                  </a:cubicBezTo>
                  <a:close/>
                  <a:moveTo>
                    <a:pt x="1414" y="0"/>
                  </a:moveTo>
                  <a:cubicBezTo>
                    <a:pt x="1055" y="0"/>
                    <a:pt x="735" y="272"/>
                    <a:pt x="691" y="636"/>
                  </a:cubicBezTo>
                  <a:lnTo>
                    <a:pt x="48" y="5708"/>
                  </a:lnTo>
                  <a:cubicBezTo>
                    <a:pt x="0" y="6101"/>
                    <a:pt x="274" y="6458"/>
                    <a:pt x="667" y="6518"/>
                  </a:cubicBezTo>
                  <a:lnTo>
                    <a:pt x="1667" y="6637"/>
                  </a:lnTo>
                  <a:lnTo>
                    <a:pt x="1762" y="6637"/>
                  </a:lnTo>
                  <a:lnTo>
                    <a:pt x="1762" y="6649"/>
                  </a:lnTo>
                  <a:cubicBezTo>
                    <a:pt x="2119" y="6649"/>
                    <a:pt x="2429" y="6375"/>
                    <a:pt x="2477" y="6018"/>
                  </a:cubicBezTo>
                  <a:lnTo>
                    <a:pt x="3120" y="934"/>
                  </a:lnTo>
                  <a:cubicBezTo>
                    <a:pt x="3167" y="541"/>
                    <a:pt x="2893" y="184"/>
                    <a:pt x="2500" y="136"/>
                  </a:cubicBezTo>
                  <a:lnTo>
                    <a:pt x="1500" y="5"/>
                  </a:lnTo>
                  <a:cubicBezTo>
                    <a:pt x="1471" y="2"/>
                    <a:pt x="1443" y="0"/>
                    <a:pt x="1414" y="0"/>
                  </a:cubicBezTo>
                  <a:close/>
                </a:path>
              </a:pathLst>
            </a:custGeom>
            <a:solidFill>
              <a:schemeClr val="dk1"/>
            </a:solidFill>
            <a:ln w="62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8"/>
            <p:cNvSpPr/>
            <p:nvPr/>
          </p:nvSpPr>
          <p:spPr>
            <a:xfrm>
              <a:off x="3394849" y="4310179"/>
              <a:ext cx="90670" cy="39434"/>
            </a:xfrm>
            <a:custGeom>
              <a:avLst/>
              <a:gdLst/>
              <a:ahLst/>
              <a:cxnLst/>
              <a:rect l="l" t="t" r="r" b="b"/>
              <a:pathLst>
                <a:path w="2251" h="979" extrusionOk="0">
                  <a:moveTo>
                    <a:pt x="360" y="1"/>
                  </a:moveTo>
                  <a:cubicBezTo>
                    <a:pt x="209" y="1"/>
                    <a:pt x="79" y="102"/>
                    <a:pt x="48" y="258"/>
                  </a:cubicBezTo>
                  <a:cubicBezTo>
                    <a:pt x="0" y="436"/>
                    <a:pt x="119" y="615"/>
                    <a:pt x="298" y="650"/>
                  </a:cubicBezTo>
                  <a:lnTo>
                    <a:pt x="1822" y="972"/>
                  </a:lnTo>
                  <a:cubicBezTo>
                    <a:pt x="1843" y="976"/>
                    <a:pt x="1865" y="978"/>
                    <a:pt x="1886" y="978"/>
                  </a:cubicBezTo>
                  <a:cubicBezTo>
                    <a:pt x="2041" y="978"/>
                    <a:pt x="2183" y="867"/>
                    <a:pt x="2215" y="710"/>
                  </a:cubicBezTo>
                  <a:cubicBezTo>
                    <a:pt x="2250" y="531"/>
                    <a:pt x="2131" y="365"/>
                    <a:pt x="1953" y="317"/>
                  </a:cubicBezTo>
                  <a:lnTo>
                    <a:pt x="429" y="8"/>
                  </a:lnTo>
                  <a:cubicBezTo>
                    <a:pt x="406" y="3"/>
                    <a:pt x="383" y="1"/>
                    <a:pt x="360" y="1"/>
                  </a:cubicBezTo>
                  <a:close/>
                </a:path>
              </a:pathLst>
            </a:custGeom>
            <a:solidFill>
              <a:srgbClr val="2C1738"/>
            </a:solidFill>
            <a:ln w="6250" cap="flat" cmpd="sng">
              <a:solidFill>
                <a:srgbClr val="2C17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8"/>
            <p:cNvSpPr/>
            <p:nvPr/>
          </p:nvSpPr>
          <p:spPr>
            <a:xfrm>
              <a:off x="3380913" y="4301478"/>
              <a:ext cx="120921" cy="56996"/>
            </a:xfrm>
            <a:custGeom>
              <a:avLst/>
              <a:gdLst/>
              <a:ahLst/>
              <a:cxnLst/>
              <a:rect l="l" t="t" r="r" b="b"/>
              <a:pathLst>
                <a:path w="3002" h="1415" extrusionOk="0">
                  <a:moveTo>
                    <a:pt x="696" y="430"/>
                  </a:moveTo>
                  <a:cubicBezTo>
                    <a:pt x="710" y="430"/>
                    <a:pt x="724" y="433"/>
                    <a:pt x="739" y="438"/>
                  </a:cubicBezTo>
                  <a:lnTo>
                    <a:pt x="2263" y="747"/>
                  </a:lnTo>
                  <a:cubicBezTo>
                    <a:pt x="2323" y="759"/>
                    <a:pt x="2358" y="819"/>
                    <a:pt x="2346" y="890"/>
                  </a:cubicBezTo>
                  <a:cubicBezTo>
                    <a:pt x="2336" y="942"/>
                    <a:pt x="2290" y="976"/>
                    <a:pt x="2238" y="976"/>
                  </a:cubicBezTo>
                  <a:cubicBezTo>
                    <a:pt x="2231" y="976"/>
                    <a:pt x="2223" y="975"/>
                    <a:pt x="2215" y="974"/>
                  </a:cubicBezTo>
                  <a:lnTo>
                    <a:pt x="691" y="652"/>
                  </a:lnTo>
                  <a:cubicBezTo>
                    <a:pt x="620" y="640"/>
                    <a:pt x="584" y="581"/>
                    <a:pt x="596" y="521"/>
                  </a:cubicBezTo>
                  <a:cubicBezTo>
                    <a:pt x="608" y="485"/>
                    <a:pt x="620" y="462"/>
                    <a:pt x="644" y="450"/>
                  </a:cubicBezTo>
                  <a:cubicBezTo>
                    <a:pt x="658" y="436"/>
                    <a:pt x="676" y="430"/>
                    <a:pt x="696" y="430"/>
                  </a:cubicBezTo>
                  <a:close/>
                  <a:moveTo>
                    <a:pt x="719" y="0"/>
                  </a:moveTo>
                  <a:cubicBezTo>
                    <a:pt x="612" y="0"/>
                    <a:pt x="508" y="29"/>
                    <a:pt x="418" y="93"/>
                  </a:cubicBezTo>
                  <a:cubicBezTo>
                    <a:pt x="1" y="355"/>
                    <a:pt x="120" y="974"/>
                    <a:pt x="596" y="1081"/>
                  </a:cubicBezTo>
                  <a:lnTo>
                    <a:pt x="2120" y="1402"/>
                  </a:lnTo>
                  <a:cubicBezTo>
                    <a:pt x="2156" y="1402"/>
                    <a:pt x="2192" y="1402"/>
                    <a:pt x="2239" y="1414"/>
                  </a:cubicBezTo>
                  <a:cubicBezTo>
                    <a:pt x="2894" y="1414"/>
                    <a:pt x="3001" y="462"/>
                    <a:pt x="2346" y="331"/>
                  </a:cubicBezTo>
                  <a:lnTo>
                    <a:pt x="822" y="9"/>
                  </a:lnTo>
                  <a:cubicBezTo>
                    <a:pt x="788" y="3"/>
                    <a:pt x="753" y="0"/>
                    <a:pt x="719" y="0"/>
                  </a:cubicBezTo>
                  <a:close/>
                </a:path>
              </a:pathLst>
            </a:custGeom>
            <a:solidFill>
              <a:schemeClr val="dk1"/>
            </a:solidFill>
            <a:ln w="62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8"/>
            <p:cNvSpPr/>
            <p:nvPr/>
          </p:nvSpPr>
          <p:spPr>
            <a:xfrm>
              <a:off x="3419298" y="2789767"/>
              <a:ext cx="315594" cy="1678025"/>
            </a:xfrm>
            <a:custGeom>
              <a:avLst/>
              <a:gdLst/>
              <a:ahLst/>
              <a:cxnLst/>
              <a:rect l="l" t="t" r="r" b="b"/>
              <a:pathLst>
                <a:path w="7835" h="41659" extrusionOk="0">
                  <a:moveTo>
                    <a:pt x="6114" y="1"/>
                  </a:moveTo>
                  <a:cubicBezTo>
                    <a:pt x="5848" y="1"/>
                    <a:pt x="5613" y="181"/>
                    <a:pt x="5561" y="452"/>
                  </a:cubicBezTo>
                  <a:lnTo>
                    <a:pt x="72" y="40743"/>
                  </a:lnTo>
                  <a:cubicBezTo>
                    <a:pt x="0" y="41053"/>
                    <a:pt x="203" y="41350"/>
                    <a:pt x="500" y="41410"/>
                  </a:cubicBezTo>
                  <a:lnTo>
                    <a:pt x="1620" y="41648"/>
                  </a:lnTo>
                  <a:cubicBezTo>
                    <a:pt x="1655" y="41655"/>
                    <a:pt x="1690" y="41658"/>
                    <a:pt x="1725" y="41658"/>
                  </a:cubicBezTo>
                  <a:cubicBezTo>
                    <a:pt x="1984" y="41658"/>
                    <a:pt x="2223" y="41470"/>
                    <a:pt x="2286" y="41207"/>
                  </a:cubicBezTo>
                  <a:lnTo>
                    <a:pt x="7775" y="917"/>
                  </a:lnTo>
                  <a:cubicBezTo>
                    <a:pt x="7835" y="607"/>
                    <a:pt x="7644" y="309"/>
                    <a:pt x="7335" y="250"/>
                  </a:cubicBezTo>
                  <a:lnTo>
                    <a:pt x="6227" y="12"/>
                  </a:lnTo>
                  <a:cubicBezTo>
                    <a:pt x="6189" y="4"/>
                    <a:pt x="6151" y="1"/>
                    <a:pt x="6114" y="1"/>
                  </a:cubicBezTo>
                  <a:close/>
                </a:path>
              </a:pathLst>
            </a:custGeom>
            <a:solidFill>
              <a:schemeClr val="dk1"/>
            </a:solidFill>
            <a:ln w="62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8"/>
            <p:cNvSpPr/>
            <p:nvPr/>
          </p:nvSpPr>
          <p:spPr>
            <a:xfrm>
              <a:off x="3410195" y="2781429"/>
              <a:ext cx="333800" cy="1695063"/>
            </a:xfrm>
            <a:custGeom>
              <a:avLst/>
              <a:gdLst/>
              <a:ahLst/>
              <a:cxnLst/>
              <a:rect l="l" t="t" r="r" b="b"/>
              <a:pathLst>
                <a:path w="8287" h="42082" extrusionOk="0">
                  <a:moveTo>
                    <a:pt x="6330" y="424"/>
                  </a:moveTo>
                  <a:cubicBezTo>
                    <a:pt x="6355" y="424"/>
                    <a:pt x="6380" y="427"/>
                    <a:pt x="6406" y="433"/>
                  </a:cubicBezTo>
                  <a:lnTo>
                    <a:pt x="7513" y="671"/>
                  </a:lnTo>
                  <a:cubicBezTo>
                    <a:pt x="7608" y="683"/>
                    <a:pt x="7692" y="743"/>
                    <a:pt x="7739" y="814"/>
                  </a:cubicBezTo>
                  <a:cubicBezTo>
                    <a:pt x="7787" y="886"/>
                    <a:pt x="7811" y="981"/>
                    <a:pt x="7787" y="1076"/>
                  </a:cubicBezTo>
                  <a:lnTo>
                    <a:pt x="7787" y="1088"/>
                  </a:lnTo>
                  <a:lnTo>
                    <a:pt x="2298" y="41379"/>
                  </a:lnTo>
                  <a:cubicBezTo>
                    <a:pt x="2256" y="41536"/>
                    <a:pt x="2113" y="41647"/>
                    <a:pt x="1949" y="41647"/>
                  </a:cubicBezTo>
                  <a:cubicBezTo>
                    <a:pt x="1927" y="41647"/>
                    <a:pt x="1904" y="41645"/>
                    <a:pt x="1881" y="41641"/>
                  </a:cubicBezTo>
                  <a:lnTo>
                    <a:pt x="774" y="41402"/>
                  </a:lnTo>
                  <a:cubicBezTo>
                    <a:pt x="584" y="41367"/>
                    <a:pt x="465" y="41176"/>
                    <a:pt x="500" y="40998"/>
                  </a:cubicBezTo>
                  <a:lnTo>
                    <a:pt x="500" y="40986"/>
                  </a:lnTo>
                  <a:lnTo>
                    <a:pt x="6001" y="695"/>
                  </a:lnTo>
                  <a:cubicBezTo>
                    <a:pt x="6013" y="612"/>
                    <a:pt x="6072" y="528"/>
                    <a:pt x="6144" y="481"/>
                  </a:cubicBezTo>
                  <a:cubicBezTo>
                    <a:pt x="6196" y="446"/>
                    <a:pt x="6261" y="424"/>
                    <a:pt x="6330" y="424"/>
                  </a:cubicBezTo>
                  <a:close/>
                  <a:moveTo>
                    <a:pt x="6334" y="1"/>
                  </a:moveTo>
                  <a:cubicBezTo>
                    <a:pt x="5976" y="1"/>
                    <a:pt x="5656" y="247"/>
                    <a:pt x="5572" y="612"/>
                  </a:cubicBezTo>
                  <a:lnTo>
                    <a:pt x="5572" y="624"/>
                  </a:lnTo>
                  <a:lnTo>
                    <a:pt x="84" y="40914"/>
                  </a:lnTo>
                  <a:cubicBezTo>
                    <a:pt x="0" y="41331"/>
                    <a:pt x="262" y="41736"/>
                    <a:pt x="691" y="41831"/>
                  </a:cubicBezTo>
                  <a:lnTo>
                    <a:pt x="1798" y="42057"/>
                  </a:lnTo>
                  <a:cubicBezTo>
                    <a:pt x="1846" y="42069"/>
                    <a:pt x="1905" y="42069"/>
                    <a:pt x="1953" y="42081"/>
                  </a:cubicBezTo>
                  <a:cubicBezTo>
                    <a:pt x="2322" y="42081"/>
                    <a:pt x="2643" y="41819"/>
                    <a:pt x="2727" y="41462"/>
                  </a:cubicBezTo>
                  <a:lnTo>
                    <a:pt x="2727" y="41450"/>
                  </a:lnTo>
                  <a:lnTo>
                    <a:pt x="8216" y="1159"/>
                  </a:lnTo>
                  <a:cubicBezTo>
                    <a:pt x="8287" y="743"/>
                    <a:pt x="8025" y="338"/>
                    <a:pt x="7608" y="255"/>
                  </a:cubicBezTo>
                  <a:lnTo>
                    <a:pt x="6489" y="16"/>
                  </a:lnTo>
                  <a:cubicBezTo>
                    <a:pt x="6437" y="6"/>
                    <a:pt x="6385" y="1"/>
                    <a:pt x="6334" y="1"/>
                  </a:cubicBezTo>
                  <a:close/>
                </a:path>
              </a:pathLst>
            </a:custGeom>
            <a:solidFill>
              <a:schemeClr val="dk1"/>
            </a:solidFill>
            <a:ln w="62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8"/>
            <p:cNvSpPr/>
            <p:nvPr/>
          </p:nvSpPr>
          <p:spPr>
            <a:xfrm>
              <a:off x="4033634" y="4416435"/>
              <a:ext cx="49424" cy="209134"/>
            </a:xfrm>
            <a:custGeom>
              <a:avLst/>
              <a:gdLst/>
              <a:ahLst/>
              <a:cxnLst/>
              <a:rect l="l" t="t" r="r" b="b"/>
              <a:pathLst>
                <a:path w="1227" h="5192" extrusionOk="0">
                  <a:moveTo>
                    <a:pt x="643" y="1"/>
                  </a:moveTo>
                  <a:lnTo>
                    <a:pt x="322" y="72"/>
                  </a:lnTo>
                  <a:lnTo>
                    <a:pt x="0" y="132"/>
                  </a:lnTo>
                  <a:lnTo>
                    <a:pt x="1227" y="5192"/>
                  </a:lnTo>
                  <a:lnTo>
                    <a:pt x="643" y="1"/>
                  </a:lnTo>
                  <a:close/>
                </a:path>
              </a:pathLst>
            </a:custGeom>
            <a:solidFill>
              <a:srgbClr val="2C1738"/>
            </a:solidFill>
            <a:ln w="6250" cap="flat" cmpd="sng">
              <a:solidFill>
                <a:srgbClr val="2C17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8"/>
            <p:cNvSpPr/>
            <p:nvPr/>
          </p:nvSpPr>
          <p:spPr>
            <a:xfrm>
              <a:off x="4024048" y="4407654"/>
              <a:ext cx="68113" cy="226575"/>
            </a:xfrm>
            <a:custGeom>
              <a:avLst/>
              <a:gdLst/>
              <a:ahLst/>
              <a:cxnLst/>
              <a:rect l="l" t="t" r="r" b="b"/>
              <a:pathLst>
                <a:path w="1691" h="5625" extrusionOk="0">
                  <a:moveTo>
                    <a:pt x="691" y="481"/>
                  </a:moveTo>
                  <a:lnTo>
                    <a:pt x="869" y="2064"/>
                  </a:lnTo>
                  <a:lnTo>
                    <a:pt x="500" y="516"/>
                  </a:lnTo>
                  <a:lnTo>
                    <a:pt x="691" y="481"/>
                  </a:lnTo>
                  <a:close/>
                  <a:moveTo>
                    <a:pt x="878" y="0"/>
                  </a:moveTo>
                  <a:cubicBezTo>
                    <a:pt x="863" y="0"/>
                    <a:pt x="849" y="2"/>
                    <a:pt x="834" y="5"/>
                  </a:cubicBezTo>
                  <a:lnTo>
                    <a:pt x="191" y="135"/>
                  </a:lnTo>
                  <a:cubicBezTo>
                    <a:pt x="72" y="159"/>
                    <a:pt x="0" y="278"/>
                    <a:pt x="24" y="397"/>
                  </a:cubicBezTo>
                  <a:lnTo>
                    <a:pt x="1262" y="5458"/>
                  </a:lnTo>
                  <a:cubicBezTo>
                    <a:pt x="1274" y="5553"/>
                    <a:pt x="1369" y="5624"/>
                    <a:pt x="1465" y="5624"/>
                  </a:cubicBezTo>
                  <a:cubicBezTo>
                    <a:pt x="1477" y="5624"/>
                    <a:pt x="1488" y="5624"/>
                    <a:pt x="1500" y="5612"/>
                  </a:cubicBezTo>
                  <a:cubicBezTo>
                    <a:pt x="1619" y="5600"/>
                    <a:pt x="1691" y="5493"/>
                    <a:pt x="1679" y="5386"/>
                  </a:cubicBezTo>
                  <a:lnTo>
                    <a:pt x="1096" y="195"/>
                  </a:lnTo>
                  <a:cubicBezTo>
                    <a:pt x="1074" y="79"/>
                    <a:pt x="988" y="0"/>
                    <a:pt x="878" y="0"/>
                  </a:cubicBezTo>
                  <a:close/>
                </a:path>
              </a:pathLst>
            </a:custGeom>
            <a:solidFill>
              <a:schemeClr val="dk1"/>
            </a:solidFill>
            <a:ln w="62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8"/>
            <p:cNvSpPr/>
            <p:nvPr/>
          </p:nvSpPr>
          <p:spPr>
            <a:xfrm>
              <a:off x="4025941" y="4312112"/>
              <a:ext cx="90227" cy="39394"/>
            </a:xfrm>
            <a:custGeom>
              <a:avLst/>
              <a:gdLst/>
              <a:ahLst/>
              <a:cxnLst/>
              <a:rect l="l" t="t" r="r" b="b"/>
              <a:pathLst>
                <a:path w="2240" h="978" extrusionOk="0">
                  <a:moveTo>
                    <a:pt x="1879" y="0"/>
                  </a:moveTo>
                  <a:cubicBezTo>
                    <a:pt x="1857" y="0"/>
                    <a:pt x="1834" y="3"/>
                    <a:pt x="1811" y="7"/>
                  </a:cubicBezTo>
                  <a:lnTo>
                    <a:pt x="287" y="317"/>
                  </a:lnTo>
                  <a:cubicBezTo>
                    <a:pt x="108" y="364"/>
                    <a:pt x="1" y="531"/>
                    <a:pt x="37" y="710"/>
                  </a:cubicBezTo>
                  <a:cubicBezTo>
                    <a:pt x="68" y="867"/>
                    <a:pt x="210" y="978"/>
                    <a:pt x="366" y="978"/>
                  </a:cubicBezTo>
                  <a:cubicBezTo>
                    <a:pt x="387" y="978"/>
                    <a:pt x="408" y="976"/>
                    <a:pt x="429" y="972"/>
                  </a:cubicBezTo>
                  <a:lnTo>
                    <a:pt x="1953" y="650"/>
                  </a:lnTo>
                  <a:cubicBezTo>
                    <a:pt x="2132" y="614"/>
                    <a:pt x="2239" y="436"/>
                    <a:pt x="2203" y="257"/>
                  </a:cubicBezTo>
                  <a:cubicBezTo>
                    <a:pt x="2172" y="102"/>
                    <a:pt x="2033" y="0"/>
                    <a:pt x="1879" y="0"/>
                  </a:cubicBezTo>
                  <a:close/>
                </a:path>
              </a:pathLst>
            </a:custGeom>
            <a:solidFill>
              <a:srgbClr val="2C1738"/>
            </a:solidFill>
            <a:ln w="6250" cap="flat" cmpd="sng">
              <a:solidFill>
                <a:srgbClr val="2C17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8"/>
            <p:cNvSpPr/>
            <p:nvPr/>
          </p:nvSpPr>
          <p:spPr>
            <a:xfrm>
              <a:off x="4009668" y="4303210"/>
              <a:ext cx="123378" cy="57157"/>
            </a:xfrm>
            <a:custGeom>
              <a:avLst/>
              <a:gdLst/>
              <a:ahLst/>
              <a:cxnLst/>
              <a:rect l="l" t="t" r="r" b="b"/>
              <a:pathLst>
                <a:path w="3063" h="1419" extrusionOk="0">
                  <a:moveTo>
                    <a:pt x="2297" y="430"/>
                  </a:moveTo>
                  <a:cubicBezTo>
                    <a:pt x="2430" y="430"/>
                    <a:pt x="2449" y="634"/>
                    <a:pt x="2310" y="657"/>
                  </a:cubicBezTo>
                  <a:lnTo>
                    <a:pt x="786" y="978"/>
                  </a:lnTo>
                  <a:cubicBezTo>
                    <a:pt x="778" y="980"/>
                    <a:pt x="770" y="981"/>
                    <a:pt x="763" y="981"/>
                  </a:cubicBezTo>
                  <a:cubicBezTo>
                    <a:pt x="712" y="981"/>
                    <a:pt x="665" y="947"/>
                    <a:pt x="655" y="895"/>
                  </a:cubicBezTo>
                  <a:cubicBezTo>
                    <a:pt x="643" y="859"/>
                    <a:pt x="655" y="835"/>
                    <a:pt x="667" y="800"/>
                  </a:cubicBezTo>
                  <a:cubicBezTo>
                    <a:pt x="679" y="776"/>
                    <a:pt x="714" y="764"/>
                    <a:pt x="738" y="752"/>
                  </a:cubicBezTo>
                  <a:lnTo>
                    <a:pt x="2262" y="431"/>
                  </a:lnTo>
                  <a:lnTo>
                    <a:pt x="2286" y="431"/>
                  </a:lnTo>
                  <a:cubicBezTo>
                    <a:pt x="2290" y="430"/>
                    <a:pt x="2294" y="430"/>
                    <a:pt x="2297" y="430"/>
                  </a:cubicBezTo>
                  <a:close/>
                  <a:moveTo>
                    <a:pt x="2306" y="1"/>
                  </a:moveTo>
                  <a:cubicBezTo>
                    <a:pt x="2265" y="1"/>
                    <a:pt x="2223" y="5"/>
                    <a:pt x="2179" y="14"/>
                  </a:cubicBezTo>
                  <a:lnTo>
                    <a:pt x="655" y="335"/>
                  </a:lnTo>
                  <a:cubicBezTo>
                    <a:pt x="0" y="466"/>
                    <a:pt x="95" y="1419"/>
                    <a:pt x="762" y="1419"/>
                  </a:cubicBezTo>
                  <a:cubicBezTo>
                    <a:pt x="798" y="1419"/>
                    <a:pt x="833" y="1407"/>
                    <a:pt x="869" y="1407"/>
                  </a:cubicBezTo>
                  <a:lnTo>
                    <a:pt x="2393" y="1085"/>
                  </a:lnTo>
                  <a:cubicBezTo>
                    <a:pt x="3063" y="940"/>
                    <a:pt x="2906" y="1"/>
                    <a:pt x="2306" y="1"/>
                  </a:cubicBezTo>
                  <a:close/>
                </a:path>
              </a:pathLst>
            </a:custGeom>
            <a:solidFill>
              <a:srgbClr val="2C1738"/>
            </a:solidFill>
            <a:ln w="6250" cap="flat" cmpd="sng">
              <a:solidFill>
                <a:srgbClr val="2C17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8"/>
            <p:cNvSpPr/>
            <p:nvPr/>
          </p:nvSpPr>
          <p:spPr>
            <a:xfrm>
              <a:off x="3782817" y="2795043"/>
              <a:ext cx="315594" cy="1678025"/>
            </a:xfrm>
            <a:custGeom>
              <a:avLst/>
              <a:gdLst/>
              <a:ahLst/>
              <a:cxnLst/>
              <a:rect l="l" t="t" r="r" b="b"/>
              <a:pathLst>
                <a:path w="7835" h="41659" extrusionOk="0">
                  <a:moveTo>
                    <a:pt x="1718" y="1"/>
                  </a:moveTo>
                  <a:cubicBezTo>
                    <a:pt x="1681" y="1"/>
                    <a:pt x="1644" y="4"/>
                    <a:pt x="1608" y="12"/>
                  </a:cubicBezTo>
                  <a:lnTo>
                    <a:pt x="500" y="250"/>
                  </a:lnTo>
                  <a:cubicBezTo>
                    <a:pt x="191" y="309"/>
                    <a:pt x="0" y="607"/>
                    <a:pt x="60" y="917"/>
                  </a:cubicBezTo>
                  <a:lnTo>
                    <a:pt x="5549" y="41207"/>
                  </a:lnTo>
                  <a:cubicBezTo>
                    <a:pt x="5601" y="41470"/>
                    <a:pt x="5848" y="41658"/>
                    <a:pt x="6110" y="41658"/>
                  </a:cubicBezTo>
                  <a:cubicBezTo>
                    <a:pt x="6145" y="41658"/>
                    <a:pt x="6180" y="41655"/>
                    <a:pt x="6215" y="41648"/>
                  </a:cubicBezTo>
                  <a:lnTo>
                    <a:pt x="7335" y="41410"/>
                  </a:lnTo>
                  <a:cubicBezTo>
                    <a:pt x="7632" y="41350"/>
                    <a:pt x="7835" y="41041"/>
                    <a:pt x="7763" y="40743"/>
                  </a:cubicBezTo>
                  <a:lnTo>
                    <a:pt x="2274" y="452"/>
                  </a:lnTo>
                  <a:cubicBezTo>
                    <a:pt x="2222" y="181"/>
                    <a:pt x="1978" y="1"/>
                    <a:pt x="1718" y="1"/>
                  </a:cubicBezTo>
                  <a:close/>
                </a:path>
              </a:pathLst>
            </a:custGeom>
            <a:solidFill>
              <a:schemeClr val="dk1"/>
            </a:solidFill>
            <a:ln w="62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8"/>
            <p:cNvSpPr/>
            <p:nvPr/>
          </p:nvSpPr>
          <p:spPr>
            <a:xfrm>
              <a:off x="3773230" y="2786705"/>
              <a:ext cx="334284" cy="1695063"/>
            </a:xfrm>
            <a:custGeom>
              <a:avLst/>
              <a:gdLst/>
              <a:ahLst/>
              <a:cxnLst/>
              <a:rect l="l" t="t" r="r" b="b"/>
              <a:pathLst>
                <a:path w="8299" h="42082" extrusionOk="0">
                  <a:moveTo>
                    <a:pt x="1969" y="424"/>
                  </a:moveTo>
                  <a:cubicBezTo>
                    <a:pt x="2038" y="424"/>
                    <a:pt x="2103" y="446"/>
                    <a:pt x="2155" y="481"/>
                  </a:cubicBezTo>
                  <a:cubicBezTo>
                    <a:pt x="2227" y="528"/>
                    <a:pt x="2286" y="612"/>
                    <a:pt x="2310" y="695"/>
                  </a:cubicBezTo>
                  <a:lnTo>
                    <a:pt x="7799" y="40974"/>
                  </a:lnTo>
                  <a:lnTo>
                    <a:pt x="7799" y="40998"/>
                  </a:lnTo>
                  <a:cubicBezTo>
                    <a:pt x="7835" y="41176"/>
                    <a:pt x="7715" y="41367"/>
                    <a:pt x="7525" y="41402"/>
                  </a:cubicBezTo>
                  <a:lnTo>
                    <a:pt x="6418" y="41641"/>
                  </a:lnTo>
                  <a:cubicBezTo>
                    <a:pt x="6395" y="41645"/>
                    <a:pt x="6372" y="41647"/>
                    <a:pt x="6350" y="41647"/>
                  </a:cubicBezTo>
                  <a:cubicBezTo>
                    <a:pt x="6186" y="41647"/>
                    <a:pt x="6043" y="41536"/>
                    <a:pt x="6001" y="41379"/>
                  </a:cubicBezTo>
                  <a:lnTo>
                    <a:pt x="512" y="1088"/>
                  </a:lnTo>
                  <a:lnTo>
                    <a:pt x="512" y="1076"/>
                  </a:lnTo>
                  <a:cubicBezTo>
                    <a:pt x="476" y="886"/>
                    <a:pt x="596" y="707"/>
                    <a:pt x="786" y="671"/>
                  </a:cubicBezTo>
                  <a:lnTo>
                    <a:pt x="1893" y="433"/>
                  </a:lnTo>
                  <a:cubicBezTo>
                    <a:pt x="1919" y="427"/>
                    <a:pt x="1944" y="424"/>
                    <a:pt x="1969" y="424"/>
                  </a:cubicBezTo>
                  <a:close/>
                  <a:moveTo>
                    <a:pt x="1954" y="1"/>
                  </a:moveTo>
                  <a:cubicBezTo>
                    <a:pt x="1902" y="1"/>
                    <a:pt x="1850" y="6"/>
                    <a:pt x="1798" y="16"/>
                  </a:cubicBezTo>
                  <a:lnTo>
                    <a:pt x="691" y="254"/>
                  </a:lnTo>
                  <a:cubicBezTo>
                    <a:pt x="274" y="338"/>
                    <a:pt x="0" y="743"/>
                    <a:pt x="84" y="1171"/>
                  </a:cubicBezTo>
                  <a:lnTo>
                    <a:pt x="5584" y="41438"/>
                  </a:lnTo>
                  <a:lnTo>
                    <a:pt x="5584" y="41462"/>
                  </a:lnTo>
                  <a:cubicBezTo>
                    <a:pt x="5656" y="41819"/>
                    <a:pt x="5977" y="42081"/>
                    <a:pt x="6346" y="42081"/>
                  </a:cubicBezTo>
                  <a:cubicBezTo>
                    <a:pt x="6394" y="42081"/>
                    <a:pt x="6442" y="42069"/>
                    <a:pt x="6501" y="42057"/>
                  </a:cubicBezTo>
                  <a:lnTo>
                    <a:pt x="7608" y="41831"/>
                  </a:lnTo>
                  <a:cubicBezTo>
                    <a:pt x="8025" y="41736"/>
                    <a:pt x="8299" y="41331"/>
                    <a:pt x="8216" y="40914"/>
                  </a:cubicBezTo>
                  <a:lnTo>
                    <a:pt x="2727" y="624"/>
                  </a:lnTo>
                  <a:lnTo>
                    <a:pt x="2727" y="612"/>
                  </a:lnTo>
                  <a:cubicBezTo>
                    <a:pt x="2643" y="247"/>
                    <a:pt x="2314" y="1"/>
                    <a:pt x="1954" y="1"/>
                  </a:cubicBezTo>
                  <a:close/>
                </a:path>
              </a:pathLst>
            </a:custGeom>
            <a:solidFill>
              <a:schemeClr val="lt1"/>
            </a:solidFill>
            <a:ln w="62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8"/>
            <p:cNvSpPr/>
            <p:nvPr/>
          </p:nvSpPr>
          <p:spPr>
            <a:xfrm>
              <a:off x="3470131" y="2949433"/>
              <a:ext cx="523761" cy="44187"/>
            </a:xfrm>
            <a:custGeom>
              <a:avLst/>
              <a:gdLst/>
              <a:ahLst/>
              <a:cxnLst/>
              <a:rect l="l" t="t" r="r" b="b"/>
              <a:pathLst>
                <a:path w="13003" h="1097" extrusionOk="0">
                  <a:moveTo>
                    <a:pt x="0" y="1"/>
                  </a:moveTo>
                  <a:lnTo>
                    <a:pt x="0" y="1096"/>
                  </a:lnTo>
                  <a:lnTo>
                    <a:pt x="13002" y="1096"/>
                  </a:lnTo>
                  <a:lnTo>
                    <a:pt x="13002" y="1"/>
                  </a:lnTo>
                  <a:close/>
                </a:path>
              </a:pathLst>
            </a:custGeom>
            <a:solidFill>
              <a:srgbClr val="2C1738"/>
            </a:solidFill>
            <a:ln w="6250" cap="flat" cmpd="sng">
              <a:solidFill>
                <a:srgbClr val="2C17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8"/>
            <p:cNvSpPr/>
            <p:nvPr/>
          </p:nvSpPr>
          <p:spPr>
            <a:xfrm>
              <a:off x="3461511" y="2940813"/>
              <a:ext cx="541001" cy="61427"/>
            </a:xfrm>
            <a:custGeom>
              <a:avLst/>
              <a:gdLst/>
              <a:ahLst/>
              <a:cxnLst/>
              <a:rect l="l" t="t" r="r" b="b"/>
              <a:pathLst>
                <a:path w="13431" h="1525" extrusionOk="0">
                  <a:moveTo>
                    <a:pt x="13002" y="429"/>
                  </a:moveTo>
                  <a:lnTo>
                    <a:pt x="13002" y="1096"/>
                  </a:lnTo>
                  <a:lnTo>
                    <a:pt x="429" y="1096"/>
                  </a:lnTo>
                  <a:lnTo>
                    <a:pt x="429" y="429"/>
                  </a:lnTo>
                  <a:close/>
                  <a:moveTo>
                    <a:pt x="0" y="0"/>
                  </a:moveTo>
                  <a:lnTo>
                    <a:pt x="0" y="1524"/>
                  </a:lnTo>
                  <a:lnTo>
                    <a:pt x="13430" y="1524"/>
                  </a:lnTo>
                  <a:lnTo>
                    <a:pt x="13430" y="0"/>
                  </a:lnTo>
                  <a:close/>
                </a:path>
              </a:pathLst>
            </a:custGeom>
            <a:solidFill>
              <a:srgbClr val="2C1738"/>
            </a:solidFill>
            <a:ln w="6250" cap="flat" cmpd="sng">
              <a:solidFill>
                <a:srgbClr val="2C17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8"/>
            <p:cNvSpPr/>
            <p:nvPr/>
          </p:nvSpPr>
          <p:spPr>
            <a:xfrm>
              <a:off x="3993838" y="2891874"/>
              <a:ext cx="56150" cy="159267"/>
            </a:xfrm>
            <a:custGeom>
              <a:avLst/>
              <a:gdLst/>
              <a:ahLst/>
              <a:cxnLst/>
              <a:rect l="l" t="t" r="r" b="b"/>
              <a:pathLst>
                <a:path w="1394" h="3954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lnTo>
                    <a:pt x="0" y="3644"/>
                  </a:lnTo>
                  <a:cubicBezTo>
                    <a:pt x="0" y="3811"/>
                    <a:pt x="131" y="3954"/>
                    <a:pt x="298" y="3954"/>
                  </a:cubicBezTo>
                  <a:lnTo>
                    <a:pt x="1095" y="3954"/>
                  </a:lnTo>
                  <a:cubicBezTo>
                    <a:pt x="1262" y="3954"/>
                    <a:pt x="1393" y="3811"/>
                    <a:pt x="1393" y="3644"/>
                  </a:cubicBezTo>
                  <a:lnTo>
                    <a:pt x="1393" y="299"/>
                  </a:lnTo>
                  <a:cubicBezTo>
                    <a:pt x="1393" y="132"/>
                    <a:pt x="1262" y="1"/>
                    <a:pt x="1095" y="1"/>
                  </a:cubicBezTo>
                  <a:close/>
                </a:path>
              </a:pathLst>
            </a:custGeom>
            <a:solidFill>
              <a:srgbClr val="2C1738"/>
            </a:solidFill>
            <a:ln w="6250" cap="flat" cmpd="sng">
              <a:solidFill>
                <a:srgbClr val="2C17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8"/>
            <p:cNvSpPr/>
            <p:nvPr/>
          </p:nvSpPr>
          <p:spPr>
            <a:xfrm>
              <a:off x="3985178" y="2883254"/>
              <a:ext cx="73430" cy="176547"/>
            </a:xfrm>
            <a:custGeom>
              <a:avLst/>
              <a:gdLst/>
              <a:ahLst/>
              <a:cxnLst/>
              <a:rect l="l" t="t" r="r" b="b"/>
              <a:pathLst>
                <a:path w="1823" h="4383" extrusionOk="0">
                  <a:moveTo>
                    <a:pt x="1108" y="429"/>
                  </a:moveTo>
                  <a:cubicBezTo>
                    <a:pt x="1263" y="429"/>
                    <a:pt x="1394" y="560"/>
                    <a:pt x="1394" y="715"/>
                  </a:cubicBezTo>
                  <a:lnTo>
                    <a:pt x="1394" y="3668"/>
                  </a:lnTo>
                  <a:cubicBezTo>
                    <a:pt x="1394" y="3823"/>
                    <a:pt x="1263" y="3953"/>
                    <a:pt x="1108" y="3953"/>
                  </a:cubicBezTo>
                  <a:lnTo>
                    <a:pt x="715" y="3953"/>
                  </a:lnTo>
                  <a:cubicBezTo>
                    <a:pt x="560" y="3953"/>
                    <a:pt x="429" y="3823"/>
                    <a:pt x="429" y="3668"/>
                  </a:cubicBezTo>
                  <a:lnTo>
                    <a:pt x="429" y="715"/>
                  </a:lnTo>
                  <a:cubicBezTo>
                    <a:pt x="429" y="560"/>
                    <a:pt x="560" y="429"/>
                    <a:pt x="715" y="429"/>
                  </a:cubicBezTo>
                  <a:close/>
                  <a:moveTo>
                    <a:pt x="715" y="1"/>
                  </a:moveTo>
                  <a:cubicBezTo>
                    <a:pt x="322" y="1"/>
                    <a:pt x="1" y="322"/>
                    <a:pt x="1" y="715"/>
                  </a:cubicBezTo>
                  <a:lnTo>
                    <a:pt x="1" y="3668"/>
                  </a:lnTo>
                  <a:cubicBezTo>
                    <a:pt x="1" y="4061"/>
                    <a:pt x="322" y="4382"/>
                    <a:pt x="715" y="4382"/>
                  </a:cubicBezTo>
                  <a:lnTo>
                    <a:pt x="1108" y="4382"/>
                  </a:lnTo>
                  <a:cubicBezTo>
                    <a:pt x="1501" y="4382"/>
                    <a:pt x="1822" y="4061"/>
                    <a:pt x="1822" y="3668"/>
                  </a:cubicBezTo>
                  <a:lnTo>
                    <a:pt x="1822" y="715"/>
                  </a:lnTo>
                  <a:cubicBezTo>
                    <a:pt x="1822" y="322"/>
                    <a:pt x="1501" y="1"/>
                    <a:pt x="1108" y="1"/>
                  </a:cubicBezTo>
                  <a:close/>
                </a:path>
              </a:pathLst>
            </a:custGeom>
            <a:solidFill>
              <a:srgbClr val="2C1738"/>
            </a:solidFill>
            <a:ln w="6250" cap="flat" cmpd="sng">
              <a:solidFill>
                <a:srgbClr val="2C17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8"/>
            <p:cNvSpPr/>
            <p:nvPr/>
          </p:nvSpPr>
          <p:spPr>
            <a:xfrm>
              <a:off x="3696015" y="2347583"/>
              <a:ext cx="128090" cy="266694"/>
            </a:xfrm>
            <a:custGeom>
              <a:avLst/>
              <a:gdLst/>
              <a:ahLst/>
              <a:cxnLst/>
              <a:rect l="l" t="t" r="r" b="b"/>
              <a:pathLst>
                <a:path w="3180" h="6621" extrusionOk="0">
                  <a:moveTo>
                    <a:pt x="0" y="0"/>
                  </a:moveTo>
                  <a:lnTo>
                    <a:pt x="0" y="6620"/>
                  </a:lnTo>
                  <a:lnTo>
                    <a:pt x="3179" y="6620"/>
                  </a:lnTo>
                  <a:lnTo>
                    <a:pt x="3179" y="0"/>
                  </a:lnTo>
                  <a:close/>
                </a:path>
              </a:pathLst>
            </a:custGeom>
            <a:solidFill>
              <a:srgbClr val="2C1738"/>
            </a:solidFill>
            <a:ln w="6250" cap="flat" cmpd="sng">
              <a:solidFill>
                <a:srgbClr val="2C17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8"/>
            <p:cNvSpPr/>
            <p:nvPr/>
          </p:nvSpPr>
          <p:spPr>
            <a:xfrm>
              <a:off x="3687396" y="2338964"/>
              <a:ext cx="145330" cy="284417"/>
            </a:xfrm>
            <a:custGeom>
              <a:avLst/>
              <a:gdLst/>
              <a:ahLst/>
              <a:cxnLst/>
              <a:rect l="l" t="t" r="r" b="b"/>
              <a:pathLst>
                <a:path w="3608" h="7061" extrusionOk="0">
                  <a:moveTo>
                    <a:pt x="3179" y="429"/>
                  </a:moveTo>
                  <a:lnTo>
                    <a:pt x="3179" y="6632"/>
                  </a:lnTo>
                  <a:lnTo>
                    <a:pt x="429" y="6632"/>
                  </a:lnTo>
                  <a:lnTo>
                    <a:pt x="429" y="429"/>
                  </a:lnTo>
                  <a:close/>
                  <a:moveTo>
                    <a:pt x="0" y="0"/>
                  </a:moveTo>
                  <a:lnTo>
                    <a:pt x="0" y="7060"/>
                  </a:lnTo>
                  <a:lnTo>
                    <a:pt x="3608" y="7060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rgbClr val="2C1738"/>
            </a:solidFill>
            <a:ln w="6250" cap="flat" cmpd="sng">
              <a:solidFill>
                <a:srgbClr val="2C17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8"/>
            <p:cNvSpPr/>
            <p:nvPr/>
          </p:nvSpPr>
          <p:spPr>
            <a:xfrm>
              <a:off x="3666773" y="2218570"/>
              <a:ext cx="186094" cy="328081"/>
            </a:xfrm>
            <a:custGeom>
              <a:avLst/>
              <a:gdLst/>
              <a:ahLst/>
              <a:cxnLst/>
              <a:rect l="l" t="t" r="r" b="b"/>
              <a:pathLst>
                <a:path w="4620" h="8145" extrusionOk="0">
                  <a:moveTo>
                    <a:pt x="750" y="1"/>
                  </a:moveTo>
                  <a:cubicBezTo>
                    <a:pt x="333" y="1"/>
                    <a:pt x="0" y="334"/>
                    <a:pt x="0" y="739"/>
                  </a:cubicBezTo>
                  <a:lnTo>
                    <a:pt x="0" y="7394"/>
                  </a:lnTo>
                  <a:cubicBezTo>
                    <a:pt x="0" y="7811"/>
                    <a:pt x="333" y="8144"/>
                    <a:pt x="750" y="8144"/>
                  </a:cubicBezTo>
                  <a:lnTo>
                    <a:pt x="3881" y="8144"/>
                  </a:lnTo>
                  <a:cubicBezTo>
                    <a:pt x="4286" y="8144"/>
                    <a:pt x="4620" y="7811"/>
                    <a:pt x="4620" y="7394"/>
                  </a:cubicBezTo>
                  <a:lnTo>
                    <a:pt x="4620" y="739"/>
                  </a:lnTo>
                  <a:cubicBezTo>
                    <a:pt x="4620" y="334"/>
                    <a:pt x="4286" y="1"/>
                    <a:pt x="3881" y="1"/>
                  </a:cubicBezTo>
                  <a:close/>
                </a:path>
              </a:pathLst>
            </a:custGeom>
            <a:solidFill>
              <a:schemeClr val="lt1"/>
            </a:solidFill>
            <a:ln w="62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8"/>
            <p:cNvSpPr/>
            <p:nvPr/>
          </p:nvSpPr>
          <p:spPr>
            <a:xfrm>
              <a:off x="3658113" y="2209950"/>
              <a:ext cx="203374" cy="345320"/>
            </a:xfrm>
            <a:custGeom>
              <a:avLst/>
              <a:gdLst/>
              <a:ahLst/>
              <a:cxnLst/>
              <a:rect l="l" t="t" r="r" b="b"/>
              <a:pathLst>
                <a:path w="5049" h="8573" extrusionOk="0">
                  <a:moveTo>
                    <a:pt x="3608" y="429"/>
                  </a:moveTo>
                  <a:cubicBezTo>
                    <a:pt x="4168" y="429"/>
                    <a:pt x="4620" y="881"/>
                    <a:pt x="4620" y="1441"/>
                  </a:cubicBezTo>
                  <a:lnTo>
                    <a:pt x="4620" y="7120"/>
                  </a:lnTo>
                  <a:cubicBezTo>
                    <a:pt x="4620" y="7680"/>
                    <a:pt x="4168" y="8132"/>
                    <a:pt x="3608" y="8132"/>
                  </a:cubicBezTo>
                  <a:lnTo>
                    <a:pt x="1453" y="8132"/>
                  </a:lnTo>
                  <a:cubicBezTo>
                    <a:pt x="894" y="8132"/>
                    <a:pt x="441" y="7680"/>
                    <a:pt x="441" y="7120"/>
                  </a:cubicBezTo>
                  <a:lnTo>
                    <a:pt x="441" y="1441"/>
                  </a:lnTo>
                  <a:cubicBezTo>
                    <a:pt x="441" y="881"/>
                    <a:pt x="894" y="429"/>
                    <a:pt x="1453" y="429"/>
                  </a:cubicBezTo>
                  <a:close/>
                  <a:moveTo>
                    <a:pt x="1453" y="0"/>
                  </a:moveTo>
                  <a:cubicBezTo>
                    <a:pt x="656" y="0"/>
                    <a:pt x="1" y="643"/>
                    <a:pt x="1" y="1441"/>
                  </a:cubicBezTo>
                  <a:lnTo>
                    <a:pt x="1" y="7120"/>
                  </a:lnTo>
                  <a:cubicBezTo>
                    <a:pt x="1" y="7918"/>
                    <a:pt x="656" y="8573"/>
                    <a:pt x="1453" y="8573"/>
                  </a:cubicBezTo>
                  <a:lnTo>
                    <a:pt x="3608" y="8573"/>
                  </a:lnTo>
                  <a:cubicBezTo>
                    <a:pt x="4406" y="8573"/>
                    <a:pt x="5049" y="7918"/>
                    <a:pt x="5049" y="7120"/>
                  </a:cubicBezTo>
                  <a:lnTo>
                    <a:pt x="5049" y="1441"/>
                  </a:lnTo>
                  <a:cubicBezTo>
                    <a:pt x="5049" y="643"/>
                    <a:pt x="4406" y="0"/>
                    <a:pt x="3608" y="0"/>
                  </a:cubicBezTo>
                  <a:close/>
                </a:path>
              </a:pathLst>
            </a:custGeom>
            <a:solidFill>
              <a:schemeClr val="lt1"/>
            </a:solidFill>
            <a:ln w="6250" cap="flat" cmpd="sng">
              <a:solidFill>
                <a:srgbClr val="2C17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8"/>
            <p:cNvSpPr/>
            <p:nvPr/>
          </p:nvSpPr>
          <p:spPr>
            <a:xfrm>
              <a:off x="3546379" y="2599408"/>
              <a:ext cx="385157" cy="456050"/>
            </a:xfrm>
            <a:custGeom>
              <a:avLst/>
              <a:gdLst/>
              <a:ahLst/>
              <a:cxnLst/>
              <a:rect l="l" t="t" r="r" b="b"/>
              <a:pathLst>
                <a:path w="9562" h="11322" extrusionOk="0">
                  <a:moveTo>
                    <a:pt x="5279" y="1347"/>
                  </a:moveTo>
                  <a:cubicBezTo>
                    <a:pt x="6717" y="1347"/>
                    <a:pt x="8097" y="2458"/>
                    <a:pt x="8097" y="4143"/>
                  </a:cubicBezTo>
                  <a:cubicBezTo>
                    <a:pt x="8097" y="5690"/>
                    <a:pt x="6847" y="6940"/>
                    <a:pt x="5299" y="6940"/>
                  </a:cubicBezTo>
                  <a:cubicBezTo>
                    <a:pt x="2810" y="6940"/>
                    <a:pt x="1572" y="3928"/>
                    <a:pt x="3322" y="2166"/>
                  </a:cubicBezTo>
                  <a:cubicBezTo>
                    <a:pt x="3892" y="1600"/>
                    <a:pt x="4592" y="1347"/>
                    <a:pt x="5279" y="1347"/>
                  </a:cubicBezTo>
                  <a:close/>
                  <a:moveTo>
                    <a:pt x="5279" y="1"/>
                  </a:moveTo>
                  <a:cubicBezTo>
                    <a:pt x="4441" y="1"/>
                    <a:pt x="3583" y="252"/>
                    <a:pt x="2810" y="809"/>
                  </a:cubicBezTo>
                  <a:cubicBezTo>
                    <a:pt x="1" y="2845"/>
                    <a:pt x="667" y="7214"/>
                    <a:pt x="3965" y="8298"/>
                  </a:cubicBezTo>
                  <a:lnTo>
                    <a:pt x="3965" y="11322"/>
                  </a:lnTo>
                  <a:lnTo>
                    <a:pt x="6644" y="11322"/>
                  </a:lnTo>
                  <a:lnTo>
                    <a:pt x="6644" y="8298"/>
                  </a:lnTo>
                  <a:cubicBezTo>
                    <a:pt x="8383" y="7726"/>
                    <a:pt x="9561" y="6095"/>
                    <a:pt x="9561" y="4262"/>
                  </a:cubicBezTo>
                  <a:cubicBezTo>
                    <a:pt x="9561" y="1749"/>
                    <a:pt x="7489" y="1"/>
                    <a:pt x="5279" y="1"/>
                  </a:cubicBezTo>
                  <a:close/>
                </a:path>
              </a:pathLst>
            </a:custGeom>
            <a:solidFill>
              <a:srgbClr val="2C1738"/>
            </a:solidFill>
            <a:ln w="6250" cap="flat" cmpd="sng">
              <a:solidFill>
                <a:srgbClr val="2C17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8"/>
            <p:cNvSpPr/>
            <p:nvPr/>
          </p:nvSpPr>
          <p:spPr>
            <a:xfrm>
              <a:off x="3567485" y="2591674"/>
              <a:ext cx="385157" cy="472444"/>
            </a:xfrm>
            <a:custGeom>
              <a:avLst/>
              <a:gdLst/>
              <a:ahLst/>
              <a:cxnLst/>
              <a:rect l="l" t="t" r="r" b="b"/>
              <a:pathLst>
                <a:path w="9562" h="11729" extrusionOk="0">
                  <a:moveTo>
                    <a:pt x="4775" y="1751"/>
                  </a:moveTo>
                  <a:cubicBezTo>
                    <a:pt x="6204" y="1751"/>
                    <a:pt x="7359" y="2906"/>
                    <a:pt x="7359" y="4335"/>
                  </a:cubicBezTo>
                  <a:cubicBezTo>
                    <a:pt x="7359" y="5889"/>
                    <a:pt x="6084" y="6920"/>
                    <a:pt x="4758" y="6920"/>
                  </a:cubicBezTo>
                  <a:cubicBezTo>
                    <a:pt x="4123" y="6920"/>
                    <a:pt x="3477" y="6684"/>
                    <a:pt x="2953" y="6156"/>
                  </a:cubicBezTo>
                  <a:cubicBezTo>
                    <a:pt x="1322" y="4537"/>
                    <a:pt x="2477" y="1751"/>
                    <a:pt x="4775" y="1751"/>
                  </a:cubicBezTo>
                  <a:close/>
                  <a:moveTo>
                    <a:pt x="4747" y="1318"/>
                  </a:moveTo>
                  <a:cubicBezTo>
                    <a:pt x="4008" y="1318"/>
                    <a:pt x="3255" y="1592"/>
                    <a:pt x="2644" y="2203"/>
                  </a:cubicBezTo>
                  <a:cubicBezTo>
                    <a:pt x="751" y="4096"/>
                    <a:pt x="2096" y="7347"/>
                    <a:pt x="4775" y="7347"/>
                  </a:cubicBezTo>
                  <a:cubicBezTo>
                    <a:pt x="6442" y="7347"/>
                    <a:pt x="7787" y="5989"/>
                    <a:pt x="7787" y="4335"/>
                  </a:cubicBezTo>
                  <a:cubicBezTo>
                    <a:pt x="7787" y="2521"/>
                    <a:pt x="6297" y="1318"/>
                    <a:pt x="4747" y="1318"/>
                  </a:cubicBezTo>
                  <a:close/>
                  <a:moveTo>
                    <a:pt x="4775" y="417"/>
                  </a:moveTo>
                  <a:cubicBezTo>
                    <a:pt x="6763" y="417"/>
                    <a:pt x="8454" y="1858"/>
                    <a:pt x="8763" y="3811"/>
                  </a:cubicBezTo>
                  <a:cubicBezTo>
                    <a:pt x="9085" y="5763"/>
                    <a:pt x="7930" y="7668"/>
                    <a:pt x="6049" y="8287"/>
                  </a:cubicBezTo>
                  <a:lnTo>
                    <a:pt x="5894" y="8335"/>
                  </a:lnTo>
                  <a:lnTo>
                    <a:pt x="5894" y="11300"/>
                  </a:lnTo>
                  <a:lnTo>
                    <a:pt x="3656" y="11300"/>
                  </a:lnTo>
                  <a:lnTo>
                    <a:pt x="3656" y="8335"/>
                  </a:lnTo>
                  <a:lnTo>
                    <a:pt x="3513" y="8287"/>
                  </a:lnTo>
                  <a:cubicBezTo>
                    <a:pt x="1620" y="7668"/>
                    <a:pt x="477" y="5763"/>
                    <a:pt x="786" y="3811"/>
                  </a:cubicBezTo>
                  <a:cubicBezTo>
                    <a:pt x="1108" y="1858"/>
                    <a:pt x="2798" y="417"/>
                    <a:pt x="4775" y="417"/>
                  </a:cubicBezTo>
                  <a:close/>
                  <a:moveTo>
                    <a:pt x="4775" y="1"/>
                  </a:moveTo>
                  <a:cubicBezTo>
                    <a:pt x="2620" y="1"/>
                    <a:pt x="762" y="1548"/>
                    <a:pt x="381" y="3668"/>
                  </a:cubicBezTo>
                  <a:cubicBezTo>
                    <a:pt x="0" y="5799"/>
                    <a:pt x="1203" y="7894"/>
                    <a:pt x="3227" y="8645"/>
                  </a:cubicBezTo>
                  <a:lnTo>
                    <a:pt x="3227" y="11728"/>
                  </a:lnTo>
                  <a:lnTo>
                    <a:pt x="6335" y="11728"/>
                  </a:lnTo>
                  <a:lnTo>
                    <a:pt x="6335" y="8645"/>
                  </a:lnTo>
                  <a:cubicBezTo>
                    <a:pt x="8359" y="7894"/>
                    <a:pt x="9561" y="5799"/>
                    <a:pt x="9168" y="3668"/>
                  </a:cubicBezTo>
                  <a:cubicBezTo>
                    <a:pt x="8787" y="1548"/>
                    <a:pt x="6942" y="1"/>
                    <a:pt x="4775" y="1"/>
                  </a:cubicBezTo>
                  <a:close/>
                </a:path>
              </a:pathLst>
            </a:custGeom>
            <a:solidFill>
              <a:schemeClr val="dk1"/>
            </a:solidFill>
            <a:ln w="62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8"/>
            <p:cNvSpPr/>
            <p:nvPr/>
          </p:nvSpPr>
          <p:spPr>
            <a:xfrm>
              <a:off x="3751157" y="2893807"/>
              <a:ext cx="17320" cy="161644"/>
            </a:xfrm>
            <a:custGeom>
              <a:avLst/>
              <a:gdLst/>
              <a:ahLst/>
              <a:cxnLst/>
              <a:rect l="l" t="t" r="r" b="b"/>
              <a:pathLst>
                <a:path w="430" h="4013" extrusionOk="0">
                  <a:moveTo>
                    <a:pt x="1" y="1"/>
                  </a:moveTo>
                  <a:lnTo>
                    <a:pt x="1" y="4013"/>
                  </a:lnTo>
                  <a:lnTo>
                    <a:pt x="429" y="4013"/>
                  </a:lnTo>
                  <a:lnTo>
                    <a:pt x="429" y="1"/>
                  </a:lnTo>
                  <a:close/>
                </a:path>
              </a:pathLst>
            </a:custGeom>
            <a:solidFill>
              <a:srgbClr val="2C1738"/>
            </a:solidFill>
            <a:ln w="6250" cap="flat" cmpd="sng">
              <a:solidFill>
                <a:srgbClr val="2C17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28"/>
            <p:cNvSpPr/>
            <p:nvPr/>
          </p:nvSpPr>
          <p:spPr>
            <a:xfrm>
              <a:off x="3538242" y="4502310"/>
              <a:ext cx="30250" cy="135744"/>
            </a:xfrm>
            <a:custGeom>
              <a:avLst/>
              <a:gdLst/>
              <a:ahLst/>
              <a:cxnLst/>
              <a:rect l="l" t="t" r="r" b="b"/>
              <a:pathLst>
                <a:path w="751" h="3370" extrusionOk="0">
                  <a:moveTo>
                    <a:pt x="95" y="0"/>
                  </a:moveTo>
                  <a:lnTo>
                    <a:pt x="0" y="3369"/>
                  </a:lnTo>
                  <a:lnTo>
                    <a:pt x="750" y="83"/>
                  </a:lnTo>
                  <a:lnTo>
                    <a:pt x="417" y="48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chemeClr val="dk1"/>
            </a:solidFill>
            <a:ln w="6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8"/>
            <p:cNvSpPr/>
            <p:nvPr/>
          </p:nvSpPr>
          <p:spPr>
            <a:xfrm>
              <a:off x="3495063" y="4318476"/>
              <a:ext cx="110810" cy="252072"/>
            </a:xfrm>
            <a:custGeom>
              <a:avLst/>
              <a:gdLst/>
              <a:ahLst/>
              <a:cxnLst/>
              <a:rect l="l" t="t" r="r" b="b"/>
              <a:pathLst>
                <a:path w="2751" h="6258" extrusionOk="0">
                  <a:moveTo>
                    <a:pt x="1042" y="1"/>
                  </a:moveTo>
                  <a:cubicBezTo>
                    <a:pt x="892" y="1"/>
                    <a:pt x="761" y="114"/>
                    <a:pt x="739" y="266"/>
                  </a:cubicBezTo>
                  <a:lnTo>
                    <a:pt x="24" y="5731"/>
                  </a:lnTo>
                  <a:cubicBezTo>
                    <a:pt x="1" y="5898"/>
                    <a:pt x="120" y="6052"/>
                    <a:pt x="286" y="6076"/>
                  </a:cubicBezTo>
                  <a:lnTo>
                    <a:pt x="1679" y="6255"/>
                  </a:lnTo>
                  <a:cubicBezTo>
                    <a:pt x="1694" y="6257"/>
                    <a:pt x="1708" y="6258"/>
                    <a:pt x="1722" y="6258"/>
                  </a:cubicBezTo>
                  <a:cubicBezTo>
                    <a:pt x="1870" y="6258"/>
                    <a:pt x="1991" y="6145"/>
                    <a:pt x="2013" y="5993"/>
                  </a:cubicBezTo>
                  <a:lnTo>
                    <a:pt x="2727" y="528"/>
                  </a:lnTo>
                  <a:cubicBezTo>
                    <a:pt x="2751" y="361"/>
                    <a:pt x="2644" y="206"/>
                    <a:pt x="2477" y="194"/>
                  </a:cubicBezTo>
                  <a:lnTo>
                    <a:pt x="1084" y="4"/>
                  </a:lnTo>
                  <a:cubicBezTo>
                    <a:pt x="1070" y="2"/>
                    <a:pt x="1056" y="1"/>
                    <a:pt x="1042" y="1"/>
                  </a:cubicBezTo>
                  <a:close/>
                </a:path>
              </a:pathLst>
            </a:custGeom>
            <a:solidFill>
              <a:schemeClr val="lt1"/>
            </a:solidFill>
            <a:ln w="65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8"/>
            <p:cNvSpPr/>
            <p:nvPr/>
          </p:nvSpPr>
          <p:spPr>
            <a:xfrm>
              <a:off x="3437505" y="4318839"/>
              <a:ext cx="90711" cy="39394"/>
            </a:xfrm>
            <a:custGeom>
              <a:avLst/>
              <a:gdLst/>
              <a:ahLst/>
              <a:cxnLst/>
              <a:rect l="l" t="t" r="r" b="b"/>
              <a:pathLst>
                <a:path w="2252" h="978" extrusionOk="0">
                  <a:moveTo>
                    <a:pt x="361" y="0"/>
                  </a:moveTo>
                  <a:cubicBezTo>
                    <a:pt x="210" y="0"/>
                    <a:pt x="80" y="101"/>
                    <a:pt x="48" y="257"/>
                  </a:cubicBezTo>
                  <a:cubicBezTo>
                    <a:pt x="1" y="435"/>
                    <a:pt x="120" y="614"/>
                    <a:pt x="299" y="650"/>
                  </a:cubicBezTo>
                  <a:lnTo>
                    <a:pt x="1823" y="971"/>
                  </a:lnTo>
                  <a:cubicBezTo>
                    <a:pt x="1844" y="976"/>
                    <a:pt x="1866" y="978"/>
                    <a:pt x="1887" y="978"/>
                  </a:cubicBezTo>
                  <a:cubicBezTo>
                    <a:pt x="2042" y="978"/>
                    <a:pt x="2184" y="868"/>
                    <a:pt x="2215" y="721"/>
                  </a:cubicBezTo>
                  <a:cubicBezTo>
                    <a:pt x="2251" y="531"/>
                    <a:pt x="2132" y="364"/>
                    <a:pt x="1953" y="328"/>
                  </a:cubicBezTo>
                  <a:lnTo>
                    <a:pt x="429" y="7"/>
                  </a:lnTo>
                  <a:cubicBezTo>
                    <a:pt x="406" y="2"/>
                    <a:pt x="384" y="0"/>
                    <a:pt x="361" y="0"/>
                  </a:cubicBezTo>
                  <a:close/>
                </a:path>
              </a:pathLst>
            </a:custGeom>
            <a:solidFill>
              <a:schemeClr val="dk1"/>
            </a:solidFill>
            <a:ln w="65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28"/>
            <p:cNvSpPr/>
            <p:nvPr/>
          </p:nvSpPr>
          <p:spPr>
            <a:xfrm>
              <a:off x="3461994" y="2798427"/>
              <a:ext cx="315594" cy="1678025"/>
            </a:xfrm>
            <a:custGeom>
              <a:avLst/>
              <a:gdLst/>
              <a:ahLst/>
              <a:cxnLst/>
              <a:rect l="l" t="t" r="r" b="b"/>
              <a:pathLst>
                <a:path w="7835" h="41659" extrusionOk="0">
                  <a:moveTo>
                    <a:pt x="6114" y="0"/>
                  </a:moveTo>
                  <a:cubicBezTo>
                    <a:pt x="5848" y="0"/>
                    <a:pt x="5613" y="180"/>
                    <a:pt x="5560" y="452"/>
                  </a:cubicBezTo>
                  <a:lnTo>
                    <a:pt x="72" y="40742"/>
                  </a:lnTo>
                  <a:cubicBezTo>
                    <a:pt x="0" y="41052"/>
                    <a:pt x="202" y="41350"/>
                    <a:pt x="500" y="41409"/>
                  </a:cubicBezTo>
                  <a:lnTo>
                    <a:pt x="1619" y="41647"/>
                  </a:lnTo>
                  <a:cubicBezTo>
                    <a:pt x="1656" y="41655"/>
                    <a:pt x="1693" y="41658"/>
                    <a:pt x="1729" y="41658"/>
                  </a:cubicBezTo>
                  <a:cubicBezTo>
                    <a:pt x="1987" y="41658"/>
                    <a:pt x="2223" y="41478"/>
                    <a:pt x="2286" y="41207"/>
                  </a:cubicBezTo>
                  <a:lnTo>
                    <a:pt x="7775" y="916"/>
                  </a:lnTo>
                  <a:cubicBezTo>
                    <a:pt x="7834" y="606"/>
                    <a:pt x="7644" y="309"/>
                    <a:pt x="7334" y="249"/>
                  </a:cubicBezTo>
                  <a:lnTo>
                    <a:pt x="6227" y="11"/>
                  </a:lnTo>
                  <a:cubicBezTo>
                    <a:pt x="6189" y="4"/>
                    <a:pt x="6151" y="0"/>
                    <a:pt x="6114" y="0"/>
                  </a:cubicBezTo>
                  <a:close/>
                </a:path>
              </a:pathLst>
            </a:custGeom>
            <a:solidFill>
              <a:schemeClr val="accent2"/>
            </a:solidFill>
            <a:ln w="65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28"/>
            <p:cNvSpPr/>
            <p:nvPr/>
          </p:nvSpPr>
          <p:spPr>
            <a:xfrm>
              <a:off x="4076290" y="4425095"/>
              <a:ext cx="49464" cy="209134"/>
            </a:xfrm>
            <a:custGeom>
              <a:avLst/>
              <a:gdLst/>
              <a:ahLst/>
              <a:cxnLst/>
              <a:rect l="l" t="t" r="r" b="b"/>
              <a:pathLst>
                <a:path w="1228" h="5192" extrusionOk="0">
                  <a:moveTo>
                    <a:pt x="644" y="0"/>
                  </a:moveTo>
                  <a:lnTo>
                    <a:pt x="322" y="72"/>
                  </a:lnTo>
                  <a:lnTo>
                    <a:pt x="1" y="131"/>
                  </a:lnTo>
                  <a:lnTo>
                    <a:pt x="1227" y="5191"/>
                  </a:lnTo>
                  <a:lnTo>
                    <a:pt x="644" y="0"/>
                  </a:lnTo>
                  <a:close/>
                </a:path>
              </a:pathLst>
            </a:custGeom>
            <a:solidFill>
              <a:schemeClr val="dk1"/>
            </a:solidFill>
            <a:ln w="65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8"/>
            <p:cNvSpPr/>
            <p:nvPr/>
          </p:nvSpPr>
          <p:spPr>
            <a:xfrm>
              <a:off x="4068637" y="4320732"/>
              <a:ext cx="90187" cy="39434"/>
            </a:xfrm>
            <a:custGeom>
              <a:avLst/>
              <a:gdLst/>
              <a:ahLst/>
              <a:cxnLst/>
              <a:rect l="l" t="t" r="r" b="b"/>
              <a:pathLst>
                <a:path w="2239" h="979" extrusionOk="0">
                  <a:moveTo>
                    <a:pt x="1879" y="1"/>
                  </a:moveTo>
                  <a:cubicBezTo>
                    <a:pt x="1856" y="1"/>
                    <a:pt x="1833" y="3"/>
                    <a:pt x="1810" y="7"/>
                  </a:cubicBezTo>
                  <a:lnTo>
                    <a:pt x="286" y="329"/>
                  </a:lnTo>
                  <a:cubicBezTo>
                    <a:pt x="108" y="365"/>
                    <a:pt x="0" y="543"/>
                    <a:pt x="36" y="722"/>
                  </a:cubicBezTo>
                  <a:cubicBezTo>
                    <a:pt x="67" y="877"/>
                    <a:pt x="207" y="979"/>
                    <a:pt x="360" y="979"/>
                  </a:cubicBezTo>
                  <a:cubicBezTo>
                    <a:pt x="383" y="979"/>
                    <a:pt x="406" y="977"/>
                    <a:pt x="429" y="972"/>
                  </a:cubicBezTo>
                  <a:lnTo>
                    <a:pt x="1953" y="650"/>
                  </a:lnTo>
                  <a:cubicBezTo>
                    <a:pt x="2132" y="615"/>
                    <a:pt x="2239" y="436"/>
                    <a:pt x="2203" y="269"/>
                  </a:cubicBezTo>
                  <a:cubicBezTo>
                    <a:pt x="2172" y="103"/>
                    <a:pt x="2032" y="1"/>
                    <a:pt x="1879" y="1"/>
                  </a:cubicBezTo>
                  <a:close/>
                </a:path>
              </a:pathLst>
            </a:custGeom>
            <a:solidFill>
              <a:schemeClr val="dk1"/>
            </a:solidFill>
            <a:ln w="65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8"/>
            <p:cNvSpPr/>
            <p:nvPr/>
          </p:nvSpPr>
          <p:spPr>
            <a:xfrm>
              <a:off x="3825512" y="2803703"/>
              <a:ext cx="315594" cy="1678025"/>
            </a:xfrm>
            <a:custGeom>
              <a:avLst/>
              <a:gdLst/>
              <a:ahLst/>
              <a:cxnLst/>
              <a:rect l="l" t="t" r="r" b="b"/>
              <a:pathLst>
                <a:path w="7835" h="41659" extrusionOk="0">
                  <a:moveTo>
                    <a:pt x="1717" y="0"/>
                  </a:moveTo>
                  <a:cubicBezTo>
                    <a:pt x="1681" y="0"/>
                    <a:pt x="1644" y="4"/>
                    <a:pt x="1607" y="11"/>
                  </a:cubicBezTo>
                  <a:lnTo>
                    <a:pt x="500" y="249"/>
                  </a:lnTo>
                  <a:cubicBezTo>
                    <a:pt x="191" y="309"/>
                    <a:pt x="0" y="606"/>
                    <a:pt x="60" y="916"/>
                  </a:cubicBezTo>
                  <a:lnTo>
                    <a:pt x="5548" y="41207"/>
                  </a:lnTo>
                  <a:cubicBezTo>
                    <a:pt x="5611" y="41478"/>
                    <a:pt x="5848" y="41658"/>
                    <a:pt x="6106" y="41658"/>
                  </a:cubicBezTo>
                  <a:cubicBezTo>
                    <a:pt x="6142" y="41658"/>
                    <a:pt x="6178" y="41654"/>
                    <a:pt x="6215" y="41647"/>
                  </a:cubicBezTo>
                  <a:lnTo>
                    <a:pt x="7334" y="41409"/>
                  </a:lnTo>
                  <a:cubicBezTo>
                    <a:pt x="7632" y="41350"/>
                    <a:pt x="7834" y="41052"/>
                    <a:pt x="7763" y="40742"/>
                  </a:cubicBezTo>
                  <a:lnTo>
                    <a:pt x="2274" y="452"/>
                  </a:lnTo>
                  <a:cubicBezTo>
                    <a:pt x="2211" y="180"/>
                    <a:pt x="1975" y="0"/>
                    <a:pt x="1717" y="0"/>
                  </a:cubicBezTo>
                  <a:close/>
                </a:path>
              </a:pathLst>
            </a:custGeom>
            <a:solidFill>
              <a:schemeClr val="accent2"/>
            </a:solidFill>
            <a:ln w="6550" cap="flat" cmpd="sng">
              <a:solidFill>
                <a:schemeClr val="dk1"/>
              </a:solidFill>
              <a:prstDash val="solid"/>
              <a:miter lim="11906"/>
              <a:headEnd type="none" w="sm" len="sm"/>
              <a:tailEnd type="none" w="sm" len="sm"/>
            </a:ln>
            <a:effectLst>
              <a:outerShdw dist="95250" dir="30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28"/>
            <p:cNvSpPr/>
            <p:nvPr/>
          </p:nvSpPr>
          <p:spPr>
            <a:xfrm>
              <a:off x="3512826" y="2958052"/>
              <a:ext cx="523721" cy="44187"/>
            </a:xfrm>
            <a:custGeom>
              <a:avLst/>
              <a:gdLst/>
              <a:ahLst/>
              <a:cxnLst/>
              <a:rect l="l" t="t" r="r" b="b"/>
              <a:pathLst>
                <a:path w="13002" h="1097" extrusionOk="0">
                  <a:moveTo>
                    <a:pt x="0" y="1"/>
                  </a:moveTo>
                  <a:lnTo>
                    <a:pt x="0" y="1096"/>
                  </a:lnTo>
                  <a:lnTo>
                    <a:pt x="13002" y="1096"/>
                  </a:lnTo>
                  <a:lnTo>
                    <a:pt x="13002" y="1"/>
                  </a:lnTo>
                  <a:close/>
                </a:path>
              </a:pathLst>
            </a:custGeom>
            <a:solidFill>
              <a:schemeClr val="lt1"/>
            </a:solidFill>
            <a:ln w="6550" cap="flat" cmpd="sng">
              <a:solidFill>
                <a:srgbClr val="2C173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8"/>
            <p:cNvSpPr/>
            <p:nvPr/>
          </p:nvSpPr>
          <p:spPr>
            <a:xfrm>
              <a:off x="4036494" y="2900534"/>
              <a:ext cx="56150" cy="159267"/>
            </a:xfrm>
            <a:custGeom>
              <a:avLst/>
              <a:gdLst/>
              <a:ahLst/>
              <a:cxnLst/>
              <a:rect l="l" t="t" r="r" b="b"/>
              <a:pathLst>
                <a:path w="1394" h="3954" extrusionOk="0">
                  <a:moveTo>
                    <a:pt x="298" y="0"/>
                  </a:moveTo>
                  <a:cubicBezTo>
                    <a:pt x="132" y="0"/>
                    <a:pt x="1" y="131"/>
                    <a:pt x="1" y="298"/>
                  </a:cubicBezTo>
                  <a:lnTo>
                    <a:pt x="1" y="3644"/>
                  </a:lnTo>
                  <a:cubicBezTo>
                    <a:pt x="1" y="3822"/>
                    <a:pt x="132" y="3953"/>
                    <a:pt x="298" y="3953"/>
                  </a:cubicBezTo>
                  <a:lnTo>
                    <a:pt x="1096" y="3953"/>
                  </a:lnTo>
                  <a:cubicBezTo>
                    <a:pt x="1263" y="3953"/>
                    <a:pt x="1394" y="3822"/>
                    <a:pt x="1394" y="3644"/>
                  </a:cubicBezTo>
                  <a:lnTo>
                    <a:pt x="1394" y="298"/>
                  </a:lnTo>
                  <a:cubicBezTo>
                    <a:pt x="1394" y="131"/>
                    <a:pt x="1263" y="0"/>
                    <a:pt x="1096" y="0"/>
                  </a:cubicBezTo>
                  <a:close/>
                </a:path>
              </a:pathLst>
            </a:custGeom>
            <a:solidFill>
              <a:schemeClr val="lt1"/>
            </a:solidFill>
            <a:ln w="6550" cap="flat" cmpd="sng">
              <a:solidFill>
                <a:srgbClr val="2C173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8"/>
            <p:cNvSpPr/>
            <p:nvPr/>
          </p:nvSpPr>
          <p:spPr>
            <a:xfrm>
              <a:off x="3738671" y="2356203"/>
              <a:ext cx="128090" cy="266694"/>
            </a:xfrm>
            <a:custGeom>
              <a:avLst/>
              <a:gdLst/>
              <a:ahLst/>
              <a:cxnLst/>
              <a:rect l="l" t="t" r="r" b="b"/>
              <a:pathLst>
                <a:path w="3180" h="6621" extrusionOk="0">
                  <a:moveTo>
                    <a:pt x="1" y="1"/>
                  </a:moveTo>
                  <a:lnTo>
                    <a:pt x="1" y="6621"/>
                  </a:lnTo>
                  <a:lnTo>
                    <a:pt x="3180" y="6621"/>
                  </a:lnTo>
                  <a:lnTo>
                    <a:pt x="3180" y="1"/>
                  </a:lnTo>
                  <a:close/>
                </a:path>
              </a:pathLst>
            </a:custGeom>
            <a:solidFill>
              <a:schemeClr val="lt1"/>
            </a:solidFill>
            <a:ln w="6550" cap="flat" cmpd="sng">
              <a:solidFill>
                <a:srgbClr val="2C173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8"/>
            <p:cNvSpPr/>
            <p:nvPr/>
          </p:nvSpPr>
          <p:spPr>
            <a:xfrm>
              <a:off x="3709428" y="2227189"/>
              <a:ext cx="186134" cy="328081"/>
            </a:xfrm>
            <a:custGeom>
              <a:avLst/>
              <a:gdLst/>
              <a:ahLst/>
              <a:cxnLst/>
              <a:rect l="l" t="t" r="r" b="b"/>
              <a:pathLst>
                <a:path w="4621" h="8145" extrusionOk="0">
                  <a:moveTo>
                    <a:pt x="751" y="1"/>
                  </a:moveTo>
                  <a:cubicBezTo>
                    <a:pt x="334" y="1"/>
                    <a:pt x="1" y="334"/>
                    <a:pt x="1" y="739"/>
                  </a:cubicBezTo>
                  <a:lnTo>
                    <a:pt x="1" y="7395"/>
                  </a:lnTo>
                  <a:cubicBezTo>
                    <a:pt x="1" y="7811"/>
                    <a:pt x="334" y="8145"/>
                    <a:pt x="751" y="8145"/>
                  </a:cubicBezTo>
                  <a:lnTo>
                    <a:pt x="3882" y="8145"/>
                  </a:lnTo>
                  <a:cubicBezTo>
                    <a:pt x="4287" y="8145"/>
                    <a:pt x="4620" y="7811"/>
                    <a:pt x="4620" y="7395"/>
                  </a:cubicBezTo>
                  <a:lnTo>
                    <a:pt x="4620" y="739"/>
                  </a:lnTo>
                  <a:cubicBezTo>
                    <a:pt x="4620" y="334"/>
                    <a:pt x="4287" y="1"/>
                    <a:pt x="3882" y="1"/>
                  </a:cubicBezTo>
                  <a:close/>
                </a:path>
              </a:pathLst>
            </a:custGeom>
            <a:solidFill>
              <a:schemeClr val="accent2"/>
            </a:solidFill>
            <a:ln w="6550" cap="flat" cmpd="sng">
              <a:solidFill>
                <a:srgbClr val="2C1738"/>
              </a:solidFill>
              <a:prstDash val="solid"/>
              <a:miter lim="11906"/>
              <a:headEnd type="none" w="sm" len="sm"/>
              <a:tailEnd type="none" w="sm" len="sm"/>
            </a:ln>
            <a:effectLst>
              <a:outerShdw dist="95250" dir="30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8"/>
            <p:cNvSpPr/>
            <p:nvPr/>
          </p:nvSpPr>
          <p:spPr>
            <a:xfrm>
              <a:off x="3589074" y="2608229"/>
              <a:ext cx="385117" cy="455406"/>
            </a:xfrm>
            <a:custGeom>
              <a:avLst/>
              <a:gdLst/>
              <a:ahLst/>
              <a:cxnLst/>
              <a:rect l="l" t="t" r="r" b="b"/>
              <a:pathLst>
                <a:path w="9561" h="11306" extrusionOk="0">
                  <a:moveTo>
                    <a:pt x="5279" y="1337"/>
                  </a:moveTo>
                  <a:cubicBezTo>
                    <a:pt x="6717" y="1337"/>
                    <a:pt x="8096" y="2454"/>
                    <a:pt x="8096" y="4138"/>
                  </a:cubicBezTo>
                  <a:cubicBezTo>
                    <a:pt x="8096" y="5686"/>
                    <a:pt x="6846" y="6936"/>
                    <a:pt x="5299" y="6936"/>
                  </a:cubicBezTo>
                  <a:cubicBezTo>
                    <a:pt x="2810" y="6936"/>
                    <a:pt x="1560" y="3924"/>
                    <a:pt x="3322" y="2161"/>
                  </a:cubicBezTo>
                  <a:cubicBezTo>
                    <a:pt x="3892" y="1592"/>
                    <a:pt x="4592" y="1337"/>
                    <a:pt x="5279" y="1337"/>
                  </a:cubicBezTo>
                  <a:close/>
                  <a:moveTo>
                    <a:pt x="5285" y="1"/>
                  </a:moveTo>
                  <a:cubicBezTo>
                    <a:pt x="4446" y="1"/>
                    <a:pt x="3585" y="254"/>
                    <a:pt x="2810" y="816"/>
                  </a:cubicBezTo>
                  <a:cubicBezTo>
                    <a:pt x="0" y="2840"/>
                    <a:pt x="667" y="7210"/>
                    <a:pt x="3965" y="8293"/>
                  </a:cubicBezTo>
                  <a:lnTo>
                    <a:pt x="3965" y="11305"/>
                  </a:lnTo>
                  <a:lnTo>
                    <a:pt x="6644" y="11305"/>
                  </a:lnTo>
                  <a:lnTo>
                    <a:pt x="6644" y="8293"/>
                  </a:lnTo>
                  <a:cubicBezTo>
                    <a:pt x="8382" y="7722"/>
                    <a:pt x="9561" y="6090"/>
                    <a:pt x="9561" y="4257"/>
                  </a:cubicBezTo>
                  <a:cubicBezTo>
                    <a:pt x="9552" y="1748"/>
                    <a:pt x="7490" y="1"/>
                    <a:pt x="5285" y="1"/>
                  </a:cubicBezTo>
                  <a:close/>
                </a:path>
              </a:pathLst>
            </a:custGeom>
            <a:solidFill>
              <a:srgbClr val="496697"/>
            </a:solidFill>
            <a:ln w="6550" cap="flat" cmpd="sng">
              <a:solidFill>
                <a:srgbClr val="2C1738"/>
              </a:solidFill>
              <a:prstDash val="solid"/>
              <a:miter lim="11906"/>
              <a:headEnd type="none" w="sm" len="sm"/>
              <a:tailEnd type="none" w="sm" len="sm"/>
            </a:ln>
            <a:effectLst>
              <a:outerShdw dist="95250" dir="30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8"/>
            <p:cNvSpPr/>
            <p:nvPr/>
          </p:nvSpPr>
          <p:spPr>
            <a:xfrm>
              <a:off x="3802473" y="2902427"/>
              <a:ext cx="40" cy="161684"/>
            </a:xfrm>
            <a:custGeom>
              <a:avLst/>
              <a:gdLst/>
              <a:ahLst/>
              <a:cxnLst/>
              <a:rect l="l" t="t" r="r" b="b"/>
              <a:pathLst>
                <a:path w="1" h="4014" fill="none" extrusionOk="0">
                  <a:moveTo>
                    <a:pt x="1" y="1"/>
                  </a:moveTo>
                  <a:lnTo>
                    <a:pt x="1" y="4013"/>
                  </a:lnTo>
                </a:path>
              </a:pathLst>
            </a:custGeom>
            <a:noFill/>
            <a:ln w="6550" cap="flat" cmpd="sng">
              <a:solidFill>
                <a:srgbClr val="2C1738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0BD763CA-3C8A-4177-B676-F96E4F1E44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7077" y="406085"/>
            <a:ext cx="1793217" cy="6004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3A625B5-DFB0-4264-8601-B820992EB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251055"/>
            <a:ext cx="7803556" cy="749873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7A9CA444-A391-48F6-8D54-B8629E43AC99}"/>
              </a:ext>
            </a:extLst>
          </p:cNvPr>
          <p:cNvGrpSpPr/>
          <p:nvPr/>
        </p:nvGrpSpPr>
        <p:grpSpPr>
          <a:xfrm>
            <a:off x="720000" y="1424762"/>
            <a:ext cx="1746753" cy="1730300"/>
            <a:chOff x="720000" y="1424762"/>
            <a:chExt cx="1746753" cy="1730300"/>
          </a:xfrm>
        </p:grpSpPr>
        <p:pic>
          <p:nvPicPr>
            <p:cNvPr id="6" name="Imagen 5" descr="Un dibujo de una persona&#10;&#10;Descripción generada automáticamente con confianza media">
              <a:extLst>
                <a:ext uri="{FF2B5EF4-FFF2-40B4-BE49-F238E27FC236}">
                  <a16:creationId xmlns:a16="http://schemas.microsoft.com/office/drawing/2014/main" id="{88AF59A2-7DF2-42A9-889E-EF0CBAADFE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0790" y="1424762"/>
              <a:ext cx="1306476" cy="1306476"/>
            </a:xfrm>
            <a:prstGeom prst="rect">
              <a:avLst/>
            </a:prstGeom>
          </p:spPr>
        </p:pic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45FFF4BC-E935-4804-8425-F17F958F5EAD}"/>
                </a:ext>
              </a:extLst>
            </p:cNvPr>
            <p:cNvSpPr txBox="1"/>
            <p:nvPr/>
          </p:nvSpPr>
          <p:spPr>
            <a:xfrm>
              <a:off x="720000" y="2785730"/>
              <a:ext cx="17467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b="1" dirty="0"/>
                <a:t>El reloj </a:t>
              </a:r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E5BEE03C-6A56-47CC-ABD7-F2CAF7D4D644}"/>
              </a:ext>
            </a:extLst>
          </p:cNvPr>
          <p:cNvGrpSpPr/>
          <p:nvPr/>
        </p:nvGrpSpPr>
        <p:grpSpPr>
          <a:xfrm>
            <a:off x="2729328" y="2357770"/>
            <a:ext cx="1842672" cy="2091207"/>
            <a:chOff x="2729328" y="2357770"/>
            <a:chExt cx="1842672" cy="2091207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ECF83144-931C-49C3-B674-0D305BAB64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29328" y="2785730"/>
              <a:ext cx="1663247" cy="1663247"/>
            </a:xfrm>
            <a:prstGeom prst="rect">
              <a:avLst/>
            </a:prstGeom>
          </p:spPr>
        </p:pic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E33ADB83-323B-4EEE-8C04-861D1BFB37E2}"/>
                </a:ext>
              </a:extLst>
            </p:cNvPr>
            <p:cNvSpPr txBox="1"/>
            <p:nvPr/>
          </p:nvSpPr>
          <p:spPr>
            <a:xfrm>
              <a:off x="2934586" y="2357770"/>
              <a:ext cx="16374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b="1" dirty="0"/>
                <a:t>La regla </a:t>
              </a:r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35B299B9-18C4-4A6D-9281-4D70EBDCC082}"/>
              </a:ext>
            </a:extLst>
          </p:cNvPr>
          <p:cNvGrpSpPr/>
          <p:nvPr/>
        </p:nvGrpSpPr>
        <p:grpSpPr>
          <a:xfrm>
            <a:off x="5199320" y="1526146"/>
            <a:ext cx="2328531" cy="2075484"/>
            <a:chOff x="5199320" y="1526146"/>
            <a:chExt cx="2328531" cy="2075484"/>
          </a:xfrm>
        </p:grpSpPr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AB3DDF62-0211-4244-B252-1C6CD73604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35076" y="1526146"/>
              <a:ext cx="1982590" cy="1663247"/>
            </a:xfrm>
            <a:prstGeom prst="rect">
              <a:avLst/>
            </a:prstGeom>
          </p:spPr>
        </p:pic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72260F18-60B4-4DBA-80A1-C8EBF518AB8A}"/>
                </a:ext>
              </a:extLst>
            </p:cNvPr>
            <p:cNvSpPr txBox="1"/>
            <p:nvPr/>
          </p:nvSpPr>
          <p:spPr>
            <a:xfrm>
              <a:off x="5199320" y="3232298"/>
              <a:ext cx="2328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b="1" dirty="0"/>
                <a:t>Huincha de medida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39968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¿Que son las medidas arbitrarias?</a:t>
            </a:r>
            <a:endParaRPr dirty="0"/>
          </a:p>
        </p:txBody>
      </p:sp>
      <p:sp>
        <p:nvSpPr>
          <p:cNvPr id="356" name="Google Shape;356;p29"/>
          <p:cNvSpPr txBox="1">
            <a:spLocks noGrp="1"/>
          </p:cNvSpPr>
          <p:nvPr>
            <p:ph type="body" idx="1"/>
          </p:nvPr>
        </p:nvSpPr>
        <p:spPr>
          <a:xfrm>
            <a:off x="720000" y="1245950"/>
            <a:ext cx="7704000" cy="336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3600" dirty="0">
                <a:solidFill>
                  <a:schemeClr val="dk1"/>
                </a:solidFill>
                <a:latin typeface="Abecedary" pitchFamily="2" charset="0"/>
              </a:rPr>
              <a:t>Son aquellas que realizamos con alguna parte de nuestro cuerpo o algún objeto, no son todas iguales.</a:t>
            </a:r>
            <a:endParaRPr sz="3600" dirty="0">
              <a:solidFill>
                <a:schemeClr val="dk1"/>
              </a:solidFill>
              <a:latin typeface="Abecedary" pitchFamily="2" charset="0"/>
            </a:endParaRPr>
          </a:p>
        </p:txBody>
      </p:sp>
      <p:grpSp>
        <p:nvGrpSpPr>
          <p:cNvPr id="357" name="Google Shape;357;p29"/>
          <p:cNvGrpSpPr/>
          <p:nvPr/>
        </p:nvGrpSpPr>
        <p:grpSpPr>
          <a:xfrm rot="1820824">
            <a:off x="7722362" y="3180288"/>
            <a:ext cx="363429" cy="3807821"/>
            <a:chOff x="7291170" y="1804698"/>
            <a:chExt cx="225602" cy="2363743"/>
          </a:xfrm>
        </p:grpSpPr>
        <p:sp>
          <p:nvSpPr>
            <p:cNvPr id="358" name="Google Shape;358;p29"/>
            <p:cNvSpPr/>
            <p:nvPr/>
          </p:nvSpPr>
          <p:spPr>
            <a:xfrm>
              <a:off x="7370769" y="1804698"/>
              <a:ext cx="66466" cy="89300"/>
            </a:xfrm>
            <a:custGeom>
              <a:avLst/>
              <a:gdLst/>
              <a:ahLst/>
              <a:cxnLst/>
              <a:rect l="l" t="t" r="r" b="b"/>
              <a:pathLst>
                <a:path w="1144" h="1537" extrusionOk="0">
                  <a:moveTo>
                    <a:pt x="572" y="0"/>
                  </a:moveTo>
                  <a:lnTo>
                    <a:pt x="0" y="1536"/>
                  </a:lnTo>
                  <a:lnTo>
                    <a:pt x="1143" y="1536"/>
                  </a:lnTo>
                  <a:lnTo>
                    <a:pt x="572" y="0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85725" dir="306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29"/>
            <p:cNvSpPr/>
            <p:nvPr/>
          </p:nvSpPr>
          <p:spPr>
            <a:xfrm>
              <a:off x="7291170" y="1893941"/>
              <a:ext cx="225602" cy="216539"/>
            </a:xfrm>
            <a:custGeom>
              <a:avLst/>
              <a:gdLst/>
              <a:ahLst/>
              <a:cxnLst/>
              <a:rect l="l" t="t" r="r" b="b"/>
              <a:pathLst>
                <a:path w="3883" h="3727" extrusionOk="0">
                  <a:moveTo>
                    <a:pt x="1370" y="0"/>
                  </a:moveTo>
                  <a:lnTo>
                    <a:pt x="1" y="3727"/>
                  </a:lnTo>
                  <a:lnTo>
                    <a:pt x="3882" y="3727"/>
                  </a:lnTo>
                  <a:lnTo>
                    <a:pt x="2513" y="0"/>
                  </a:ln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85725" dir="306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29"/>
            <p:cNvSpPr/>
            <p:nvPr/>
          </p:nvSpPr>
          <p:spPr>
            <a:xfrm>
              <a:off x="7291170" y="2110423"/>
              <a:ext cx="225602" cy="2058018"/>
            </a:xfrm>
            <a:custGeom>
              <a:avLst/>
              <a:gdLst/>
              <a:ahLst/>
              <a:cxnLst/>
              <a:rect l="l" t="t" r="r" b="b"/>
              <a:pathLst>
                <a:path w="3883" h="35422" extrusionOk="0">
                  <a:moveTo>
                    <a:pt x="1" y="1"/>
                  </a:moveTo>
                  <a:lnTo>
                    <a:pt x="1" y="34874"/>
                  </a:lnTo>
                  <a:cubicBezTo>
                    <a:pt x="1" y="35184"/>
                    <a:pt x="251" y="35422"/>
                    <a:pt x="549" y="35422"/>
                  </a:cubicBezTo>
                  <a:lnTo>
                    <a:pt x="3335" y="35422"/>
                  </a:lnTo>
                  <a:cubicBezTo>
                    <a:pt x="3632" y="35422"/>
                    <a:pt x="3882" y="35184"/>
                    <a:pt x="3882" y="34874"/>
                  </a:cubicBezTo>
                  <a:lnTo>
                    <a:pt x="3882" y="1"/>
                  </a:ln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85725" dir="306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29"/>
            <p:cNvSpPr/>
            <p:nvPr/>
          </p:nvSpPr>
          <p:spPr>
            <a:xfrm>
              <a:off x="7363855" y="2110423"/>
              <a:ext cx="80294" cy="2058018"/>
            </a:xfrm>
            <a:custGeom>
              <a:avLst/>
              <a:gdLst/>
              <a:ahLst/>
              <a:cxnLst/>
              <a:rect l="l" t="t" r="r" b="b"/>
              <a:pathLst>
                <a:path w="1382" h="35422" extrusionOk="0">
                  <a:moveTo>
                    <a:pt x="0" y="1"/>
                  </a:moveTo>
                  <a:lnTo>
                    <a:pt x="0" y="35422"/>
                  </a:lnTo>
                  <a:lnTo>
                    <a:pt x="1381" y="35422"/>
                  </a:lnTo>
                  <a:lnTo>
                    <a:pt x="1381" y="1"/>
                  </a:lnTo>
                  <a:close/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" grpId="0" animBg="1"/>
      <p:bldP spid="35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0"/>
          <p:cNvSpPr txBox="1">
            <a:spLocks noGrp="1"/>
          </p:cNvSpPr>
          <p:nvPr>
            <p:ph type="title" idx="18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Algunas de ellas son: </a:t>
            </a:r>
            <a:endParaRPr dirty="0"/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3DFE15C6-A377-4C66-AE84-6A5BDA28A3F1}"/>
              </a:ext>
            </a:extLst>
          </p:cNvPr>
          <p:cNvGrpSpPr/>
          <p:nvPr/>
        </p:nvGrpSpPr>
        <p:grpSpPr>
          <a:xfrm>
            <a:off x="575487" y="1626782"/>
            <a:ext cx="2488019" cy="2888129"/>
            <a:chOff x="192715" y="1924493"/>
            <a:chExt cx="2488019" cy="2888129"/>
          </a:xfrm>
        </p:grpSpPr>
        <p:pic>
          <p:nvPicPr>
            <p:cNvPr id="33" name="Imagen 32" descr="Una caricatura de una persona&#10;&#10;Descripción generada automáticamente con confianza media">
              <a:extLst>
                <a:ext uri="{FF2B5EF4-FFF2-40B4-BE49-F238E27FC236}">
                  <a16:creationId xmlns:a16="http://schemas.microsoft.com/office/drawing/2014/main" id="{0CA7074B-C156-4967-B2AE-0037D401F3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2715" y="1924493"/>
              <a:ext cx="2488019" cy="2488019"/>
            </a:xfrm>
            <a:prstGeom prst="rect">
              <a:avLst/>
            </a:prstGeom>
          </p:spPr>
        </p:pic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6F448129-18AE-4499-A495-AA2981F4E7F0}"/>
                </a:ext>
              </a:extLst>
            </p:cNvPr>
            <p:cNvSpPr txBox="1"/>
            <p:nvPr/>
          </p:nvSpPr>
          <p:spPr>
            <a:xfrm>
              <a:off x="314989" y="4412512"/>
              <a:ext cx="22434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2000" b="1" dirty="0"/>
                <a:t>El paso </a:t>
              </a:r>
            </a:p>
          </p:txBody>
        </p:sp>
      </p:grpSp>
      <p:sp>
        <p:nvSpPr>
          <p:cNvPr id="36" name="CuadroTexto 35">
            <a:extLst>
              <a:ext uri="{FF2B5EF4-FFF2-40B4-BE49-F238E27FC236}">
                <a16:creationId xmlns:a16="http://schemas.microsoft.com/office/drawing/2014/main" id="{1A124471-880A-4218-AA02-839A3A67F819}"/>
              </a:ext>
            </a:extLst>
          </p:cNvPr>
          <p:cNvSpPr txBox="1"/>
          <p:nvPr/>
        </p:nvSpPr>
        <p:spPr>
          <a:xfrm>
            <a:off x="3636335" y="2545990"/>
            <a:ext cx="2934586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2000" dirty="0">
                <a:latin typeface="Arial Rounded MT Bold" panose="020F0704030504030204" pitchFamily="34" charset="0"/>
              </a:rPr>
              <a:t>Sirve para medir distancias grandes 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65D9312-CEC1-453A-A5F8-E570865AE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El pie </a:t>
            </a:r>
          </a:p>
        </p:txBody>
      </p:sp>
      <p:pic>
        <p:nvPicPr>
          <p:cNvPr id="5" name="Imagen 4" descr="Logotipo, Icono&#10;&#10;Descripción generada automáticamente">
            <a:extLst>
              <a:ext uri="{FF2B5EF4-FFF2-40B4-BE49-F238E27FC236}">
                <a16:creationId xmlns:a16="http://schemas.microsoft.com/office/drawing/2014/main" id="{70E88F14-FC7A-448A-A857-57CDF9037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0872" y="2571750"/>
            <a:ext cx="2024754" cy="202475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A29C42D-539A-4BB1-988C-04FAB103A6FC}"/>
              </a:ext>
            </a:extLst>
          </p:cNvPr>
          <p:cNvSpPr txBox="1"/>
          <p:nvPr/>
        </p:nvSpPr>
        <p:spPr>
          <a:xfrm>
            <a:off x="1711842" y="1765005"/>
            <a:ext cx="2551814" cy="132343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2000" dirty="0">
                <a:latin typeface="Arial Rounded MT Bold" panose="020F0704030504030204" pitchFamily="34" charset="0"/>
              </a:rPr>
              <a:t>Para medir con el debes mantener un pie detrás del otro </a:t>
            </a:r>
          </a:p>
        </p:txBody>
      </p:sp>
    </p:spTree>
    <p:extLst>
      <p:ext uri="{BB962C8B-B14F-4D97-AF65-F5344CB8AC3E}">
        <p14:creationId xmlns:p14="http://schemas.microsoft.com/office/powerpoint/2010/main" val="3098224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5FD1D0D2-F1FB-4B48-AA2D-9276D9EF0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La cuarta </a:t>
            </a:r>
          </a:p>
        </p:txBody>
      </p:sp>
      <p:pic>
        <p:nvPicPr>
          <p:cNvPr id="5" name="Imagen 4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2C97C00C-AE8E-43F2-96F7-995ABC6D81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768" t="42166" r="55814" b="28258"/>
          <a:stretch/>
        </p:blipFill>
        <p:spPr>
          <a:xfrm>
            <a:off x="1041990" y="1488310"/>
            <a:ext cx="2530550" cy="216687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7AFC91E-384D-467C-A3A0-6E0FEBAC3FA4}"/>
              </a:ext>
            </a:extLst>
          </p:cNvPr>
          <p:cNvSpPr txBox="1"/>
          <p:nvPr/>
        </p:nvSpPr>
        <p:spPr>
          <a:xfrm>
            <a:off x="4465674" y="2721935"/>
            <a:ext cx="2498652" cy="132343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2000" dirty="0">
                <a:latin typeface="Arial Rounded MT Bold" panose="020F0704030504030204" pitchFamily="34" charset="0"/>
              </a:rPr>
              <a:t>Es la distancia entre pulgar y meñique con la mano extendida </a:t>
            </a:r>
          </a:p>
        </p:txBody>
      </p:sp>
    </p:spTree>
    <p:extLst>
      <p:ext uri="{BB962C8B-B14F-4D97-AF65-F5344CB8AC3E}">
        <p14:creationId xmlns:p14="http://schemas.microsoft.com/office/powerpoint/2010/main" val="7164552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0A5EAA01-2F02-4C38-ADEF-3B0A3495A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Ancho del dedo </a:t>
            </a:r>
          </a:p>
        </p:txBody>
      </p:sp>
      <p:pic>
        <p:nvPicPr>
          <p:cNvPr id="5" name="Imagen 4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9E3617D5-ADEB-4167-A51D-75E939F0BE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070" t="40098" r="59302" b="28878"/>
          <a:stretch/>
        </p:blipFill>
        <p:spPr>
          <a:xfrm>
            <a:off x="6900530" y="2752714"/>
            <a:ext cx="1297172" cy="194576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191EACD3-50D5-4C6E-93BA-6C0F36FC9232}"/>
              </a:ext>
            </a:extLst>
          </p:cNvPr>
          <p:cNvSpPr txBox="1"/>
          <p:nvPr/>
        </p:nvSpPr>
        <p:spPr>
          <a:xfrm>
            <a:off x="2445488" y="1910030"/>
            <a:ext cx="1903228" cy="132343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2000" dirty="0">
                <a:latin typeface="Arial Rounded MT Bold" panose="020F0704030504030204" pitchFamily="34" charset="0"/>
              </a:rPr>
              <a:t>Nos sirve para medir objetos pequeños </a:t>
            </a:r>
          </a:p>
        </p:txBody>
      </p:sp>
    </p:spTree>
    <p:extLst>
      <p:ext uri="{BB962C8B-B14F-4D97-AF65-F5344CB8AC3E}">
        <p14:creationId xmlns:p14="http://schemas.microsoft.com/office/powerpoint/2010/main" val="319944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245609E0-7C71-4B58-959D-627A7FAC4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Extensión de brazos </a:t>
            </a:r>
          </a:p>
        </p:txBody>
      </p:sp>
      <p:pic>
        <p:nvPicPr>
          <p:cNvPr id="7" name="Imagen 6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332A8AB9-9CB3-4C6B-9D6B-6135A93616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62" t="41133" r="53954" b="28465"/>
          <a:stretch/>
        </p:blipFill>
        <p:spPr>
          <a:xfrm>
            <a:off x="839973" y="2688578"/>
            <a:ext cx="2445488" cy="167984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3D9DEFD4-805E-40D8-A20C-E43D7982DD33}"/>
              </a:ext>
            </a:extLst>
          </p:cNvPr>
          <p:cNvSpPr txBox="1"/>
          <p:nvPr/>
        </p:nvSpPr>
        <p:spPr>
          <a:xfrm>
            <a:off x="4162648" y="2063918"/>
            <a:ext cx="3391786" cy="101566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2000" dirty="0">
                <a:latin typeface="Arial Rounded MT Bold" panose="020F0704030504030204" pitchFamily="34" charset="0"/>
              </a:rPr>
              <a:t>Extiende bien tus brazos, como si fueras a dar un abrazo </a:t>
            </a:r>
          </a:p>
        </p:txBody>
      </p:sp>
    </p:spTree>
    <p:extLst>
      <p:ext uri="{BB962C8B-B14F-4D97-AF65-F5344CB8AC3E}">
        <p14:creationId xmlns:p14="http://schemas.microsoft.com/office/powerpoint/2010/main" val="31203950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87FD25-E284-478A-8101-ABF2A7BF64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sz="4400" dirty="0">
                <a:solidFill>
                  <a:schemeClr val="accent4">
                    <a:lumMod val="75000"/>
                  </a:schemeClr>
                </a:solidFill>
              </a:rPr>
              <a:t>Unidades de medida convencional </a:t>
            </a:r>
          </a:p>
        </p:txBody>
      </p:sp>
    </p:spTree>
    <p:extLst>
      <p:ext uri="{BB962C8B-B14F-4D97-AF65-F5344CB8AC3E}">
        <p14:creationId xmlns:p14="http://schemas.microsoft.com/office/powerpoint/2010/main" val="35398775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721C56A9-4F7F-4E6D-9276-600588BA9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8614" y="1103128"/>
            <a:ext cx="7704000" cy="3362700"/>
          </a:xfrm>
        </p:spPr>
        <p:txBody>
          <a:bodyPr/>
          <a:lstStyle/>
          <a:p>
            <a:pPr marL="152400" indent="0">
              <a:buNone/>
            </a:pPr>
            <a:r>
              <a:rPr lang="es-CL" sz="2800" dirty="0">
                <a:latin typeface="Abecedary" pitchFamily="2" charset="0"/>
              </a:rPr>
              <a:t>Aquellas que nos dan una medida exacta</a:t>
            </a:r>
          </a:p>
          <a:p>
            <a:pPr marL="152400" indent="0">
              <a:buNone/>
            </a:pPr>
            <a:r>
              <a:rPr lang="es-CL" sz="2800" dirty="0">
                <a:solidFill>
                  <a:srgbClr val="FF0000"/>
                </a:solidFill>
                <a:latin typeface="Abecedary" pitchFamily="2" charset="0"/>
              </a:rPr>
              <a:t>  Ejemplo: </a:t>
            </a:r>
          </a:p>
          <a:p>
            <a:pPr marL="152400" indent="0">
              <a:buNone/>
            </a:pPr>
            <a:endParaRPr lang="es-CL" sz="2800" dirty="0">
              <a:solidFill>
                <a:srgbClr val="FF0000"/>
              </a:solidFill>
              <a:latin typeface="Abecedary" pitchFamily="2" charset="0"/>
            </a:endParaRP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054FC9E6-A55E-4AAC-9105-DA9C0B80C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Las medidas convencionales son: 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1669553B-9D7E-43A2-A641-0A2F15E07126}"/>
              </a:ext>
            </a:extLst>
          </p:cNvPr>
          <p:cNvGrpSpPr/>
          <p:nvPr/>
        </p:nvGrpSpPr>
        <p:grpSpPr>
          <a:xfrm>
            <a:off x="1517216" y="2313329"/>
            <a:ext cx="1746979" cy="2033699"/>
            <a:chOff x="1517216" y="2313329"/>
            <a:chExt cx="1746979" cy="2033699"/>
          </a:xfrm>
        </p:grpSpPr>
        <p:pic>
          <p:nvPicPr>
            <p:cNvPr id="5" name="Imagen 4" descr="Icono&#10;&#10;Descripción generada automáticamente">
              <a:extLst>
                <a:ext uri="{FF2B5EF4-FFF2-40B4-BE49-F238E27FC236}">
                  <a16:creationId xmlns:a16="http://schemas.microsoft.com/office/drawing/2014/main" id="{138969AE-9252-4EDD-9FCA-E092FFEF7B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17216" y="2313329"/>
              <a:ext cx="1727043" cy="1727043"/>
            </a:xfrm>
            <a:prstGeom prst="rect">
              <a:avLst/>
            </a:prstGeom>
          </p:spPr>
        </p:pic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EA918049-2874-4695-9958-3722C9C66D51}"/>
                </a:ext>
              </a:extLst>
            </p:cNvPr>
            <p:cNvSpPr txBox="1"/>
            <p:nvPr/>
          </p:nvSpPr>
          <p:spPr>
            <a:xfrm>
              <a:off x="1520456" y="4008474"/>
              <a:ext cx="17437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600" b="1" dirty="0"/>
                <a:t>Balanza</a:t>
              </a:r>
              <a:r>
                <a:rPr lang="es-CL" dirty="0"/>
                <a:t> </a:t>
              </a:r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B0DB5E95-A66B-4629-A63E-4636D228571D}"/>
              </a:ext>
            </a:extLst>
          </p:cNvPr>
          <p:cNvGrpSpPr/>
          <p:nvPr/>
        </p:nvGrpSpPr>
        <p:grpSpPr>
          <a:xfrm>
            <a:off x="4041475" y="2154155"/>
            <a:ext cx="1546290" cy="1854319"/>
            <a:chOff x="4041475" y="2154155"/>
            <a:chExt cx="1546290" cy="1854319"/>
          </a:xfrm>
        </p:grpSpPr>
        <p:pic>
          <p:nvPicPr>
            <p:cNvPr id="9" name="Imagen 8" descr="Un dibujo de un reloj&#10;&#10;Descripción generada automáticamente con confianza media">
              <a:extLst>
                <a:ext uri="{FF2B5EF4-FFF2-40B4-BE49-F238E27FC236}">
                  <a16:creationId xmlns:a16="http://schemas.microsoft.com/office/drawing/2014/main" id="{6C129C59-B9D7-4D3E-8B00-68D368831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41475" y="2154155"/>
              <a:ext cx="1546290" cy="1546290"/>
            </a:xfrm>
            <a:prstGeom prst="rect">
              <a:avLst/>
            </a:prstGeom>
          </p:spPr>
        </p:pic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8738C226-5CB3-46B5-9CCC-8F6B5A5829BA}"/>
                </a:ext>
              </a:extLst>
            </p:cNvPr>
            <p:cNvSpPr txBox="1"/>
            <p:nvPr/>
          </p:nvSpPr>
          <p:spPr>
            <a:xfrm>
              <a:off x="4123325" y="3639142"/>
              <a:ext cx="13825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b="1" dirty="0"/>
                <a:t>Bascula</a:t>
              </a:r>
              <a:r>
                <a:rPr lang="es-CL" dirty="0"/>
                <a:t> </a:t>
              </a:r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30C2241B-1926-4175-8C43-F065DC92E564}"/>
              </a:ext>
            </a:extLst>
          </p:cNvPr>
          <p:cNvGrpSpPr/>
          <p:nvPr/>
        </p:nvGrpSpPr>
        <p:grpSpPr>
          <a:xfrm>
            <a:off x="6210045" y="2678075"/>
            <a:ext cx="1416739" cy="1989617"/>
            <a:chOff x="6210045" y="2678075"/>
            <a:chExt cx="1416739" cy="1989617"/>
          </a:xfrm>
        </p:grpSpPr>
        <p:pic>
          <p:nvPicPr>
            <p:cNvPr id="14" name="Imagen 13" descr="Logotipo, Icono&#10;&#10;Descripción generada automáticamente">
              <a:extLst>
                <a:ext uri="{FF2B5EF4-FFF2-40B4-BE49-F238E27FC236}">
                  <a16:creationId xmlns:a16="http://schemas.microsoft.com/office/drawing/2014/main" id="{363042AB-6604-4E8C-80A9-57BD656D51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50971" y="3349255"/>
              <a:ext cx="1318437" cy="1318437"/>
            </a:xfrm>
            <a:prstGeom prst="rect">
              <a:avLst/>
            </a:prstGeom>
          </p:spPr>
        </p:pic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4EE22910-999C-47AE-98F2-3B5334E15BF7}"/>
                </a:ext>
              </a:extLst>
            </p:cNvPr>
            <p:cNvSpPr txBox="1"/>
            <p:nvPr/>
          </p:nvSpPr>
          <p:spPr>
            <a:xfrm>
              <a:off x="6210045" y="2678075"/>
              <a:ext cx="14167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b="1" dirty="0"/>
                <a:t>Bascula de peso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03545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Math Subject for Elementary -4th Grade: Practice Standards by Slidesgo">
  <a:themeElements>
    <a:clrScheme name="Simple Light">
      <a:dk1>
        <a:srgbClr val="143E63"/>
      </a:dk1>
      <a:lt1>
        <a:srgbClr val="34679A"/>
      </a:lt1>
      <a:dk2>
        <a:srgbClr val="D0F3FF"/>
      </a:dk2>
      <a:lt2>
        <a:srgbClr val="F8F3DE"/>
      </a:lt2>
      <a:accent1>
        <a:srgbClr val="340931"/>
      </a:accent1>
      <a:accent2>
        <a:srgbClr val="E5739A"/>
      </a:accent2>
      <a:accent3>
        <a:srgbClr val="ECB8CA"/>
      </a:accent3>
      <a:accent4>
        <a:srgbClr val="FFDB48"/>
      </a:accent4>
      <a:accent5>
        <a:srgbClr val="B2ADAD"/>
      </a:accent5>
      <a:accent6>
        <a:srgbClr val="E5DADB"/>
      </a:accent6>
      <a:hlink>
        <a:srgbClr val="143E6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123</Words>
  <Application>Microsoft Office PowerPoint</Application>
  <PresentationFormat>Presentación en pantalla (16:9)</PresentationFormat>
  <Paragraphs>24</Paragraphs>
  <Slides>10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9" baseType="lpstr">
      <vt:lpstr>Abecedary</vt:lpstr>
      <vt:lpstr>Arial</vt:lpstr>
      <vt:lpstr>Lato</vt:lpstr>
      <vt:lpstr>Roboto Condensed Light</vt:lpstr>
      <vt:lpstr>Bebas Neue</vt:lpstr>
      <vt:lpstr>Merriweather Sans</vt:lpstr>
      <vt:lpstr>Bitter</vt:lpstr>
      <vt:lpstr>Arial Rounded MT Bold</vt:lpstr>
      <vt:lpstr>Math Subject for Elementary -4th Grade: Practice Standards by Slidesgo</vt:lpstr>
      <vt:lpstr>Medidas arbitrarias y convencionales </vt:lpstr>
      <vt:lpstr>¿Que son las medidas arbitrarias?</vt:lpstr>
      <vt:lpstr>Algunas de ellas son: </vt:lpstr>
      <vt:lpstr>El pie </vt:lpstr>
      <vt:lpstr>La cuarta </vt:lpstr>
      <vt:lpstr>Ancho del dedo </vt:lpstr>
      <vt:lpstr>Extensión de brazos </vt:lpstr>
      <vt:lpstr>Unidades de medida convencional </vt:lpstr>
      <vt:lpstr>Las medidas convencionales son: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Medidas arbitrarias y convencionales </dc:title>
  <cp:lastModifiedBy>Yoselin Vásquez</cp:lastModifiedBy>
  <cp:revision>4</cp:revision>
  <dcterms:modified xsi:type="dcterms:W3CDTF">2021-10-18T13:55:13Z</dcterms:modified>
</cp:coreProperties>
</file>