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1" r:id="rId3"/>
    <p:sldId id="266" r:id="rId4"/>
    <p:sldId id="263" r:id="rId5"/>
    <p:sldId id="271" r:id="rId6"/>
    <p:sldId id="264" r:id="rId7"/>
    <p:sldId id="272" r:id="rId8"/>
    <p:sldId id="265" r:id="rId9"/>
    <p:sldId id="273" r:id="rId10"/>
    <p:sldId id="267" r:id="rId11"/>
    <p:sldId id="274" r:id="rId12"/>
    <p:sldId id="268" r:id="rId13"/>
    <p:sldId id="277" r:id="rId14"/>
    <p:sldId id="296" r:id="rId15"/>
    <p:sldId id="297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94" r:id="rId25"/>
    <p:sldId id="295" r:id="rId26"/>
    <p:sldId id="286" r:id="rId27"/>
    <p:sldId id="287" r:id="rId28"/>
    <p:sldId id="290" r:id="rId29"/>
    <p:sldId id="291" r:id="rId30"/>
    <p:sldId id="292" r:id="rId31"/>
    <p:sldId id="293" r:id="rId32"/>
    <p:sldId id="288" r:id="rId33"/>
    <p:sldId id="289" r:id="rId34"/>
    <p:sldId id="298" r:id="rId35"/>
    <p:sldId id="299" r:id="rId36"/>
    <p:sldId id="300" r:id="rId37"/>
    <p:sldId id="301" r:id="rId38"/>
    <p:sldId id="276" r:id="rId39"/>
  </p:sldIdLst>
  <p:sldSz cx="12192000" cy="6858000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A6E4"/>
    <a:srgbClr val="FFC5FF"/>
    <a:srgbClr val="78B832"/>
    <a:srgbClr val="00759E"/>
    <a:srgbClr val="D5D000"/>
    <a:srgbClr val="740000"/>
    <a:srgbClr val="57257D"/>
    <a:srgbClr val="004A82"/>
    <a:srgbClr val="B40000"/>
    <a:srgbClr val="6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74" autoAdjust="0"/>
    <p:restoredTop sz="94660"/>
  </p:normalViewPr>
  <p:slideViewPr>
    <p:cSldViewPr snapToGrid="0">
      <p:cViewPr varScale="1">
        <p:scale>
          <a:sx n="72" d="100"/>
          <a:sy n="72" d="100"/>
        </p:scale>
        <p:origin x="65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AR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D88A-C5B8-4DE0-9902-0DD16CCDBAD5}" type="datetimeFigureOut">
              <a:rPr lang="es-AR" smtClean="0"/>
              <a:t>18/10/2021</a:t>
            </a:fld>
            <a:endParaRPr lang="es-A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C1E3F-3DD4-47D8-9872-D204F0A1C249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113381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>
            <p:snd r:embed="rId1" name="push.wav"/>
          </p:stSnd>
        </p:sndAc>
      </p:transition>
    </mc:Choice>
    <mc:Fallback xmlns="">
      <p:transition spd="slow" advClick="0">
        <p:sndAc>
          <p:stSnd>
            <p:snd r:embed="rId3" name="push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D88A-C5B8-4DE0-9902-0DD16CCDBAD5}" type="datetimeFigureOut">
              <a:rPr lang="es-AR" smtClean="0"/>
              <a:t>18/10/2021</a:t>
            </a:fld>
            <a:endParaRPr lang="es-A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C1E3F-3DD4-47D8-9872-D204F0A1C249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54059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>
            <p:snd r:embed="rId1" name="push.wav"/>
          </p:stSnd>
        </p:sndAc>
      </p:transition>
    </mc:Choice>
    <mc:Fallback xmlns="">
      <p:transition spd="slow" advClick="0">
        <p:sndAc>
          <p:stSnd>
            <p:snd r:embed="rId3" name="push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D88A-C5B8-4DE0-9902-0DD16CCDBAD5}" type="datetimeFigureOut">
              <a:rPr lang="es-AR" smtClean="0"/>
              <a:t>18/10/2021</a:t>
            </a:fld>
            <a:endParaRPr lang="es-A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C1E3F-3DD4-47D8-9872-D204F0A1C249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459913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>
            <p:snd r:embed="rId1" name="push.wav"/>
          </p:stSnd>
        </p:sndAc>
      </p:transition>
    </mc:Choice>
    <mc:Fallback xmlns="">
      <p:transition spd="slow" advClick="0">
        <p:sndAc>
          <p:stSnd>
            <p:snd r:embed="rId3" name="push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D88A-C5B8-4DE0-9902-0DD16CCDBAD5}" type="datetimeFigureOut">
              <a:rPr lang="es-AR" smtClean="0"/>
              <a:t>18/10/2021</a:t>
            </a:fld>
            <a:endParaRPr lang="es-A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C1E3F-3DD4-47D8-9872-D204F0A1C249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26347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>
            <p:snd r:embed="rId1" name="push.wav"/>
          </p:stSnd>
        </p:sndAc>
      </p:transition>
    </mc:Choice>
    <mc:Fallback xmlns="">
      <p:transition spd="slow" advClick="0">
        <p:sndAc>
          <p:stSnd>
            <p:snd r:embed="rId3" name="push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D88A-C5B8-4DE0-9902-0DD16CCDBAD5}" type="datetimeFigureOut">
              <a:rPr lang="es-AR" smtClean="0"/>
              <a:t>18/10/2021</a:t>
            </a:fld>
            <a:endParaRPr lang="es-A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C1E3F-3DD4-47D8-9872-D204F0A1C249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117931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>
            <p:snd r:embed="rId1" name="push.wav"/>
          </p:stSnd>
        </p:sndAc>
      </p:transition>
    </mc:Choice>
    <mc:Fallback xmlns="">
      <p:transition spd="slow" advClick="0">
        <p:sndAc>
          <p:stSnd>
            <p:snd r:embed="rId3" name="push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D88A-C5B8-4DE0-9902-0DD16CCDBAD5}" type="datetimeFigureOut">
              <a:rPr lang="es-AR" smtClean="0"/>
              <a:t>18/10/2021</a:t>
            </a:fld>
            <a:endParaRPr lang="es-A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C1E3F-3DD4-47D8-9872-D204F0A1C249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084917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>
            <p:snd r:embed="rId1" name="push.wav"/>
          </p:stSnd>
        </p:sndAc>
      </p:transition>
    </mc:Choice>
    <mc:Fallback xmlns="">
      <p:transition spd="slow" advClick="0">
        <p:sndAc>
          <p:stSnd>
            <p:snd r:embed="rId3" name="push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D88A-C5B8-4DE0-9902-0DD16CCDBAD5}" type="datetimeFigureOut">
              <a:rPr lang="es-AR" smtClean="0"/>
              <a:t>18/10/2021</a:t>
            </a:fld>
            <a:endParaRPr lang="es-AR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C1E3F-3DD4-47D8-9872-D204F0A1C249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502026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>
            <p:snd r:embed="rId1" name="push.wav"/>
          </p:stSnd>
        </p:sndAc>
      </p:transition>
    </mc:Choice>
    <mc:Fallback xmlns="">
      <p:transition spd="slow" advClick="0">
        <p:sndAc>
          <p:stSnd>
            <p:snd r:embed="rId3" name="push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D88A-C5B8-4DE0-9902-0DD16CCDBAD5}" type="datetimeFigureOut">
              <a:rPr lang="es-AR" smtClean="0"/>
              <a:t>18/10/2021</a:t>
            </a:fld>
            <a:endParaRPr lang="es-AR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C1E3F-3DD4-47D8-9872-D204F0A1C249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438400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>
            <p:snd r:embed="rId1" name="push.wav"/>
          </p:stSnd>
        </p:sndAc>
      </p:transition>
    </mc:Choice>
    <mc:Fallback xmlns="">
      <p:transition spd="slow" advClick="0">
        <p:sndAc>
          <p:stSnd>
            <p:snd r:embed="rId3" name="push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D88A-C5B8-4DE0-9902-0DD16CCDBAD5}" type="datetimeFigureOut">
              <a:rPr lang="es-AR" smtClean="0"/>
              <a:t>18/10/2021</a:t>
            </a:fld>
            <a:endParaRPr lang="es-AR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C1E3F-3DD4-47D8-9872-D204F0A1C249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134386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>
            <p:snd r:embed="rId1" name="push.wav"/>
          </p:stSnd>
        </p:sndAc>
      </p:transition>
    </mc:Choice>
    <mc:Fallback xmlns="">
      <p:transition spd="slow" advClick="0">
        <p:sndAc>
          <p:stSnd>
            <p:snd r:embed="rId3" name="push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D88A-C5B8-4DE0-9902-0DD16CCDBAD5}" type="datetimeFigureOut">
              <a:rPr lang="es-AR" smtClean="0"/>
              <a:t>18/10/2021</a:t>
            </a:fld>
            <a:endParaRPr lang="es-A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C1E3F-3DD4-47D8-9872-D204F0A1C249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207135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>
            <p:snd r:embed="rId1" name="push.wav"/>
          </p:stSnd>
        </p:sndAc>
      </p:transition>
    </mc:Choice>
    <mc:Fallback xmlns="">
      <p:transition spd="slow" advClick="0">
        <p:sndAc>
          <p:stSnd>
            <p:snd r:embed="rId3" name="push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D88A-C5B8-4DE0-9902-0DD16CCDBAD5}" type="datetimeFigureOut">
              <a:rPr lang="es-AR" smtClean="0"/>
              <a:t>18/10/2021</a:t>
            </a:fld>
            <a:endParaRPr lang="es-A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C1E3F-3DD4-47D8-9872-D204F0A1C249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789555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>
            <p:snd r:embed="rId1" name="push.wav"/>
          </p:stSnd>
        </p:sndAc>
      </p:transition>
    </mc:Choice>
    <mc:Fallback xmlns="">
      <p:transition spd="slow" advClick="0">
        <p:sndAc>
          <p:stSnd>
            <p:snd r:embed="rId3" name="push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C1D88A-C5B8-4DE0-9902-0DD16CCDBAD5}" type="datetimeFigureOut">
              <a:rPr lang="es-AR" smtClean="0"/>
              <a:t>18/10/2021</a:t>
            </a:fld>
            <a:endParaRPr lang="es-A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C1E3F-3DD4-47D8-9872-D204F0A1C249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760068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>
            <p:snd r:embed="rId13" name="push.wav"/>
          </p:stSnd>
        </p:sndAc>
      </p:transition>
    </mc:Choice>
    <mc:Fallback xmlns="">
      <p:transition spd="slow" advClick="0">
        <p:sndAc>
          <p:stSnd>
            <p:snd r:embed="rId14" name="push.wav"/>
          </p:stSnd>
        </p:sndAc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2.gif"/><Relationship Id="rId4" Type="http://schemas.openxmlformats.org/officeDocument/2006/relationships/image" Target="../media/image1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2.gif"/><Relationship Id="rId4" Type="http://schemas.openxmlformats.org/officeDocument/2006/relationships/image" Target="../media/image4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2.gif"/><Relationship Id="rId4" Type="http://schemas.openxmlformats.org/officeDocument/2006/relationships/image" Target="../media/image1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2.gif"/><Relationship Id="rId4" Type="http://schemas.openxmlformats.org/officeDocument/2006/relationships/image" Target="../media/image4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2.gif"/><Relationship Id="rId4" Type="http://schemas.openxmlformats.org/officeDocument/2006/relationships/image" Target="../media/image1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2.gif"/><Relationship Id="rId4" Type="http://schemas.openxmlformats.org/officeDocument/2006/relationships/image" Target="../media/image4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2.gif"/><Relationship Id="rId4" Type="http://schemas.openxmlformats.org/officeDocument/2006/relationships/image" Target="../media/image1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2.gif"/><Relationship Id="rId4" Type="http://schemas.openxmlformats.org/officeDocument/2006/relationships/image" Target="../media/image4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2.gif"/><Relationship Id="rId4" Type="http://schemas.openxmlformats.org/officeDocument/2006/relationships/image" Target="../media/image1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2.gif"/><Relationship Id="rId4" Type="http://schemas.openxmlformats.org/officeDocument/2006/relationships/image" Target="../media/image4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2.gif"/><Relationship Id="rId4" Type="http://schemas.openxmlformats.org/officeDocument/2006/relationships/image" Target="../media/image1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2.gif"/><Relationship Id="rId4" Type="http://schemas.openxmlformats.org/officeDocument/2006/relationships/image" Target="../media/image1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2.gif"/><Relationship Id="rId4" Type="http://schemas.openxmlformats.org/officeDocument/2006/relationships/image" Target="../media/image4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2.gif"/><Relationship Id="rId4" Type="http://schemas.openxmlformats.org/officeDocument/2006/relationships/image" Target="../media/image1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2.gif"/><Relationship Id="rId4" Type="http://schemas.openxmlformats.org/officeDocument/2006/relationships/image" Target="../media/image4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2.gif"/><Relationship Id="rId4" Type="http://schemas.openxmlformats.org/officeDocument/2006/relationships/image" Target="../media/image1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2.gif"/><Relationship Id="rId4" Type="http://schemas.openxmlformats.org/officeDocument/2006/relationships/image" Target="../media/image4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2.gif"/><Relationship Id="rId4" Type="http://schemas.openxmlformats.org/officeDocument/2006/relationships/image" Target="../media/image1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2.gif"/><Relationship Id="rId4" Type="http://schemas.openxmlformats.org/officeDocument/2006/relationships/image" Target="../media/image4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2.gif"/><Relationship Id="rId4" Type="http://schemas.openxmlformats.org/officeDocument/2006/relationships/image" Target="../media/image1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2.gif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2.gif"/><Relationship Id="rId4" Type="http://schemas.openxmlformats.org/officeDocument/2006/relationships/image" Target="../media/image4.gi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2.gif"/><Relationship Id="rId4" Type="http://schemas.openxmlformats.org/officeDocument/2006/relationships/image" Target="../media/image1.gi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2.gif"/><Relationship Id="rId4" Type="http://schemas.openxmlformats.org/officeDocument/2006/relationships/image" Target="../media/image4.gi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2.gif"/><Relationship Id="rId4" Type="http://schemas.openxmlformats.org/officeDocument/2006/relationships/image" Target="../media/image1.gi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2.gif"/><Relationship Id="rId4" Type="http://schemas.openxmlformats.org/officeDocument/2006/relationships/image" Target="../media/image4.gi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2.gif"/><Relationship Id="rId4" Type="http://schemas.openxmlformats.org/officeDocument/2006/relationships/image" Target="../media/image1.gi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2.gif"/><Relationship Id="rId4" Type="http://schemas.openxmlformats.org/officeDocument/2006/relationships/image" Target="../media/image4.gi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2.gif"/><Relationship Id="rId4" Type="http://schemas.openxmlformats.org/officeDocument/2006/relationships/image" Target="../media/image1.gi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2.gif"/><Relationship Id="rId4" Type="http://schemas.openxmlformats.org/officeDocument/2006/relationships/image" Target="../media/image4.gi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2.gif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2.gif"/><Relationship Id="rId4" Type="http://schemas.openxmlformats.org/officeDocument/2006/relationships/image" Target="../media/image1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2.gif"/><Relationship Id="rId4" Type="http://schemas.openxmlformats.org/officeDocument/2006/relationships/image" Target="../media/image4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2.gif"/><Relationship Id="rId4" Type="http://schemas.openxmlformats.org/officeDocument/2006/relationships/image" Target="../media/image1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2.gif"/><Relationship Id="rId4" Type="http://schemas.openxmlformats.org/officeDocument/2006/relationships/image" Target="../media/image4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2.gif"/><Relationship Id="rId4" Type="http://schemas.openxmlformats.org/officeDocument/2006/relationships/image" Target="../media/image1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2.gif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background ideas | Star gif, Overlays instagram, Gif background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297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2782921" y="214458"/>
            <a:ext cx="6253635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algn="ctr"/>
            <a:r>
              <a:rPr lang="es-ES" sz="13800" b="1" dirty="0">
                <a:ln w="762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latin typeface="Berlin Sans FB Demi" panose="020E0802020502020306" pitchFamily="34" charset="0"/>
              </a:rPr>
              <a:t>Misión:</a:t>
            </a:r>
            <a:r>
              <a:rPr lang="es-ES" sz="19900" b="1" dirty="0">
                <a:ln w="762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latin typeface="Berlin Sans FB Demi" panose="020E0802020502020306" pitchFamily="34" charset="0"/>
              </a:rPr>
              <a:t> </a:t>
            </a:r>
            <a:endParaRPr lang="es-ES" sz="5400" b="1" cap="none" spc="0" dirty="0">
              <a:ln w="76200">
                <a:solidFill>
                  <a:srgbClr val="FF0000"/>
                </a:solidFill>
                <a:prstDash val="solid"/>
              </a:ln>
              <a:solidFill>
                <a:srgbClr val="FFFF00"/>
              </a:solidFill>
              <a:effectLst/>
              <a:latin typeface="Berlin Sans FB Demi" panose="020E0802020502020306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891651" y="3042326"/>
            <a:ext cx="8036174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algn="ctr"/>
            <a:r>
              <a:rPr lang="es-ES" sz="13800" b="1" dirty="0">
                <a:ln w="76200">
                  <a:solidFill>
                    <a:schemeClr val="accent4"/>
                  </a:solidFill>
                  <a:prstDash val="solid"/>
                </a:ln>
                <a:solidFill>
                  <a:srgbClr val="FF0000"/>
                </a:solidFill>
                <a:latin typeface="Berlin Sans FB Demi" panose="020E0802020502020306" pitchFamily="34" charset="0"/>
              </a:rPr>
              <a:t>Múltiplos</a:t>
            </a:r>
            <a:r>
              <a:rPr lang="es-ES" sz="19900" b="1" dirty="0">
                <a:ln w="76200">
                  <a:solidFill>
                    <a:schemeClr val="bg2">
                      <a:lumMod val="75000"/>
                    </a:schemeClr>
                  </a:solidFill>
                  <a:prstDash val="solid"/>
                </a:ln>
                <a:solidFill>
                  <a:schemeClr val="accent1"/>
                </a:solidFill>
                <a:latin typeface="Berlin Sans FB Demi" panose="020E0802020502020306" pitchFamily="34" charset="0"/>
              </a:rPr>
              <a:t> </a:t>
            </a:r>
            <a:endParaRPr lang="es-ES" sz="5400" b="1" cap="none" spc="0" dirty="0">
              <a:ln w="76200">
                <a:solidFill>
                  <a:schemeClr val="bg2">
                    <a:lumMod val="75000"/>
                  </a:schemeClr>
                </a:solidFill>
                <a:prstDash val="solid"/>
              </a:ln>
              <a:solidFill>
                <a:schemeClr val="accent1"/>
              </a:solidFill>
              <a:effectLst/>
              <a:latin typeface="Berlin Sans FB Demi" panose="020E0802020502020306" pitchFamily="34" charset="0"/>
            </a:endParaRPr>
          </a:p>
        </p:txBody>
      </p:sp>
      <p:pic>
        <p:nvPicPr>
          <p:cNvPr id="5" name="Picture 4" descr="Rocket Joypixels GIF - Rocket Joypixels FlyingUp GIFs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1624" y="4316284"/>
            <a:ext cx="2722096" cy="2541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Elipse 1">
            <a:hlinkClick r:id="" action="ppaction://hlinkshowjump?jump=nextslide"/>
          </p:cNvPr>
          <p:cNvSpPr/>
          <p:nvPr/>
        </p:nvSpPr>
        <p:spPr>
          <a:xfrm>
            <a:off x="10701877" y="5694146"/>
            <a:ext cx="1117600" cy="914964"/>
          </a:xfrm>
          <a:prstGeom prst="ellipse">
            <a:avLst/>
          </a:prstGeom>
          <a:solidFill>
            <a:srgbClr val="78B832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7" name="Imagen 6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9E58AB37-B7C6-4C0F-8AC9-F803E636262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872" y="303776"/>
            <a:ext cx="2133600" cy="714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802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>
            <p:snd r:embed="rId2" name="push.wav"/>
          </p:stSnd>
        </p:sndAc>
      </p:transition>
    </mc:Choice>
    <mc:Fallback xmlns="">
      <p:transition spd="slow" advClick="0">
        <p:sndAc>
          <p:stSnd>
            <p:snd r:embed="rId6" name="pu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3.33333E-6 L 1.04167E-6 0.00047 C 1.04167E-6 -0.05439 1.04167E-6 -0.10879 0.00078 -0.16319 C 0.00078 -0.17106 0.0026 -0.18703 0.00378 -0.19676 C 0.00404 -0.21134 0.0043 -0.22801 0.0056 -0.24282 C 0.00612 -0.24884 0.00768 -0.26134 0.00768 -0.26088 C 0.00807 -0.26759 0.00807 -0.27361 0.00859 -0.27939 C 0.00885 -0.28264 0.00924 -0.28541 0.0095 -0.28865 C 0.01003 -0.29583 0.01029 -0.30625 0.01159 -0.31342 C 0.01211 -0.31689 0.01276 -0.31967 0.01341 -0.32245 C 0.01458 -0.33657 0.01419 -0.33518 0.01628 -0.35 C 0.01693 -0.35439 0.01771 -0.35833 0.01823 -0.36227 C 0.0207 -0.37986 0.01758 -0.36342 0.02122 -0.38356 C 0.02187 -0.3868 0.02279 -0.39004 0.02331 -0.39305 C 0.02383 -0.39606 0.02383 -0.3993 0.02422 -0.40231 C 0.02539 -0.41018 0.02617 -0.41203 0.02825 -0.41782 C 0.03177 -0.44027 0.02825 -0.42014 0.03294 -0.43912 C 0.03659 -0.45301 0.03359 -0.45185 0.04075 -0.46666 C 0.04193 -0.46898 0.04297 -0.47083 0.04388 -0.47268 C 0.04453 -0.47453 0.04492 -0.47731 0.04583 -0.47893 C 0.04766 -0.48333 0.04961 -0.48727 0.05156 -0.49143 C 0.0526 -0.49352 0.05351 -0.49629 0.05456 -0.49745 L 0.05755 -0.50046 C 0.05807 -0.50185 0.06315 -0.51412 0.06445 -0.51597 C 0.06628 -0.51852 0.06849 -0.51921 0.07018 -0.52199 C 0.07174 -0.52384 0.07292 -0.52639 0.07409 -0.52824 C 0.075 -0.52939 0.07617 -0.52963 0.07721 -0.53125 C 0.09401 -0.55532 0.07708 -0.53588 0.09088 -0.54629 C 0.09284 -0.54814 0.09466 -0.55139 0.09674 -0.55254 C 0.09935 -0.55393 0.10469 -0.55648 0.10742 -0.55856 C 0.10846 -0.55972 0.1095 -0.56134 0.11042 -0.5618 C 0.11315 -0.56412 0.11823 -0.56805 0.11823 -0.56759 C 0.12448 -0.58078 0.11823 -0.5699 0.13008 -0.57731 C 0.1319 -0.5787 0.13398 -0.58148 0.13581 -0.58333 C 0.13685 -0.58449 0.13776 -0.58634 0.13867 -0.58657 L 0.14961 -0.58958 C 0.15078 -0.59051 0.15143 -0.59189 0.1526 -0.59282 C 0.1806 -0.61018 0.15221 -0.59097 0.17122 -0.60185 C 0.17239 -0.60254 0.17383 -0.60416 0.17513 -0.60463 C 0.17773 -0.60602 0.18021 -0.60694 0.18294 -0.60787 C 0.19075 -0.61412 0.18281 -0.60833 0.19466 -0.61412 C 0.20208 -0.61782 0.197 -0.6162 0.20351 -0.62014 C 0.20534 -0.62152 0.20742 -0.62199 0.20937 -0.62314 C 0.22357 -0.63148 0.20273 -0.6206 0.22109 -0.62939 C 0.22318 -0.63032 0.225 -0.63125 0.22695 -0.63264 C 0.22891 -0.63402 0.23086 -0.6375 0.23268 -0.63889 C 0.23646 -0.64074 0.23984 -0.64074 0.24362 -0.64166 C 0.24492 -0.64259 0.24622 -0.64352 0.24753 -0.6449 C 0.24948 -0.64676 0.25143 -0.6493 0.25325 -0.65115 C 0.25768 -0.65486 0.26289 -0.65532 0.26706 -0.65671 C 0.26823 -0.6581 0.26914 -0.65902 0.27005 -0.65995 C 0.27239 -0.66227 0.27656 -0.66527 0.27891 -0.6662 C 0.28503 -0.66921 0.28633 -0.66805 0.29154 -0.67245 C 0.297 -0.67685 0.29362 -0.6787 0.30247 -0.68148 C 0.31003 -0.68449 0.30989 -0.68333 0.31588 -0.68773 C 0.31784 -0.68912 0.32331 -0.69375 0.32487 -0.69375 L 0.51484 -0.69699 L 0.77747 -0.69375 C 0.77851 -0.69375 0.7793 -0.69004 0.78034 -0.68773 C 0.78151 -0.68518 0.78229 -0.68194 0.78307 -0.6787 C 0.78633 -0.66736 0.78411 -0.6699 0.78802 -0.65995 C 0.78997 -0.65532 0.7918 -0.64953 0.79401 -0.64768 C 0.79661 -0.6456 0.79922 -0.64352 0.80169 -0.64166 C 0.80364 -0.64074 0.80521 -0.63981 0.80677 -0.63889 C 0.81562 -0.63125 0.8095 -0.63264 0.81654 -0.63264 L 0.83633 -0.60463 L 0.83034 -0.70879 " pathEditMode="relative" rAng="0" ptsTypes="AAAAAAAAAAAAAAAAAAAAAAAAAAAAAAAAAAAAAAAAAAAAAAAAAAAAAAAAAAAAAAAAAAA">
                                      <p:cBhvr>
                                        <p:cTn id="1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810" y="-3541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background ideas | Star gif, Overlays instagram, Gif background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297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Rocket Joypixels GIF - Rocket Joypixels FlyingUp GIFs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1624" y="4316284"/>
            <a:ext cx="2722096" cy="2541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redondeado 1"/>
          <p:cNvSpPr/>
          <p:nvPr/>
        </p:nvSpPr>
        <p:spPr>
          <a:xfrm>
            <a:off x="304721" y="209912"/>
            <a:ext cx="2944906" cy="1050671"/>
          </a:xfrm>
          <a:prstGeom prst="roundRect">
            <a:avLst/>
          </a:prstGeom>
          <a:solidFill>
            <a:srgbClr val="C9A6E4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solidFill>
                  <a:schemeClr val="tx1"/>
                </a:solidFill>
                <a:latin typeface="Berlin Sans FB Demi" panose="020E0802020502020306" pitchFamily="34" charset="0"/>
              </a:rPr>
              <a:t>¿Cuál es múltiplo de 8?</a:t>
            </a:r>
          </a:p>
        </p:txBody>
      </p:sp>
      <p:sp>
        <p:nvSpPr>
          <p:cNvPr id="5" name="Rectángulo redondeado 4"/>
          <p:cNvSpPr/>
          <p:nvPr/>
        </p:nvSpPr>
        <p:spPr>
          <a:xfrm>
            <a:off x="342168" y="1730713"/>
            <a:ext cx="779930" cy="704059"/>
          </a:xfrm>
          <a:prstGeom prst="roundRect">
            <a:avLst/>
          </a:prstGeom>
          <a:solidFill>
            <a:srgbClr val="C9A6E4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25</a:t>
            </a:r>
          </a:p>
        </p:txBody>
      </p:sp>
      <p:sp>
        <p:nvSpPr>
          <p:cNvPr id="6" name="Rectángulo redondeado 5"/>
          <p:cNvSpPr/>
          <p:nvPr/>
        </p:nvSpPr>
        <p:spPr>
          <a:xfrm>
            <a:off x="2505274" y="1730714"/>
            <a:ext cx="779930" cy="704059"/>
          </a:xfrm>
          <a:prstGeom prst="roundRect">
            <a:avLst/>
          </a:prstGeom>
          <a:solidFill>
            <a:srgbClr val="C9A6E4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24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1423721" y="1730714"/>
            <a:ext cx="779930" cy="704059"/>
          </a:xfrm>
          <a:prstGeom prst="roundRect">
            <a:avLst/>
          </a:prstGeom>
          <a:solidFill>
            <a:srgbClr val="C9A6E4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17</a:t>
            </a:r>
          </a:p>
        </p:txBody>
      </p:sp>
      <p:sp>
        <p:nvSpPr>
          <p:cNvPr id="12" name="Rectángulo redondeado 11"/>
          <p:cNvSpPr/>
          <p:nvPr/>
        </p:nvSpPr>
        <p:spPr>
          <a:xfrm>
            <a:off x="8999270" y="4629674"/>
            <a:ext cx="2944906" cy="1050671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latin typeface="Berlin Sans FB Demi" panose="020E0802020502020306" pitchFamily="34" charset="0"/>
              </a:rPr>
              <a:t>¿Cuál es múltiplo de 5?</a:t>
            </a:r>
          </a:p>
        </p:txBody>
      </p:sp>
      <p:sp>
        <p:nvSpPr>
          <p:cNvPr id="13" name="Rectángulo redondeado 12">
            <a:hlinkClick r:id="" action="ppaction://hlinkshowjump?jump=nextslide"/>
          </p:cNvPr>
          <p:cNvSpPr/>
          <p:nvPr/>
        </p:nvSpPr>
        <p:spPr>
          <a:xfrm>
            <a:off x="9822429" y="6155055"/>
            <a:ext cx="779930" cy="704059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50</a:t>
            </a:r>
          </a:p>
        </p:txBody>
      </p:sp>
      <p:sp>
        <p:nvSpPr>
          <p:cNvPr id="14" name="Rectángulo redondeado 13"/>
          <p:cNvSpPr/>
          <p:nvPr/>
        </p:nvSpPr>
        <p:spPr>
          <a:xfrm>
            <a:off x="8709211" y="6155055"/>
            <a:ext cx="779930" cy="704059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49</a:t>
            </a:r>
          </a:p>
        </p:txBody>
      </p:sp>
      <p:sp>
        <p:nvSpPr>
          <p:cNvPr id="15" name="Rectángulo redondeado 14"/>
          <p:cNvSpPr/>
          <p:nvPr/>
        </p:nvSpPr>
        <p:spPr>
          <a:xfrm>
            <a:off x="10935647" y="6153941"/>
            <a:ext cx="779930" cy="704059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46</a:t>
            </a:r>
          </a:p>
        </p:txBody>
      </p:sp>
    </p:spTree>
    <p:extLst>
      <p:ext uri="{BB962C8B-B14F-4D97-AF65-F5344CB8AC3E}">
        <p14:creationId xmlns:p14="http://schemas.microsoft.com/office/powerpoint/2010/main" val="1097215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>
            <p:snd r:embed="rId2" name="push.wav"/>
          </p:stSnd>
        </p:sndAc>
      </p:transition>
    </mc:Choice>
    <mc:Fallback xmlns="">
      <p:transition spd="slow" advClick="0">
        <p:sndAc>
          <p:stSnd>
            <p:snd r:embed="rId6" name="pu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3.33333E-6 L 1.04167E-6 0.00023 C 0.00013 -0.03472 1.04167E-6 -0.06944 0.00091 -0.10416 C 0.00091 -0.10926 0.00273 -0.11944 0.00378 -0.12569 C 0.00417 -0.13495 0.00443 -0.1456 0.00573 -0.15509 C 0.00625 -0.15902 0.00768 -0.16689 0.00768 -0.16666 C 0.00807 -0.17083 0.0082 -0.17477 0.00872 -0.17847 C 0.00898 -0.18055 0.00937 -0.1824 0.00963 -0.18449 C 0.01016 -0.18889 0.01042 -0.1956 0.01159 -0.20023 C 0.01211 -0.20231 0.01289 -0.20416 0.01354 -0.20602 C 0.01471 -0.21504 0.01432 -0.21412 0.01641 -0.22361 C 0.01706 -0.22639 0.01784 -0.22893 0.01836 -0.23148 C 0.02083 -0.24259 0.01771 -0.23217 0.02135 -0.24514 C 0.022 -0.24722 0.02279 -0.24907 0.02331 -0.25115 C 0.02383 -0.25301 0.02383 -0.25509 0.02422 -0.25694 C 0.02552 -0.26203 0.0263 -0.26319 0.02825 -0.26689 C 0.03177 -0.28125 0.02825 -0.26852 0.03307 -0.28055 C 0.03672 -0.28935 0.03372 -0.28865 0.04088 -0.29814 C 0.04193 -0.29953 0.04297 -0.30069 0.04388 -0.30208 C 0.04453 -0.30324 0.04505 -0.30486 0.04583 -0.30602 C 0.04766 -0.30879 0.04961 -0.31134 0.05156 -0.31389 C 0.0526 -0.31527 0.05351 -0.31713 0.05456 -0.31782 L 0.05755 -0.31967 C 0.05807 -0.3206 0.06315 -0.32847 0.06432 -0.32963 C 0.06628 -0.33125 0.06836 -0.33171 0.07018 -0.33356 C 0.07161 -0.33472 0.07279 -0.33634 0.07409 -0.3375 C 0.075 -0.33819 0.07604 -0.33842 0.07708 -0.33935 C 0.09401 -0.35486 0.07695 -0.34236 0.09075 -0.34907 C 0.09271 -0.35023 0.09453 -0.35231 0.09661 -0.35301 C 0.09922 -0.35393 0.10456 -0.35555 0.10729 -0.35694 C 0.10833 -0.35764 0.10924 -0.35856 0.11029 -0.35902 C 0.11289 -0.36041 0.1181 -0.36296 0.1181 -0.36273 C 0.12422 -0.37106 0.11797 -0.36412 0.12982 -0.36875 C 0.13164 -0.36967 0.13372 -0.37152 0.13555 -0.37268 C 0.13659 -0.37338 0.1375 -0.37453 0.13854 -0.37477 L 0.14935 -0.37662 C 0.15039 -0.37731 0.15117 -0.37824 0.15234 -0.3787 C 0.18034 -0.38981 0.15195 -0.37754 0.17083 -0.38449 C 0.17213 -0.38495 0.17344 -0.38611 0.17474 -0.38634 C 0.17734 -0.38727 0.17995 -0.38773 0.18255 -0.38842 C 0.19036 -0.39236 0.18242 -0.38865 0.19427 -0.39236 C 0.20169 -0.39467 0.19661 -0.39375 0.20299 -0.39629 C 0.20495 -0.39699 0.2069 -0.39745 0.20898 -0.39814 C 0.22305 -0.40347 0.20234 -0.39652 0.2207 -0.40208 C 0.22266 -0.40277 0.22461 -0.40324 0.22643 -0.40416 C 0.22851 -0.40509 0.23034 -0.4074 0.23229 -0.4081 C 0.23594 -0.40926 0.23932 -0.40926 0.2431 -0.40995 C 0.2444 -0.41064 0.2457 -0.41111 0.247 -0.41203 C 0.24896 -0.41319 0.25091 -0.41481 0.25273 -0.41597 C 0.25716 -0.41828 0.26237 -0.41875 0.26654 -0.41967 C 0.26758 -0.42037 0.26849 -0.42106 0.26953 -0.42176 C 0.27174 -0.42314 0.27591 -0.425 0.27825 -0.42569 C 0.28437 -0.42754 0.28568 -0.42685 0.29088 -0.42963 C 0.29635 -0.4324 0.2931 -0.43356 0.30182 -0.43541 C 0.30937 -0.43727 0.30911 -0.43657 0.31523 -0.43935 C 0.31706 -0.44027 0.32266 -0.44328 0.32409 -0.44328 L 0.51367 -0.44537 L 0.77552 -0.44328 C 0.77656 -0.44328 0.77747 -0.44097 0.77838 -0.43935 C 0.77956 -0.43773 0.78034 -0.43564 0.78125 -0.43356 C 0.78437 -0.42639 0.78216 -0.42801 0.78607 -0.42176 C 0.78802 -0.41875 0.78984 -0.41504 0.79206 -0.41389 C 0.79466 -0.4125 0.79713 -0.41111 0.79974 -0.40995 C 0.80156 -0.40926 0.80325 -0.40879 0.80469 -0.4081 C 0.81354 -0.40324 0.80755 -0.40416 0.81458 -0.40416 L 0.83411 -0.38634 L 0.82825 -0.45301 " pathEditMode="relative" rAng="0" ptsTypes="AAAAAAAAAAAAAAAAAAAAAAAAAAAAAAAAAAAAAAAAAAAAAAAAAAAAAAAAAAAAAAAAAAA">
                                      <p:cBhvr>
                                        <p:cTn id="6" dur="3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706" y="-22639"/>
                                    </p:animMotion>
                                  </p:childTnLst>
                                  <p:subTnLst>
                                    <p:audio>
                                      <p:cMediaNode vol="70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4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✎...Gifs Png | Wiki | • Higurashi no naku koro ni • Amino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30"/>
            <a:ext cx="12192000" cy="6838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Rocket Joypixels GIF - Rocket Joypixels FlyingUp GIFs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1624" y="4316284"/>
            <a:ext cx="2722096" cy="2541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redondeado 1"/>
          <p:cNvSpPr/>
          <p:nvPr/>
        </p:nvSpPr>
        <p:spPr>
          <a:xfrm>
            <a:off x="304721" y="209912"/>
            <a:ext cx="2944906" cy="1050671"/>
          </a:xfrm>
          <a:prstGeom prst="roundRect">
            <a:avLst/>
          </a:prstGeom>
          <a:solidFill>
            <a:srgbClr val="C9A6E4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solidFill>
                  <a:schemeClr val="tx1"/>
                </a:solidFill>
                <a:latin typeface="Berlin Sans FB Demi" panose="020E0802020502020306" pitchFamily="34" charset="0"/>
              </a:rPr>
              <a:t>¿Cuál es múltiplo de 8?</a:t>
            </a:r>
          </a:p>
        </p:txBody>
      </p:sp>
      <p:sp>
        <p:nvSpPr>
          <p:cNvPr id="5" name="Rectángulo redondeado 4"/>
          <p:cNvSpPr/>
          <p:nvPr/>
        </p:nvSpPr>
        <p:spPr>
          <a:xfrm>
            <a:off x="2526222" y="1754522"/>
            <a:ext cx="779930" cy="704059"/>
          </a:xfrm>
          <a:prstGeom prst="roundRect">
            <a:avLst/>
          </a:prstGeom>
          <a:solidFill>
            <a:srgbClr val="C9A6E4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31</a:t>
            </a:r>
          </a:p>
        </p:txBody>
      </p:sp>
      <p:sp>
        <p:nvSpPr>
          <p:cNvPr id="6" name="Rectángulo redondeado 5"/>
          <p:cNvSpPr/>
          <p:nvPr/>
        </p:nvSpPr>
        <p:spPr>
          <a:xfrm>
            <a:off x="338543" y="1754522"/>
            <a:ext cx="779930" cy="704059"/>
          </a:xfrm>
          <a:prstGeom prst="roundRect">
            <a:avLst/>
          </a:prstGeom>
          <a:solidFill>
            <a:srgbClr val="C9A6E4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32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1423721" y="1730714"/>
            <a:ext cx="779930" cy="704059"/>
          </a:xfrm>
          <a:prstGeom prst="roundRect">
            <a:avLst/>
          </a:prstGeom>
          <a:solidFill>
            <a:srgbClr val="C9A6E4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33</a:t>
            </a:r>
          </a:p>
        </p:txBody>
      </p:sp>
      <p:sp>
        <p:nvSpPr>
          <p:cNvPr id="12" name="Rectángulo redondeado 11"/>
          <p:cNvSpPr/>
          <p:nvPr/>
        </p:nvSpPr>
        <p:spPr>
          <a:xfrm>
            <a:off x="9033136" y="4316284"/>
            <a:ext cx="2944906" cy="1050671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latin typeface="Berlin Sans FB Demi" panose="020E0802020502020306" pitchFamily="34" charset="0"/>
              </a:rPr>
              <a:t>¿Cuál es múltiplo de 5?</a:t>
            </a:r>
          </a:p>
        </p:txBody>
      </p:sp>
      <p:sp>
        <p:nvSpPr>
          <p:cNvPr id="13" name="Rectángulo redondeado 12">
            <a:hlinkClick r:id="" action="ppaction://hlinkshowjump?jump=nextslide"/>
          </p:cNvPr>
          <p:cNvSpPr/>
          <p:nvPr/>
        </p:nvSpPr>
        <p:spPr>
          <a:xfrm>
            <a:off x="11228842" y="5823161"/>
            <a:ext cx="779930" cy="704059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45</a:t>
            </a:r>
          </a:p>
        </p:txBody>
      </p:sp>
      <p:sp>
        <p:nvSpPr>
          <p:cNvPr id="14" name="Rectángulo redondeado 13"/>
          <p:cNvSpPr/>
          <p:nvPr/>
        </p:nvSpPr>
        <p:spPr>
          <a:xfrm>
            <a:off x="10115624" y="5823161"/>
            <a:ext cx="779930" cy="704059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46</a:t>
            </a:r>
          </a:p>
        </p:txBody>
      </p:sp>
      <p:sp>
        <p:nvSpPr>
          <p:cNvPr id="15" name="Rectángulo redondeado 14"/>
          <p:cNvSpPr/>
          <p:nvPr/>
        </p:nvSpPr>
        <p:spPr>
          <a:xfrm>
            <a:off x="9002406" y="5822047"/>
            <a:ext cx="779930" cy="704059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47</a:t>
            </a:r>
          </a:p>
        </p:txBody>
      </p:sp>
    </p:spTree>
    <p:extLst>
      <p:ext uri="{BB962C8B-B14F-4D97-AF65-F5344CB8AC3E}">
        <p14:creationId xmlns:p14="http://schemas.microsoft.com/office/powerpoint/2010/main" val="3011079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>
            <p:snd r:embed="rId2" name="push.wav"/>
          </p:stSnd>
        </p:sndAc>
      </p:transition>
    </mc:Choice>
    <mc:Fallback xmlns="">
      <p:transition spd="slow" advClick="0">
        <p:sndAc>
          <p:stSnd>
            <p:snd r:embed="rId6" name="pu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3.33333E-6 L 1.04167E-6 0.00023 C 0.00013 -0.03472 1.04167E-6 -0.06944 0.00091 -0.10416 C 0.00091 -0.10926 0.00273 -0.11944 0.00378 -0.12569 C 0.00417 -0.13495 0.00443 -0.1456 0.00573 -0.15509 C 0.00625 -0.15902 0.00768 -0.16689 0.00768 -0.16666 C 0.00807 -0.17083 0.0082 -0.17477 0.00872 -0.17847 C 0.00898 -0.18055 0.00937 -0.1824 0.00963 -0.18449 C 0.01016 -0.18889 0.01042 -0.1956 0.01159 -0.20023 C 0.01211 -0.20231 0.01289 -0.20416 0.01354 -0.20602 C 0.01471 -0.21504 0.01432 -0.21412 0.01641 -0.22361 C 0.01706 -0.22639 0.01784 -0.22893 0.01836 -0.23148 C 0.02083 -0.24259 0.01771 -0.23217 0.02135 -0.24514 C 0.022 -0.24722 0.02279 -0.24907 0.02331 -0.25115 C 0.02383 -0.25301 0.02383 -0.25509 0.02422 -0.25694 C 0.02552 -0.26203 0.0263 -0.26319 0.02825 -0.26689 C 0.03177 -0.28125 0.02825 -0.26852 0.03307 -0.28055 C 0.03672 -0.28935 0.03372 -0.28865 0.04088 -0.29814 C 0.04193 -0.29953 0.04297 -0.30069 0.04388 -0.30208 C 0.04453 -0.30324 0.04505 -0.30486 0.04583 -0.30602 C 0.04766 -0.30879 0.04961 -0.31134 0.05156 -0.31389 C 0.0526 -0.31527 0.05351 -0.31713 0.05456 -0.31782 L 0.05755 -0.31967 C 0.05807 -0.3206 0.06315 -0.32847 0.06432 -0.32963 C 0.06628 -0.33125 0.06836 -0.33171 0.07018 -0.33356 C 0.07161 -0.33472 0.07279 -0.33634 0.07409 -0.3375 C 0.075 -0.33819 0.07604 -0.33842 0.07708 -0.33935 C 0.09401 -0.35486 0.07695 -0.34236 0.09075 -0.34907 C 0.09271 -0.35023 0.09453 -0.35231 0.09661 -0.35301 C 0.09922 -0.35393 0.10456 -0.35555 0.10729 -0.35694 C 0.10833 -0.35764 0.10924 -0.35856 0.11029 -0.35902 C 0.11289 -0.36041 0.1181 -0.36296 0.1181 -0.36273 C 0.12422 -0.37106 0.11797 -0.36412 0.12982 -0.36875 C 0.13164 -0.36967 0.13372 -0.37152 0.13555 -0.37268 C 0.13659 -0.37338 0.1375 -0.37453 0.13854 -0.37477 L 0.14935 -0.37662 C 0.15039 -0.37731 0.15117 -0.37824 0.15234 -0.3787 C 0.18034 -0.38981 0.15195 -0.37754 0.17083 -0.38449 C 0.17213 -0.38495 0.17344 -0.38611 0.17474 -0.38634 C 0.17734 -0.38727 0.17995 -0.38773 0.18255 -0.38842 C 0.19036 -0.39236 0.18242 -0.38865 0.19427 -0.39236 C 0.20169 -0.39467 0.19661 -0.39375 0.20299 -0.39629 C 0.20495 -0.39699 0.2069 -0.39745 0.20898 -0.39814 C 0.22305 -0.40347 0.20234 -0.39652 0.2207 -0.40208 C 0.22266 -0.40277 0.22461 -0.40324 0.22643 -0.40416 C 0.22851 -0.40509 0.23034 -0.4074 0.23229 -0.4081 C 0.23594 -0.40926 0.23932 -0.40926 0.2431 -0.40995 C 0.2444 -0.41064 0.2457 -0.41111 0.247 -0.41203 C 0.24896 -0.41319 0.25091 -0.41481 0.25273 -0.41597 C 0.25716 -0.41828 0.26237 -0.41875 0.26654 -0.41967 C 0.26758 -0.42037 0.26849 -0.42106 0.26953 -0.42176 C 0.27174 -0.42314 0.27591 -0.425 0.27825 -0.42569 C 0.28437 -0.42754 0.28568 -0.42685 0.29088 -0.42963 C 0.29635 -0.4324 0.2931 -0.43356 0.30182 -0.43541 C 0.30937 -0.43727 0.30911 -0.43657 0.31523 -0.43935 C 0.31706 -0.44027 0.32266 -0.44328 0.32409 -0.44328 L 0.51367 -0.44537 L 0.77552 -0.44328 C 0.77656 -0.44328 0.77747 -0.44097 0.77838 -0.43935 C 0.77956 -0.43773 0.78034 -0.43564 0.78125 -0.43356 C 0.78437 -0.42639 0.78216 -0.42801 0.78607 -0.42176 C 0.78802 -0.41875 0.78984 -0.41504 0.79206 -0.41389 C 0.79466 -0.4125 0.79713 -0.41111 0.79974 -0.40995 C 0.80156 -0.40926 0.80325 -0.40879 0.80469 -0.4081 C 0.81354 -0.40324 0.80755 -0.40416 0.81458 -0.40416 L 0.83411 -0.38634 L 0.82825 -0.45301 " pathEditMode="relative" rAng="0" ptsTypes="AAAAAAAAAAAAAAAAAAAAAAAAAAAAAAAAAAAAAAAAAAAAAAAAAAAAAAAAAAAAAAAAAAA">
                                      <p:cBhvr>
                                        <p:cTn id="6" dur="3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706" y="-2263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4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background ideas | Star gif, Overlays instagram, Gif background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297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Rocket Joypixels GIF - Rocket Joypixels FlyingUp GIFs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1624" y="4316284"/>
            <a:ext cx="2722096" cy="2541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redondeado 1"/>
          <p:cNvSpPr/>
          <p:nvPr/>
        </p:nvSpPr>
        <p:spPr>
          <a:xfrm>
            <a:off x="304721" y="209912"/>
            <a:ext cx="2944906" cy="1050671"/>
          </a:xfrm>
          <a:prstGeom prst="roundRect">
            <a:avLst/>
          </a:prstGeom>
          <a:solidFill>
            <a:srgbClr val="92D05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latin typeface="Berlin Sans FB Demi" panose="020E0802020502020306" pitchFamily="34" charset="0"/>
              </a:rPr>
              <a:t>¿Cuál es múltiplo de 3?</a:t>
            </a:r>
          </a:p>
        </p:txBody>
      </p:sp>
      <p:sp>
        <p:nvSpPr>
          <p:cNvPr id="5" name="Rectángulo redondeado 4"/>
          <p:cNvSpPr/>
          <p:nvPr/>
        </p:nvSpPr>
        <p:spPr>
          <a:xfrm>
            <a:off x="1313191" y="1718406"/>
            <a:ext cx="779930" cy="704059"/>
          </a:xfrm>
          <a:prstGeom prst="roundRect">
            <a:avLst/>
          </a:prstGeom>
          <a:solidFill>
            <a:srgbClr val="92D05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13</a:t>
            </a:r>
          </a:p>
        </p:txBody>
      </p:sp>
      <p:sp>
        <p:nvSpPr>
          <p:cNvPr id="6" name="Rectángulo redondeado 5"/>
          <p:cNvSpPr/>
          <p:nvPr/>
        </p:nvSpPr>
        <p:spPr>
          <a:xfrm>
            <a:off x="340619" y="1718406"/>
            <a:ext cx="779930" cy="704059"/>
          </a:xfrm>
          <a:prstGeom prst="roundRect">
            <a:avLst/>
          </a:prstGeom>
          <a:solidFill>
            <a:srgbClr val="92D05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30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2334991" y="1732345"/>
            <a:ext cx="779930" cy="704059"/>
          </a:xfrm>
          <a:prstGeom prst="roundRect">
            <a:avLst/>
          </a:prstGeom>
          <a:solidFill>
            <a:srgbClr val="92D05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23</a:t>
            </a:r>
          </a:p>
        </p:txBody>
      </p:sp>
      <p:sp>
        <p:nvSpPr>
          <p:cNvPr id="12" name="Rectángulo redondeado 11"/>
          <p:cNvSpPr/>
          <p:nvPr/>
        </p:nvSpPr>
        <p:spPr>
          <a:xfrm>
            <a:off x="8999270" y="4629674"/>
            <a:ext cx="2944906" cy="1050671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solidFill>
                  <a:schemeClr val="tx1"/>
                </a:solidFill>
                <a:latin typeface="Berlin Sans FB Demi" panose="020E0802020502020306" pitchFamily="34" charset="0"/>
              </a:rPr>
              <a:t>¿Cuál es múltiplo de 7?</a:t>
            </a:r>
          </a:p>
        </p:txBody>
      </p:sp>
      <p:sp>
        <p:nvSpPr>
          <p:cNvPr id="13" name="Rectángulo redondeado 12">
            <a:hlinkClick r:id="" action="ppaction://hlinkshowjump?jump=nextslide"/>
          </p:cNvPr>
          <p:cNvSpPr/>
          <p:nvPr/>
        </p:nvSpPr>
        <p:spPr>
          <a:xfrm>
            <a:off x="9859882" y="6153941"/>
            <a:ext cx="779930" cy="704059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35</a:t>
            </a:r>
          </a:p>
        </p:txBody>
      </p:sp>
      <p:sp>
        <p:nvSpPr>
          <p:cNvPr id="14" name="Rectángulo redondeado 13"/>
          <p:cNvSpPr/>
          <p:nvPr/>
        </p:nvSpPr>
        <p:spPr>
          <a:xfrm>
            <a:off x="8784117" y="6171211"/>
            <a:ext cx="779930" cy="704059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55</a:t>
            </a:r>
          </a:p>
        </p:txBody>
      </p:sp>
      <p:sp>
        <p:nvSpPr>
          <p:cNvPr id="15" name="Rectángulo redondeado 14"/>
          <p:cNvSpPr/>
          <p:nvPr/>
        </p:nvSpPr>
        <p:spPr>
          <a:xfrm>
            <a:off x="10935647" y="6153941"/>
            <a:ext cx="779930" cy="704059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54</a:t>
            </a:r>
          </a:p>
        </p:txBody>
      </p:sp>
    </p:spTree>
    <p:extLst>
      <p:ext uri="{BB962C8B-B14F-4D97-AF65-F5344CB8AC3E}">
        <p14:creationId xmlns:p14="http://schemas.microsoft.com/office/powerpoint/2010/main" val="2410359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>
            <p:snd r:embed="rId2" name="push.wav"/>
          </p:stSnd>
        </p:sndAc>
      </p:transition>
    </mc:Choice>
    <mc:Fallback xmlns="">
      <p:transition spd="slow" advClick="0">
        <p:sndAc>
          <p:stSnd>
            <p:snd r:embed="rId6" name="pu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3.33333E-6 L 1.04167E-6 0.00023 C 0.00013 -0.03472 1.04167E-6 -0.06944 0.00091 -0.10416 C 0.00091 -0.10926 0.00273 -0.11944 0.00378 -0.12569 C 0.00417 -0.13495 0.00443 -0.1456 0.00573 -0.15509 C 0.00625 -0.15902 0.00768 -0.16689 0.00768 -0.16666 C 0.00807 -0.17083 0.0082 -0.17477 0.00872 -0.17847 C 0.00898 -0.18055 0.00937 -0.1824 0.00963 -0.18449 C 0.01016 -0.18889 0.01042 -0.1956 0.01159 -0.20023 C 0.01211 -0.20231 0.01289 -0.20416 0.01354 -0.20602 C 0.01471 -0.21504 0.01432 -0.21412 0.01641 -0.22361 C 0.01706 -0.22639 0.01784 -0.22893 0.01836 -0.23148 C 0.02083 -0.24259 0.01771 -0.23217 0.02135 -0.24514 C 0.022 -0.24722 0.02279 -0.24907 0.02331 -0.25115 C 0.02383 -0.25301 0.02383 -0.25509 0.02422 -0.25694 C 0.02552 -0.26203 0.0263 -0.26319 0.02825 -0.26689 C 0.03177 -0.28125 0.02825 -0.26852 0.03307 -0.28055 C 0.03672 -0.28935 0.03372 -0.28865 0.04088 -0.29814 C 0.04193 -0.29953 0.04297 -0.30069 0.04388 -0.30208 C 0.04453 -0.30324 0.04505 -0.30486 0.04583 -0.30602 C 0.04766 -0.30879 0.04961 -0.31134 0.05156 -0.31389 C 0.0526 -0.31527 0.05351 -0.31713 0.05456 -0.31782 L 0.05755 -0.31967 C 0.05807 -0.3206 0.06315 -0.32847 0.06432 -0.32963 C 0.06628 -0.33125 0.06836 -0.33171 0.07018 -0.33356 C 0.07161 -0.33472 0.07279 -0.33634 0.07409 -0.3375 C 0.075 -0.33819 0.07604 -0.33842 0.07708 -0.33935 C 0.09401 -0.35486 0.07695 -0.34236 0.09075 -0.34907 C 0.09271 -0.35023 0.09453 -0.35231 0.09661 -0.35301 C 0.09922 -0.35393 0.10456 -0.35555 0.10729 -0.35694 C 0.10833 -0.35764 0.10924 -0.35856 0.11029 -0.35902 C 0.11289 -0.36041 0.1181 -0.36296 0.1181 -0.36273 C 0.12422 -0.37106 0.11797 -0.36412 0.12982 -0.36875 C 0.13164 -0.36967 0.13372 -0.37152 0.13555 -0.37268 C 0.13659 -0.37338 0.1375 -0.37453 0.13854 -0.37477 L 0.14935 -0.37662 C 0.15039 -0.37731 0.15117 -0.37824 0.15234 -0.3787 C 0.18034 -0.38981 0.15195 -0.37754 0.17083 -0.38449 C 0.17213 -0.38495 0.17344 -0.38611 0.17474 -0.38634 C 0.17734 -0.38727 0.17995 -0.38773 0.18255 -0.38842 C 0.19036 -0.39236 0.18242 -0.38865 0.19427 -0.39236 C 0.20169 -0.39467 0.19661 -0.39375 0.20299 -0.39629 C 0.20495 -0.39699 0.2069 -0.39745 0.20898 -0.39814 C 0.22305 -0.40347 0.20234 -0.39652 0.2207 -0.40208 C 0.22266 -0.40277 0.22461 -0.40324 0.22643 -0.40416 C 0.22851 -0.40509 0.23034 -0.4074 0.23229 -0.4081 C 0.23594 -0.40926 0.23932 -0.40926 0.2431 -0.40995 C 0.2444 -0.41064 0.2457 -0.41111 0.247 -0.41203 C 0.24896 -0.41319 0.25091 -0.41481 0.25273 -0.41597 C 0.25716 -0.41828 0.26237 -0.41875 0.26654 -0.41967 C 0.26758 -0.42037 0.26849 -0.42106 0.26953 -0.42176 C 0.27174 -0.42314 0.27591 -0.425 0.27825 -0.42569 C 0.28437 -0.42754 0.28568 -0.42685 0.29088 -0.42963 C 0.29635 -0.4324 0.2931 -0.43356 0.30182 -0.43541 C 0.30937 -0.43727 0.30911 -0.43657 0.31523 -0.43935 C 0.31706 -0.44027 0.32266 -0.44328 0.32409 -0.44328 L 0.51367 -0.44537 L 0.77552 -0.44328 C 0.77656 -0.44328 0.77747 -0.44097 0.77838 -0.43935 C 0.77956 -0.43773 0.78034 -0.43564 0.78125 -0.43356 C 0.78437 -0.42639 0.78216 -0.42801 0.78607 -0.42176 C 0.78802 -0.41875 0.78984 -0.41504 0.79206 -0.41389 C 0.79466 -0.4125 0.79713 -0.41111 0.79974 -0.40995 C 0.80156 -0.40926 0.80325 -0.40879 0.80469 -0.4081 C 0.81354 -0.40324 0.80755 -0.40416 0.81458 -0.40416 L 0.83411 -0.38634 L 0.82825 -0.45301 " pathEditMode="relative" rAng="0" ptsTypes="AAAAAAAAAAAAAAAAAAAAAAAAAAAAAAAAAAAAAAAAAAAAAAAAAAAAAAAAAAAAAAAAAAA">
                                      <p:cBhvr>
                                        <p:cTn id="6" dur="3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706" y="-22639"/>
                                    </p:animMotion>
                                  </p:childTnLst>
                                  <p:subTnLst>
                                    <p:audio>
                                      <p:cMediaNode vol="70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4" grpId="0" animBg="1"/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✎...Gifs Png | Wiki | • Higurashi no naku koro ni • Amino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75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Rocket Joypixels GIF - Rocket Joypixels FlyingUp GIFs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1624" y="4316284"/>
            <a:ext cx="2722096" cy="2541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redondeado 1"/>
          <p:cNvSpPr/>
          <p:nvPr/>
        </p:nvSpPr>
        <p:spPr>
          <a:xfrm>
            <a:off x="304721" y="209912"/>
            <a:ext cx="2944906" cy="1050671"/>
          </a:xfrm>
          <a:prstGeom prst="roundRect">
            <a:avLst/>
          </a:prstGeom>
          <a:solidFill>
            <a:srgbClr val="78B832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latin typeface="Berlin Sans FB Demi" panose="020E0802020502020306" pitchFamily="34" charset="0"/>
              </a:rPr>
              <a:t>¿Cuál es múltiplo de 3?</a:t>
            </a:r>
          </a:p>
        </p:txBody>
      </p:sp>
      <p:sp>
        <p:nvSpPr>
          <p:cNvPr id="5" name="Rectángulo redondeado 4"/>
          <p:cNvSpPr/>
          <p:nvPr/>
        </p:nvSpPr>
        <p:spPr>
          <a:xfrm>
            <a:off x="1343551" y="1732345"/>
            <a:ext cx="779930" cy="704059"/>
          </a:xfrm>
          <a:prstGeom prst="roundRect">
            <a:avLst/>
          </a:prstGeom>
          <a:solidFill>
            <a:srgbClr val="78B832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25</a:t>
            </a:r>
          </a:p>
        </p:txBody>
      </p:sp>
      <p:sp>
        <p:nvSpPr>
          <p:cNvPr id="6" name="Rectángulo redondeado 5"/>
          <p:cNvSpPr/>
          <p:nvPr/>
        </p:nvSpPr>
        <p:spPr>
          <a:xfrm>
            <a:off x="2420472" y="1729638"/>
            <a:ext cx="779930" cy="704059"/>
          </a:xfrm>
          <a:prstGeom prst="roundRect">
            <a:avLst/>
          </a:prstGeom>
          <a:solidFill>
            <a:srgbClr val="78B832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27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304721" y="1732345"/>
            <a:ext cx="779930" cy="704059"/>
          </a:xfrm>
          <a:prstGeom prst="roundRect">
            <a:avLst/>
          </a:prstGeom>
          <a:solidFill>
            <a:srgbClr val="78B832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26</a:t>
            </a:r>
          </a:p>
        </p:txBody>
      </p:sp>
      <p:sp>
        <p:nvSpPr>
          <p:cNvPr id="12" name="Rectángulo redondeado 11"/>
          <p:cNvSpPr/>
          <p:nvPr/>
        </p:nvSpPr>
        <p:spPr>
          <a:xfrm>
            <a:off x="8999270" y="4629674"/>
            <a:ext cx="2944906" cy="1050671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solidFill>
                  <a:schemeClr val="tx1"/>
                </a:solidFill>
                <a:latin typeface="Berlin Sans FB Demi" panose="020E0802020502020306" pitchFamily="34" charset="0"/>
              </a:rPr>
              <a:t>¿Cuál  es múltiplo de 7?</a:t>
            </a:r>
          </a:p>
        </p:txBody>
      </p:sp>
      <p:sp>
        <p:nvSpPr>
          <p:cNvPr id="13" name="Rectángulo redondeado 12">
            <a:hlinkClick r:id="" action="ppaction://hlinkshowjump?jump=nextslide"/>
          </p:cNvPr>
          <p:cNvSpPr/>
          <p:nvPr/>
        </p:nvSpPr>
        <p:spPr>
          <a:xfrm>
            <a:off x="8824457" y="5937581"/>
            <a:ext cx="779930" cy="704059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28</a:t>
            </a:r>
          </a:p>
        </p:txBody>
      </p:sp>
      <p:sp>
        <p:nvSpPr>
          <p:cNvPr id="14" name="Rectángulo redondeado 13"/>
          <p:cNvSpPr/>
          <p:nvPr/>
        </p:nvSpPr>
        <p:spPr>
          <a:xfrm>
            <a:off x="9900222" y="5937581"/>
            <a:ext cx="779930" cy="704059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29</a:t>
            </a:r>
          </a:p>
        </p:txBody>
      </p:sp>
      <p:sp>
        <p:nvSpPr>
          <p:cNvPr id="15" name="Rectángulo redondeado 14"/>
          <p:cNvSpPr/>
          <p:nvPr/>
        </p:nvSpPr>
        <p:spPr>
          <a:xfrm>
            <a:off x="10989435" y="5917143"/>
            <a:ext cx="779930" cy="704059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1531671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>
            <p:snd r:embed="rId2" name="push.wav"/>
          </p:stSnd>
        </p:sndAc>
      </p:transition>
    </mc:Choice>
    <mc:Fallback xmlns="">
      <p:transition spd="slow" advClick="0">
        <p:sndAc>
          <p:stSnd>
            <p:snd r:embed="rId6" name="pu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3.33333E-6 L 1.04167E-6 0.00023 C 0.00013 -0.03472 1.04167E-6 -0.06944 0.00091 -0.10416 C 0.00091 -0.10926 0.00273 -0.11944 0.00378 -0.12569 C 0.00417 -0.13495 0.00443 -0.1456 0.00573 -0.15509 C 0.00625 -0.15902 0.00768 -0.16689 0.00768 -0.16666 C 0.00807 -0.17083 0.0082 -0.17477 0.00872 -0.17847 C 0.00898 -0.18055 0.00937 -0.1824 0.00963 -0.18449 C 0.01016 -0.18889 0.01042 -0.1956 0.01159 -0.20023 C 0.01211 -0.20231 0.01289 -0.20416 0.01354 -0.20602 C 0.01471 -0.21504 0.01432 -0.21412 0.01641 -0.22361 C 0.01706 -0.22639 0.01784 -0.22893 0.01836 -0.23148 C 0.02083 -0.24259 0.01771 -0.23217 0.02135 -0.24514 C 0.022 -0.24722 0.02279 -0.24907 0.02331 -0.25115 C 0.02383 -0.25301 0.02383 -0.25509 0.02422 -0.25694 C 0.02552 -0.26203 0.0263 -0.26319 0.02825 -0.26689 C 0.03177 -0.28125 0.02825 -0.26852 0.03307 -0.28055 C 0.03672 -0.28935 0.03372 -0.28865 0.04088 -0.29814 C 0.04193 -0.29953 0.04297 -0.30069 0.04388 -0.30208 C 0.04453 -0.30324 0.04505 -0.30486 0.04583 -0.30602 C 0.04766 -0.30879 0.04961 -0.31134 0.05156 -0.31389 C 0.0526 -0.31527 0.05351 -0.31713 0.05456 -0.31782 L 0.05755 -0.31967 C 0.05807 -0.3206 0.06315 -0.32847 0.06432 -0.32963 C 0.06628 -0.33125 0.06836 -0.33171 0.07018 -0.33356 C 0.07161 -0.33472 0.07279 -0.33634 0.07409 -0.3375 C 0.075 -0.33819 0.07604 -0.33842 0.07708 -0.33935 C 0.09401 -0.35486 0.07695 -0.34236 0.09075 -0.34907 C 0.09271 -0.35023 0.09453 -0.35231 0.09661 -0.35301 C 0.09922 -0.35393 0.10456 -0.35555 0.10729 -0.35694 C 0.10833 -0.35764 0.10924 -0.35856 0.11029 -0.35902 C 0.11289 -0.36041 0.1181 -0.36296 0.1181 -0.36273 C 0.12422 -0.37106 0.11797 -0.36412 0.12982 -0.36875 C 0.13164 -0.36967 0.13372 -0.37152 0.13555 -0.37268 C 0.13659 -0.37338 0.1375 -0.37453 0.13854 -0.37477 L 0.14935 -0.37662 C 0.15039 -0.37731 0.15117 -0.37824 0.15234 -0.3787 C 0.18034 -0.38981 0.15195 -0.37754 0.17083 -0.38449 C 0.17213 -0.38495 0.17344 -0.38611 0.17474 -0.38634 C 0.17734 -0.38727 0.17995 -0.38773 0.18255 -0.38842 C 0.19036 -0.39236 0.18242 -0.38865 0.19427 -0.39236 C 0.20169 -0.39467 0.19661 -0.39375 0.20299 -0.39629 C 0.20495 -0.39699 0.2069 -0.39745 0.20898 -0.39814 C 0.22305 -0.40347 0.20234 -0.39652 0.2207 -0.40208 C 0.22266 -0.40277 0.22461 -0.40324 0.22643 -0.40416 C 0.22851 -0.40509 0.23034 -0.4074 0.23229 -0.4081 C 0.23594 -0.40926 0.23932 -0.40926 0.2431 -0.40995 C 0.2444 -0.41064 0.2457 -0.41111 0.247 -0.41203 C 0.24896 -0.41319 0.25091 -0.41481 0.25273 -0.41597 C 0.25716 -0.41828 0.26237 -0.41875 0.26654 -0.41967 C 0.26758 -0.42037 0.26849 -0.42106 0.26953 -0.42176 C 0.27174 -0.42314 0.27591 -0.425 0.27825 -0.42569 C 0.28437 -0.42754 0.28568 -0.42685 0.29088 -0.42963 C 0.29635 -0.4324 0.2931 -0.43356 0.30182 -0.43541 C 0.30937 -0.43727 0.30911 -0.43657 0.31523 -0.43935 C 0.31706 -0.44027 0.32266 -0.44328 0.32409 -0.44328 L 0.51367 -0.44537 L 0.77552 -0.44328 C 0.77656 -0.44328 0.77747 -0.44097 0.77838 -0.43935 C 0.77956 -0.43773 0.78034 -0.43564 0.78125 -0.43356 C 0.78437 -0.42639 0.78216 -0.42801 0.78607 -0.42176 C 0.78802 -0.41875 0.78984 -0.41504 0.79206 -0.41389 C 0.79466 -0.4125 0.79713 -0.41111 0.79974 -0.40995 C 0.80156 -0.40926 0.80325 -0.40879 0.80469 -0.4081 C 0.81354 -0.40324 0.80755 -0.40416 0.81458 -0.40416 L 0.83411 -0.38634 L 0.82825 -0.45301 " pathEditMode="relative" rAng="0" ptsTypes="AAAAAAAAAAAAAAAAAAAAAAAAAAAAAAAAAAAAAAAAAAAAAAAAAAAAAAAAAAAAAAAAAAA">
                                      <p:cBhvr>
                                        <p:cTn id="6" dur="3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706" y="-22639"/>
                                    </p:animMotion>
                                  </p:childTnLst>
                                  <p:subTnLst>
                                    <p:audio>
                                      <p:cMediaNode vol="70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4" grpId="0" animBg="1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background ideas | Star gif, Overlays instagram, Gif background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297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Rocket Joypixels GIF - Rocket Joypixels FlyingUp GIFs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1624" y="4316284"/>
            <a:ext cx="2722096" cy="2541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redondeado 1"/>
          <p:cNvSpPr/>
          <p:nvPr/>
        </p:nvSpPr>
        <p:spPr>
          <a:xfrm>
            <a:off x="304721" y="209912"/>
            <a:ext cx="2944906" cy="1050671"/>
          </a:xfrm>
          <a:prstGeom prst="roundRect">
            <a:avLst/>
          </a:prstGeom>
          <a:solidFill>
            <a:srgbClr val="00B0F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latin typeface="Berlin Sans FB Demi" panose="020E0802020502020306" pitchFamily="34" charset="0"/>
              </a:rPr>
              <a:t>¿Cuál es múltiplo de 5?</a:t>
            </a:r>
          </a:p>
        </p:txBody>
      </p:sp>
      <p:sp>
        <p:nvSpPr>
          <p:cNvPr id="5" name="Rectángulo redondeado 4"/>
          <p:cNvSpPr/>
          <p:nvPr/>
        </p:nvSpPr>
        <p:spPr>
          <a:xfrm>
            <a:off x="304721" y="1736534"/>
            <a:ext cx="779930" cy="704059"/>
          </a:xfrm>
          <a:prstGeom prst="roundRect">
            <a:avLst/>
          </a:prstGeom>
          <a:solidFill>
            <a:srgbClr val="00B0F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28</a:t>
            </a:r>
          </a:p>
        </p:txBody>
      </p:sp>
      <p:sp>
        <p:nvSpPr>
          <p:cNvPr id="6" name="Rectángulo redondeado 5"/>
          <p:cNvSpPr/>
          <p:nvPr/>
        </p:nvSpPr>
        <p:spPr>
          <a:xfrm>
            <a:off x="2469697" y="1736534"/>
            <a:ext cx="779930" cy="704059"/>
          </a:xfrm>
          <a:prstGeom prst="roundRect">
            <a:avLst/>
          </a:prstGeom>
          <a:solidFill>
            <a:srgbClr val="00B0F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30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1387209" y="1738397"/>
            <a:ext cx="779930" cy="704059"/>
          </a:xfrm>
          <a:prstGeom prst="roundRect">
            <a:avLst/>
          </a:prstGeom>
          <a:solidFill>
            <a:srgbClr val="00B0F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29</a:t>
            </a:r>
          </a:p>
        </p:txBody>
      </p:sp>
      <p:sp>
        <p:nvSpPr>
          <p:cNvPr id="12" name="Rectángulo redondeado 11"/>
          <p:cNvSpPr/>
          <p:nvPr/>
        </p:nvSpPr>
        <p:spPr>
          <a:xfrm>
            <a:off x="8999270" y="4629674"/>
            <a:ext cx="2944906" cy="1050671"/>
          </a:xfrm>
          <a:prstGeom prst="roundRect">
            <a:avLst/>
          </a:prstGeom>
          <a:solidFill>
            <a:srgbClr val="FFC5FF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solidFill>
                  <a:schemeClr val="tx1"/>
                </a:solidFill>
                <a:latin typeface="Berlin Sans FB Demi" panose="020E0802020502020306" pitchFamily="34" charset="0"/>
              </a:rPr>
              <a:t>¿Cuál es múltiplo de 9?</a:t>
            </a:r>
          </a:p>
        </p:txBody>
      </p:sp>
      <p:sp>
        <p:nvSpPr>
          <p:cNvPr id="13" name="Rectángulo redondeado 12">
            <a:hlinkClick r:id="" action="ppaction://hlinkshowjump?jump=nextslide"/>
          </p:cNvPr>
          <p:cNvSpPr/>
          <p:nvPr/>
        </p:nvSpPr>
        <p:spPr>
          <a:xfrm>
            <a:off x="9054004" y="5965680"/>
            <a:ext cx="779930" cy="704059"/>
          </a:xfrm>
          <a:prstGeom prst="roundRect">
            <a:avLst/>
          </a:prstGeom>
          <a:solidFill>
            <a:srgbClr val="FFC5FF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63</a:t>
            </a:r>
          </a:p>
        </p:txBody>
      </p:sp>
      <p:sp>
        <p:nvSpPr>
          <p:cNvPr id="14" name="Rectángulo redondeado 13"/>
          <p:cNvSpPr/>
          <p:nvPr/>
        </p:nvSpPr>
        <p:spPr>
          <a:xfrm>
            <a:off x="11164246" y="5965681"/>
            <a:ext cx="779930" cy="704059"/>
          </a:xfrm>
          <a:prstGeom prst="roundRect">
            <a:avLst/>
          </a:prstGeom>
          <a:solidFill>
            <a:srgbClr val="FFC5FF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71</a:t>
            </a:r>
          </a:p>
        </p:txBody>
      </p:sp>
      <p:sp>
        <p:nvSpPr>
          <p:cNvPr id="15" name="Rectángulo redondeado 14"/>
          <p:cNvSpPr/>
          <p:nvPr/>
        </p:nvSpPr>
        <p:spPr>
          <a:xfrm>
            <a:off x="10136492" y="5965680"/>
            <a:ext cx="779930" cy="704059"/>
          </a:xfrm>
          <a:prstGeom prst="roundRect">
            <a:avLst/>
          </a:prstGeom>
          <a:solidFill>
            <a:srgbClr val="FFC5FF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70</a:t>
            </a:r>
          </a:p>
        </p:txBody>
      </p:sp>
    </p:spTree>
    <p:extLst>
      <p:ext uri="{BB962C8B-B14F-4D97-AF65-F5344CB8AC3E}">
        <p14:creationId xmlns:p14="http://schemas.microsoft.com/office/powerpoint/2010/main" val="1017774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>
            <p:snd r:embed="rId2" name="push.wav"/>
          </p:stSnd>
        </p:sndAc>
      </p:transition>
    </mc:Choice>
    <mc:Fallback xmlns="">
      <p:transition spd="slow" advClick="0">
        <p:sndAc>
          <p:stSnd>
            <p:snd r:embed="rId6" name="pu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3.33333E-6 L 1.04167E-6 0.00023 C 0.00013 -0.03472 1.04167E-6 -0.06944 0.00091 -0.10416 C 0.00091 -0.10926 0.00273 -0.11944 0.00378 -0.12569 C 0.00417 -0.13495 0.00443 -0.1456 0.00573 -0.15509 C 0.00625 -0.15902 0.00768 -0.16689 0.00768 -0.16666 C 0.00807 -0.17083 0.0082 -0.17477 0.00872 -0.17847 C 0.00898 -0.18055 0.00937 -0.1824 0.00963 -0.18449 C 0.01016 -0.18889 0.01042 -0.1956 0.01159 -0.20023 C 0.01211 -0.20231 0.01289 -0.20416 0.01354 -0.20602 C 0.01471 -0.21504 0.01432 -0.21412 0.01641 -0.22361 C 0.01706 -0.22639 0.01784 -0.22893 0.01836 -0.23148 C 0.02083 -0.24259 0.01771 -0.23217 0.02135 -0.24514 C 0.022 -0.24722 0.02279 -0.24907 0.02331 -0.25115 C 0.02383 -0.25301 0.02383 -0.25509 0.02422 -0.25694 C 0.02552 -0.26203 0.0263 -0.26319 0.02825 -0.26689 C 0.03177 -0.28125 0.02825 -0.26852 0.03307 -0.28055 C 0.03672 -0.28935 0.03372 -0.28865 0.04088 -0.29814 C 0.04193 -0.29953 0.04297 -0.30069 0.04388 -0.30208 C 0.04453 -0.30324 0.04505 -0.30486 0.04583 -0.30602 C 0.04766 -0.30879 0.04961 -0.31134 0.05156 -0.31389 C 0.0526 -0.31527 0.05351 -0.31713 0.05456 -0.31782 L 0.05755 -0.31967 C 0.05807 -0.3206 0.06315 -0.32847 0.06432 -0.32963 C 0.06628 -0.33125 0.06836 -0.33171 0.07018 -0.33356 C 0.07161 -0.33472 0.07279 -0.33634 0.07409 -0.3375 C 0.075 -0.33819 0.07604 -0.33842 0.07708 -0.33935 C 0.09401 -0.35486 0.07695 -0.34236 0.09075 -0.34907 C 0.09271 -0.35023 0.09453 -0.35231 0.09661 -0.35301 C 0.09922 -0.35393 0.10456 -0.35555 0.10729 -0.35694 C 0.10833 -0.35764 0.10924 -0.35856 0.11029 -0.35902 C 0.11289 -0.36041 0.1181 -0.36296 0.1181 -0.36273 C 0.12422 -0.37106 0.11797 -0.36412 0.12982 -0.36875 C 0.13164 -0.36967 0.13372 -0.37152 0.13555 -0.37268 C 0.13659 -0.37338 0.1375 -0.37453 0.13854 -0.37477 L 0.14935 -0.37662 C 0.15039 -0.37731 0.15117 -0.37824 0.15234 -0.3787 C 0.18034 -0.38981 0.15195 -0.37754 0.17083 -0.38449 C 0.17213 -0.38495 0.17344 -0.38611 0.17474 -0.38634 C 0.17734 -0.38727 0.17995 -0.38773 0.18255 -0.38842 C 0.19036 -0.39236 0.18242 -0.38865 0.19427 -0.39236 C 0.20169 -0.39467 0.19661 -0.39375 0.20299 -0.39629 C 0.20495 -0.39699 0.2069 -0.39745 0.20898 -0.39814 C 0.22305 -0.40347 0.20234 -0.39652 0.2207 -0.40208 C 0.22266 -0.40277 0.22461 -0.40324 0.22643 -0.40416 C 0.22851 -0.40509 0.23034 -0.4074 0.23229 -0.4081 C 0.23594 -0.40926 0.23932 -0.40926 0.2431 -0.40995 C 0.2444 -0.41064 0.2457 -0.41111 0.247 -0.41203 C 0.24896 -0.41319 0.25091 -0.41481 0.25273 -0.41597 C 0.25716 -0.41828 0.26237 -0.41875 0.26654 -0.41967 C 0.26758 -0.42037 0.26849 -0.42106 0.26953 -0.42176 C 0.27174 -0.42314 0.27591 -0.425 0.27825 -0.42569 C 0.28437 -0.42754 0.28568 -0.42685 0.29088 -0.42963 C 0.29635 -0.4324 0.2931 -0.43356 0.30182 -0.43541 C 0.30937 -0.43727 0.30911 -0.43657 0.31523 -0.43935 C 0.31706 -0.44027 0.32266 -0.44328 0.32409 -0.44328 L 0.51367 -0.44537 L 0.77552 -0.44328 C 0.77656 -0.44328 0.77747 -0.44097 0.77838 -0.43935 C 0.77956 -0.43773 0.78034 -0.43564 0.78125 -0.43356 C 0.78437 -0.42639 0.78216 -0.42801 0.78607 -0.42176 C 0.78802 -0.41875 0.78984 -0.41504 0.79206 -0.41389 C 0.79466 -0.4125 0.79713 -0.41111 0.79974 -0.40995 C 0.80156 -0.40926 0.80325 -0.40879 0.80469 -0.4081 C 0.81354 -0.40324 0.80755 -0.40416 0.81458 -0.40416 L 0.83411 -0.38634 L 0.82825 -0.45301 " pathEditMode="relative" rAng="0" ptsTypes="AAAAAAAAAAAAAAAAAAAAAAAAAAAAAAAAAAAAAAAAAAAAAAAAAAAAAAAAAAAAAAAAAAA">
                                      <p:cBhvr>
                                        <p:cTn id="6" dur="3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706" y="-22639"/>
                                    </p:animMotion>
                                  </p:childTnLst>
                                  <p:subTnLst>
                                    <p:audio>
                                      <p:cMediaNode vol="70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4" grpId="0" animBg="1"/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✎...Gifs Png | Wiki | • Higurashi no naku koro ni • Amino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Rocket Joypixels GIF - Rocket Joypixels FlyingUp GIFs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1624" y="4316284"/>
            <a:ext cx="2722096" cy="2541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redondeado 1"/>
          <p:cNvSpPr/>
          <p:nvPr/>
        </p:nvSpPr>
        <p:spPr>
          <a:xfrm>
            <a:off x="304721" y="209912"/>
            <a:ext cx="2944906" cy="1050671"/>
          </a:xfrm>
          <a:prstGeom prst="roundRect">
            <a:avLst/>
          </a:prstGeom>
          <a:solidFill>
            <a:srgbClr val="00B0F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latin typeface="Berlin Sans FB Demi" panose="020E0802020502020306" pitchFamily="34" charset="0"/>
              </a:rPr>
              <a:t>¿Cuál es múltiplo de 5?</a:t>
            </a:r>
          </a:p>
        </p:txBody>
      </p:sp>
      <p:sp>
        <p:nvSpPr>
          <p:cNvPr id="5" name="Rectángulo redondeado 4"/>
          <p:cNvSpPr/>
          <p:nvPr/>
        </p:nvSpPr>
        <p:spPr>
          <a:xfrm>
            <a:off x="208306" y="1638212"/>
            <a:ext cx="779930" cy="704059"/>
          </a:xfrm>
          <a:prstGeom prst="roundRect">
            <a:avLst/>
          </a:prstGeom>
          <a:solidFill>
            <a:srgbClr val="00B0F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39</a:t>
            </a:r>
          </a:p>
        </p:txBody>
      </p:sp>
      <p:sp>
        <p:nvSpPr>
          <p:cNvPr id="6" name="Rectángulo redondeado 5"/>
          <p:cNvSpPr/>
          <p:nvPr/>
        </p:nvSpPr>
        <p:spPr>
          <a:xfrm>
            <a:off x="1289860" y="1638212"/>
            <a:ext cx="779930" cy="704059"/>
          </a:xfrm>
          <a:prstGeom prst="roundRect">
            <a:avLst/>
          </a:prstGeom>
          <a:solidFill>
            <a:srgbClr val="00B0F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40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2371414" y="1638212"/>
            <a:ext cx="779930" cy="704059"/>
          </a:xfrm>
          <a:prstGeom prst="roundRect">
            <a:avLst/>
          </a:prstGeom>
          <a:solidFill>
            <a:srgbClr val="00B0F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41</a:t>
            </a:r>
          </a:p>
        </p:txBody>
      </p:sp>
      <p:sp>
        <p:nvSpPr>
          <p:cNvPr id="12" name="Rectángulo redondeado 11"/>
          <p:cNvSpPr/>
          <p:nvPr/>
        </p:nvSpPr>
        <p:spPr>
          <a:xfrm>
            <a:off x="9053058" y="4441416"/>
            <a:ext cx="2944906" cy="1050671"/>
          </a:xfrm>
          <a:prstGeom prst="roundRect">
            <a:avLst/>
          </a:prstGeom>
          <a:solidFill>
            <a:srgbClr val="FFC5FF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solidFill>
                  <a:schemeClr val="tx1"/>
                </a:solidFill>
                <a:latin typeface="Berlin Sans FB Demi" panose="020E0802020502020306" pitchFamily="34" charset="0"/>
              </a:rPr>
              <a:t>¿Cuál es múltiplo de 9?</a:t>
            </a:r>
          </a:p>
        </p:txBody>
      </p:sp>
      <p:sp>
        <p:nvSpPr>
          <p:cNvPr id="13" name="Rectángulo redondeado 12">
            <a:hlinkClick r:id="" action="ppaction://hlinkshowjump?jump=nextslide"/>
          </p:cNvPr>
          <p:cNvSpPr/>
          <p:nvPr/>
        </p:nvSpPr>
        <p:spPr>
          <a:xfrm>
            <a:off x="10134612" y="5911532"/>
            <a:ext cx="779930" cy="704059"/>
          </a:xfrm>
          <a:prstGeom prst="roundRect">
            <a:avLst/>
          </a:prstGeom>
          <a:solidFill>
            <a:srgbClr val="FFC5FF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45</a:t>
            </a:r>
          </a:p>
        </p:txBody>
      </p:sp>
      <p:sp>
        <p:nvSpPr>
          <p:cNvPr id="14" name="Rectángulo redondeado 13"/>
          <p:cNvSpPr/>
          <p:nvPr/>
        </p:nvSpPr>
        <p:spPr>
          <a:xfrm>
            <a:off x="9053058" y="5911532"/>
            <a:ext cx="779930" cy="704059"/>
          </a:xfrm>
          <a:prstGeom prst="roundRect">
            <a:avLst/>
          </a:prstGeom>
          <a:solidFill>
            <a:srgbClr val="FFC5FF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44</a:t>
            </a:r>
          </a:p>
        </p:txBody>
      </p:sp>
      <p:sp>
        <p:nvSpPr>
          <p:cNvPr id="15" name="Rectángulo redondeado 14"/>
          <p:cNvSpPr/>
          <p:nvPr/>
        </p:nvSpPr>
        <p:spPr>
          <a:xfrm>
            <a:off x="11172917" y="5911532"/>
            <a:ext cx="779930" cy="704059"/>
          </a:xfrm>
          <a:prstGeom prst="roundRect">
            <a:avLst/>
          </a:prstGeom>
          <a:solidFill>
            <a:srgbClr val="FFC5FF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46</a:t>
            </a:r>
          </a:p>
        </p:txBody>
      </p:sp>
    </p:spTree>
    <p:extLst>
      <p:ext uri="{BB962C8B-B14F-4D97-AF65-F5344CB8AC3E}">
        <p14:creationId xmlns:p14="http://schemas.microsoft.com/office/powerpoint/2010/main" val="1959180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>
            <p:snd r:embed="rId2" name="push.wav"/>
          </p:stSnd>
        </p:sndAc>
      </p:transition>
    </mc:Choice>
    <mc:Fallback xmlns="">
      <p:transition spd="slow" advClick="0">
        <p:sndAc>
          <p:stSnd>
            <p:snd r:embed="rId6" name="pu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3.33333E-6 L 1.04167E-6 0.00023 C 0.00013 -0.03472 1.04167E-6 -0.06944 0.00091 -0.10416 C 0.00091 -0.10926 0.00273 -0.11944 0.00378 -0.12569 C 0.00417 -0.13495 0.00443 -0.1456 0.00573 -0.15509 C 0.00625 -0.15902 0.00768 -0.16689 0.00768 -0.16666 C 0.00807 -0.17083 0.0082 -0.17477 0.00872 -0.17847 C 0.00898 -0.18055 0.00937 -0.1824 0.00963 -0.18449 C 0.01016 -0.18889 0.01042 -0.1956 0.01159 -0.20023 C 0.01211 -0.20231 0.01289 -0.20416 0.01354 -0.20602 C 0.01471 -0.21504 0.01432 -0.21412 0.01641 -0.22361 C 0.01706 -0.22639 0.01784 -0.22893 0.01836 -0.23148 C 0.02083 -0.24259 0.01771 -0.23217 0.02135 -0.24514 C 0.022 -0.24722 0.02279 -0.24907 0.02331 -0.25115 C 0.02383 -0.25301 0.02383 -0.25509 0.02422 -0.25694 C 0.02552 -0.26203 0.0263 -0.26319 0.02825 -0.26689 C 0.03177 -0.28125 0.02825 -0.26852 0.03307 -0.28055 C 0.03672 -0.28935 0.03372 -0.28865 0.04088 -0.29814 C 0.04193 -0.29953 0.04297 -0.30069 0.04388 -0.30208 C 0.04453 -0.30324 0.04505 -0.30486 0.04583 -0.30602 C 0.04766 -0.30879 0.04961 -0.31134 0.05156 -0.31389 C 0.0526 -0.31527 0.05351 -0.31713 0.05456 -0.31782 L 0.05755 -0.31967 C 0.05807 -0.3206 0.06315 -0.32847 0.06432 -0.32963 C 0.06628 -0.33125 0.06836 -0.33171 0.07018 -0.33356 C 0.07161 -0.33472 0.07279 -0.33634 0.07409 -0.3375 C 0.075 -0.33819 0.07604 -0.33842 0.07708 -0.33935 C 0.09401 -0.35486 0.07695 -0.34236 0.09075 -0.34907 C 0.09271 -0.35023 0.09453 -0.35231 0.09661 -0.35301 C 0.09922 -0.35393 0.10456 -0.35555 0.10729 -0.35694 C 0.10833 -0.35764 0.10924 -0.35856 0.11029 -0.35902 C 0.11289 -0.36041 0.1181 -0.36296 0.1181 -0.36273 C 0.12422 -0.37106 0.11797 -0.36412 0.12982 -0.36875 C 0.13164 -0.36967 0.13372 -0.37152 0.13555 -0.37268 C 0.13659 -0.37338 0.1375 -0.37453 0.13854 -0.37477 L 0.14935 -0.37662 C 0.15039 -0.37731 0.15117 -0.37824 0.15234 -0.3787 C 0.18034 -0.38981 0.15195 -0.37754 0.17083 -0.38449 C 0.17213 -0.38495 0.17344 -0.38611 0.17474 -0.38634 C 0.17734 -0.38727 0.17995 -0.38773 0.18255 -0.38842 C 0.19036 -0.39236 0.18242 -0.38865 0.19427 -0.39236 C 0.20169 -0.39467 0.19661 -0.39375 0.20299 -0.39629 C 0.20495 -0.39699 0.2069 -0.39745 0.20898 -0.39814 C 0.22305 -0.40347 0.20234 -0.39652 0.2207 -0.40208 C 0.22266 -0.40277 0.22461 -0.40324 0.22643 -0.40416 C 0.22851 -0.40509 0.23034 -0.4074 0.23229 -0.4081 C 0.23594 -0.40926 0.23932 -0.40926 0.2431 -0.40995 C 0.2444 -0.41064 0.2457 -0.41111 0.247 -0.41203 C 0.24896 -0.41319 0.25091 -0.41481 0.25273 -0.41597 C 0.25716 -0.41828 0.26237 -0.41875 0.26654 -0.41967 C 0.26758 -0.42037 0.26849 -0.42106 0.26953 -0.42176 C 0.27174 -0.42314 0.27591 -0.425 0.27825 -0.42569 C 0.28437 -0.42754 0.28568 -0.42685 0.29088 -0.42963 C 0.29635 -0.4324 0.2931 -0.43356 0.30182 -0.43541 C 0.30937 -0.43727 0.30911 -0.43657 0.31523 -0.43935 C 0.31706 -0.44027 0.32266 -0.44328 0.32409 -0.44328 L 0.51367 -0.44537 L 0.77552 -0.44328 C 0.77656 -0.44328 0.77747 -0.44097 0.77838 -0.43935 C 0.77956 -0.43773 0.78034 -0.43564 0.78125 -0.43356 C 0.78437 -0.42639 0.78216 -0.42801 0.78607 -0.42176 C 0.78802 -0.41875 0.78984 -0.41504 0.79206 -0.41389 C 0.79466 -0.4125 0.79713 -0.41111 0.79974 -0.40995 C 0.80156 -0.40926 0.80325 -0.40879 0.80469 -0.4081 C 0.81354 -0.40324 0.80755 -0.40416 0.81458 -0.40416 L 0.83411 -0.38634 L 0.82825 -0.45301 " pathEditMode="relative" rAng="0" ptsTypes="AAAAAAAAAAAAAAAAAAAAAAAAAAAAAAAAAAAAAAAAAAAAAAAAAAAAAAAAAAAAAAAAAAA">
                                      <p:cBhvr>
                                        <p:cTn id="6" dur="3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706" y="-22639"/>
                                    </p:animMotion>
                                  </p:childTnLst>
                                  <p:subTnLst>
                                    <p:audio>
                                      <p:cMediaNode vol="70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4" grpId="0" animBg="1"/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background ideas | Star gif, Overlays instagram, Gif background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1" cy="7297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Rocket Joypixels GIF - Rocket Joypixels FlyingUp GIFs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1624" y="4316284"/>
            <a:ext cx="2722096" cy="2541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ángulo redondeado 6"/>
          <p:cNvSpPr/>
          <p:nvPr/>
        </p:nvSpPr>
        <p:spPr>
          <a:xfrm>
            <a:off x="2433799" y="1715588"/>
            <a:ext cx="779930" cy="704059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26</a:t>
            </a:r>
          </a:p>
        </p:txBody>
      </p:sp>
      <p:sp>
        <p:nvSpPr>
          <p:cNvPr id="12" name="Rectángulo redondeado 11"/>
          <p:cNvSpPr/>
          <p:nvPr/>
        </p:nvSpPr>
        <p:spPr>
          <a:xfrm>
            <a:off x="8999270" y="4629674"/>
            <a:ext cx="2944906" cy="1050671"/>
          </a:xfrm>
          <a:prstGeom prst="roundRect">
            <a:avLst/>
          </a:prstGeom>
          <a:solidFill>
            <a:srgbClr val="FFC5FF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solidFill>
                  <a:schemeClr val="tx1"/>
                </a:solidFill>
                <a:latin typeface="Berlin Sans FB Demi" panose="020E0802020502020306" pitchFamily="34" charset="0"/>
              </a:rPr>
              <a:t>¿Cuál es múltiplo de 9?</a:t>
            </a:r>
          </a:p>
        </p:txBody>
      </p:sp>
      <p:sp>
        <p:nvSpPr>
          <p:cNvPr id="13" name="Rectángulo redondeado 12">
            <a:hlinkClick r:id="" action="ppaction://hlinkshowjump?jump=nextslide"/>
          </p:cNvPr>
          <p:cNvSpPr/>
          <p:nvPr/>
        </p:nvSpPr>
        <p:spPr>
          <a:xfrm>
            <a:off x="11094146" y="6137108"/>
            <a:ext cx="779930" cy="704059"/>
          </a:xfrm>
          <a:prstGeom prst="roundRect">
            <a:avLst/>
          </a:prstGeom>
          <a:solidFill>
            <a:srgbClr val="FFC5FF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81</a:t>
            </a:r>
          </a:p>
        </p:txBody>
      </p:sp>
      <p:sp>
        <p:nvSpPr>
          <p:cNvPr id="14" name="Rectángulo redondeado 13"/>
          <p:cNvSpPr/>
          <p:nvPr/>
        </p:nvSpPr>
        <p:spPr>
          <a:xfrm>
            <a:off x="8784117" y="6171211"/>
            <a:ext cx="779930" cy="704059"/>
          </a:xfrm>
          <a:prstGeom prst="roundRect">
            <a:avLst/>
          </a:prstGeom>
          <a:solidFill>
            <a:srgbClr val="FFC5FF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77</a:t>
            </a:r>
          </a:p>
        </p:txBody>
      </p:sp>
      <p:sp>
        <p:nvSpPr>
          <p:cNvPr id="15" name="Rectángulo redondeado 14"/>
          <p:cNvSpPr/>
          <p:nvPr/>
        </p:nvSpPr>
        <p:spPr>
          <a:xfrm>
            <a:off x="9939131" y="6171211"/>
            <a:ext cx="779930" cy="704059"/>
          </a:xfrm>
          <a:prstGeom prst="roundRect">
            <a:avLst/>
          </a:prstGeom>
          <a:solidFill>
            <a:srgbClr val="FFC5FF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79</a:t>
            </a:r>
          </a:p>
        </p:txBody>
      </p:sp>
      <p:sp>
        <p:nvSpPr>
          <p:cNvPr id="16" name="Rectángulo redondeado 15"/>
          <p:cNvSpPr/>
          <p:nvPr/>
        </p:nvSpPr>
        <p:spPr>
          <a:xfrm>
            <a:off x="322670" y="346984"/>
            <a:ext cx="2944906" cy="1050671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latin typeface="Berlin Sans FB Demi" panose="020E0802020502020306" pitchFamily="34" charset="0"/>
              </a:rPr>
              <a:t>¿Cuál es múltiplo de 6?</a:t>
            </a:r>
          </a:p>
        </p:txBody>
      </p:sp>
      <p:sp>
        <p:nvSpPr>
          <p:cNvPr id="17" name="Rectángulo redondeado 16"/>
          <p:cNvSpPr/>
          <p:nvPr/>
        </p:nvSpPr>
        <p:spPr>
          <a:xfrm>
            <a:off x="1405158" y="1715587"/>
            <a:ext cx="779930" cy="704059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16</a:t>
            </a:r>
          </a:p>
        </p:txBody>
      </p:sp>
      <p:sp>
        <p:nvSpPr>
          <p:cNvPr id="18" name="Rectángulo redondeado 17"/>
          <p:cNvSpPr/>
          <p:nvPr/>
        </p:nvSpPr>
        <p:spPr>
          <a:xfrm>
            <a:off x="376517" y="1695862"/>
            <a:ext cx="779930" cy="704059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956645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>
            <p:snd r:embed="rId2" name="push.wav"/>
          </p:stSnd>
        </p:sndAc>
      </p:transition>
    </mc:Choice>
    <mc:Fallback xmlns="">
      <p:transition spd="slow" advClick="0">
        <p:sndAc>
          <p:stSnd>
            <p:snd r:embed="rId6" name="pu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3.33333E-6 L 1.04167E-6 0.00023 C 0.00013 -0.03472 1.04167E-6 -0.06944 0.00091 -0.10416 C 0.00091 -0.10926 0.00273 -0.11944 0.00378 -0.12569 C 0.00417 -0.13495 0.00443 -0.1456 0.00573 -0.15509 C 0.00625 -0.15902 0.00768 -0.16689 0.00768 -0.16666 C 0.00807 -0.17083 0.0082 -0.17477 0.00872 -0.17847 C 0.00898 -0.18055 0.00937 -0.1824 0.00963 -0.18449 C 0.01016 -0.18889 0.01042 -0.1956 0.01159 -0.20023 C 0.01211 -0.20231 0.01289 -0.20416 0.01354 -0.20602 C 0.01471 -0.21504 0.01432 -0.21412 0.01641 -0.22361 C 0.01706 -0.22639 0.01784 -0.22893 0.01836 -0.23148 C 0.02083 -0.24259 0.01771 -0.23217 0.02135 -0.24514 C 0.022 -0.24722 0.02279 -0.24907 0.02331 -0.25115 C 0.02383 -0.25301 0.02383 -0.25509 0.02422 -0.25694 C 0.02552 -0.26203 0.0263 -0.26319 0.02825 -0.26689 C 0.03177 -0.28125 0.02825 -0.26852 0.03307 -0.28055 C 0.03672 -0.28935 0.03372 -0.28865 0.04088 -0.29814 C 0.04193 -0.29953 0.04297 -0.30069 0.04388 -0.30208 C 0.04453 -0.30324 0.04505 -0.30486 0.04583 -0.30602 C 0.04766 -0.30879 0.04961 -0.31134 0.05156 -0.31389 C 0.0526 -0.31527 0.05351 -0.31713 0.05456 -0.31782 L 0.05755 -0.31967 C 0.05807 -0.3206 0.06315 -0.32847 0.06432 -0.32963 C 0.06628 -0.33125 0.06836 -0.33171 0.07018 -0.33356 C 0.07161 -0.33472 0.07279 -0.33634 0.07409 -0.3375 C 0.075 -0.33819 0.07604 -0.33842 0.07708 -0.33935 C 0.09401 -0.35486 0.07695 -0.34236 0.09075 -0.34907 C 0.09271 -0.35023 0.09453 -0.35231 0.09661 -0.35301 C 0.09922 -0.35393 0.10456 -0.35555 0.10729 -0.35694 C 0.10833 -0.35764 0.10924 -0.35856 0.11029 -0.35902 C 0.11289 -0.36041 0.1181 -0.36296 0.1181 -0.36273 C 0.12422 -0.37106 0.11797 -0.36412 0.12982 -0.36875 C 0.13164 -0.36967 0.13372 -0.37152 0.13555 -0.37268 C 0.13659 -0.37338 0.1375 -0.37453 0.13854 -0.37477 L 0.14935 -0.37662 C 0.15039 -0.37731 0.15117 -0.37824 0.15234 -0.3787 C 0.18034 -0.38981 0.15195 -0.37754 0.17083 -0.38449 C 0.17213 -0.38495 0.17344 -0.38611 0.17474 -0.38634 C 0.17734 -0.38727 0.17995 -0.38773 0.18255 -0.38842 C 0.19036 -0.39236 0.18242 -0.38865 0.19427 -0.39236 C 0.20169 -0.39467 0.19661 -0.39375 0.20299 -0.39629 C 0.20495 -0.39699 0.2069 -0.39745 0.20898 -0.39814 C 0.22305 -0.40347 0.20234 -0.39652 0.2207 -0.40208 C 0.22266 -0.40277 0.22461 -0.40324 0.22643 -0.40416 C 0.22851 -0.40509 0.23034 -0.4074 0.23229 -0.4081 C 0.23594 -0.40926 0.23932 -0.40926 0.2431 -0.40995 C 0.2444 -0.41064 0.2457 -0.41111 0.247 -0.41203 C 0.24896 -0.41319 0.25091 -0.41481 0.25273 -0.41597 C 0.25716 -0.41828 0.26237 -0.41875 0.26654 -0.41967 C 0.26758 -0.42037 0.26849 -0.42106 0.26953 -0.42176 C 0.27174 -0.42314 0.27591 -0.425 0.27825 -0.42569 C 0.28437 -0.42754 0.28568 -0.42685 0.29088 -0.42963 C 0.29635 -0.4324 0.2931 -0.43356 0.30182 -0.43541 C 0.30937 -0.43727 0.30911 -0.43657 0.31523 -0.43935 C 0.31706 -0.44027 0.32266 -0.44328 0.32409 -0.44328 L 0.51367 -0.44537 L 0.77552 -0.44328 C 0.77656 -0.44328 0.77747 -0.44097 0.77838 -0.43935 C 0.77956 -0.43773 0.78034 -0.43564 0.78125 -0.43356 C 0.78437 -0.42639 0.78216 -0.42801 0.78607 -0.42176 C 0.78802 -0.41875 0.78984 -0.41504 0.79206 -0.41389 C 0.79466 -0.4125 0.79713 -0.41111 0.79974 -0.40995 C 0.80156 -0.40926 0.80325 -0.40879 0.80469 -0.4081 C 0.81354 -0.40324 0.80755 -0.40416 0.81458 -0.40416 L 0.83411 -0.38634 L 0.82825 -0.45301 " pathEditMode="relative" rAng="0" ptsTypes="AAAAAAAAAAAAAAAAAAAAAAAAAAAAAAAAAAAAAAAAAAAAAAAAAAAAAAAAAAAAAAAAAAA">
                                      <p:cBhvr>
                                        <p:cTn id="38" dur="3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706" y="-226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7" grpId="0" animBg="1"/>
      <p:bldP spid="14" grpId="0" animBg="1"/>
      <p:bldP spid="15" grpId="0" animBg="1"/>
      <p:bldP spid="1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✎...Gifs Png | Wiki | • Higurashi no naku koro ni • Amino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75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Rocket Joypixels GIF - Rocket Joypixels FlyingUp GIFs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1624" y="4316284"/>
            <a:ext cx="2722096" cy="2541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redondeado 1"/>
          <p:cNvSpPr/>
          <p:nvPr/>
        </p:nvSpPr>
        <p:spPr>
          <a:xfrm>
            <a:off x="304721" y="196465"/>
            <a:ext cx="2944906" cy="1050671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latin typeface="Berlin Sans FB Demi" panose="020E0802020502020306" pitchFamily="34" charset="0"/>
              </a:rPr>
              <a:t>¿Cuál es múltiplo de 6?</a:t>
            </a:r>
          </a:p>
        </p:txBody>
      </p:sp>
      <p:sp>
        <p:nvSpPr>
          <p:cNvPr id="5" name="Rectángulo redondeado 4"/>
          <p:cNvSpPr/>
          <p:nvPr/>
        </p:nvSpPr>
        <p:spPr>
          <a:xfrm>
            <a:off x="2267932" y="1687352"/>
            <a:ext cx="779930" cy="704059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40</a:t>
            </a:r>
          </a:p>
        </p:txBody>
      </p:sp>
      <p:sp>
        <p:nvSpPr>
          <p:cNvPr id="6" name="Rectángulo redondeado 5"/>
          <p:cNvSpPr/>
          <p:nvPr/>
        </p:nvSpPr>
        <p:spPr>
          <a:xfrm>
            <a:off x="1249810" y="1687351"/>
            <a:ext cx="779930" cy="704059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30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234940" y="1687352"/>
            <a:ext cx="779930" cy="704059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20</a:t>
            </a:r>
          </a:p>
        </p:txBody>
      </p:sp>
      <p:sp>
        <p:nvSpPr>
          <p:cNvPr id="12" name="Rectángulo redondeado 11"/>
          <p:cNvSpPr/>
          <p:nvPr/>
        </p:nvSpPr>
        <p:spPr>
          <a:xfrm>
            <a:off x="8999270" y="4629674"/>
            <a:ext cx="2944906" cy="1050671"/>
          </a:xfrm>
          <a:prstGeom prst="roundRect">
            <a:avLst/>
          </a:prstGeom>
          <a:solidFill>
            <a:srgbClr val="FFC5FF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solidFill>
                  <a:schemeClr val="tx1"/>
                </a:solidFill>
                <a:latin typeface="Berlin Sans FB Demi" panose="020E0802020502020306" pitchFamily="34" charset="0"/>
              </a:rPr>
              <a:t>¿Cuál es múltiplo de 9?</a:t>
            </a:r>
          </a:p>
        </p:txBody>
      </p:sp>
      <p:sp>
        <p:nvSpPr>
          <p:cNvPr id="13" name="Rectángulo redondeado 12">
            <a:hlinkClick r:id="" action="ppaction://hlinkshowjump?jump=nextslide"/>
          </p:cNvPr>
          <p:cNvSpPr/>
          <p:nvPr/>
        </p:nvSpPr>
        <p:spPr>
          <a:xfrm>
            <a:off x="10081758" y="6018263"/>
            <a:ext cx="779930" cy="704059"/>
          </a:xfrm>
          <a:prstGeom prst="roundRect">
            <a:avLst/>
          </a:prstGeom>
          <a:solidFill>
            <a:srgbClr val="FFC5FF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36</a:t>
            </a:r>
          </a:p>
        </p:txBody>
      </p:sp>
      <p:sp>
        <p:nvSpPr>
          <p:cNvPr id="14" name="Rectángulo redondeado 13"/>
          <p:cNvSpPr/>
          <p:nvPr/>
        </p:nvSpPr>
        <p:spPr>
          <a:xfrm>
            <a:off x="11157523" y="6018263"/>
            <a:ext cx="779930" cy="704059"/>
          </a:xfrm>
          <a:prstGeom prst="roundRect">
            <a:avLst/>
          </a:prstGeom>
          <a:solidFill>
            <a:srgbClr val="FFC5FF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35</a:t>
            </a:r>
          </a:p>
        </p:txBody>
      </p:sp>
      <p:sp>
        <p:nvSpPr>
          <p:cNvPr id="15" name="Rectángulo redondeado 14"/>
          <p:cNvSpPr/>
          <p:nvPr/>
        </p:nvSpPr>
        <p:spPr>
          <a:xfrm>
            <a:off x="8999270" y="6018263"/>
            <a:ext cx="779930" cy="704059"/>
          </a:xfrm>
          <a:prstGeom prst="roundRect">
            <a:avLst/>
          </a:prstGeom>
          <a:solidFill>
            <a:srgbClr val="FFC5FF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2937432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>
            <p:snd r:embed="rId2" name="push.wav"/>
          </p:stSnd>
        </p:sndAc>
      </p:transition>
    </mc:Choice>
    <mc:Fallback xmlns="">
      <p:transition spd="slow" advClick="0">
        <p:sndAc>
          <p:stSnd>
            <p:snd r:embed="rId6" name="pu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3.33333E-6 L 1.04167E-6 0.00023 C 0.00013 -0.03472 1.04167E-6 -0.06944 0.00091 -0.10416 C 0.00091 -0.10926 0.00273 -0.11944 0.00378 -0.12569 C 0.00417 -0.13495 0.00443 -0.1456 0.00573 -0.15509 C 0.00625 -0.15902 0.00768 -0.16689 0.00768 -0.16666 C 0.00807 -0.17083 0.0082 -0.17477 0.00872 -0.17847 C 0.00898 -0.18055 0.00937 -0.1824 0.00963 -0.18449 C 0.01016 -0.18889 0.01042 -0.1956 0.01159 -0.20023 C 0.01211 -0.20231 0.01289 -0.20416 0.01354 -0.20602 C 0.01471 -0.21504 0.01432 -0.21412 0.01641 -0.22361 C 0.01706 -0.22639 0.01784 -0.22893 0.01836 -0.23148 C 0.02083 -0.24259 0.01771 -0.23217 0.02135 -0.24514 C 0.022 -0.24722 0.02279 -0.24907 0.02331 -0.25115 C 0.02383 -0.25301 0.02383 -0.25509 0.02422 -0.25694 C 0.02552 -0.26203 0.0263 -0.26319 0.02825 -0.26689 C 0.03177 -0.28125 0.02825 -0.26852 0.03307 -0.28055 C 0.03672 -0.28935 0.03372 -0.28865 0.04088 -0.29814 C 0.04193 -0.29953 0.04297 -0.30069 0.04388 -0.30208 C 0.04453 -0.30324 0.04505 -0.30486 0.04583 -0.30602 C 0.04766 -0.30879 0.04961 -0.31134 0.05156 -0.31389 C 0.0526 -0.31527 0.05351 -0.31713 0.05456 -0.31782 L 0.05755 -0.31967 C 0.05807 -0.3206 0.06315 -0.32847 0.06432 -0.32963 C 0.06628 -0.33125 0.06836 -0.33171 0.07018 -0.33356 C 0.07161 -0.33472 0.07279 -0.33634 0.07409 -0.3375 C 0.075 -0.33819 0.07604 -0.33842 0.07708 -0.33935 C 0.09401 -0.35486 0.07695 -0.34236 0.09075 -0.34907 C 0.09271 -0.35023 0.09453 -0.35231 0.09661 -0.35301 C 0.09922 -0.35393 0.10456 -0.35555 0.10729 -0.35694 C 0.10833 -0.35764 0.10924 -0.35856 0.11029 -0.35902 C 0.11289 -0.36041 0.1181 -0.36296 0.1181 -0.36273 C 0.12422 -0.37106 0.11797 -0.36412 0.12982 -0.36875 C 0.13164 -0.36967 0.13372 -0.37152 0.13555 -0.37268 C 0.13659 -0.37338 0.1375 -0.37453 0.13854 -0.37477 L 0.14935 -0.37662 C 0.15039 -0.37731 0.15117 -0.37824 0.15234 -0.3787 C 0.18034 -0.38981 0.15195 -0.37754 0.17083 -0.38449 C 0.17213 -0.38495 0.17344 -0.38611 0.17474 -0.38634 C 0.17734 -0.38727 0.17995 -0.38773 0.18255 -0.38842 C 0.19036 -0.39236 0.18242 -0.38865 0.19427 -0.39236 C 0.20169 -0.39467 0.19661 -0.39375 0.20299 -0.39629 C 0.20495 -0.39699 0.2069 -0.39745 0.20898 -0.39814 C 0.22305 -0.40347 0.20234 -0.39652 0.2207 -0.40208 C 0.22266 -0.40277 0.22461 -0.40324 0.22643 -0.40416 C 0.22851 -0.40509 0.23034 -0.4074 0.23229 -0.4081 C 0.23594 -0.40926 0.23932 -0.40926 0.2431 -0.40995 C 0.2444 -0.41064 0.2457 -0.41111 0.247 -0.41203 C 0.24896 -0.41319 0.25091 -0.41481 0.25273 -0.41597 C 0.25716 -0.41828 0.26237 -0.41875 0.26654 -0.41967 C 0.26758 -0.42037 0.26849 -0.42106 0.26953 -0.42176 C 0.27174 -0.42314 0.27591 -0.425 0.27825 -0.42569 C 0.28437 -0.42754 0.28568 -0.42685 0.29088 -0.42963 C 0.29635 -0.4324 0.2931 -0.43356 0.30182 -0.43541 C 0.30937 -0.43727 0.30911 -0.43657 0.31523 -0.43935 C 0.31706 -0.44027 0.32266 -0.44328 0.32409 -0.44328 L 0.51367 -0.44537 L 0.77552 -0.44328 C 0.77656 -0.44328 0.77747 -0.44097 0.77838 -0.43935 C 0.77956 -0.43773 0.78034 -0.43564 0.78125 -0.43356 C 0.78437 -0.42639 0.78216 -0.42801 0.78607 -0.42176 C 0.78802 -0.41875 0.78984 -0.41504 0.79206 -0.41389 C 0.79466 -0.4125 0.79713 -0.41111 0.79974 -0.40995 C 0.80156 -0.40926 0.80325 -0.40879 0.80469 -0.4081 C 0.81354 -0.40324 0.80755 -0.40416 0.81458 -0.40416 L 0.83411 -0.38634 L 0.82825 -0.45301 " pathEditMode="relative" rAng="0" ptsTypes="AAAAAAAAAAAAAAAAAAAAAAAAAAAAAAAAAAAAAAAAAAAAAAAAAAAAAAAAAAAAAAAAAAA">
                                      <p:cBhvr>
                                        <p:cTn id="6" dur="3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706" y="-226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4" grpId="0" animBg="1"/>
      <p:bldP spid="1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background ideas | Star gif, Overlays instagram, Gif background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297931"/>
          </a:xfrm>
          <a:prstGeom prst="rect">
            <a:avLst/>
          </a:prstGeom>
          <a:solidFill>
            <a:srgbClr val="00B0F0"/>
          </a:solidFill>
        </p:spPr>
      </p:pic>
      <p:pic>
        <p:nvPicPr>
          <p:cNvPr id="4100" name="Picture 4" descr="Rocket Joypixels GIF - Rocket Joypixels FlyingUp GIFs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1624" y="4316284"/>
            <a:ext cx="2722096" cy="2541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redondeado 1"/>
          <p:cNvSpPr/>
          <p:nvPr/>
        </p:nvSpPr>
        <p:spPr>
          <a:xfrm>
            <a:off x="304721" y="209912"/>
            <a:ext cx="2944906" cy="1050671"/>
          </a:xfrm>
          <a:prstGeom prst="roundRect">
            <a:avLst/>
          </a:prstGeom>
          <a:solidFill>
            <a:srgbClr val="FFC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latin typeface="Berlin Sans FB Demi" panose="020E0802020502020306" pitchFamily="34" charset="0"/>
              </a:rPr>
              <a:t>¿Cuál es múltiplo de 2?</a:t>
            </a:r>
          </a:p>
        </p:txBody>
      </p:sp>
      <p:sp>
        <p:nvSpPr>
          <p:cNvPr id="5" name="Rectángulo redondeado 4"/>
          <p:cNvSpPr/>
          <p:nvPr/>
        </p:nvSpPr>
        <p:spPr>
          <a:xfrm>
            <a:off x="1310357" y="1732345"/>
            <a:ext cx="779930" cy="704059"/>
          </a:xfrm>
          <a:prstGeom prst="roundRect">
            <a:avLst/>
          </a:prstGeom>
          <a:solidFill>
            <a:srgbClr val="FFC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9</a:t>
            </a:r>
          </a:p>
        </p:txBody>
      </p:sp>
      <p:sp>
        <p:nvSpPr>
          <p:cNvPr id="6" name="Rectángulo redondeado 5"/>
          <p:cNvSpPr/>
          <p:nvPr/>
        </p:nvSpPr>
        <p:spPr>
          <a:xfrm>
            <a:off x="304721" y="1705094"/>
            <a:ext cx="779930" cy="704059"/>
          </a:xfrm>
          <a:prstGeom prst="roundRect">
            <a:avLst/>
          </a:prstGeom>
          <a:solidFill>
            <a:srgbClr val="FFC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10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2241098" y="1734179"/>
            <a:ext cx="779930" cy="704059"/>
          </a:xfrm>
          <a:prstGeom prst="roundRect">
            <a:avLst/>
          </a:prstGeom>
          <a:solidFill>
            <a:srgbClr val="FFC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19</a:t>
            </a:r>
          </a:p>
        </p:txBody>
      </p:sp>
      <p:sp>
        <p:nvSpPr>
          <p:cNvPr id="12" name="Rectángulo redondeado 11"/>
          <p:cNvSpPr/>
          <p:nvPr/>
        </p:nvSpPr>
        <p:spPr>
          <a:xfrm>
            <a:off x="8999270" y="4629674"/>
            <a:ext cx="2944906" cy="1050671"/>
          </a:xfrm>
          <a:prstGeom prst="roundRect">
            <a:avLst/>
          </a:prstGeom>
          <a:solidFill>
            <a:srgbClr val="00B0F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latin typeface="Berlin Sans FB Demi" panose="020E0802020502020306" pitchFamily="34" charset="0"/>
              </a:rPr>
              <a:t>¿Cuál es múltiplo de 5?</a:t>
            </a:r>
          </a:p>
        </p:txBody>
      </p:sp>
      <p:sp>
        <p:nvSpPr>
          <p:cNvPr id="13" name="Rectángulo redondeado 12">
            <a:hlinkClick r:id="" action="ppaction://hlinkshowjump?jump=nextslide"/>
          </p:cNvPr>
          <p:cNvSpPr/>
          <p:nvPr/>
        </p:nvSpPr>
        <p:spPr>
          <a:xfrm>
            <a:off x="10989436" y="6137108"/>
            <a:ext cx="779930" cy="704059"/>
          </a:xfrm>
          <a:prstGeom prst="roundRect">
            <a:avLst/>
          </a:prstGeom>
          <a:solidFill>
            <a:srgbClr val="00B0F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35</a:t>
            </a:r>
          </a:p>
        </p:txBody>
      </p:sp>
      <p:sp>
        <p:nvSpPr>
          <p:cNvPr id="14" name="Rectángulo redondeado 13"/>
          <p:cNvSpPr/>
          <p:nvPr/>
        </p:nvSpPr>
        <p:spPr>
          <a:xfrm>
            <a:off x="8999270" y="6137108"/>
            <a:ext cx="779930" cy="704059"/>
          </a:xfrm>
          <a:prstGeom prst="roundRect">
            <a:avLst/>
          </a:prstGeom>
          <a:solidFill>
            <a:srgbClr val="00B0F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33</a:t>
            </a:r>
          </a:p>
        </p:txBody>
      </p:sp>
      <p:sp>
        <p:nvSpPr>
          <p:cNvPr id="15" name="Rectángulo redondeado 14"/>
          <p:cNvSpPr/>
          <p:nvPr/>
        </p:nvSpPr>
        <p:spPr>
          <a:xfrm>
            <a:off x="9994353" y="6137108"/>
            <a:ext cx="779930" cy="704059"/>
          </a:xfrm>
          <a:prstGeom prst="roundRect">
            <a:avLst/>
          </a:prstGeom>
          <a:solidFill>
            <a:srgbClr val="00B0F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34</a:t>
            </a:r>
          </a:p>
        </p:txBody>
      </p:sp>
    </p:spTree>
    <p:extLst>
      <p:ext uri="{BB962C8B-B14F-4D97-AF65-F5344CB8AC3E}">
        <p14:creationId xmlns:p14="http://schemas.microsoft.com/office/powerpoint/2010/main" val="1606302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>
            <p:snd r:embed="rId2" name="push.wav"/>
          </p:stSnd>
        </p:sndAc>
      </p:transition>
    </mc:Choice>
    <mc:Fallback xmlns="">
      <p:transition spd="slow" advClick="0">
        <p:sndAc>
          <p:stSnd>
            <p:snd r:embed="rId6" name="pu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3.33333E-6 L 1.04167E-6 0.00023 C 0.00013 -0.03472 1.04167E-6 -0.06944 0.00091 -0.10416 C 0.00091 -0.10926 0.00273 -0.11944 0.00378 -0.12569 C 0.00417 -0.13495 0.00443 -0.1456 0.00573 -0.15509 C 0.00625 -0.15902 0.00768 -0.16689 0.00768 -0.16666 C 0.00807 -0.17083 0.0082 -0.17477 0.00872 -0.17847 C 0.00898 -0.18055 0.00937 -0.1824 0.00963 -0.18449 C 0.01016 -0.18889 0.01042 -0.1956 0.01159 -0.20023 C 0.01211 -0.20231 0.01289 -0.20416 0.01354 -0.20602 C 0.01471 -0.21504 0.01432 -0.21412 0.01641 -0.22361 C 0.01706 -0.22639 0.01784 -0.22893 0.01836 -0.23148 C 0.02083 -0.24259 0.01771 -0.23217 0.02135 -0.24514 C 0.022 -0.24722 0.02279 -0.24907 0.02331 -0.25115 C 0.02383 -0.25301 0.02383 -0.25509 0.02422 -0.25694 C 0.02552 -0.26203 0.0263 -0.26319 0.02825 -0.26689 C 0.03177 -0.28125 0.02825 -0.26852 0.03307 -0.28055 C 0.03672 -0.28935 0.03372 -0.28865 0.04088 -0.29814 C 0.04193 -0.29953 0.04297 -0.30069 0.04388 -0.30208 C 0.04453 -0.30324 0.04505 -0.30486 0.04583 -0.30602 C 0.04766 -0.30879 0.04961 -0.31134 0.05156 -0.31389 C 0.0526 -0.31527 0.05351 -0.31713 0.05456 -0.31782 L 0.05755 -0.31967 C 0.05807 -0.3206 0.06315 -0.32847 0.06432 -0.32963 C 0.06628 -0.33125 0.06836 -0.33171 0.07018 -0.33356 C 0.07161 -0.33472 0.07279 -0.33634 0.07409 -0.3375 C 0.075 -0.33819 0.07604 -0.33842 0.07708 -0.33935 C 0.09401 -0.35486 0.07695 -0.34236 0.09075 -0.34907 C 0.09271 -0.35023 0.09453 -0.35231 0.09661 -0.35301 C 0.09922 -0.35393 0.10456 -0.35555 0.10729 -0.35694 C 0.10833 -0.35764 0.10924 -0.35856 0.11029 -0.35902 C 0.11289 -0.36041 0.1181 -0.36296 0.1181 -0.36273 C 0.12422 -0.37106 0.11797 -0.36412 0.12982 -0.36875 C 0.13164 -0.36967 0.13372 -0.37152 0.13555 -0.37268 C 0.13659 -0.37338 0.1375 -0.37453 0.13854 -0.37477 L 0.14935 -0.37662 C 0.15039 -0.37731 0.15117 -0.37824 0.15234 -0.3787 C 0.18034 -0.38981 0.15195 -0.37754 0.17083 -0.38449 C 0.17213 -0.38495 0.17344 -0.38611 0.17474 -0.38634 C 0.17734 -0.38727 0.17995 -0.38773 0.18255 -0.38842 C 0.19036 -0.39236 0.18242 -0.38865 0.19427 -0.39236 C 0.20169 -0.39467 0.19661 -0.39375 0.20299 -0.39629 C 0.20495 -0.39699 0.2069 -0.39745 0.20898 -0.39814 C 0.22305 -0.40347 0.20234 -0.39652 0.2207 -0.40208 C 0.22266 -0.40277 0.22461 -0.40324 0.22643 -0.40416 C 0.22851 -0.40509 0.23034 -0.4074 0.23229 -0.4081 C 0.23594 -0.40926 0.23932 -0.40926 0.2431 -0.40995 C 0.2444 -0.41064 0.2457 -0.41111 0.247 -0.41203 C 0.24896 -0.41319 0.25091 -0.41481 0.25273 -0.41597 C 0.25716 -0.41828 0.26237 -0.41875 0.26654 -0.41967 C 0.26758 -0.42037 0.26849 -0.42106 0.26953 -0.42176 C 0.27174 -0.42314 0.27591 -0.425 0.27825 -0.42569 C 0.28437 -0.42754 0.28568 -0.42685 0.29088 -0.42963 C 0.29635 -0.4324 0.2931 -0.43356 0.30182 -0.43541 C 0.30937 -0.43727 0.30911 -0.43657 0.31523 -0.43935 C 0.31706 -0.44027 0.32266 -0.44328 0.32409 -0.44328 L 0.51367 -0.44537 L 0.77552 -0.44328 C 0.77656 -0.44328 0.77747 -0.44097 0.77838 -0.43935 C 0.77956 -0.43773 0.78034 -0.43564 0.78125 -0.43356 C 0.78437 -0.42639 0.78216 -0.42801 0.78607 -0.42176 C 0.78802 -0.41875 0.78984 -0.41504 0.79206 -0.41389 C 0.79466 -0.4125 0.79713 -0.41111 0.79974 -0.40995 C 0.80156 -0.40926 0.80325 -0.40879 0.80469 -0.4081 C 0.81354 -0.40324 0.80755 -0.40416 0.81458 -0.40416 L 0.83411 -0.38634 L 0.82825 -0.45301 " pathEditMode="relative" rAng="0" ptsTypes="AAAAAAAAAAAAAAAAAAAAAAAAAAAAAAAAAAAAAAAAAAAAAAAAAAAAAAAAAAAAAAAAAAA">
                                      <p:cBhvr>
                                        <p:cTn id="6" dur="3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706" y="-2263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4" grpId="0" animBg="1"/>
      <p:bldP spid="1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6" name="Picture 6" descr="✎...Gifs Png | Wiki | • Higurashi no naku koro ni • Amino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2054" y="-19213"/>
            <a:ext cx="12294053" cy="6948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Rocket Joypixels GIF - Rocket Joypixels FlyingUp GIFs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1624" y="4316284"/>
            <a:ext cx="2722096" cy="2541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redondeado 1"/>
          <p:cNvSpPr/>
          <p:nvPr/>
        </p:nvSpPr>
        <p:spPr>
          <a:xfrm>
            <a:off x="304721" y="209912"/>
            <a:ext cx="2944906" cy="1050671"/>
          </a:xfrm>
          <a:prstGeom prst="roundRect">
            <a:avLst/>
          </a:prstGeom>
          <a:solidFill>
            <a:srgbClr val="FFC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latin typeface="Berlin Sans FB Demi" panose="020E0802020502020306" pitchFamily="34" charset="0"/>
              </a:rPr>
              <a:t>¿Cuál es múltiplo de 2?</a:t>
            </a:r>
          </a:p>
        </p:txBody>
      </p:sp>
      <p:sp>
        <p:nvSpPr>
          <p:cNvPr id="5" name="Rectángulo redondeado 4"/>
          <p:cNvSpPr/>
          <p:nvPr/>
        </p:nvSpPr>
        <p:spPr>
          <a:xfrm>
            <a:off x="279407" y="1676671"/>
            <a:ext cx="779930" cy="704059"/>
          </a:xfrm>
          <a:prstGeom prst="roundRect">
            <a:avLst/>
          </a:prstGeom>
          <a:solidFill>
            <a:srgbClr val="FFC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7</a:t>
            </a:r>
          </a:p>
        </p:txBody>
      </p:sp>
      <p:sp>
        <p:nvSpPr>
          <p:cNvPr id="6" name="Rectángulo redondeado 5"/>
          <p:cNvSpPr/>
          <p:nvPr/>
        </p:nvSpPr>
        <p:spPr>
          <a:xfrm>
            <a:off x="1267811" y="1683449"/>
            <a:ext cx="779930" cy="704059"/>
          </a:xfrm>
          <a:prstGeom prst="roundRect">
            <a:avLst/>
          </a:prstGeom>
          <a:solidFill>
            <a:srgbClr val="FFC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8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2256213" y="1714687"/>
            <a:ext cx="779930" cy="704059"/>
          </a:xfrm>
          <a:prstGeom prst="roundRect">
            <a:avLst/>
          </a:prstGeom>
          <a:solidFill>
            <a:srgbClr val="FFC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11</a:t>
            </a:r>
          </a:p>
        </p:txBody>
      </p:sp>
      <p:sp>
        <p:nvSpPr>
          <p:cNvPr id="12" name="Rectángulo redondeado 11"/>
          <p:cNvSpPr/>
          <p:nvPr/>
        </p:nvSpPr>
        <p:spPr>
          <a:xfrm>
            <a:off x="8999270" y="4629674"/>
            <a:ext cx="2944906" cy="1050671"/>
          </a:xfrm>
          <a:prstGeom prst="roundRect">
            <a:avLst/>
          </a:prstGeom>
          <a:solidFill>
            <a:srgbClr val="00B0F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latin typeface="Berlin Sans FB Demi" panose="020E0802020502020306" pitchFamily="34" charset="0"/>
              </a:rPr>
              <a:t>¿Cuál es múltiplo de 5?</a:t>
            </a:r>
          </a:p>
        </p:txBody>
      </p:sp>
      <p:sp>
        <p:nvSpPr>
          <p:cNvPr id="13" name="Rectángulo redondeado 12">
            <a:hlinkClick r:id="" action="ppaction://hlinkshowjump?jump=nextslide"/>
          </p:cNvPr>
          <p:cNvSpPr/>
          <p:nvPr/>
        </p:nvSpPr>
        <p:spPr>
          <a:xfrm>
            <a:off x="8884617" y="6153940"/>
            <a:ext cx="779930" cy="704059"/>
          </a:xfrm>
          <a:prstGeom prst="roundRect">
            <a:avLst/>
          </a:prstGeom>
          <a:solidFill>
            <a:srgbClr val="00B0F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15</a:t>
            </a:r>
          </a:p>
        </p:txBody>
      </p:sp>
      <p:sp>
        <p:nvSpPr>
          <p:cNvPr id="14" name="Rectángulo redondeado 13"/>
          <p:cNvSpPr/>
          <p:nvPr/>
        </p:nvSpPr>
        <p:spPr>
          <a:xfrm>
            <a:off x="9940563" y="6153941"/>
            <a:ext cx="779930" cy="704059"/>
          </a:xfrm>
          <a:prstGeom prst="roundRect">
            <a:avLst/>
          </a:prstGeom>
          <a:solidFill>
            <a:srgbClr val="00B0F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16</a:t>
            </a:r>
          </a:p>
        </p:txBody>
      </p:sp>
      <p:sp>
        <p:nvSpPr>
          <p:cNvPr id="15" name="Rectángulo redondeado 14"/>
          <p:cNvSpPr/>
          <p:nvPr/>
        </p:nvSpPr>
        <p:spPr>
          <a:xfrm>
            <a:off x="10935647" y="6153941"/>
            <a:ext cx="779930" cy="704059"/>
          </a:xfrm>
          <a:prstGeom prst="roundRect">
            <a:avLst/>
          </a:prstGeom>
          <a:solidFill>
            <a:srgbClr val="00B0F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416788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>
            <p:snd r:embed="rId2" name="push.wav"/>
          </p:stSnd>
        </p:sndAc>
      </p:transition>
    </mc:Choice>
    <mc:Fallback xmlns="">
      <p:transition spd="slow" advClick="0">
        <p:sndAc>
          <p:stSnd>
            <p:snd r:embed="rId6" name="pu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3.33333E-6 L 1.04167E-6 0.00023 C 0.00013 -0.03472 1.04167E-6 -0.06944 0.00091 -0.10416 C 0.00091 -0.10926 0.00273 -0.11944 0.00378 -0.12569 C 0.00417 -0.13495 0.00443 -0.1456 0.00573 -0.15509 C 0.00625 -0.15902 0.00768 -0.16689 0.00768 -0.16666 C 0.00807 -0.17083 0.0082 -0.17477 0.00872 -0.17847 C 0.00898 -0.18055 0.00937 -0.1824 0.00963 -0.18449 C 0.01016 -0.18889 0.01042 -0.1956 0.01159 -0.20023 C 0.01211 -0.20231 0.01289 -0.20416 0.01354 -0.20602 C 0.01471 -0.21504 0.01432 -0.21412 0.01641 -0.22361 C 0.01706 -0.22639 0.01784 -0.22893 0.01836 -0.23148 C 0.02083 -0.24259 0.01771 -0.23217 0.02135 -0.24514 C 0.022 -0.24722 0.02279 -0.24907 0.02331 -0.25115 C 0.02383 -0.25301 0.02383 -0.25509 0.02422 -0.25694 C 0.02552 -0.26203 0.0263 -0.26319 0.02825 -0.26689 C 0.03177 -0.28125 0.02825 -0.26852 0.03307 -0.28055 C 0.03672 -0.28935 0.03372 -0.28865 0.04088 -0.29814 C 0.04193 -0.29953 0.04297 -0.30069 0.04388 -0.30208 C 0.04453 -0.30324 0.04505 -0.30486 0.04583 -0.30602 C 0.04766 -0.30879 0.04961 -0.31134 0.05156 -0.31389 C 0.0526 -0.31527 0.05351 -0.31713 0.05456 -0.31782 L 0.05755 -0.31967 C 0.05807 -0.3206 0.06315 -0.32847 0.06432 -0.32963 C 0.06628 -0.33125 0.06836 -0.33171 0.07018 -0.33356 C 0.07161 -0.33472 0.07279 -0.33634 0.07409 -0.3375 C 0.075 -0.33819 0.07604 -0.33842 0.07708 -0.33935 C 0.09401 -0.35486 0.07695 -0.34236 0.09075 -0.34907 C 0.09271 -0.35023 0.09453 -0.35231 0.09661 -0.35301 C 0.09922 -0.35393 0.10456 -0.35555 0.10729 -0.35694 C 0.10833 -0.35764 0.10924 -0.35856 0.11029 -0.35902 C 0.11289 -0.36041 0.1181 -0.36296 0.1181 -0.36273 C 0.12422 -0.37106 0.11797 -0.36412 0.12982 -0.36875 C 0.13164 -0.36967 0.13372 -0.37152 0.13555 -0.37268 C 0.13659 -0.37338 0.1375 -0.37453 0.13854 -0.37477 L 0.14935 -0.37662 C 0.15039 -0.37731 0.15117 -0.37824 0.15234 -0.3787 C 0.18034 -0.38981 0.15195 -0.37754 0.17083 -0.38449 C 0.17213 -0.38495 0.17344 -0.38611 0.17474 -0.38634 C 0.17734 -0.38727 0.17995 -0.38773 0.18255 -0.38842 C 0.19036 -0.39236 0.18242 -0.38865 0.19427 -0.39236 C 0.20169 -0.39467 0.19661 -0.39375 0.20299 -0.39629 C 0.20495 -0.39699 0.2069 -0.39745 0.20898 -0.39814 C 0.22305 -0.40347 0.20234 -0.39652 0.2207 -0.40208 C 0.22266 -0.40277 0.22461 -0.40324 0.22643 -0.40416 C 0.22851 -0.40509 0.23034 -0.4074 0.23229 -0.4081 C 0.23594 -0.40926 0.23932 -0.40926 0.2431 -0.40995 C 0.2444 -0.41064 0.2457 -0.41111 0.247 -0.41203 C 0.24896 -0.41319 0.25091 -0.41481 0.25273 -0.41597 C 0.25716 -0.41828 0.26237 -0.41875 0.26654 -0.41967 C 0.26758 -0.42037 0.26849 -0.42106 0.26953 -0.42176 C 0.27174 -0.42314 0.27591 -0.425 0.27825 -0.42569 C 0.28437 -0.42754 0.28568 -0.42685 0.29088 -0.42963 C 0.29635 -0.4324 0.2931 -0.43356 0.30182 -0.43541 C 0.30937 -0.43727 0.30911 -0.43657 0.31523 -0.43935 C 0.31706 -0.44027 0.32266 -0.44328 0.32409 -0.44328 L 0.51367 -0.44537 L 0.77552 -0.44328 C 0.77656 -0.44328 0.77747 -0.44097 0.77838 -0.43935 C 0.77956 -0.43773 0.78034 -0.43564 0.78125 -0.43356 C 0.78437 -0.42639 0.78216 -0.42801 0.78607 -0.42176 C 0.78802 -0.41875 0.78984 -0.41504 0.79206 -0.41389 C 0.79466 -0.4125 0.79713 -0.41111 0.79974 -0.40995 C 0.80156 -0.40926 0.80325 -0.40879 0.80469 -0.4081 C 0.81354 -0.40324 0.80755 -0.40416 0.81458 -0.40416 L 0.83411 -0.38634 L 0.82825 -0.45301 " pathEditMode="relative" rAng="0" ptsTypes="AAAAAAAAAAAAAAAAAAAAAAAAAAAAAAAAAAAAAAAAAAAAAAAAAAAAAAAAAAAAAAAAAAA">
                                      <p:cBhvr>
                                        <p:cTn id="6" dur="3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706" y="-2263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4" grpId="0" animBg="1"/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background ideas | Star gif, Overlays instagram, Gif background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297931"/>
          </a:xfrm>
          <a:prstGeom prst="rect">
            <a:avLst/>
          </a:prstGeom>
          <a:solidFill>
            <a:srgbClr val="00B0F0"/>
          </a:solidFill>
        </p:spPr>
      </p:pic>
      <p:pic>
        <p:nvPicPr>
          <p:cNvPr id="4100" name="Picture 4" descr="Rocket Joypixels GIF - Rocket Joypixels FlyingUp GIFs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1624" y="4316284"/>
            <a:ext cx="2722096" cy="2541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redondeado 1"/>
          <p:cNvSpPr/>
          <p:nvPr/>
        </p:nvSpPr>
        <p:spPr>
          <a:xfrm>
            <a:off x="304721" y="209912"/>
            <a:ext cx="2944906" cy="1050671"/>
          </a:xfrm>
          <a:prstGeom prst="roundRect">
            <a:avLst/>
          </a:prstGeom>
          <a:solidFill>
            <a:srgbClr val="FFC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latin typeface="Berlin Sans FB Demi" panose="020E0802020502020306" pitchFamily="34" charset="0"/>
              </a:rPr>
              <a:t>¿Cuál es múltiplo de 2?</a:t>
            </a:r>
          </a:p>
        </p:txBody>
      </p:sp>
      <p:sp>
        <p:nvSpPr>
          <p:cNvPr id="5" name="Rectángulo redondeado 4"/>
          <p:cNvSpPr/>
          <p:nvPr/>
        </p:nvSpPr>
        <p:spPr>
          <a:xfrm>
            <a:off x="304721" y="1734179"/>
            <a:ext cx="779930" cy="704059"/>
          </a:xfrm>
          <a:prstGeom prst="roundRect">
            <a:avLst/>
          </a:prstGeom>
          <a:solidFill>
            <a:srgbClr val="FFC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23</a:t>
            </a:r>
          </a:p>
        </p:txBody>
      </p:sp>
      <p:sp>
        <p:nvSpPr>
          <p:cNvPr id="6" name="Rectángulo redondeado 5"/>
          <p:cNvSpPr/>
          <p:nvPr/>
        </p:nvSpPr>
        <p:spPr>
          <a:xfrm>
            <a:off x="1246015" y="1734179"/>
            <a:ext cx="779930" cy="704059"/>
          </a:xfrm>
          <a:prstGeom prst="roundRect">
            <a:avLst/>
          </a:prstGeom>
          <a:solidFill>
            <a:srgbClr val="FFC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6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2241098" y="1734179"/>
            <a:ext cx="779930" cy="704059"/>
          </a:xfrm>
          <a:prstGeom prst="roundRect">
            <a:avLst/>
          </a:prstGeom>
          <a:solidFill>
            <a:srgbClr val="FFC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19</a:t>
            </a:r>
          </a:p>
        </p:txBody>
      </p:sp>
      <p:sp>
        <p:nvSpPr>
          <p:cNvPr id="12" name="Rectángulo redondeado 11"/>
          <p:cNvSpPr/>
          <p:nvPr/>
        </p:nvSpPr>
        <p:spPr>
          <a:xfrm>
            <a:off x="8999270" y="4629674"/>
            <a:ext cx="2944906" cy="1050671"/>
          </a:xfrm>
          <a:prstGeom prst="roundRect">
            <a:avLst/>
          </a:prstGeom>
          <a:solidFill>
            <a:srgbClr val="00B0F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latin typeface="Berlin Sans FB Demi" panose="020E0802020502020306" pitchFamily="34" charset="0"/>
              </a:rPr>
              <a:t>¿Cuál es múltiplo de 5?</a:t>
            </a:r>
          </a:p>
        </p:txBody>
      </p:sp>
      <p:sp>
        <p:nvSpPr>
          <p:cNvPr id="13" name="Rectángulo redondeado 12">
            <a:hlinkClick r:id="" action="ppaction://hlinkshowjump?jump=nextslide"/>
          </p:cNvPr>
          <p:cNvSpPr/>
          <p:nvPr/>
        </p:nvSpPr>
        <p:spPr>
          <a:xfrm>
            <a:off x="8999270" y="6153941"/>
            <a:ext cx="779930" cy="704059"/>
          </a:xfrm>
          <a:prstGeom prst="roundRect">
            <a:avLst/>
          </a:prstGeom>
          <a:solidFill>
            <a:srgbClr val="00B0F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10</a:t>
            </a:r>
          </a:p>
        </p:txBody>
      </p:sp>
      <p:sp>
        <p:nvSpPr>
          <p:cNvPr id="14" name="Rectángulo redondeado 13"/>
          <p:cNvSpPr/>
          <p:nvPr/>
        </p:nvSpPr>
        <p:spPr>
          <a:xfrm>
            <a:off x="9940564" y="6153941"/>
            <a:ext cx="779930" cy="704059"/>
          </a:xfrm>
          <a:prstGeom prst="roundRect">
            <a:avLst/>
          </a:prstGeom>
          <a:solidFill>
            <a:srgbClr val="00B0F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21</a:t>
            </a:r>
          </a:p>
        </p:txBody>
      </p:sp>
      <p:sp>
        <p:nvSpPr>
          <p:cNvPr id="15" name="Rectángulo redondeado 14"/>
          <p:cNvSpPr/>
          <p:nvPr/>
        </p:nvSpPr>
        <p:spPr>
          <a:xfrm>
            <a:off x="10935647" y="6153941"/>
            <a:ext cx="779930" cy="704059"/>
          </a:xfrm>
          <a:prstGeom prst="roundRect">
            <a:avLst/>
          </a:prstGeom>
          <a:solidFill>
            <a:srgbClr val="00B0F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54</a:t>
            </a:r>
          </a:p>
        </p:txBody>
      </p:sp>
    </p:spTree>
    <p:extLst>
      <p:ext uri="{BB962C8B-B14F-4D97-AF65-F5344CB8AC3E}">
        <p14:creationId xmlns:p14="http://schemas.microsoft.com/office/powerpoint/2010/main" val="3139474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>
            <p:snd r:embed="rId2" name="push.wav"/>
          </p:stSnd>
        </p:sndAc>
      </p:transition>
    </mc:Choice>
    <mc:Fallback xmlns="">
      <p:transition spd="slow" advClick="0">
        <p:sndAc>
          <p:stSnd>
            <p:snd r:embed="rId6" name="pu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3.33333E-6 L 1.04167E-6 0.00023 C 0.00013 -0.03472 1.04167E-6 -0.06944 0.00091 -0.10416 C 0.00091 -0.10926 0.00273 -0.11944 0.00378 -0.12569 C 0.00417 -0.13495 0.00443 -0.1456 0.00573 -0.15509 C 0.00625 -0.15902 0.00768 -0.16689 0.00768 -0.16666 C 0.00807 -0.17083 0.0082 -0.17477 0.00872 -0.17847 C 0.00898 -0.18055 0.00937 -0.1824 0.00963 -0.18449 C 0.01016 -0.18889 0.01042 -0.1956 0.01159 -0.20023 C 0.01211 -0.20231 0.01289 -0.20416 0.01354 -0.20602 C 0.01471 -0.21504 0.01432 -0.21412 0.01641 -0.22361 C 0.01706 -0.22639 0.01784 -0.22893 0.01836 -0.23148 C 0.02083 -0.24259 0.01771 -0.23217 0.02135 -0.24514 C 0.022 -0.24722 0.02279 -0.24907 0.02331 -0.25115 C 0.02383 -0.25301 0.02383 -0.25509 0.02422 -0.25694 C 0.02552 -0.26203 0.0263 -0.26319 0.02825 -0.26689 C 0.03177 -0.28125 0.02825 -0.26852 0.03307 -0.28055 C 0.03672 -0.28935 0.03372 -0.28865 0.04088 -0.29814 C 0.04193 -0.29953 0.04297 -0.30069 0.04388 -0.30208 C 0.04453 -0.30324 0.04505 -0.30486 0.04583 -0.30602 C 0.04766 -0.30879 0.04961 -0.31134 0.05156 -0.31389 C 0.0526 -0.31527 0.05351 -0.31713 0.05456 -0.31782 L 0.05755 -0.31967 C 0.05807 -0.3206 0.06315 -0.32847 0.06432 -0.32963 C 0.06628 -0.33125 0.06836 -0.33171 0.07018 -0.33356 C 0.07161 -0.33472 0.07279 -0.33634 0.07409 -0.3375 C 0.075 -0.33819 0.07604 -0.33842 0.07708 -0.33935 C 0.09401 -0.35486 0.07695 -0.34236 0.09075 -0.34907 C 0.09271 -0.35023 0.09453 -0.35231 0.09661 -0.35301 C 0.09922 -0.35393 0.10456 -0.35555 0.10729 -0.35694 C 0.10833 -0.35764 0.10924 -0.35856 0.11029 -0.35902 C 0.11289 -0.36041 0.1181 -0.36296 0.1181 -0.36273 C 0.12422 -0.37106 0.11797 -0.36412 0.12982 -0.36875 C 0.13164 -0.36967 0.13372 -0.37152 0.13555 -0.37268 C 0.13659 -0.37338 0.1375 -0.37453 0.13854 -0.37477 L 0.14935 -0.37662 C 0.15039 -0.37731 0.15117 -0.37824 0.15234 -0.3787 C 0.18034 -0.38981 0.15195 -0.37754 0.17083 -0.38449 C 0.17213 -0.38495 0.17344 -0.38611 0.17474 -0.38634 C 0.17734 -0.38727 0.17995 -0.38773 0.18255 -0.38842 C 0.19036 -0.39236 0.18242 -0.38865 0.19427 -0.39236 C 0.20169 -0.39467 0.19661 -0.39375 0.20299 -0.39629 C 0.20495 -0.39699 0.2069 -0.39745 0.20898 -0.39814 C 0.22305 -0.40347 0.20234 -0.39652 0.2207 -0.40208 C 0.22266 -0.40277 0.22461 -0.40324 0.22643 -0.40416 C 0.22851 -0.40509 0.23034 -0.4074 0.23229 -0.4081 C 0.23594 -0.40926 0.23932 -0.40926 0.2431 -0.40995 C 0.2444 -0.41064 0.2457 -0.41111 0.247 -0.41203 C 0.24896 -0.41319 0.25091 -0.41481 0.25273 -0.41597 C 0.25716 -0.41828 0.26237 -0.41875 0.26654 -0.41967 C 0.26758 -0.42037 0.26849 -0.42106 0.26953 -0.42176 C 0.27174 -0.42314 0.27591 -0.425 0.27825 -0.42569 C 0.28437 -0.42754 0.28568 -0.42685 0.29088 -0.42963 C 0.29635 -0.4324 0.2931 -0.43356 0.30182 -0.43541 C 0.30937 -0.43727 0.30911 -0.43657 0.31523 -0.43935 C 0.31706 -0.44027 0.32266 -0.44328 0.32409 -0.44328 L 0.51367 -0.44537 L 0.77552 -0.44328 C 0.77656 -0.44328 0.77747 -0.44097 0.77838 -0.43935 C 0.77956 -0.43773 0.78034 -0.43564 0.78125 -0.43356 C 0.78437 -0.42639 0.78216 -0.42801 0.78607 -0.42176 C 0.78802 -0.41875 0.78984 -0.41504 0.79206 -0.41389 C 0.79466 -0.4125 0.79713 -0.41111 0.79974 -0.40995 C 0.80156 -0.40926 0.80325 -0.40879 0.80469 -0.4081 C 0.81354 -0.40324 0.80755 -0.40416 0.81458 -0.40416 L 0.83411 -0.38634 L 0.82825 -0.45301 " pathEditMode="relative" rAng="0" ptsTypes="AAAAAAAAAAAAAAAAAAAAAAAAAAAAAAAAAAAAAAAAAAAAAAAAAAAAAAAAAAAAAAAAAAA">
                                      <p:cBhvr>
                                        <p:cTn id="6" dur="3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706" y="-2263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4" grpId="0" animBg="1"/>
      <p:bldP spid="1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background ideas | Star gif, Overlays instagram, Gif background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297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Rocket Joypixels GIF - Rocket Joypixels FlyingUp GIFs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1624" y="4316284"/>
            <a:ext cx="2722096" cy="2541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redondeado 1"/>
          <p:cNvSpPr/>
          <p:nvPr/>
        </p:nvSpPr>
        <p:spPr>
          <a:xfrm>
            <a:off x="304721" y="209912"/>
            <a:ext cx="2944906" cy="1050671"/>
          </a:xfrm>
          <a:prstGeom prst="roundRect">
            <a:avLst/>
          </a:prstGeom>
          <a:solidFill>
            <a:srgbClr val="92D05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latin typeface="Berlin Sans FB Demi" panose="020E0802020502020306" pitchFamily="34" charset="0"/>
              </a:rPr>
              <a:t>¿Cuál es múltiplo de 3?</a:t>
            </a:r>
          </a:p>
        </p:txBody>
      </p:sp>
      <p:sp>
        <p:nvSpPr>
          <p:cNvPr id="5" name="Rectángulo redondeado 4"/>
          <p:cNvSpPr/>
          <p:nvPr/>
        </p:nvSpPr>
        <p:spPr>
          <a:xfrm>
            <a:off x="1310357" y="1736268"/>
            <a:ext cx="779930" cy="704059"/>
          </a:xfrm>
          <a:prstGeom prst="roundRect">
            <a:avLst/>
          </a:prstGeom>
          <a:solidFill>
            <a:srgbClr val="92D05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22</a:t>
            </a:r>
          </a:p>
        </p:txBody>
      </p:sp>
      <p:sp>
        <p:nvSpPr>
          <p:cNvPr id="6" name="Rectángulo redondeado 5"/>
          <p:cNvSpPr/>
          <p:nvPr/>
        </p:nvSpPr>
        <p:spPr>
          <a:xfrm>
            <a:off x="279494" y="1732345"/>
            <a:ext cx="779930" cy="704059"/>
          </a:xfrm>
          <a:prstGeom prst="roundRect">
            <a:avLst/>
          </a:prstGeom>
          <a:solidFill>
            <a:srgbClr val="92D05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21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2341220" y="1732345"/>
            <a:ext cx="779930" cy="704059"/>
          </a:xfrm>
          <a:prstGeom prst="roundRect">
            <a:avLst/>
          </a:prstGeom>
          <a:solidFill>
            <a:srgbClr val="92D05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23</a:t>
            </a:r>
          </a:p>
        </p:txBody>
      </p:sp>
      <p:sp>
        <p:nvSpPr>
          <p:cNvPr id="12" name="Rectángulo redondeado 11"/>
          <p:cNvSpPr/>
          <p:nvPr/>
        </p:nvSpPr>
        <p:spPr>
          <a:xfrm>
            <a:off x="8999270" y="4414521"/>
            <a:ext cx="2944906" cy="1050671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latin typeface="Berlin Sans FB Demi" panose="020E0802020502020306" pitchFamily="34" charset="0"/>
              </a:rPr>
              <a:t>¿Cuál es múltiplo de 6?</a:t>
            </a:r>
          </a:p>
        </p:txBody>
      </p:sp>
      <p:sp>
        <p:nvSpPr>
          <p:cNvPr id="13" name="Rectángulo redondeado 12">
            <a:hlinkClick r:id="" action="ppaction://hlinkshowjump?jump=nextslide"/>
          </p:cNvPr>
          <p:cNvSpPr/>
          <p:nvPr/>
        </p:nvSpPr>
        <p:spPr>
          <a:xfrm>
            <a:off x="10128181" y="5938787"/>
            <a:ext cx="779930" cy="704059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48</a:t>
            </a:r>
          </a:p>
        </p:txBody>
      </p:sp>
      <p:sp>
        <p:nvSpPr>
          <p:cNvPr id="14" name="Rectángulo redondeado 13"/>
          <p:cNvSpPr/>
          <p:nvPr/>
        </p:nvSpPr>
        <p:spPr>
          <a:xfrm>
            <a:off x="11242056" y="5938787"/>
            <a:ext cx="779930" cy="704059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49</a:t>
            </a:r>
          </a:p>
        </p:txBody>
      </p:sp>
      <p:sp>
        <p:nvSpPr>
          <p:cNvPr id="15" name="Rectángulo redondeado 14"/>
          <p:cNvSpPr/>
          <p:nvPr/>
        </p:nvSpPr>
        <p:spPr>
          <a:xfrm>
            <a:off x="9009823" y="5938788"/>
            <a:ext cx="779930" cy="704059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47</a:t>
            </a:r>
          </a:p>
        </p:txBody>
      </p:sp>
    </p:spTree>
    <p:extLst>
      <p:ext uri="{BB962C8B-B14F-4D97-AF65-F5344CB8AC3E}">
        <p14:creationId xmlns:p14="http://schemas.microsoft.com/office/powerpoint/2010/main" val="2393256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>
            <p:snd r:embed="rId2" name="push.wav"/>
          </p:stSnd>
        </p:sndAc>
      </p:transition>
    </mc:Choice>
    <mc:Fallback xmlns="">
      <p:transition spd="slow" advClick="0">
        <p:sndAc>
          <p:stSnd>
            <p:snd r:embed="rId6" name="pu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3.33333E-6 L 1.04167E-6 0.00023 C 0.00013 -0.03472 1.04167E-6 -0.06944 0.00091 -0.10416 C 0.00091 -0.10926 0.00273 -0.11944 0.00378 -0.12569 C 0.00417 -0.13495 0.00443 -0.1456 0.00573 -0.15509 C 0.00625 -0.15902 0.00768 -0.16689 0.00768 -0.16666 C 0.00807 -0.17083 0.0082 -0.17477 0.00872 -0.17847 C 0.00898 -0.18055 0.00937 -0.1824 0.00963 -0.18449 C 0.01016 -0.18889 0.01042 -0.1956 0.01159 -0.20023 C 0.01211 -0.20231 0.01289 -0.20416 0.01354 -0.20602 C 0.01471 -0.21504 0.01432 -0.21412 0.01641 -0.22361 C 0.01706 -0.22639 0.01784 -0.22893 0.01836 -0.23148 C 0.02083 -0.24259 0.01771 -0.23217 0.02135 -0.24514 C 0.022 -0.24722 0.02279 -0.24907 0.02331 -0.25115 C 0.02383 -0.25301 0.02383 -0.25509 0.02422 -0.25694 C 0.02552 -0.26203 0.0263 -0.26319 0.02825 -0.26689 C 0.03177 -0.28125 0.02825 -0.26852 0.03307 -0.28055 C 0.03672 -0.28935 0.03372 -0.28865 0.04088 -0.29814 C 0.04193 -0.29953 0.04297 -0.30069 0.04388 -0.30208 C 0.04453 -0.30324 0.04505 -0.30486 0.04583 -0.30602 C 0.04766 -0.30879 0.04961 -0.31134 0.05156 -0.31389 C 0.0526 -0.31527 0.05351 -0.31713 0.05456 -0.31782 L 0.05755 -0.31967 C 0.05807 -0.3206 0.06315 -0.32847 0.06432 -0.32963 C 0.06628 -0.33125 0.06836 -0.33171 0.07018 -0.33356 C 0.07161 -0.33472 0.07279 -0.33634 0.07409 -0.3375 C 0.075 -0.33819 0.07604 -0.33842 0.07708 -0.33935 C 0.09401 -0.35486 0.07695 -0.34236 0.09075 -0.34907 C 0.09271 -0.35023 0.09453 -0.35231 0.09661 -0.35301 C 0.09922 -0.35393 0.10456 -0.35555 0.10729 -0.35694 C 0.10833 -0.35764 0.10924 -0.35856 0.11029 -0.35902 C 0.11289 -0.36041 0.1181 -0.36296 0.1181 -0.36273 C 0.12422 -0.37106 0.11797 -0.36412 0.12982 -0.36875 C 0.13164 -0.36967 0.13372 -0.37152 0.13555 -0.37268 C 0.13659 -0.37338 0.1375 -0.37453 0.13854 -0.37477 L 0.14935 -0.37662 C 0.15039 -0.37731 0.15117 -0.37824 0.15234 -0.3787 C 0.18034 -0.38981 0.15195 -0.37754 0.17083 -0.38449 C 0.17213 -0.38495 0.17344 -0.38611 0.17474 -0.38634 C 0.17734 -0.38727 0.17995 -0.38773 0.18255 -0.38842 C 0.19036 -0.39236 0.18242 -0.38865 0.19427 -0.39236 C 0.20169 -0.39467 0.19661 -0.39375 0.20299 -0.39629 C 0.20495 -0.39699 0.2069 -0.39745 0.20898 -0.39814 C 0.22305 -0.40347 0.20234 -0.39652 0.2207 -0.40208 C 0.22266 -0.40277 0.22461 -0.40324 0.22643 -0.40416 C 0.22851 -0.40509 0.23034 -0.4074 0.23229 -0.4081 C 0.23594 -0.40926 0.23932 -0.40926 0.2431 -0.40995 C 0.2444 -0.41064 0.2457 -0.41111 0.247 -0.41203 C 0.24896 -0.41319 0.25091 -0.41481 0.25273 -0.41597 C 0.25716 -0.41828 0.26237 -0.41875 0.26654 -0.41967 C 0.26758 -0.42037 0.26849 -0.42106 0.26953 -0.42176 C 0.27174 -0.42314 0.27591 -0.425 0.27825 -0.42569 C 0.28437 -0.42754 0.28568 -0.42685 0.29088 -0.42963 C 0.29635 -0.4324 0.2931 -0.43356 0.30182 -0.43541 C 0.30937 -0.43727 0.30911 -0.43657 0.31523 -0.43935 C 0.31706 -0.44027 0.32266 -0.44328 0.32409 -0.44328 L 0.51367 -0.44537 L 0.77552 -0.44328 C 0.77656 -0.44328 0.77747 -0.44097 0.77838 -0.43935 C 0.77956 -0.43773 0.78034 -0.43564 0.78125 -0.43356 C 0.78437 -0.42639 0.78216 -0.42801 0.78607 -0.42176 C 0.78802 -0.41875 0.78984 -0.41504 0.79206 -0.41389 C 0.79466 -0.4125 0.79713 -0.41111 0.79974 -0.40995 C 0.80156 -0.40926 0.80325 -0.40879 0.80469 -0.4081 C 0.81354 -0.40324 0.80755 -0.40416 0.81458 -0.40416 L 0.83411 -0.38634 L 0.82825 -0.45301 " pathEditMode="relative" rAng="0" ptsTypes="AAAAAAAAAAAAAAAAAAAAAAAAAAAAAAAAAAAAAAAAAAAAAAAAAAAAAAAAAAAAAAAAAAA">
                                      <p:cBhvr>
                                        <p:cTn id="6" dur="3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706" y="-2263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4" grpId="0" animBg="1"/>
      <p:bldP spid="1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✎...Gifs Png | Wiki | • Higurashi no naku koro ni • Amino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5141"/>
            <a:ext cx="12192000" cy="6913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Rocket Joypixels GIF - Rocket Joypixels FlyingUp GIFs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1624" y="4316284"/>
            <a:ext cx="2722096" cy="2541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redondeado 1"/>
          <p:cNvSpPr/>
          <p:nvPr/>
        </p:nvSpPr>
        <p:spPr>
          <a:xfrm>
            <a:off x="304721" y="209912"/>
            <a:ext cx="2944906" cy="1050671"/>
          </a:xfrm>
          <a:prstGeom prst="roundRect">
            <a:avLst/>
          </a:prstGeom>
          <a:solidFill>
            <a:srgbClr val="92D05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latin typeface="Berlin Sans FB Demi" panose="020E0802020502020306" pitchFamily="34" charset="0"/>
              </a:rPr>
              <a:t>¿Cuál es múltiplo de 3?</a:t>
            </a:r>
          </a:p>
        </p:txBody>
      </p:sp>
      <p:sp>
        <p:nvSpPr>
          <p:cNvPr id="5" name="Rectángulo redondeado 4"/>
          <p:cNvSpPr/>
          <p:nvPr/>
        </p:nvSpPr>
        <p:spPr>
          <a:xfrm>
            <a:off x="1310357" y="1698252"/>
            <a:ext cx="779930" cy="704059"/>
          </a:xfrm>
          <a:prstGeom prst="roundRect">
            <a:avLst/>
          </a:prstGeom>
          <a:solidFill>
            <a:srgbClr val="92D05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19</a:t>
            </a:r>
          </a:p>
        </p:txBody>
      </p:sp>
      <p:sp>
        <p:nvSpPr>
          <p:cNvPr id="6" name="Rectángulo redondeado 5"/>
          <p:cNvSpPr/>
          <p:nvPr/>
        </p:nvSpPr>
        <p:spPr>
          <a:xfrm>
            <a:off x="304721" y="1675277"/>
            <a:ext cx="779930" cy="704059"/>
          </a:xfrm>
          <a:prstGeom prst="roundRect">
            <a:avLst/>
          </a:prstGeom>
          <a:solidFill>
            <a:srgbClr val="92D05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18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2391911" y="1675277"/>
            <a:ext cx="779930" cy="704059"/>
          </a:xfrm>
          <a:prstGeom prst="roundRect">
            <a:avLst/>
          </a:prstGeom>
          <a:solidFill>
            <a:srgbClr val="92D05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20</a:t>
            </a:r>
          </a:p>
        </p:txBody>
      </p:sp>
      <p:sp>
        <p:nvSpPr>
          <p:cNvPr id="12" name="Rectángulo redondeado 11"/>
          <p:cNvSpPr/>
          <p:nvPr/>
        </p:nvSpPr>
        <p:spPr>
          <a:xfrm>
            <a:off x="9026164" y="4316284"/>
            <a:ext cx="2944906" cy="1050671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latin typeface="Berlin Sans FB Demi" panose="020E0802020502020306" pitchFamily="34" charset="0"/>
              </a:rPr>
              <a:t>¿Cuál es múltiplo de 6?</a:t>
            </a:r>
          </a:p>
        </p:txBody>
      </p:sp>
      <p:sp>
        <p:nvSpPr>
          <p:cNvPr id="13" name="Rectángulo redondeado 12">
            <a:hlinkClick r:id="" action="ppaction://hlinkshowjump?jump=nextslide"/>
          </p:cNvPr>
          <p:cNvSpPr/>
          <p:nvPr/>
        </p:nvSpPr>
        <p:spPr>
          <a:xfrm>
            <a:off x="11191140" y="5760448"/>
            <a:ext cx="779930" cy="704059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24</a:t>
            </a:r>
          </a:p>
        </p:txBody>
      </p:sp>
      <p:sp>
        <p:nvSpPr>
          <p:cNvPr id="14" name="Rectángulo redondeado 13"/>
          <p:cNvSpPr/>
          <p:nvPr/>
        </p:nvSpPr>
        <p:spPr>
          <a:xfrm>
            <a:off x="8999491" y="5760448"/>
            <a:ext cx="779930" cy="704059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22</a:t>
            </a:r>
          </a:p>
        </p:txBody>
      </p:sp>
      <p:sp>
        <p:nvSpPr>
          <p:cNvPr id="15" name="Rectángulo redondeado 14"/>
          <p:cNvSpPr/>
          <p:nvPr/>
        </p:nvSpPr>
        <p:spPr>
          <a:xfrm>
            <a:off x="10108652" y="5760448"/>
            <a:ext cx="779930" cy="704059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98143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>
            <p:snd r:embed="rId2" name="push.wav"/>
          </p:stSnd>
        </p:sndAc>
      </p:transition>
    </mc:Choice>
    <mc:Fallback xmlns="">
      <p:transition spd="slow" advClick="0">
        <p:sndAc>
          <p:stSnd>
            <p:snd r:embed="rId6" name="pu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3.33333E-6 L 1.04167E-6 0.00023 C 0.00013 -0.03472 1.04167E-6 -0.06944 0.00091 -0.10416 C 0.00091 -0.10926 0.00273 -0.11944 0.00378 -0.12569 C 0.00417 -0.13495 0.00443 -0.1456 0.00573 -0.15509 C 0.00625 -0.15902 0.00768 -0.16689 0.00768 -0.16666 C 0.00807 -0.17083 0.0082 -0.17477 0.00872 -0.17847 C 0.00898 -0.18055 0.00937 -0.1824 0.00963 -0.18449 C 0.01016 -0.18889 0.01042 -0.1956 0.01159 -0.20023 C 0.01211 -0.20231 0.01289 -0.20416 0.01354 -0.20602 C 0.01471 -0.21504 0.01432 -0.21412 0.01641 -0.22361 C 0.01706 -0.22639 0.01784 -0.22893 0.01836 -0.23148 C 0.02083 -0.24259 0.01771 -0.23217 0.02135 -0.24514 C 0.022 -0.24722 0.02279 -0.24907 0.02331 -0.25115 C 0.02383 -0.25301 0.02383 -0.25509 0.02422 -0.25694 C 0.02552 -0.26203 0.0263 -0.26319 0.02825 -0.26689 C 0.03177 -0.28125 0.02825 -0.26852 0.03307 -0.28055 C 0.03672 -0.28935 0.03372 -0.28865 0.04088 -0.29814 C 0.04193 -0.29953 0.04297 -0.30069 0.04388 -0.30208 C 0.04453 -0.30324 0.04505 -0.30486 0.04583 -0.30602 C 0.04766 -0.30879 0.04961 -0.31134 0.05156 -0.31389 C 0.0526 -0.31527 0.05351 -0.31713 0.05456 -0.31782 L 0.05755 -0.31967 C 0.05807 -0.3206 0.06315 -0.32847 0.06432 -0.32963 C 0.06628 -0.33125 0.06836 -0.33171 0.07018 -0.33356 C 0.07161 -0.33472 0.07279 -0.33634 0.07409 -0.3375 C 0.075 -0.33819 0.07604 -0.33842 0.07708 -0.33935 C 0.09401 -0.35486 0.07695 -0.34236 0.09075 -0.34907 C 0.09271 -0.35023 0.09453 -0.35231 0.09661 -0.35301 C 0.09922 -0.35393 0.10456 -0.35555 0.10729 -0.35694 C 0.10833 -0.35764 0.10924 -0.35856 0.11029 -0.35902 C 0.11289 -0.36041 0.1181 -0.36296 0.1181 -0.36273 C 0.12422 -0.37106 0.11797 -0.36412 0.12982 -0.36875 C 0.13164 -0.36967 0.13372 -0.37152 0.13555 -0.37268 C 0.13659 -0.37338 0.1375 -0.37453 0.13854 -0.37477 L 0.14935 -0.37662 C 0.15039 -0.37731 0.15117 -0.37824 0.15234 -0.3787 C 0.18034 -0.38981 0.15195 -0.37754 0.17083 -0.38449 C 0.17213 -0.38495 0.17344 -0.38611 0.17474 -0.38634 C 0.17734 -0.38727 0.17995 -0.38773 0.18255 -0.38842 C 0.19036 -0.39236 0.18242 -0.38865 0.19427 -0.39236 C 0.20169 -0.39467 0.19661 -0.39375 0.20299 -0.39629 C 0.20495 -0.39699 0.2069 -0.39745 0.20898 -0.39814 C 0.22305 -0.40347 0.20234 -0.39652 0.2207 -0.40208 C 0.22266 -0.40277 0.22461 -0.40324 0.22643 -0.40416 C 0.22851 -0.40509 0.23034 -0.4074 0.23229 -0.4081 C 0.23594 -0.40926 0.23932 -0.40926 0.2431 -0.40995 C 0.2444 -0.41064 0.2457 -0.41111 0.247 -0.41203 C 0.24896 -0.41319 0.25091 -0.41481 0.25273 -0.41597 C 0.25716 -0.41828 0.26237 -0.41875 0.26654 -0.41967 C 0.26758 -0.42037 0.26849 -0.42106 0.26953 -0.42176 C 0.27174 -0.42314 0.27591 -0.425 0.27825 -0.42569 C 0.28437 -0.42754 0.28568 -0.42685 0.29088 -0.42963 C 0.29635 -0.4324 0.2931 -0.43356 0.30182 -0.43541 C 0.30937 -0.43727 0.30911 -0.43657 0.31523 -0.43935 C 0.31706 -0.44027 0.32266 -0.44328 0.32409 -0.44328 L 0.51367 -0.44537 L 0.77552 -0.44328 C 0.77656 -0.44328 0.77747 -0.44097 0.77838 -0.43935 C 0.77956 -0.43773 0.78034 -0.43564 0.78125 -0.43356 C 0.78437 -0.42639 0.78216 -0.42801 0.78607 -0.42176 C 0.78802 -0.41875 0.78984 -0.41504 0.79206 -0.41389 C 0.79466 -0.4125 0.79713 -0.41111 0.79974 -0.40995 C 0.80156 -0.40926 0.80325 -0.40879 0.80469 -0.4081 C 0.81354 -0.40324 0.80755 -0.40416 0.81458 -0.40416 L 0.83411 -0.38634 L 0.82825 -0.45301 " pathEditMode="relative" rAng="0" ptsTypes="AAAAAAAAAAAAAAAAAAAAAAAAAAAAAAAAAAAAAAAAAAAAAAAAAAAAAAAAAAAAAAAAAAA">
                                      <p:cBhvr>
                                        <p:cTn id="6" dur="3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706" y="-2263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4" grpId="0" animBg="1"/>
      <p:bldP spid="1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background ideas | Star gif, Overlays instagram, Gif background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297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Rocket Joypixels GIF - Rocket Joypixels FlyingUp GIFs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1624" y="4316284"/>
            <a:ext cx="2722096" cy="2541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redondeado 1"/>
          <p:cNvSpPr/>
          <p:nvPr/>
        </p:nvSpPr>
        <p:spPr>
          <a:xfrm>
            <a:off x="304721" y="209912"/>
            <a:ext cx="2944906" cy="1050671"/>
          </a:xfrm>
          <a:prstGeom prst="roundRect">
            <a:avLst/>
          </a:prstGeom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latin typeface="Berlin Sans FB Demi" panose="020E0802020502020306" pitchFamily="34" charset="0"/>
              </a:rPr>
              <a:t>¿Cuál es múltiplo de 4?</a:t>
            </a:r>
          </a:p>
        </p:txBody>
      </p:sp>
      <p:sp>
        <p:nvSpPr>
          <p:cNvPr id="5" name="Rectángulo redondeado 4"/>
          <p:cNvSpPr/>
          <p:nvPr/>
        </p:nvSpPr>
        <p:spPr>
          <a:xfrm>
            <a:off x="304721" y="1736534"/>
            <a:ext cx="779930" cy="704059"/>
          </a:xfrm>
          <a:prstGeom prst="roundRect">
            <a:avLst/>
          </a:prstGeom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15</a:t>
            </a:r>
          </a:p>
        </p:txBody>
      </p:sp>
      <p:sp>
        <p:nvSpPr>
          <p:cNvPr id="6" name="Rectángulo redondeado 5"/>
          <p:cNvSpPr/>
          <p:nvPr/>
        </p:nvSpPr>
        <p:spPr>
          <a:xfrm>
            <a:off x="1386274" y="1756532"/>
            <a:ext cx="779930" cy="704059"/>
          </a:xfrm>
          <a:prstGeom prst="roundRect">
            <a:avLst/>
          </a:prstGeom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16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2469697" y="1756532"/>
            <a:ext cx="779930" cy="704059"/>
          </a:xfrm>
          <a:prstGeom prst="roundRect">
            <a:avLst/>
          </a:prstGeom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14</a:t>
            </a:r>
          </a:p>
        </p:txBody>
      </p:sp>
      <p:sp>
        <p:nvSpPr>
          <p:cNvPr id="12" name="Rectángulo redondeado 11"/>
          <p:cNvSpPr/>
          <p:nvPr/>
        </p:nvSpPr>
        <p:spPr>
          <a:xfrm>
            <a:off x="8999270" y="4629674"/>
            <a:ext cx="2944906" cy="1050671"/>
          </a:xfrm>
          <a:prstGeom prst="roundRect">
            <a:avLst/>
          </a:prstGeom>
          <a:solidFill>
            <a:srgbClr val="FFC5FF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solidFill>
                  <a:schemeClr val="tx1"/>
                </a:solidFill>
                <a:latin typeface="Berlin Sans FB Demi" panose="020E0802020502020306" pitchFamily="34" charset="0"/>
              </a:rPr>
              <a:t>¿Cuál es múltiplo de 9?</a:t>
            </a:r>
          </a:p>
        </p:txBody>
      </p:sp>
      <p:sp>
        <p:nvSpPr>
          <p:cNvPr id="13" name="Rectángulo redondeado 12">
            <a:hlinkClick r:id="" action="ppaction://hlinkshowjump?jump=nextslide"/>
          </p:cNvPr>
          <p:cNvSpPr/>
          <p:nvPr/>
        </p:nvSpPr>
        <p:spPr>
          <a:xfrm>
            <a:off x="10049279" y="5980243"/>
            <a:ext cx="779930" cy="704059"/>
          </a:xfrm>
          <a:prstGeom prst="roundRect">
            <a:avLst/>
          </a:prstGeom>
          <a:solidFill>
            <a:srgbClr val="FFC5FF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27</a:t>
            </a:r>
          </a:p>
        </p:txBody>
      </p:sp>
      <p:sp>
        <p:nvSpPr>
          <p:cNvPr id="14" name="Rectángulo redondeado 13"/>
          <p:cNvSpPr/>
          <p:nvPr/>
        </p:nvSpPr>
        <p:spPr>
          <a:xfrm>
            <a:off x="8934312" y="5979128"/>
            <a:ext cx="779930" cy="704059"/>
          </a:xfrm>
          <a:prstGeom prst="roundRect">
            <a:avLst/>
          </a:prstGeom>
          <a:solidFill>
            <a:srgbClr val="FFC5FF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25</a:t>
            </a:r>
          </a:p>
        </p:txBody>
      </p:sp>
      <p:sp>
        <p:nvSpPr>
          <p:cNvPr id="15" name="Rectángulo redondeado 14"/>
          <p:cNvSpPr/>
          <p:nvPr/>
        </p:nvSpPr>
        <p:spPr>
          <a:xfrm>
            <a:off x="11164246" y="5979129"/>
            <a:ext cx="779930" cy="704059"/>
          </a:xfrm>
          <a:prstGeom prst="roundRect">
            <a:avLst/>
          </a:prstGeom>
          <a:solidFill>
            <a:srgbClr val="FFC5FF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29</a:t>
            </a:r>
          </a:p>
        </p:txBody>
      </p:sp>
    </p:spTree>
    <p:extLst>
      <p:ext uri="{BB962C8B-B14F-4D97-AF65-F5344CB8AC3E}">
        <p14:creationId xmlns:p14="http://schemas.microsoft.com/office/powerpoint/2010/main" val="2413475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>
            <p:snd r:embed="rId2" name="push.wav"/>
          </p:stSnd>
        </p:sndAc>
      </p:transition>
    </mc:Choice>
    <mc:Fallback xmlns="">
      <p:transition spd="slow" advClick="0">
        <p:sndAc>
          <p:stSnd>
            <p:snd r:embed="rId6" name="pu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3.33333E-6 L 1.04167E-6 0.00023 C 0.00013 -0.03472 1.04167E-6 -0.06944 0.00091 -0.10416 C 0.00091 -0.10926 0.00273 -0.11944 0.00378 -0.12569 C 0.00417 -0.13495 0.00443 -0.1456 0.00573 -0.15509 C 0.00625 -0.15902 0.00768 -0.16689 0.00768 -0.16666 C 0.00807 -0.17083 0.0082 -0.17477 0.00872 -0.17847 C 0.00898 -0.18055 0.00937 -0.1824 0.00963 -0.18449 C 0.01016 -0.18889 0.01042 -0.1956 0.01159 -0.20023 C 0.01211 -0.20231 0.01289 -0.20416 0.01354 -0.20602 C 0.01471 -0.21504 0.01432 -0.21412 0.01641 -0.22361 C 0.01706 -0.22639 0.01784 -0.22893 0.01836 -0.23148 C 0.02083 -0.24259 0.01771 -0.23217 0.02135 -0.24514 C 0.022 -0.24722 0.02279 -0.24907 0.02331 -0.25115 C 0.02383 -0.25301 0.02383 -0.25509 0.02422 -0.25694 C 0.02552 -0.26203 0.0263 -0.26319 0.02825 -0.26689 C 0.03177 -0.28125 0.02825 -0.26852 0.03307 -0.28055 C 0.03672 -0.28935 0.03372 -0.28865 0.04088 -0.29814 C 0.04193 -0.29953 0.04297 -0.30069 0.04388 -0.30208 C 0.04453 -0.30324 0.04505 -0.30486 0.04583 -0.30602 C 0.04766 -0.30879 0.04961 -0.31134 0.05156 -0.31389 C 0.0526 -0.31527 0.05351 -0.31713 0.05456 -0.31782 L 0.05755 -0.31967 C 0.05807 -0.3206 0.06315 -0.32847 0.06432 -0.32963 C 0.06628 -0.33125 0.06836 -0.33171 0.07018 -0.33356 C 0.07161 -0.33472 0.07279 -0.33634 0.07409 -0.3375 C 0.075 -0.33819 0.07604 -0.33842 0.07708 -0.33935 C 0.09401 -0.35486 0.07695 -0.34236 0.09075 -0.34907 C 0.09271 -0.35023 0.09453 -0.35231 0.09661 -0.35301 C 0.09922 -0.35393 0.10456 -0.35555 0.10729 -0.35694 C 0.10833 -0.35764 0.10924 -0.35856 0.11029 -0.35902 C 0.11289 -0.36041 0.1181 -0.36296 0.1181 -0.36273 C 0.12422 -0.37106 0.11797 -0.36412 0.12982 -0.36875 C 0.13164 -0.36967 0.13372 -0.37152 0.13555 -0.37268 C 0.13659 -0.37338 0.1375 -0.37453 0.13854 -0.37477 L 0.14935 -0.37662 C 0.15039 -0.37731 0.15117 -0.37824 0.15234 -0.3787 C 0.18034 -0.38981 0.15195 -0.37754 0.17083 -0.38449 C 0.17213 -0.38495 0.17344 -0.38611 0.17474 -0.38634 C 0.17734 -0.38727 0.17995 -0.38773 0.18255 -0.38842 C 0.19036 -0.39236 0.18242 -0.38865 0.19427 -0.39236 C 0.20169 -0.39467 0.19661 -0.39375 0.20299 -0.39629 C 0.20495 -0.39699 0.2069 -0.39745 0.20898 -0.39814 C 0.22305 -0.40347 0.20234 -0.39652 0.2207 -0.40208 C 0.22266 -0.40277 0.22461 -0.40324 0.22643 -0.40416 C 0.22851 -0.40509 0.23034 -0.4074 0.23229 -0.4081 C 0.23594 -0.40926 0.23932 -0.40926 0.2431 -0.40995 C 0.2444 -0.41064 0.2457 -0.41111 0.247 -0.41203 C 0.24896 -0.41319 0.25091 -0.41481 0.25273 -0.41597 C 0.25716 -0.41828 0.26237 -0.41875 0.26654 -0.41967 C 0.26758 -0.42037 0.26849 -0.42106 0.26953 -0.42176 C 0.27174 -0.42314 0.27591 -0.425 0.27825 -0.42569 C 0.28437 -0.42754 0.28568 -0.42685 0.29088 -0.42963 C 0.29635 -0.4324 0.2931 -0.43356 0.30182 -0.43541 C 0.30937 -0.43727 0.30911 -0.43657 0.31523 -0.43935 C 0.31706 -0.44027 0.32266 -0.44328 0.32409 -0.44328 L 0.51367 -0.44537 L 0.77552 -0.44328 C 0.77656 -0.44328 0.77747 -0.44097 0.77838 -0.43935 C 0.77956 -0.43773 0.78034 -0.43564 0.78125 -0.43356 C 0.78437 -0.42639 0.78216 -0.42801 0.78607 -0.42176 C 0.78802 -0.41875 0.78984 -0.41504 0.79206 -0.41389 C 0.79466 -0.4125 0.79713 -0.41111 0.79974 -0.40995 C 0.80156 -0.40926 0.80325 -0.40879 0.80469 -0.4081 C 0.81354 -0.40324 0.80755 -0.40416 0.81458 -0.40416 L 0.83411 -0.38634 L 0.82825 -0.45301 " pathEditMode="relative" rAng="0" ptsTypes="AAAAAAAAAAAAAAAAAAAAAAAAAAAAAAAAAAAAAAAAAAAAAAAAAAAAAAAAAAAAAAAAAAA">
                                      <p:cBhvr>
                                        <p:cTn id="6" dur="3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706" y="-22639"/>
                                    </p:animMotion>
                                  </p:childTnLst>
                                  <p:subTnLst>
                                    <p:audio>
                                      <p:cMediaNode vol="70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4" grpId="0" animBg="1"/>
      <p:bldP spid="1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✎...Gifs Png | Wiki | • Higurashi no naku koro ni • Amino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Rocket Joypixels GIF - Rocket Joypixels FlyingUp GIFs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1624" y="4316284"/>
            <a:ext cx="2722096" cy="2541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redondeado 1"/>
          <p:cNvSpPr/>
          <p:nvPr/>
        </p:nvSpPr>
        <p:spPr>
          <a:xfrm>
            <a:off x="304721" y="209912"/>
            <a:ext cx="2944906" cy="1050671"/>
          </a:xfrm>
          <a:prstGeom prst="roundRect">
            <a:avLst/>
          </a:prstGeom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latin typeface="Berlin Sans FB Demi" panose="020E0802020502020306" pitchFamily="34" charset="0"/>
              </a:rPr>
              <a:t>¿Cuál es múltiplo de 4?</a:t>
            </a:r>
          </a:p>
        </p:txBody>
      </p:sp>
      <p:sp>
        <p:nvSpPr>
          <p:cNvPr id="5" name="Rectángulo redondeado 4"/>
          <p:cNvSpPr/>
          <p:nvPr/>
        </p:nvSpPr>
        <p:spPr>
          <a:xfrm>
            <a:off x="1265692" y="1638214"/>
            <a:ext cx="779930" cy="704059"/>
          </a:xfrm>
          <a:prstGeom prst="roundRect">
            <a:avLst/>
          </a:prstGeom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37</a:t>
            </a:r>
          </a:p>
        </p:txBody>
      </p:sp>
      <p:sp>
        <p:nvSpPr>
          <p:cNvPr id="6" name="Rectángulo redondeado 5"/>
          <p:cNvSpPr/>
          <p:nvPr/>
        </p:nvSpPr>
        <p:spPr>
          <a:xfrm>
            <a:off x="255247" y="1638215"/>
            <a:ext cx="779930" cy="704059"/>
          </a:xfrm>
          <a:prstGeom prst="roundRect">
            <a:avLst/>
          </a:prstGeom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36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2276137" y="1638213"/>
            <a:ext cx="779930" cy="704059"/>
          </a:xfrm>
          <a:prstGeom prst="roundRect">
            <a:avLst/>
          </a:prstGeom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38</a:t>
            </a:r>
          </a:p>
        </p:txBody>
      </p:sp>
      <p:sp>
        <p:nvSpPr>
          <p:cNvPr id="12" name="Rectángulo redondeado 11"/>
          <p:cNvSpPr/>
          <p:nvPr/>
        </p:nvSpPr>
        <p:spPr>
          <a:xfrm>
            <a:off x="9053058" y="4441416"/>
            <a:ext cx="2944906" cy="1050671"/>
          </a:xfrm>
          <a:prstGeom prst="roundRect">
            <a:avLst/>
          </a:prstGeom>
          <a:solidFill>
            <a:srgbClr val="FFC5FF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solidFill>
                  <a:schemeClr val="tx1"/>
                </a:solidFill>
                <a:latin typeface="Berlin Sans FB Demi" panose="020E0802020502020306" pitchFamily="34" charset="0"/>
              </a:rPr>
              <a:t>¿Cuál es múltiplo de 9?</a:t>
            </a:r>
          </a:p>
        </p:txBody>
      </p:sp>
      <p:sp>
        <p:nvSpPr>
          <p:cNvPr id="13" name="Rectángulo redondeado 12">
            <a:hlinkClick r:id="" action="ppaction://hlinkshowjump?jump=nextslide"/>
          </p:cNvPr>
          <p:cNvSpPr/>
          <p:nvPr/>
        </p:nvSpPr>
        <p:spPr>
          <a:xfrm>
            <a:off x="8939097" y="5923866"/>
            <a:ext cx="779930" cy="704059"/>
          </a:xfrm>
          <a:prstGeom prst="roundRect">
            <a:avLst/>
          </a:prstGeom>
          <a:solidFill>
            <a:srgbClr val="FFC5FF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54</a:t>
            </a:r>
          </a:p>
        </p:txBody>
      </p:sp>
      <p:sp>
        <p:nvSpPr>
          <p:cNvPr id="14" name="Rectángulo redondeado 13"/>
          <p:cNvSpPr/>
          <p:nvPr/>
        </p:nvSpPr>
        <p:spPr>
          <a:xfrm>
            <a:off x="9937372" y="5911532"/>
            <a:ext cx="779930" cy="704059"/>
          </a:xfrm>
          <a:prstGeom prst="roundRect">
            <a:avLst/>
          </a:prstGeom>
          <a:solidFill>
            <a:srgbClr val="FFC5FF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55</a:t>
            </a:r>
          </a:p>
        </p:txBody>
      </p:sp>
      <p:sp>
        <p:nvSpPr>
          <p:cNvPr id="15" name="Rectángulo redondeado 14"/>
          <p:cNvSpPr/>
          <p:nvPr/>
        </p:nvSpPr>
        <p:spPr>
          <a:xfrm>
            <a:off x="10989435" y="5910419"/>
            <a:ext cx="779930" cy="704059"/>
          </a:xfrm>
          <a:prstGeom prst="roundRect">
            <a:avLst/>
          </a:prstGeom>
          <a:solidFill>
            <a:srgbClr val="FFC5FF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56</a:t>
            </a:r>
          </a:p>
        </p:txBody>
      </p:sp>
    </p:spTree>
    <p:extLst>
      <p:ext uri="{BB962C8B-B14F-4D97-AF65-F5344CB8AC3E}">
        <p14:creationId xmlns:p14="http://schemas.microsoft.com/office/powerpoint/2010/main" val="1261512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>
            <p:snd r:embed="rId2" name="push.wav"/>
          </p:stSnd>
        </p:sndAc>
      </p:transition>
    </mc:Choice>
    <mc:Fallback xmlns="">
      <p:transition spd="slow" advClick="0">
        <p:sndAc>
          <p:stSnd>
            <p:snd r:embed="rId6" name="pu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3.33333E-6 L 1.04167E-6 0.00023 C 0.00013 -0.03472 1.04167E-6 -0.06944 0.00091 -0.10416 C 0.00091 -0.10926 0.00273 -0.11944 0.00378 -0.12569 C 0.00417 -0.13495 0.00443 -0.1456 0.00573 -0.15509 C 0.00625 -0.15902 0.00768 -0.16689 0.00768 -0.16666 C 0.00807 -0.17083 0.0082 -0.17477 0.00872 -0.17847 C 0.00898 -0.18055 0.00937 -0.1824 0.00963 -0.18449 C 0.01016 -0.18889 0.01042 -0.1956 0.01159 -0.20023 C 0.01211 -0.20231 0.01289 -0.20416 0.01354 -0.20602 C 0.01471 -0.21504 0.01432 -0.21412 0.01641 -0.22361 C 0.01706 -0.22639 0.01784 -0.22893 0.01836 -0.23148 C 0.02083 -0.24259 0.01771 -0.23217 0.02135 -0.24514 C 0.022 -0.24722 0.02279 -0.24907 0.02331 -0.25115 C 0.02383 -0.25301 0.02383 -0.25509 0.02422 -0.25694 C 0.02552 -0.26203 0.0263 -0.26319 0.02825 -0.26689 C 0.03177 -0.28125 0.02825 -0.26852 0.03307 -0.28055 C 0.03672 -0.28935 0.03372 -0.28865 0.04088 -0.29814 C 0.04193 -0.29953 0.04297 -0.30069 0.04388 -0.30208 C 0.04453 -0.30324 0.04505 -0.30486 0.04583 -0.30602 C 0.04766 -0.30879 0.04961 -0.31134 0.05156 -0.31389 C 0.0526 -0.31527 0.05351 -0.31713 0.05456 -0.31782 L 0.05755 -0.31967 C 0.05807 -0.3206 0.06315 -0.32847 0.06432 -0.32963 C 0.06628 -0.33125 0.06836 -0.33171 0.07018 -0.33356 C 0.07161 -0.33472 0.07279 -0.33634 0.07409 -0.3375 C 0.075 -0.33819 0.07604 -0.33842 0.07708 -0.33935 C 0.09401 -0.35486 0.07695 -0.34236 0.09075 -0.34907 C 0.09271 -0.35023 0.09453 -0.35231 0.09661 -0.35301 C 0.09922 -0.35393 0.10456 -0.35555 0.10729 -0.35694 C 0.10833 -0.35764 0.10924 -0.35856 0.11029 -0.35902 C 0.11289 -0.36041 0.1181 -0.36296 0.1181 -0.36273 C 0.12422 -0.37106 0.11797 -0.36412 0.12982 -0.36875 C 0.13164 -0.36967 0.13372 -0.37152 0.13555 -0.37268 C 0.13659 -0.37338 0.1375 -0.37453 0.13854 -0.37477 L 0.14935 -0.37662 C 0.15039 -0.37731 0.15117 -0.37824 0.15234 -0.3787 C 0.18034 -0.38981 0.15195 -0.37754 0.17083 -0.38449 C 0.17213 -0.38495 0.17344 -0.38611 0.17474 -0.38634 C 0.17734 -0.38727 0.17995 -0.38773 0.18255 -0.38842 C 0.19036 -0.39236 0.18242 -0.38865 0.19427 -0.39236 C 0.20169 -0.39467 0.19661 -0.39375 0.20299 -0.39629 C 0.20495 -0.39699 0.2069 -0.39745 0.20898 -0.39814 C 0.22305 -0.40347 0.20234 -0.39652 0.2207 -0.40208 C 0.22266 -0.40277 0.22461 -0.40324 0.22643 -0.40416 C 0.22851 -0.40509 0.23034 -0.4074 0.23229 -0.4081 C 0.23594 -0.40926 0.23932 -0.40926 0.2431 -0.40995 C 0.2444 -0.41064 0.2457 -0.41111 0.247 -0.41203 C 0.24896 -0.41319 0.25091 -0.41481 0.25273 -0.41597 C 0.25716 -0.41828 0.26237 -0.41875 0.26654 -0.41967 C 0.26758 -0.42037 0.26849 -0.42106 0.26953 -0.42176 C 0.27174 -0.42314 0.27591 -0.425 0.27825 -0.42569 C 0.28437 -0.42754 0.28568 -0.42685 0.29088 -0.42963 C 0.29635 -0.4324 0.2931 -0.43356 0.30182 -0.43541 C 0.30937 -0.43727 0.30911 -0.43657 0.31523 -0.43935 C 0.31706 -0.44027 0.32266 -0.44328 0.32409 -0.44328 L 0.51367 -0.44537 L 0.77552 -0.44328 C 0.77656 -0.44328 0.77747 -0.44097 0.77838 -0.43935 C 0.77956 -0.43773 0.78034 -0.43564 0.78125 -0.43356 C 0.78437 -0.42639 0.78216 -0.42801 0.78607 -0.42176 C 0.78802 -0.41875 0.78984 -0.41504 0.79206 -0.41389 C 0.79466 -0.4125 0.79713 -0.41111 0.79974 -0.40995 C 0.80156 -0.40926 0.80325 -0.40879 0.80469 -0.4081 C 0.81354 -0.40324 0.80755 -0.40416 0.81458 -0.40416 L 0.83411 -0.38634 L 0.82825 -0.45301 " pathEditMode="relative" rAng="0" ptsTypes="AAAAAAAAAAAAAAAAAAAAAAAAAAAAAAAAAAAAAAAAAAAAAAAAAAAAAAAAAAAAAAAAAAA">
                                      <p:cBhvr>
                                        <p:cTn id="6" dur="3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706" y="-22639"/>
                                    </p:animMotion>
                                  </p:childTnLst>
                                  <p:subTnLst>
                                    <p:audio>
                                      <p:cMediaNode vol="70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4" grpId="0" animBg="1"/>
      <p:bldP spid="1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background ideas | Star gif, Overlays instagram, Gif background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297931"/>
          </a:xfrm>
          <a:prstGeom prst="rect">
            <a:avLst/>
          </a:prstGeom>
          <a:solidFill>
            <a:srgbClr val="00B0F0"/>
          </a:solidFill>
        </p:spPr>
      </p:pic>
      <p:pic>
        <p:nvPicPr>
          <p:cNvPr id="4100" name="Picture 4" descr="Rocket Joypixels GIF - Rocket Joypixels FlyingUp GIFs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1624" y="4316284"/>
            <a:ext cx="2722096" cy="2541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redondeado 1"/>
          <p:cNvSpPr/>
          <p:nvPr/>
        </p:nvSpPr>
        <p:spPr>
          <a:xfrm>
            <a:off x="304721" y="209912"/>
            <a:ext cx="2944906" cy="1050671"/>
          </a:xfrm>
          <a:prstGeom prst="roundRect">
            <a:avLst/>
          </a:prstGeom>
          <a:solidFill>
            <a:srgbClr val="FFC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latin typeface="Berlin Sans FB Demi" panose="020E0802020502020306" pitchFamily="34" charset="0"/>
              </a:rPr>
              <a:t>¿Cuál es múltiplo de 2?</a:t>
            </a:r>
          </a:p>
        </p:txBody>
      </p:sp>
      <p:sp>
        <p:nvSpPr>
          <p:cNvPr id="5" name="Rectángulo redondeado 4"/>
          <p:cNvSpPr/>
          <p:nvPr/>
        </p:nvSpPr>
        <p:spPr>
          <a:xfrm>
            <a:off x="1205674" y="1732345"/>
            <a:ext cx="779930" cy="704059"/>
          </a:xfrm>
          <a:prstGeom prst="roundRect">
            <a:avLst/>
          </a:prstGeom>
          <a:solidFill>
            <a:srgbClr val="FFC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21</a:t>
            </a:r>
          </a:p>
        </p:txBody>
      </p:sp>
      <p:sp>
        <p:nvSpPr>
          <p:cNvPr id="6" name="Rectángulo redondeado 5"/>
          <p:cNvSpPr/>
          <p:nvPr/>
        </p:nvSpPr>
        <p:spPr>
          <a:xfrm>
            <a:off x="153909" y="1732344"/>
            <a:ext cx="779930" cy="704059"/>
          </a:xfrm>
          <a:prstGeom prst="roundRect">
            <a:avLst/>
          </a:prstGeom>
          <a:solidFill>
            <a:srgbClr val="FFC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20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2241098" y="1734179"/>
            <a:ext cx="779930" cy="704059"/>
          </a:xfrm>
          <a:prstGeom prst="roundRect">
            <a:avLst/>
          </a:prstGeom>
          <a:solidFill>
            <a:srgbClr val="FFC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23</a:t>
            </a:r>
          </a:p>
        </p:txBody>
      </p:sp>
      <p:sp>
        <p:nvSpPr>
          <p:cNvPr id="12" name="Rectángulo redondeado 11"/>
          <p:cNvSpPr/>
          <p:nvPr/>
        </p:nvSpPr>
        <p:spPr>
          <a:xfrm>
            <a:off x="8999270" y="4629674"/>
            <a:ext cx="2944906" cy="1050671"/>
          </a:xfrm>
          <a:prstGeom prst="roundRect">
            <a:avLst/>
          </a:prstGeom>
          <a:solidFill>
            <a:srgbClr val="C9A6E4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solidFill>
                  <a:schemeClr val="tx1"/>
                </a:solidFill>
                <a:latin typeface="Berlin Sans FB Demi" panose="020E0802020502020306" pitchFamily="34" charset="0"/>
              </a:rPr>
              <a:t>¿Cuál es múltiplo de 8?</a:t>
            </a:r>
          </a:p>
        </p:txBody>
      </p:sp>
      <p:sp>
        <p:nvSpPr>
          <p:cNvPr id="13" name="Rectángulo redondeado 12">
            <a:hlinkClick r:id="" action="ppaction://hlinkshowjump?jump=nextslide"/>
          </p:cNvPr>
          <p:cNvSpPr/>
          <p:nvPr/>
        </p:nvSpPr>
        <p:spPr>
          <a:xfrm>
            <a:off x="8999270" y="6153941"/>
            <a:ext cx="779930" cy="704059"/>
          </a:xfrm>
          <a:prstGeom prst="roundRect">
            <a:avLst/>
          </a:prstGeom>
          <a:solidFill>
            <a:srgbClr val="C9A6E4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40</a:t>
            </a:r>
          </a:p>
        </p:txBody>
      </p:sp>
      <p:sp>
        <p:nvSpPr>
          <p:cNvPr id="14" name="Rectángulo redondeado 13"/>
          <p:cNvSpPr/>
          <p:nvPr/>
        </p:nvSpPr>
        <p:spPr>
          <a:xfrm>
            <a:off x="9940564" y="6153941"/>
            <a:ext cx="779930" cy="704059"/>
          </a:xfrm>
          <a:prstGeom prst="roundRect">
            <a:avLst/>
          </a:prstGeom>
          <a:solidFill>
            <a:srgbClr val="C9A6E4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41</a:t>
            </a:r>
          </a:p>
        </p:txBody>
      </p:sp>
      <p:sp>
        <p:nvSpPr>
          <p:cNvPr id="15" name="Rectángulo redondeado 14"/>
          <p:cNvSpPr/>
          <p:nvPr/>
        </p:nvSpPr>
        <p:spPr>
          <a:xfrm>
            <a:off x="10935647" y="6153941"/>
            <a:ext cx="779930" cy="704059"/>
          </a:xfrm>
          <a:prstGeom prst="roundRect">
            <a:avLst/>
          </a:prstGeom>
          <a:solidFill>
            <a:srgbClr val="C9A6E4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42</a:t>
            </a:r>
          </a:p>
        </p:txBody>
      </p:sp>
    </p:spTree>
    <p:extLst>
      <p:ext uri="{BB962C8B-B14F-4D97-AF65-F5344CB8AC3E}">
        <p14:creationId xmlns:p14="http://schemas.microsoft.com/office/powerpoint/2010/main" val="278234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>
            <p:snd r:embed="rId2" name="push.wav"/>
          </p:stSnd>
        </p:sndAc>
      </p:transition>
    </mc:Choice>
    <mc:Fallback xmlns="">
      <p:transition spd="slow" advClick="0">
        <p:sndAc>
          <p:stSnd>
            <p:snd r:embed="rId6" name="pu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3.33333E-6 L 1.04167E-6 0.00023 C 0.00013 -0.03472 1.04167E-6 -0.06944 0.00091 -0.10416 C 0.00091 -0.10926 0.00273 -0.11944 0.00378 -0.12569 C 0.00417 -0.13495 0.00443 -0.1456 0.00573 -0.15509 C 0.00625 -0.15902 0.00768 -0.16689 0.00768 -0.16666 C 0.00807 -0.17083 0.0082 -0.17477 0.00872 -0.17847 C 0.00898 -0.18055 0.00937 -0.1824 0.00963 -0.18449 C 0.01016 -0.18889 0.01042 -0.1956 0.01159 -0.20023 C 0.01211 -0.20231 0.01289 -0.20416 0.01354 -0.20602 C 0.01471 -0.21504 0.01432 -0.21412 0.01641 -0.22361 C 0.01706 -0.22639 0.01784 -0.22893 0.01836 -0.23148 C 0.02083 -0.24259 0.01771 -0.23217 0.02135 -0.24514 C 0.022 -0.24722 0.02279 -0.24907 0.02331 -0.25115 C 0.02383 -0.25301 0.02383 -0.25509 0.02422 -0.25694 C 0.02552 -0.26203 0.0263 -0.26319 0.02825 -0.26689 C 0.03177 -0.28125 0.02825 -0.26852 0.03307 -0.28055 C 0.03672 -0.28935 0.03372 -0.28865 0.04088 -0.29814 C 0.04193 -0.29953 0.04297 -0.30069 0.04388 -0.30208 C 0.04453 -0.30324 0.04505 -0.30486 0.04583 -0.30602 C 0.04766 -0.30879 0.04961 -0.31134 0.05156 -0.31389 C 0.0526 -0.31527 0.05351 -0.31713 0.05456 -0.31782 L 0.05755 -0.31967 C 0.05807 -0.3206 0.06315 -0.32847 0.06432 -0.32963 C 0.06628 -0.33125 0.06836 -0.33171 0.07018 -0.33356 C 0.07161 -0.33472 0.07279 -0.33634 0.07409 -0.3375 C 0.075 -0.33819 0.07604 -0.33842 0.07708 -0.33935 C 0.09401 -0.35486 0.07695 -0.34236 0.09075 -0.34907 C 0.09271 -0.35023 0.09453 -0.35231 0.09661 -0.35301 C 0.09922 -0.35393 0.10456 -0.35555 0.10729 -0.35694 C 0.10833 -0.35764 0.10924 -0.35856 0.11029 -0.35902 C 0.11289 -0.36041 0.1181 -0.36296 0.1181 -0.36273 C 0.12422 -0.37106 0.11797 -0.36412 0.12982 -0.36875 C 0.13164 -0.36967 0.13372 -0.37152 0.13555 -0.37268 C 0.13659 -0.37338 0.1375 -0.37453 0.13854 -0.37477 L 0.14935 -0.37662 C 0.15039 -0.37731 0.15117 -0.37824 0.15234 -0.3787 C 0.18034 -0.38981 0.15195 -0.37754 0.17083 -0.38449 C 0.17213 -0.38495 0.17344 -0.38611 0.17474 -0.38634 C 0.17734 -0.38727 0.17995 -0.38773 0.18255 -0.38842 C 0.19036 -0.39236 0.18242 -0.38865 0.19427 -0.39236 C 0.20169 -0.39467 0.19661 -0.39375 0.20299 -0.39629 C 0.20495 -0.39699 0.2069 -0.39745 0.20898 -0.39814 C 0.22305 -0.40347 0.20234 -0.39652 0.2207 -0.40208 C 0.22266 -0.40277 0.22461 -0.40324 0.22643 -0.40416 C 0.22851 -0.40509 0.23034 -0.4074 0.23229 -0.4081 C 0.23594 -0.40926 0.23932 -0.40926 0.2431 -0.40995 C 0.2444 -0.41064 0.2457 -0.41111 0.247 -0.41203 C 0.24896 -0.41319 0.25091 -0.41481 0.25273 -0.41597 C 0.25716 -0.41828 0.26237 -0.41875 0.26654 -0.41967 C 0.26758 -0.42037 0.26849 -0.42106 0.26953 -0.42176 C 0.27174 -0.42314 0.27591 -0.425 0.27825 -0.42569 C 0.28437 -0.42754 0.28568 -0.42685 0.29088 -0.42963 C 0.29635 -0.4324 0.2931 -0.43356 0.30182 -0.43541 C 0.30937 -0.43727 0.30911 -0.43657 0.31523 -0.43935 C 0.31706 -0.44027 0.32266 -0.44328 0.32409 -0.44328 L 0.51367 -0.44537 L 0.77552 -0.44328 C 0.77656 -0.44328 0.77747 -0.44097 0.77838 -0.43935 C 0.77956 -0.43773 0.78034 -0.43564 0.78125 -0.43356 C 0.78437 -0.42639 0.78216 -0.42801 0.78607 -0.42176 C 0.78802 -0.41875 0.78984 -0.41504 0.79206 -0.41389 C 0.79466 -0.4125 0.79713 -0.41111 0.79974 -0.40995 C 0.80156 -0.40926 0.80325 -0.40879 0.80469 -0.4081 C 0.81354 -0.40324 0.80755 -0.40416 0.81458 -0.40416 L 0.83411 -0.38634 L 0.82825 -0.45301 " pathEditMode="relative" rAng="0" ptsTypes="AAAAAAAAAAAAAAAAAAAAAAAAAAAAAAAAAAAAAAAAAAAAAAAAAAAAAAAAAAAAAAAAAAA">
                                      <p:cBhvr>
                                        <p:cTn id="6" dur="3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706" y="-2263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4" grpId="0" animBg="1"/>
      <p:bldP spid="1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6" name="Picture 6" descr="✎...Gifs Png | Wiki | • Higurashi no naku koro ni • Amino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2054" y="-19213"/>
            <a:ext cx="12294053" cy="6948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Rocket Joypixels GIF - Rocket Joypixels FlyingUp GIFs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1624" y="4316284"/>
            <a:ext cx="2722096" cy="2541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redondeado 1"/>
          <p:cNvSpPr/>
          <p:nvPr/>
        </p:nvSpPr>
        <p:spPr>
          <a:xfrm>
            <a:off x="304721" y="209912"/>
            <a:ext cx="2944906" cy="1050671"/>
          </a:xfrm>
          <a:prstGeom prst="roundRect">
            <a:avLst/>
          </a:prstGeom>
          <a:solidFill>
            <a:srgbClr val="FFC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latin typeface="Berlin Sans FB Demi" panose="020E0802020502020306" pitchFamily="34" charset="0"/>
              </a:rPr>
              <a:t>¿Cuál es múltiplo de 2?</a:t>
            </a:r>
          </a:p>
        </p:txBody>
      </p:sp>
      <p:sp>
        <p:nvSpPr>
          <p:cNvPr id="5" name="Rectángulo redondeado 4"/>
          <p:cNvSpPr/>
          <p:nvPr/>
        </p:nvSpPr>
        <p:spPr>
          <a:xfrm>
            <a:off x="304721" y="1734179"/>
            <a:ext cx="779930" cy="704059"/>
          </a:xfrm>
          <a:prstGeom prst="roundRect">
            <a:avLst/>
          </a:prstGeom>
          <a:solidFill>
            <a:srgbClr val="FFC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11</a:t>
            </a:r>
          </a:p>
        </p:txBody>
      </p:sp>
      <p:sp>
        <p:nvSpPr>
          <p:cNvPr id="6" name="Rectángulo redondeado 5"/>
          <p:cNvSpPr/>
          <p:nvPr/>
        </p:nvSpPr>
        <p:spPr>
          <a:xfrm>
            <a:off x="2469697" y="1734179"/>
            <a:ext cx="779930" cy="704059"/>
          </a:xfrm>
          <a:prstGeom prst="roundRect">
            <a:avLst/>
          </a:prstGeom>
          <a:solidFill>
            <a:srgbClr val="FFC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12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1367127" y="1734179"/>
            <a:ext cx="779930" cy="704059"/>
          </a:xfrm>
          <a:prstGeom prst="roundRect">
            <a:avLst/>
          </a:prstGeom>
          <a:solidFill>
            <a:srgbClr val="FFC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13</a:t>
            </a:r>
          </a:p>
        </p:txBody>
      </p:sp>
      <p:sp>
        <p:nvSpPr>
          <p:cNvPr id="12" name="Rectángulo redondeado 11"/>
          <p:cNvSpPr/>
          <p:nvPr/>
        </p:nvSpPr>
        <p:spPr>
          <a:xfrm>
            <a:off x="8999270" y="4629674"/>
            <a:ext cx="2944906" cy="1050671"/>
          </a:xfrm>
          <a:prstGeom prst="roundRect">
            <a:avLst/>
          </a:prstGeom>
          <a:solidFill>
            <a:srgbClr val="C9A6E4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solidFill>
                  <a:schemeClr val="tx1"/>
                </a:solidFill>
                <a:latin typeface="Berlin Sans FB Demi" panose="020E0802020502020306" pitchFamily="34" charset="0"/>
              </a:rPr>
              <a:t>¿Cuál es múltiplo de 8?</a:t>
            </a:r>
          </a:p>
        </p:txBody>
      </p:sp>
      <p:sp>
        <p:nvSpPr>
          <p:cNvPr id="13" name="Rectángulo redondeado 12">
            <a:hlinkClick r:id="" action="ppaction://hlinkshowjump?jump=nextslide"/>
          </p:cNvPr>
          <p:cNvSpPr/>
          <p:nvPr/>
        </p:nvSpPr>
        <p:spPr>
          <a:xfrm>
            <a:off x="9940564" y="6137107"/>
            <a:ext cx="779930" cy="704059"/>
          </a:xfrm>
          <a:prstGeom prst="roundRect">
            <a:avLst/>
          </a:prstGeom>
          <a:solidFill>
            <a:srgbClr val="C9A6E4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16</a:t>
            </a:r>
          </a:p>
        </p:txBody>
      </p:sp>
      <p:sp>
        <p:nvSpPr>
          <p:cNvPr id="14" name="Rectángulo redondeado 13"/>
          <p:cNvSpPr/>
          <p:nvPr/>
        </p:nvSpPr>
        <p:spPr>
          <a:xfrm>
            <a:off x="8945481" y="6137108"/>
            <a:ext cx="779930" cy="704059"/>
          </a:xfrm>
          <a:prstGeom prst="roundRect">
            <a:avLst/>
          </a:prstGeom>
          <a:solidFill>
            <a:srgbClr val="C9A6E4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15</a:t>
            </a:r>
          </a:p>
        </p:txBody>
      </p:sp>
      <p:sp>
        <p:nvSpPr>
          <p:cNvPr id="15" name="Rectángulo redondeado 14"/>
          <p:cNvSpPr/>
          <p:nvPr/>
        </p:nvSpPr>
        <p:spPr>
          <a:xfrm>
            <a:off x="10935647" y="6153941"/>
            <a:ext cx="779930" cy="704059"/>
          </a:xfrm>
          <a:prstGeom prst="roundRect">
            <a:avLst/>
          </a:prstGeom>
          <a:solidFill>
            <a:srgbClr val="C9A6E4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871457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>
            <p:snd r:embed="rId2" name="push.wav"/>
          </p:stSnd>
        </p:sndAc>
      </p:transition>
    </mc:Choice>
    <mc:Fallback xmlns="">
      <p:transition spd="slow" advClick="0">
        <p:sndAc>
          <p:stSnd>
            <p:snd r:embed="rId6" name="pu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3.33333E-6 L 1.04167E-6 0.00023 C 0.00013 -0.03472 1.04167E-6 -0.06944 0.00091 -0.10416 C 0.00091 -0.10926 0.00273 -0.11944 0.00378 -0.12569 C 0.00417 -0.13495 0.00443 -0.1456 0.00573 -0.15509 C 0.00625 -0.15902 0.00768 -0.16689 0.00768 -0.16666 C 0.00807 -0.17083 0.0082 -0.17477 0.00872 -0.17847 C 0.00898 -0.18055 0.00937 -0.1824 0.00963 -0.18449 C 0.01016 -0.18889 0.01042 -0.1956 0.01159 -0.20023 C 0.01211 -0.20231 0.01289 -0.20416 0.01354 -0.20602 C 0.01471 -0.21504 0.01432 -0.21412 0.01641 -0.22361 C 0.01706 -0.22639 0.01784 -0.22893 0.01836 -0.23148 C 0.02083 -0.24259 0.01771 -0.23217 0.02135 -0.24514 C 0.022 -0.24722 0.02279 -0.24907 0.02331 -0.25115 C 0.02383 -0.25301 0.02383 -0.25509 0.02422 -0.25694 C 0.02552 -0.26203 0.0263 -0.26319 0.02825 -0.26689 C 0.03177 -0.28125 0.02825 -0.26852 0.03307 -0.28055 C 0.03672 -0.28935 0.03372 -0.28865 0.04088 -0.29814 C 0.04193 -0.29953 0.04297 -0.30069 0.04388 -0.30208 C 0.04453 -0.30324 0.04505 -0.30486 0.04583 -0.30602 C 0.04766 -0.30879 0.04961 -0.31134 0.05156 -0.31389 C 0.0526 -0.31527 0.05351 -0.31713 0.05456 -0.31782 L 0.05755 -0.31967 C 0.05807 -0.3206 0.06315 -0.32847 0.06432 -0.32963 C 0.06628 -0.33125 0.06836 -0.33171 0.07018 -0.33356 C 0.07161 -0.33472 0.07279 -0.33634 0.07409 -0.3375 C 0.075 -0.33819 0.07604 -0.33842 0.07708 -0.33935 C 0.09401 -0.35486 0.07695 -0.34236 0.09075 -0.34907 C 0.09271 -0.35023 0.09453 -0.35231 0.09661 -0.35301 C 0.09922 -0.35393 0.10456 -0.35555 0.10729 -0.35694 C 0.10833 -0.35764 0.10924 -0.35856 0.11029 -0.35902 C 0.11289 -0.36041 0.1181 -0.36296 0.1181 -0.36273 C 0.12422 -0.37106 0.11797 -0.36412 0.12982 -0.36875 C 0.13164 -0.36967 0.13372 -0.37152 0.13555 -0.37268 C 0.13659 -0.37338 0.1375 -0.37453 0.13854 -0.37477 L 0.14935 -0.37662 C 0.15039 -0.37731 0.15117 -0.37824 0.15234 -0.3787 C 0.18034 -0.38981 0.15195 -0.37754 0.17083 -0.38449 C 0.17213 -0.38495 0.17344 -0.38611 0.17474 -0.38634 C 0.17734 -0.38727 0.17995 -0.38773 0.18255 -0.38842 C 0.19036 -0.39236 0.18242 -0.38865 0.19427 -0.39236 C 0.20169 -0.39467 0.19661 -0.39375 0.20299 -0.39629 C 0.20495 -0.39699 0.2069 -0.39745 0.20898 -0.39814 C 0.22305 -0.40347 0.20234 -0.39652 0.2207 -0.40208 C 0.22266 -0.40277 0.22461 -0.40324 0.22643 -0.40416 C 0.22851 -0.40509 0.23034 -0.4074 0.23229 -0.4081 C 0.23594 -0.40926 0.23932 -0.40926 0.2431 -0.40995 C 0.2444 -0.41064 0.2457 -0.41111 0.247 -0.41203 C 0.24896 -0.41319 0.25091 -0.41481 0.25273 -0.41597 C 0.25716 -0.41828 0.26237 -0.41875 0.26654 -0.41967 C 0.26758 -0.42037 0.26849 -0.42106 0.26953 -0.42176 C 0.27174 -0.42314 0.27591 -0.425 0.27825 -0.42569 C 0.28437 -0.42754 0.28568 -0.42685 0.29088 -0.42963 C 0.29635 -0.4324 0.2931 -0.43356 0.30182 -0.43541 C 0.30937 -0.43727 0.30911 -0.43657 0.31523 -0.43935 C 0.31706 -0.44027 0.32266 -0.44328 0.32409 -0.44328 L 0.51367 -0.44537 L 0.77552 -0.44328 C 0.77656 -0.44328 0.77747 -0.44097 0.77838 -0.43935 C 0.77956 -0.43773 0.78034 -0.43564 0.78125 -0.43356 C 0.78437 -0.42639 0.78216 -0.42801 0.78607 -0.42176 C 0.78802 -0.41875 0.78984 -0.41504 0.79206 -0.41389 C 0.79466 -0.4125 0.79713 -0.41111 0.79974 -0.40995 C 0.80156 -0.40926 0.80325 -0.40879 0.80469 -0.4081 C 0.81354 -0.40324 0.80755 -0.40416 0.81458 -0.40416 L 0.83411 -0.38634 L 0.82825 -0.45301 " pathEditMode="relative" rAng="0" ptsTypes="AAAAAAAAAAAAAAAAAAAAAAAAAAAAAAAAAAAAAAAAAAAAAAAAAAAAAAAAAAAAAAAAAAA">
                                      <p:cBhvr>
                                        <p:cTn id="6" dur="3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706" y="-2263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4" grpId="0" animBg="1"/>
      <p:bldP spid="1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background ideas | Star gif, Overlays instagram, Gif background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297931"/>
          </a:xfrm>
          <a:prstGeom prst="rect">
            <a:avLst/>
          </a:prstGeom>
          <a:solidFill>
            <a:srgbClr val="C9A6E4"/>
          </a:solidFill>
        </p:spPr>
      </p:pic>
      <p:pic>
        <p:nvPicPr>
          <p:cNvPr id="4100" name="Picture 4" descr="Rocket Joypixels GIF - Rocket Joypixels FlyingUp GIFs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1624" y="4316284"/>
            <a:ext cx="2722096" cy="2541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redondeado 1"/>
          <p:cNvSpPr/>
          <p:nvPr/>
        </p:nvSpPr>
        <p:spPr>
          <a:xfrm>
            <a:off x="398851" y="209912"/>
            <a:ext cx="2944906" cy="1050671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solidFill>
                  <a:schemeClr val="tx1"/>
                </a:solidFill>
                <a:latin typeface="Berlin Sans FB Demi" panose="020E0802020502020306" pitchFamily="34" charset="0"/>
              </a:rPr>
              <a:t>¿Cuál es múltiplo de 7?</a:t>
            </a:r>
          </a:p>
        </p:txBody>
      </p:sp>
      <p:sp>
        <p:nvSpPr>
          <p:cNvPr id="5" name="Rectángulo redondeado 4"/>
          <p:cNvSpPr/>
          <p:nvPr/>
        </p:nvSpPr>
        <p:spPr>
          <a:xfrm>
            <a:off x="1387209" y="1806113"/>
            <a:ext cx="779930" cy="704059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22</a:t>
            </a:r>
          </a:p>
        </p:txBody>
      </p:sp>
      <p:sp>
        <p:nvSpPr>
          <p:cNvPr id="6" name="Rectángulo redondeado 5"/>
          <p:cNvSpPr/>
          <p:nvPr/>
        </p:nvSpPr>
        <p:spPr>
          <a:xfrm>
            <a:off x="303639" y="1806113"/>
            <a:ext cx="779930" cy="704059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21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2468762" y="1806113"/>
            <a:ext cx="779930" cy="704059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23</a:t>
            </a:r>
          </a:p>
        </p:txBody>
      </p:sp>
      <p:sp>
        <p:nvSpPr>
          <p:cNvPr id="12" name="Rectángulo redondeado 11"/>
          <p:cNvSpPr/>
          <p:nvPr/>
        </p:nvSpPr>
        <p:spPr>
          <a:xfrm>
            <a:off x="9093400" y="4629674"/>
            <a:ext cx="2944906" cy="1050671"/>
          </a:xfrm>
          <a:prstGeom prst="roundRect">
            <a:avLst/>
          </a:prstGeom>
          <a:solidFill>
            <a:srgbClr val="C9A6E4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solidFill>
                  <a:schemeClr val="tx1"/>
                </a:solidFill>
                <a:latin typeface="Berlin Sans FB Demi" panose="020E0802020502020306" pitchFamily="34" charset="0"/>
              </a:rPr>
              <a:t>¿Cuál es múltiplo de 8?</a:t>
            </a:r>
          </a:p>
        </p:txBody>
      </p:sp>
      <p:sp>
        <p:nvSpPr>
          <p:cNvPr id="13" name="Rectángulo redondeado 12">
            <a:hlinkClick r:id="" action="ppaction://hlinkshowjump?jump=nextslide"/>
          </p:cNvPr>
          <p:cNvSpPr/>
          <p:nvPr/>
        </p:nvSpPr>
        <p:spPr>
          <a:xfrm>
            <a:off x="8975793" y="5979128"/>
            <a:ext cx="779930" cy="704059"/>
          </a:xfrm>
          <a:prstGeom prst="roundRect">
            <a:avLst/>
          </a:prstGeom>
          <a:solidFill>
            <a:srgbClr val="C9A6E4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48</a:t>
            </a:r>
          </a:p>
        </p:txBody>
      </p:sp>
      <p:sp>
        <p:nvSpPr>
          <p:cNvPr id="14" name="Rectángulo redondeado 13"/>
          <p:cNvSpPr/>
          <p:nvPr/>
        </p:nvSpPr>
        <p:spPr>
          <a:xfrm>
            <a:off x="10090760" y="5997388"/>
            <a:ext cx="779930" cy="704059"/>
          </a:xfrm>
          <a:prstGeom prst="roundRect">
            <a:avLst/>
          </a:prstGeom>
          <a:solidFill>
            <a:srgbClr val="C9A6E4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49</a:t>
            </a:r>
          </a:p>
        </p:txBody>
      </p:sp>
      <p:sp>
        <p:nvSpPr>
          <p:cNvPr id="15" name="Rectángulo redondeado 14"/>
          <p:cNvSpPr/>
          <p:nvPr/>
        </p:nvSpPr>
        <p:spPr>
          <a:xfrm>
            <a:off x="11258376" y="5979129"/>
            <a:ext cx="779930" cy="704059"/>
          </a:xfrm>
          <a:prstGeom prst="roundRect">
            <a:avLst/>
          </a:prstGeom>
          <a:solidFill>
            <a:srgbClr val="C9A6E4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2707824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>
            <p:snd r:embed="rId2" name="push.wav"/>
          </p:stSnd>
        </p:sndAc>
      </p:transition>
    </mc:Choice>
    <mc:Fallback xmlns="">
      <p:transition spd="slow" advClick="0">
        <p:sndAc>
          <p:stSnd>
            <p:snd r:embed="rId6" name="pu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3.33333E-6 L 1.04167E-6 0.00023 C 0.00013 -0.03472 1.04167E-6 -0.06944 0.00091 -0.10416 C 0.00091 -0.10926 0.00273 -0.11944 0.00378 -0.12569 C 0.00417 -0.13495 0.00443 -0.1456 0.00573 -0.15509 C 0.00625 -0.15902 0.00768 -0.16689 0.00768 -0.16666 C 0.00807 -0.17083 0.0082 -0.17477 0.00872 -0.17847 C 0.00898 -0.18055 0.00937 -0.1824 0.00963 -0.18449 C 0.01016 -0.18889 0.01042 -0.1956 0.01159 -0.20023 C 0.01211 -0.20231 0.01289 -0.20416 0.01354 -0.20602 C 0.01471 -0.21504 0.01432 -0.21412 0.01641 -0.22361 C 0.01706 -0.22639 0.01784 -0.22893 0.01836 -0.23148 C 0.02083 -0.24259 0.01771 -0.23217 0.02135 -0.24514 C 0.022 -0.24722 0.02279 -0.24907 0.02331 -0.25115 C 0.02383 -0.25301 0.02383 -0.25509 0.02422 -0.25694 C 0.02552 -0.26203 0.0263 -0.26319 0.02825 -0.26689 C 0.03177 -0.28125 0.02825 -0.26852 0.03307 -0.28055 C 0.03672 -0.28935 0.03372 -0.28865 0.04088 -0.29814 C 0.04193 -0.29953 0.04297 -0.30069 0.04388 -0.30208 C 0.04453 -0.30324 0.04505 -0.30486 0.04583 -0.30602 C 0.04766 -0.30879 0.04961 -0.31134 0.05156 -0.31389 C 0.0526 -0.31527 0.05351 -0.31713 0.05456 -0.31782 L 0.05755 -0.31967 C 0.05807 -0.3206 0.06315 -0.32847 0.06432 -0.32963 C 0.06628 -0.33125 0.06836 -0.33171 0.07018 -0.33356 C 0.07161 -0.33472 0.07279 -0.33634 0.07409 -0.3375 C 0.075 -0.33819 0.07604 -0.33842 0.07708 -0.33935 C 0.09401 -0.35486 0.07695 -0.34236 0.09075 -0.34907 C 0.09271 -0.35023 0.09453 -0.35231 0.09661 -0.35301 C 0.09922 -0.35393 0.10456 -0.35555 0.10729 -0.35694 C 0.10833 -0.35764 0.10924 -0.35856 0.11029 -0.35902 C 0.11289 -0.36041 0.1181 -0.36296 0.1181 -0.36273 C 0.12422 -0.37106 0.11797 -0.36412 0.12982 -0.36875 C 0.13164 -0.36967 0.13372 -0.37152 0.13555 -0.37268 C 0.13659 -0.37338 0.1375 -0.37453 0.13854 -0.37477 L 0.14935 -0.37662 C 0.15039 -0.37731 0.15117 -0.37824 0.15234 -0.3787 C 0.18034 -0.38981 0.15195 -0.37754 0.17083 -0.38449 C 0.17213 -0.38495 0.17344 -0.38611 0.17474 -0.38634 C 0.17734 -0.38727 0.17995 -0.38773 0.18255 -0.38842 C 0.19036 -0.39236 0.18242 -0.38865 0.19427 -0.39236 C 0.20169 -0.39467 0.19661 -0.39375 0.20299 -0.39629 C 0.20495 -0.39699 0.2069 -0.39745 0.20898 -0.39814 C 0.22305 -0.40347 0.20234 -0.39652 0.2207 -0.40208 C 0.22266 -0.40277 0.22461 -0.40324 0.22643 -0.40416 C 0.22851 -0.40509 0.23034 -0.4074 0.23229 -0.4081 C 0.23594 -0.40926 0.23932 -0.40926 0.2431 -0.40995 C 0.2444 -0.41064 0.2457 -0.41111 0.247 -0.41203 C 0.24896 -0.41319 0.25091 -0.41481 0.25273 -0.41597 C 0.25716 -0.41828 0.26237 -0.41875 0.26654 -0.41967 C 0.26758 -0.42037 0.26849 -0.42106 0.26953 -0.42176 C 0.27174 -0.42314 0.27591 -0.425 0.27825 -0.42569 C 0.28437 -0.42754 0.28568 -0.42685 0.29088 -0.42963 C 0.29635 -0.4324 0.2931 -0.43356 0.30182 -0.43541 C 0.30937 -0.43727 0.30911 -0.43657 0.31523 -0.43935 C 0.31706 -0.44027 0.32266 -0.44328 0.32409 -0.44328 L 0.51367 -0.44537 L 0.77552 -0.44328 C 0.77656 -0.44328 0.77747 -0.44097 0.77838 -0.43935 C 0.77956 -0.43773 0.78034 -0.43564 0.78125 -0.43356 C 0.78437 -0.42639 0.78216 -0.42801 0.78607 -0.42176 C 0.78802 -0.41875 0.78984 -0.41504 0.79206 -0.41389 C 0.79466 -0.4125 0.79713 -0.41111 0.79974 -0.40995 C 0.80156 -0.40926 0.80325 -0.40879 0.80469 -0.4081 C 0.81354 -0.40324 0.80755 -0.40416 0.81458 -0.40416 L 0.83411 -0.38634 L 0.82825 -0.45301 " pathEditMode="relative" rAng="0" ptsTypes="AAAAAAAAAAAAAAAAAAAAAAAAAAAAAAAAAAAAAAAAAAAAAAAAAAAAAAAAAAAAAAAAAAA">
                                      <p:cBhvr>
                                        <p:cTn id="6" dur="3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706" y="-22639"/>
                                    </p:animMotion>
                                  </p:childTnLst>
                                  <p:subTnLst>
                                    <p:audio>
                                      <p:cMediaNode vol="70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4" grpId="0" animBg="1"/>
      <p:bldP spid="1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✎...Gifs Png | Wiki | • Higurashi no naku koro ni • Amino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Rocket Joypixels GIF - Rocket Joypixels FlyingUp GIFs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1624" y="4316284"/>
            <a:ext cx="2722096" cy="2541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redondeado 1"/>
          <p:cNvSpPr/>
          <p:nvPr/>
        </p:nvSpPr>
        <p:spPr>
          <a:xfrm>
            <a:off x="304721" y="209912"/>
            <a:ext cx="2944906" cy="1050671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solidFill>
                  <a:schemeClr val="tx1"/>
                </a:solidFill>
                <a:latin typeface="Berlin Sans FB Demi" panose="020E0802020502020306" pitchFamily="34" charset="0"/>
              </a:rPr>
              <a:t>¿Cuál es múltiplo de 7?</a:t>
            </a:r>
          </a:p>
        </p:txBody>
      </p:sp>
      <p:sp>
        <p:nvSpPr>
          <p:cNvPr id="5" name="Rectángulo redondeado 4"/>
          <p:cNvSpPr/>
          <p:nvPr/>
        </p:nvSpPr>
        <p:spPr>
          <a:xfrm>
            <a:off x="1265692" y="1638214"/>
            <a:ext cx="779930" cy="704059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62</a:t>
            </a:r>
          </a:p>
        </p:txBody>
      </p:sp>
      <p:sp>
        <p:nvSpPr>
          <p:cNvPr id="6" name="Rectángulo redondeado 5"/>
          <p:cNvSpPr/>
          <p:nvPr/>
        </p:nvSpPr>
        <p:spPr>
          <a:xfrm>
            <a:off x="255247" y="1638215"/>
            <a:ext cx="779930" cy="704059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63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2276137" y="1638213"/>
            <a:ext cx="779930" cy="704059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61</a:t>
            </a:r>
          </a:p>
        </p:txBody>
      </p:sp>
      <p:sp>
        <p:nvSpPr>
          <p:cNvPr id="12" name="Rectángulo redondeado 11"/>
          <p:cNvSpPr/>
          <p:nvPr/>
        </p:nvSpPr>
        <p:spPr>
          <a:xfrm>
            <a:off x="9053058" y="4441416"/>
            <a:ext cx="2944906" cy="1050671"/>
          </a:xfrm>
          <a:prstGeom prst="roundRect">
            <a:avLst/>
          </a:prstGeom>
          <a:solidFill>
            <a:srgbClr val="C9A6E4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solidFill>
                  <a:schemeClr val="tx1"/>
                </a:solidFill>
                <a:latin typeface="Berlin Sans FB Demi" panose="020E0802020502020306" pitchFamily="34" charset="0"/>
              </a:rPr>
              <a:t>¿Cuál es múltiplo de 8?</a:t>
            </a:r>
          </a:p>
        </p:txBody>
      </p:sp>
      <p:sp>
        <p:nvSpPr>
          <p:cNvPr id="13" name="Rectángulo redondeado 12">
            <a:hlinkClick r:id="" action="ppaction://hlinkshowjump?jump=nextslide"/>
          </p:cNvPr>
          <p:cNvSpPr/>
          <p:nvPr/>
        </p:nvSpPr>
        <p:spPr>
          <a:xfrm>
            <a:off x="8939097" y="5923866"/>
            <a:ext cx="779930" cy="704059"/>
          </a:xfrm>
          <a:prstGeom prst="roundRect">
            <a:avLst/>
          </a:prstGeom>
          <a:solidFill>
            <a:srgbClr val="C9A6E4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72</a:t>
            </a:r>
          </a:p>
        </p:txBody>
      </p:sp>
      <p:sp>
        <p:nvSpPr>
          <p:cNvPr id="14" name="Rectángulo redondeado 13"/>
          <p:cNvSpPr/>
          <p:nvPr/>
        </p:nvSpPr>
        <p:spPr>
          <a:xfrm>
            <a:off x="9937372" y="5911532"/>
            <a:ext cx="779930" cy="704059"/>
          </a:xfrm>
          <a:prstGeom prst="roundRect">
            <a:avLst/>
          </a:prstGeom>
          <a:solidFill>
            <a:srgbClr val="C9A6E4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73</a:t>
            </a:r>
          </a:p>
        </p:txBody>
      </p:sp>
      <p:sp>
        <p:nvSpPr>
          <p:cNvPr id="15" name="Rectángulo redondeado 14"/>
          <p:cNvSpPr/>
          <p:nvPr/>
        </p:nvSpPr>
        <p:spPr>
          <a:xfrm>
            <a:off x="10989435" y="5910419"/>
            <a:ext cx="779930" cy="704059"/>
          </a:xfrm>
          <a:prstGeom prst="roundRect">
            <a:avLst/>
          </a:prstGeom>
          <a:solidFill>
            <a:srgbClr val="C9A6E4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74</a:t>
            </a:r>
          </a:p>
        </p:txBody>
      </p:sp>
    </p:spTree>
    <p:extLst>
      <p:ext uri="{BB962C8B-B14F-4D97-AF65-F5344CB8AC3E}">
        <p14:creationId xmlns:p14="http://schemas.microsoft.com/office/powerpoint/2010/main" val="1124095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>
            <p:snd r:embed="rId2" name="push.wav"/>
          </p:stSnd>
        </p:sndAc>
      </p:transition>
    </mc:Choice>
    <mc:Fallback xmlns="">
      <p:transition spd="slow" advClick="0">
        <p:sndAc>
          <p:stSnd>
            <p:snd r:embed="rId6" name="pu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3.33333E-6 L 1.04167E-6 0.00023 C 0.00013 -0.03472 1.04167E-6 -0.06944 0.00091 -0.10416 C 0.00091 -0.10926 0.00273 -0.11944 0.00378 -0.12569 C 0.00417 -0.13495 0.00443 -0.1456 0.00573 -0.15509 C 0.00625 -0.15902 0.00768 -0.16689 0.00768 -0.16666 C 0.00807 -0.17083 0.0082 -0.17477 0.00872 -0.17847 C 0.00898 -0.18055 0.00937 -0.1824 0.00963 -0.18449 C 0.01016 -0.18889 0.01042 -0.1956 0.01159 -0.20023 C 0.01211 -0.20231 0.01289 -0.20416 0.01354 -0.20602 C 0.01471 -0.21504 0.01432 -0.21412 0.01641 -0.22361 C 0.01706 -0.22639 0.01784 -0.22893 0.01836 -0.23148 C 0.02083 -0.24259 0.01771 -0.23217 0.02135 -0.24514 C 0.022 -0.24722 0.02279 -0.24907 0.02331 -0.25115 C 0.02383 -0.25301 0.02383 -0.25509 0.02422 -0.25694 C 0.02552 -0.26203 0.0263 -0.26319 0.02825 -0.26689 C 0.03177 -0.28125 0.02825 -0.26852 0.03307 -0.28055 C 0.03672 -0.28935 0.03372 -0.28865 0.04088 -0.29814 C 0.04193 -0.29953 0.04297 -0.30069 0.04388 -0.30208 C 0.04453 -0.30324 0.04505 -0.30486 0.04583 -0.30602 C 0.04766 -0.30879 0.04961 -0.31134 0.05156 -0.31389 C 0.0526 -0.31527 0.05351 -0.31713 0.05456 -0.31782 L 0.05755 -0.31967 C 0.05807 -0.3206 0.06315 -0.32847 0.06432 -0.32963 C 0.06628 -0.33125 0.06836 -0.33171 0.07018 -0.33356 C 0.07161 -0.33472 0.07279 -0.33634 0.07409 -0.3375 C 0.075 -0.33819 0.07604 -0.33842 0.07708 -0.33935 C 0.09401 -0.35486 0.07695 -0.34236 0.09075 -0.34907 C 0.09271 -0.35023 0.09453 -0.35231 0.09661 -0.35301 C 0.09922 -0.35393 0.10456 -0.35555 0.10729 -0.35694 C 0.10833 -0.35764 0.10924 -0.35856 0.11029 -0.35902 C 0.11289 -0.36041 0.1181 -0.36296 0.1181 -0.36273 C 0.12422 -0.37106 0.11797 -0.36412 0.12982 -0.36875 C 0.13164 -0.36967 0.13372 -0.37152 0.13555 -0.37268 C 0.13659 -0.37338 0.1375 -0.37453 0.13854 -0.37477 L 0.14935 -0.37662 C 0.15039 -0.37731 0.15117 -0.37824 0.15234 -0.3787 C 0.18034 -0.38981 0.15195 -0.37754 0.17083 -0.38449 C 0.17213 -0.38495 0.17344 -0.38611 0.17474 -0.38634 C 0.17734 -0.38727 0.17995 -0.38773 0.18255 -0.38842 C 0.19036 -0.39236 0.18242 -0.38865 0.19427 -0.39236 C 0.20169 -0.39467 0.19661 -0.39375 0.20299 -0.39629 C 0.20495 -0.39699 0.2069 -0.39745 0.20898 -0.39814 C 0.22305 -0.40347 0.20234 -0.39652 0.2207 -0.40208 C 0.22266 -0.40277 0.22461 -0.40324 0.22643 -0.40416 C 0.22851 -0.40509 0.23034 -0.4074 0.23229 -0.4081 C 0.23594 -0.40926 0.23932 -0.40926 0.2431 -0.40995 C 0.2444 -0.41064 0.2457 -0.41111 0.247 -0.41203 C 0.24896 -0.41319 0.25091 -0.41481 0.25273 -0.41597 C 0.25716 -0.41828 0.26237 -0.41875 0.26654 -0.41967 C 0.26758 -0.42037 0.26849 -0.42106 0.26953 -0.42176 C 0.27174 -0.42314 0.27591 -0.425 0.27825 -0.42569 C 0.28437 -0.42754 0.28568 -0.42685 0.29088 -0.42963 C 0.29635 -0.4324 0.2931 -0.43356 0.30182 -0.43541 C 0.30937 -0.43727 0.30911 -0.43657 0.31523 -0.43935 C 0.31706 -0.44027 0.32266 -0.44328 0.32409 -0.44328 L 0.51367 -0.44537 L 0.77552 -0.44328 C 0.77656 -0.44328 0.77747 -0.44097 0.77838 -0.43935 C 0.77956 -0.43773 0.78034 -0.43564 0.78125 -0.43356 C 0.78437 -0.42639 0.78216 -0.42801 0.78607 -0.42176 C 0.78802 -0.41875 0.78984 -0.41504 0.79206 -0.41389 C 0.79466 -0.4125 0.79713 -0.41111 0.79974 -0.40995 C 0.80156 -0.40926 0.80325 -0.40879 0.80469 -0.4081 C 0.81354 -0.40324 0.80755 -0.40416 0.81458 -0.40416 L 0.83411 -0.38634 L 0.82825 -0.45301 " pathEditMode="relative" rAng="0" ptsTypes="AAAAAAAAAAAAAAAAAAAAAAAAAAAAAAAAAAAAAAAAAAAAAAAAAAAAAAAAAAAAAAAAAAA">
                                      <p:cBhvr>
                                        <p:cTn id="6" dur="3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706" y="-22639"/>
                                    </p:animMotion>
                                  </p:childTnLst>
                                  <p:subTnLst>
                                    <p:audio>
                                      <p:cMediaNode vol="70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4" grpId="0" animBg="1"/>
      <p:bldP spid="1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background ideas | Star gif, Overlays instagram, Gif background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297931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4100" name="Picture 4" descr="Rocket Joypixels GIF - Rocket Joypixels FlyingUp GIFs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1624" y="4316284"/>
            <a:ext cx="2722096" cy="2541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redondeado 1"/>
          <p:cNvSpPr/>
          <p:nvPr/>
        </p:nvSpPr>
        <p:spPr>
          <a:xfrm>
            <a:off x="304721" y="209912"/>
            <a:ext cx="2944906" cy="1050671"/>
          </a:xfrm>
          <a:prstGeom prst="roundRect">
            <a:avLst/>
          </a:prstGeom>
          <a:solidFill>
            <a:srgbClr val="C9A6E4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solidFill>
                  <a:schemeClr val="tx1"/>
                </a:solidFill>
                <a:latin typeface="Berlin Sans FB Demi" panose="020E0802020502020306" pitchFamily="34" charset="0"/>
              </a:rPr>
              <a:t>¿Cuál es múltiplo de 8?</a:t>
            </a:r>
          </a:p>
        </p:txBody>
      </p:sp>
      <p:sp>
        <p:nvSpPr>
          <p:cNvPr id="5" name="Rectángulo redondeado 4"/>
          <p:cNvSpPr/>
          <p:nvPr/>
        </p:nvSpPr>
        <p:spPr>
          <a:xfrm>
            <a:off x="1232568" y="1740461"/>
            <a:ext cx="779930" cy="704059"/>
          </a:xfrm>
          <a:prstGeom prst="roundRect">
            <a:avLst/>
          </a:prstGeom>
          <a:solidFill>
            <a:srgbClr val="C9A6E4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57</a:t>
            </a:r>
          </a:p>
        </p:txBody>
      </p:sp>
      <p:sp>
        <p:nvSpPr>
          <p:cNvPr id="6" name="Rectángulo redondeado 5"/>
          <p:cNvSpPr/>
          <p:nvPr/>
        </p:nvSpPr>
        <p:spPr>
          <a:xfrm>
            <a:off x="150080" y="1740461"/>
            <a:ext cx="779930" cy="704059"/>
          </a:xfrm>
          <a:prstGeom prst="roundRect">
            <a:avLst/>
          </a:prstGeom>
          <a:solidFill>
            <a:srgbClr val="C9A6E4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56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2315056" y="1738106"/>
            <a:ext cx="779930" cy="704059"/>
          </a:xfrm>
          <a:prstGeom prst="roundRect">
            <a:avLst/>
          </a:prstGeom>
          <a:solidFill>
            <a:srgbClr val="C9A6E4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58</a:t>
            </a:r>
          </a:p>
        </p:txBody>
      </p:sp>
      <p:sp>
        <p:nvSpPr>
          <p:cNvPr id="12" name="Rectángulo redondeado 11"/>
          <p:cNvSpPr/>
          <p:nvPr/>
        </p:nvSpPr>
        <p:spPr>
          <a:xfrm>
            <a:off x="8999270" y="4629674"/>
            <a:ext cx="2944906" cy="1050671"/>
          </a:xfrm>
          <a:prstGeom prst="roundRect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latin typeface="Berlin Sans FB Demi" panose="020E0802020502020306" pitchFamily="34" charset="0"/>
              </a:rPr>
              <a:t>¿Cuál es múltiplo de 4?</a:t>
            </a:r>
          </a:p>
        </p:txBody>
      </p:sp>
      <p:sp>
        <p:nvSpPr>
          <p:cNvPr id="13" name="Rectángulo redondeado 12">
            <a:hlinkClick r:id="" action="ppaction://hlinkshowjump?jump=nextslide"/>
          </p:cNvPr>
          <p:cNvSpPr/>
          <p:nvPr/>
        </p:nvSpPr>
        <p:spPr>
          <a:xfrm>
            <a:off x="9820680" y="6155055"/>
            <a:ext cx="779930" cy="704059"/>
          </a:xfrm>
          <a:prstGeom prst="roundRect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12</a:t>
            </a:r>
          </a:p>
        </p:txBody>
      </p:sp>
      <p:sp>
        <p:nvSpPr>
          <p:cNvPr id="14" name="Rectángulo redondeado 13"/>
          <p:cNvSpPr/>
          <p:nvPr/>
        </p:nvSpPr>
        <p:spPr>
          <a:xfrm>
            <a:off x="8705713" y="6153940"/>
            <a:ext cx="779930" cy="704059"/>
          </a:xfrm>
          <a:prstGeom prst="roundRect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13</a:t>
            </a:r>
          </a:p>
        </p:txBody>
      </p:sp>
      <p:sp>
        <p:nvSpPr>
          <p:cNvPr id="15" name="Rectángulo redondeado 14"/>
          <p:cNvSpPr/>
          <p:nvPr/>
        </p:nvSpPr>
        <p:spPr>
          <a:xfrm>
            <a:off x="10935647" y="6153941"/>
            <a:ext cx="779930" cy="704059"/>
          </a:xfrm>
          <a:prstGeom prst="roundRect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841875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>
            <p:snd r:embed="rId2" name="push.wav"/>
          </p:stSnd>
        </p:sndAc>
      </p:transition>
    </mc:Choice>
    <mc:Fallback xmlns="">
      <p:transition spd="slow" advClick="0">
        <p:sndAc>
          <p:stSnd>
            <p:snd r:embed="rId6" name="pu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3.33333E-6 L 1.04167E-6 0.00023 C 0.00013 -0.03472 1.04167E-6 -0.06944 0.00091 -0.10416 C 0.00091 -0.10926 0.00273 -0.11944 0.00378 -0.12569 C 0.00417 -0.13495 0.00443 -0.1456 0.00573 -0.15509 C 0.00625 -0.15902 0.00768 -0.16689 0.00768 -0.16666 C 0.00807 -0.17083 0.0082 -0.17477 0.00872 -0.17847 C 0.00898 -0.18055 0.00937 -0.1824 0.00963 -0.18449 C 0.01016 -0.18889 0.01042 -0.1956 0.01159 -0.20023 C 0.01211 -0.20231 0.01289 -0.20416 0.01354 -0.20602 C 0.01471 -0.21504 0.01432 -0.21412 0.01641 -0.22361 C 0.01706 -0.22639 0.01784 -0.22893 0.01836 -0.23148 C 0.02083 -0.24259 0.01771 -0.23217 0.02135 -0.24514 C 0.022 -0.24722 0.02279 -0.24907 0.02331 -0.25115 C 0.02383 -0.25301 0.02383 -0.25509 0.02422 -0.25694 C 0.02552 -0.26203 0.0263 -0.26319 0.02825 -0.26689 C 0.03177 -0.28125 0.02825 -0.26852 0.03307 -0.28055 C 0.03672 -0.28935 0.03372 -0.28865 0.04088 -0.29814 C 0.04193 -0.29953 0.04297 -0.30069 0.04388 -0.30208 C 0.04453 -0.30324 0.04505 -0.30486 0.04583 -0.30602 C 0.04766 -0.30879 0.04961 -0.31134 0.05156 -0.31389 C 0.0526 -0.31527 0.05351 -0.31713 0.05456 -0.31782 L 0.05755 -0.31967 C 0.05807 -0.3206 0.06315 -0.32847 0.06432 -0.32963 C 0.06628 -0.33125 0.06836 -0.33171 0.07018 -0.33356 C 0.07161 -0.33472 0.07279 -0.33634 0.07409 -0.3375 C 0.075 -0.33819 0.07604 -0.33842 0.07708 -0.33935 C 0.09401 -0.35486 0.07695 -0.34236 0.09075 -0.34907 C 0.09271 -0.35023 0.09453 -0.35231 0.09661 -0.35301 C 0.09922 -0.35393 0.10456 -0.35555 0.10729 -0.35694 C 0.10833 -0.35764 0.10924 -0.35856 0.11029 -0.35902 C 0.11289 -0.36041 0.1181 -0.36296 0.1181 -0.36273 C 0.12422 -0.37106 0.11797 -0.36412 0.12982 -0.36875 C 0.13164 -0.36967 0.13372 -0.37152 0.13555 -0.37268 C 0.13659 -0.37338 0.1375 -0.37453 0.13854 -0.37477 L 0.14935 -0.37662 C 0.15039 -0.37731 0.15117 -0.37824 0.15234 -0.3787 C 0.18034 -0.38981 0.15195 -0.37754 0.17083 -0.38449 C 0.17213 -0.38495 0.17344 -0.38611 0.17474 -0.38634 C 0.17734 -0.38727 0.17995 -0.38773 0.18255 -0.38842 C 0.19036 -0.39236 0.18242 -0.38865 0.19427 -0.39236 C 0.20169 -0.39467 0.19661 -0.39375 0.20299 -0.39629 C 0.20495 -0.39699 0.2069 -0.39745 0.20898 -0.39814 C 0.22305 -0.40347 0.20234 -0.39652 0.2207 -0.40208 C 0.22266 -0.40277 0.22461 -0.40324 0.22643 -0.40416 C 0.22851 -0.40509 0.23034 -0.4074 0.23229 -0.4081 C 0.23594 -0.40926 0.23932 -0.40926 0.2431 -0.40995 C 0.2444 -0.41064 0.2457 -0.41111 0.247 -0.41203 C 0.24896 -0.41319 0.25091 -0.41481 0.25273 -0.41597 C 0.25716 -0.41828 0.26237 -0.41875 0.26654 -0.41967 C 0.26758 -0.42037 0.26849 -0.42106 0.26953 -0.42176 C 0.27174 -0.42314 0.27591 -0.425 0.27825 -0.42569 C 0.28437 -0.42754 0.28568 -0.42685 0.29088 -0.42963 C 0.29635 -0.4324 0.2931 -0.43356 0.30182 -0.43541 C 0.30937 -0.43727 0.30911 -0.43657 0.31523 -0.43935 C 0.31706 -0.44027 0.32266 -0.44328 0.32409 -0.44328 L 0.51367 -0.44537 L 0.77552 -0.44328 C 0.77656 -0.44328 0.77747 -0.44097 0.77838 -0.43935 C 0.77956 -0.43773 0.78034 -0.43564 0.78125 -0.43356 C 0.78437 -0.42639 0.78216 -0.42801 0.78607 -0.42176 C 0.78802 -0.41875 0.78984 -0.41504 0.79206 -0.41389 C 0.79466 -0.4125 0.79713 -0.41111 0.79974 -0.40995 C 0.80156 -0.40926 0.80325 -0.40879 0.80469 -0.4081 C 0.81354 -0.40324 0.80755 -0.40416 0.81458 -0.40416 L 0.83411 -0.38634 L 0.82825 -0.45301 " pathEditMode="relative" rAng="0" ptsTypes="AAAAAAAAAAAAAAAAAAAAAAAAAAAAAAAAAAAAAAAAAAAAAAAAAAAAAAAAAAAAAAAAAAA">
                                      <p:cBhvr>
                                        <p:cTn id="6" dur="3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706" y="-22639"/>
                                    </p:animMotion>
                                  </p:childTnLst>
                                  <p:subTnLst>
                                    <p:audio>
                                      <p:cMediaNode vol="70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4" grpId="0" animBg="1"/>
      <p:bldP spid="1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✎...Gifs Png | Wiki | • Higurashi no naku koro ni • Amino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Rocket Joypixels GIF - Rocket Joypixels FlyingUp GIFs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1624" y="4316284"/>
            <a:ext cx="2722096" cy="2541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redondeado 1"/>
          <p:cNvSpPr/>
          <p:nvPr/>
        </p:nvSpPr>
        <p:spPr>
          <a:xfrm>
            <a:off x="304721" y="209912"/>
            <a:ext cx="2944906" cy="1050671"/>
          </a:xfrm>
          <a:prstGeom prst="roundRect">
            <a:avLst/>
          </a:prstGeom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latin typeface="Berlin Sans FB Demi" panose="020E0802020502020306" pitchFamily="34" charset="0"/>
              </a:rPr>
              <a:t>¿Cuál es múltiplo de 4?</a:t>
            </a:r>
          </a:p>
        </p:txBody>
      </p:sp>
      <p:sp>
        <p:nvSpPr>
          <p:cNvPr id="5" name="Rectángulo redondeado 4"/>
          <p:cNvSpPr/>
          <p:nvPr/>
        </p:nvSpPr>
        <p:spPr>
          <a:xfrm>
            <a:off x="1332453" y="1732344"/>
            <a:ext cx="779930" cy="704059"/>
          </a:xfrm>
          <a:prstGeom prst="roundRect">
            <a:avLst/>
          </a:prstGeom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39</a:t>
            </a:r>
          </a:p>
        </p:txBody>
      </p:sp>
      <p:sp>
        <p:nvSpPr>
          <p:cNvPr id="6" name="Rectángulo redondeado 5"/>
          <p:cNvSpPr/>
          <p:nvPr/>
        </p:nvSpPr>
        <p:spPr>
          <a:xfrm>
            <a:off x="239648" y="1732343"/>
            <a:ext cx="779930" cy="704059"/>
          </a:xfrm>
          <a:prstGeom prst="roundRect">
            <a:avLst/>
          </a:prstGeom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40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2425258" y="1732344"/>
            <a:ext cx="779930" cy="704059"/>
          </a:xfrm>
          <a:prstGeom prst="roundRect">
            <a:avLst/>
          </a:prstGeom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38</a:t>
            </a:r>
          </a:p>
        </p:txBody>
      </p:sp>
      <p:sp>
        <p:nvSpPr>
          <p:cNvPr id="12" name="Rectángulo redondeado 11"/>
          <p:cNvSpPr/>
          <p:nvPr/>
        </p:nvSpPr>
        <p:spPr>
          <a:xfrm>
            <a:off x="8999270" y="4441416"/>
            <a:ext cx="2944906" cy="1050671"/>
          </a:xfrm>
          <a:prstGeom prst="roundRect">
            <a:avLst/>
          </a:prstGeom>
          <a:solidFill>
            <a:srgbClr val="C9A6E4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solidFill>
                  <a:schemeClr val="tx1"/>
                </a:solidFill>
                <a:latin typeface="Berlin Sans FB Demi" panose="020E0802020502020306" pitchFamily="34" charset="0"/>
              </a:rPr>
              <a:t>¿Cuál es múltiplo de 8?</a:t>
            </a:r>
          </a:p>
        </p:txBody>
      </p:sp>
      <p:sp>
        <p:nvSpPr>
          <p:cNvPr id="13" name="Rectángulo redondeado 12">
            <a:hlinkClick r:id="" action="ppaction://hlinkshowjump?jump=nextslide"/>
          </p:cNvPr>
          <p:cNvSpPr/>
          <p:nvPr/>
        </p:nvSpPr>
        <p:spPr>
          <a:xfrm>
            <a:off x="9922627" y="5910419"/>
            <a:ext cx="779930" cy="704059"/>
          </a:xfrm>
          <a:prstGeom prst="roundRect">
            <a:avLst/>
          </a:prstGeom>
          <a:solidFill>
            <a:srgbClr val="C9A6E4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64</a:t>
            </a:r>
          </a:p>
        </p:txBody>
      </p:sp>
      <p:sp>
        <p:nvSpPr>
          <p:cNvPr id="14" name="Rectángulo redondeado 13"/>
          <p:cNvSpPr/>
          <p:nvPr/>
        </p:nvSpPr>
        <p:spPr>
          <a:xfrm>
            <a:off x="8855819" y="5910419"/>
            <a:ext cx="779930" cy="704059"/>
          </a:xfrm>
          <a:prstGeom prst="roundRect">
            <a:avLst/>
          </a:prstGeom>
          <a:solidFill>
            <a:srgbClr val="C9A6E4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63</a:t>
            </a:r>
          </a:p>
        </p:txBody>
      </p:sp>
      <p:sp>
        <p:nvSpPr>
          <p:cNvPr id="15" name="Rectángulo redondeado 14"/>
          <p:cNvSpPr/>
          <p:nvPr/>
        </p:nvSpPr>
        <p:spPr>
          <a:xfrm>
            <a:off x="10989435" y="5910419"/>
            <a:ext cx="779930" cy="704059"/>
          </a:xfrm>
          <a:prstGeom prst="roundRect">
            <a:avLst/>
          </a:prstGeom>
          <a:solidFill>
            <a:srgbClr val="C9A6E4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65</a:t>
            </a:r>
          </a:p>
        </p:txBody>
      </p:sp>
    </p:spTree>
    <p:extLst>
      <p:ext uri="{BB962C8B-B14F-4D97-AF65-F5344CB8AC3E}">
        <p14:creationId xmlns:p14="http://schemas.microsoft.com/office/powerpoint/2010/main" val="2059212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>
            <p:snd r:embed="rId2" name="push.wav"/>
          </p:stSnd>
        </p:sndAc>
      </p:transition>
    </mc:Choice>
    <mc:Fallback xmlns="">
      <p:transition spd="slow" advClick="0">
        <p:sndAc>
          <p:stSnd>
            <p:snd r:embed="rId6" name="pu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3.33333E-6 L 1.04167E-6 0.00023 C 0.00013 -0.03472 1.04167E-6 -0.06944 0.00091 -0.10416 C 0.00091 -0.10926 0.00273 -0.11944 0.00378 -0.12569 C 0.00417 -0.13495 0.00443 -0.1456 0.00573 -0.15509 C 0.00625 -0.15902 0.00768 -0.16689 0.00768 -0.16666 C 0.00807 -0.17083 0.0082 -0.17477 0.00872 -0.17847 C 0.00898 -0.18055 0.00937 -0.1824 0.00963 -0.18449 C 0.01016 -0.18889 0.01042 -0.1956 0.01159 -0.20023 C 0.01211 -0.20231 0.01289 -0.20416 0.01354 -0.20602 C 0.01471 -0.21504 0.01432 -0.21412 0.01641 -0.22361 C 0.01706 -0.22639 0.01784 -0.22893 0.01836 -0.23148 C 0.02083 -0.24259 0.01771 -0.23217 0.02135 -0.24514 C 0.022 -0.24722 0.02279 -0.24907 0.02331 -0.25115 C 0.02383 -0.25301 0.02383 -0.25509 0.02422 -0.25694 C 0.02552 -0.26203 0.0263 -0.26319 0.02825 -0.26689 C 0.03177 -0.28125 0.02825 -0.26852 0.03307 -0.28055 C 0.03672 -0.28935 0.03372 -0.28865 0.04088 -0.29814 C 0.04193 -0.29953 0.04297 -0.30069 0.04388 -0.30208 C 0.04453 -0.30324 0.04505 -0.30486 0.04583 -0.30602 C 0.04766 -0.30879 0.04961 -0.31134 0.05156 -0.31389 C 0.0526 -0.31527 0.05351 -0.31713 0.05456 -0.31782 L 0.05755 -0.31967 C 0.05807 -0.3206 0.06315 -0.32847 0.06432 -0.32963 C 0.06628 -0.33125 0.06836 -0.33171 0.07018 -0.33356 C 0.07161 -0.33472 0.07279 -0.33634 0.07409 -0.3375 C 0.075 -0.33819 0.07604 -0.33842 0.07708 -0.33935 C 0.09401 -0.35486 0.07695 -0.34236 0.09075 -0.34907 C 0.09271 -0.35023 0.09453 -0.35231 0.09661 -0.35301 C 0.09922 -0.35393 0.10456 -0.35555 0.10729 -0.35694 C 0.10833 -0.35764 0.10924 -0.35856 0.11029 -0.35902 C 0.11289 -0.36041 0.1181 -0.36296 0.1181 -0.36273 C 0.12422 -0.37106 0.11797 -0.36412 0.12982 -0.36875 C 0.13164 -0.36967 0.13372 -0.37152 0.13555 -0.37268 C 0.13659 -0.37338 0.1375 -0.37453 0.13854 -0.37477 L 0.14935 -0.37662 C 0.15039 -0.37731 0.15117 -0.37824 0.15234 -0.3787 C 0.18034 -0.38981 0.15195 -0.37754 0.17083 -0.38449 C 0.17213 -0.38495 0.17344 -0.38611 0.17474 -0.38634 C 0.17734 -0.38727 0.17995 -0.38773 0.18255 -0.38842 C 0.19036 -0.39236 0.18242 -0.38865 0.19427 -0.39236 C 0.20169 -0.39467 0.19661 -0.39375 0.20299 -0.39629 C 0.20495 -0.39699 0.2069 -0.39745 0.20898 -0.39814 C 0.22305 -0.40347 0.20234 -0.39652 0.2207 -0.40208 C 0.22266 -0.40277 0.22461 -0.40324 0.22643 -0.40416 C 0.22851 -0.40509 0.23034 -0.4074 0.23229 -0.4081 C 0.23594 -0.40926 0.23932 -0.40926 0.2431 -0.40995 C 0.2444 -0.41064 0.2457 -0.41111 0.247 -0.41203 C 0.24896 -0.41319 0.25091 -0.41481 0.25273 -0.41597 C 0.25716 -0.41828 0.26237 -0.41875 0.26654 -0.41967 C 0.26758 -0.42037 0.26849 -0.42106 0.26953 -0.42176 C 0.27174 -0.42314 0.27591 -0.425 0.27825 -0.42569 C 0.28437 -0.42754 0.28568 -0.42685 0.29088 -0.42963 C 0.29635 -0.4324 0.2931 -0.43356 0.30182 -0.43541 C 0.30937 -0.43727 0.30911 -0.43657 0.31523 -0.43935 C 0.31706 -0.44027 0.32266 -0.44328 0.32409 -0.44328 L 0.51367 -0.44537 L 0.77552 -0.44328 C 0.77656 -0.44328 0.77747 -0.44097 0.77838 -0.43935 C 0.77956 -0.43773 0.78034 -0.43564 0.78125 -0.43356 C 0.78437 -0.42639 0.78216 -0.42801 0.78607 -0.42176 C 0.78802 -0.41875 0.78984 -0.41504 0.79206 -0.41389 C 0.79466 -0.4125 0.79713 -0.41111 0.79974 -0.40995 C 0.80156 -0.40926 0.80325 -0.40879 0.80469 -0.4081 C 0.81354 -0.40324 0.80755 -0.40416 0.81458 -0.40416 L 0.83411 -0.38634 L 0.82825 -0.45301 " pathEditMode="relative" rAng="0" ptsTypes="AAAAAAAAAAAAAAAAAAAAAAAAAAAAAAAAAAAAAAAAAAAAAAAAAAAAAAAAAAAAAAAAAAA">
                                      <p:cBhvr>
                                        <p:cTn id="6" dur="3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706" y="-22639"/>
                                    </p:animMotion>
                                  </p:childTnLst>
                                  <p:subTnLst>
                                    <p:audio>
                                      <p:cMediaNode vol="70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4" grpId="0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6" name="Picture 6" descr="✎...Gifs Png | Wiki | • Higurashi no naku koro ni • Amino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2054" y="-19213"/>
            <a:ext cx="12294053" cy="6948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Rocket Joypixels GIF - Rocket Joypixels FlyingUp GIFs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1624" y="4316284"/>
            <a:ext cx="2722096" cy="2541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redondeado 1"/>
          <p:cNvSpPr/>
          <p:nvPr/>
        </p:nvSpPr>
        <p:spPr>
          <a:xfrm>
            <a:off x="304721" y="209912"/>
            <a:ext cx="2944906" cy="1050671"/>
          </a:xfrm>
          <a:prstGeom prst="roundRect">
            <a:avLst/>
          </a:prstGeom>
          <a:solidFill>
            <a:srgbClr val="FFC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latin typeface="Berlin Sans FB Demi" panose="020E0802020502020306" pitchFamily="34" charset="0"/>
              </a:rPr>
              <a:t>¿Cuál es múltiplo de 2?</a:t>
            </a:r>
          </a:p>
        </p:txBody>
      </p:sp>
      <p:sp>
        <p:nvSpPr>
          <p:cNvPr id="5" name="Rectángulo redondeado 4"/>
          <p:cNvSpPr/>
          <p:nvPr/>
        </p:nvSpPr>
        <p:spPr>
          <a:xfrm>
            <a:off x="304721" y="1734179"/>
            <a:ext cx="779930" cy="704059"/>
          </a:xfrm>
          <a:prstGeom prst="roundRect">
            <a:avLst/>
          </a:prstGeom>
          <a:solidFill>
            <a:srgbClr val="FFC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17</a:t>
            </a:r>
          </a:p>
        </p:txBody>
      </p:sp>
      <p:sp>
        <p:nvSpPr>
          <p:cNvPr id="6" name="Rectángulo redondeado 5"/>
          <p:cNvSpPr/>
          <p:nvPr/>
        </p:nvSpPr>
        <p:spPr>
          <a:xfrm>
            <a:off x="2469697" y="1734179"/>
            <a:ext cx="779930" cy="704059"/>
          </a:xfrm>
          <a:prstGeom prst="roundRect">
            <a:avLst/>
          </a:prstGeom>
          <a:solidFill>
            <a:srgbClr val="FFC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18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1367127" y="1734179"/>
            <a:ext cx="779930" cy="704059"/>
          </a:xfrm>
          <a:prstGeom prst="roundRect">
            <a:avLst/>
          </a:prstGeom>
          <a:solidFill>
            <a:srgbClr val="FFC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25</a:t>
            </a:r>
          </a:p>
        </p:txBody>
      </p:sp>
      <p:sp>
        <p:nvSpPr>
          <p:cNvPr id="12" name="Rectángulo redondeado 11"/>
          <p:cNvSpPr/>
          <p:nvPr/>
        </p:nvSpPr>
        <p:spPr>
          <a:xfrm>
            <a:off x="8999270" y="4629674"/>
            <a:ext cx="2944906" cy="1050671"/>
          </a:xfrm>
          <a:prstGeom prst="roundRect">
            <a:avLst/>
          </a:prstGeom>
          <a:solidFill>
            <a:srgbClr val="00B0F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latin typeface="Berlin Sans FB Demi" panose="020E0802020502020306" pitchFamily="34" charset="0"/>
              </a:rPr>
              <a:t>¿Cuál es múltiplo de 5?</a:t>
            </a:r>
          </a:p>
        </p:txBody>
      </p:sp>
      <p:sp>
        <p:nvSpPr>
          <p:cNvPr id="13" name="Rectángulo redondeado 12">
            <a:hlinkClick r:id="" action="ppaction://hlinkshowjump?jump=nextslide"/>
          </p:cNvPr>
          <p:cNvSpPr/>
          <p:nvPr/>
        </p:nvSpPr>
        <p:spPr>
          <a:xfrm>
            <a:off x="9940564" y="6137107"/>
            <a:ext cx="779930" cy="704059"/>
          </a:xfrm>
          <a:prstGeom prst="roundRect">
            <a:avLst/>
          </a:prstGeom>
          <a:solidFill>
            <a:srgbClr val="00B0F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25</a:t>
            </a:r>
          </a:p>
        </p:txBody>
      </p:sp>
      <p:sp>
        <p:nvSpPr>
          <p:cNvPr id="14" name="Rectángulo redondeado 13"/>
          <p:cNvSpPr/>
          <p:nvPr/>
        </p:nvSpPr>
        <p:spPr>
          <a:xfrm>
            <a:off x="8945481" y="6137108"/>
            <a:ext cx="779930" cy="704059"/>
          </a:xfrm>
          <a:prstGeom prst="roundRect">
            <a:avLst/>
          </a:prstGeom>
          <a:solidFill>
            <a:srgbClr val="00B0F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34</a:t>
            </a:r>
          </a:p>
        </p:txBody>
      </p:sp>
      <p:sp>
        <p:nvSpPr>
          <p:cNvPr id="15" name="Rectángulo redondeado 14"/>
          <p:cNvSpPr/>
          <p:nvPr/>
        </p:nvSpPr>
        <p:spPr>
          <a:xfrm>
            <a:off x="10935647" y="6153941"/>
            <a:ext cx="779930" cy="704059"/>
          </a:xfrm>
          <a:prstGeom prst="roundRect">
            <a:avLst/>
          </a:prstGeom>
          <a:solidFill>
            <a:srgbClr val="00B0F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25724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>
            <p:snd r:embed="rId2" name="push.wav"/>
          </p:stSnd>
        </p:sndAc>
      </p:transition>
    </mc:Choice>
    <mc:Fallback xmlns="">
      <p:transition spd="slow" advClick="0">
        <p:sndAc>
          <p:stSnd>
            <p:snd r:embed="rId6" name="pu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3.33333E-6 L 1.04167E-6 0.00023 C 0.00013 -0.03472 1.04167E-6 -0.06944 0.00091 -0.10416 C 0.00091 -0.10926 0.00273 -0.11944 0.00378 -0.12569 C 0.00417 -0.13495 0.00443 -0.1456 0.00573 -0.15509 C 0.00625 -0.15902 0.00768 -0.16689 0.00768 -0.16666 C 0.00807 -0.17083 0.0082 -0.17477 0.00872 -0.17847 C 0.00898 -0.18055 0.00937 -0.1824 0.00963 -0.18449 C 0.01016 -0.18889 0.01042 -0.1956 0.01159 -0.20023 C 0.01211 -0.20231 0.01289 -0.20416 0.01354 -0.20602 C 0.01471 -0.21504 0.01432 -0.21412 0.01641 -0.22361 C 0.01706 -0.22639 0.01784 -0.22893 0.01836 -0.23148 C 0.02083 -0.24259 0.01771 -0.23217 0.02135 -0.24514 C 0.022 -0.24722 0.02279 -0.24907 0.02331 -0.25115 C 0.02383 -0.25301 0.02383 -0.25509 0.02422 -0.25694 C 0.02552 -0.26203 0.0263 -0.26319 0.02825 -0.26689 C 0.03177 -0.28125 0.02825 -0.26852 0.03307 -0.28055 C 0.03672 -0.28935 0.03372 -0.28865 0.04088 -0.29814 C 0.04193 -0.29953 0.04297 -0.30069 0.04388 -0.30208 C 0.04453 -0.30324 0.04505 -0.30486 0.04583 -0.30602 C 0.04766 -0.30879 0.04961 -0.31134 0.05156 -0.31389 C 0.0526 -0.31527 0.05351 -0.31713 0.05456 -0.31782 L 0.05755 -0.31967 C 0.05807 -0.3206 0.06315 -0.32847 0.06432 -0.32963 C 0.06628 -0.33125 0.06836 -0.33171 0.07018 -0.33356 C 0.07161 -0.33472 0.07279 -0.33634 0.07409 -0.3375 C 0.075 -0.33819 0.07604 -0.33842 0.07708 -0.33935 C 0.09401 -0.35486 0.07695 -0.34236 0.09075 -0.34907 C 0.09271 -0.35023 0.09453 -0.35231 0.09661 -0.35301 C 0.09922 -0.35393 0.10456 -0.35555 0.10729 -0.35694 C 0.10833 -0.35764 0.10924 -0.35856 0.11029 -0.35902 C 0.11289 -0.36041 0.1181 -0.36296 0.1181 -0.36273 C 0.12422 -0.37106 0.11797 -0.36412 0.12982 -0.36875 C 0.13164 -0.36967 0.13372 -0.37152 0.13555 -0.37268 C 0.13659 -0.37338 0.1375 -0.37453 0.13854 -0.37477 L 0.14935 -0.37662 C 0.15039 -0.37731 0.15117 -0.37824 0.15234 -0.3787 C 0.18034 -0.38981 0.15195 -0.37754 0.17083 -0.38449 C 0.17213 -0.38495 0.17344 -0.38611 0.17474 -0.38634 C 0.17734 -0.38727 0.17995 -0.38773 0.18255 -0.38842 C 0.19036 -0.39236 0.18242 -0.38865 0.19427 -0.39236 C 0.20169 -0.39467 0.19661 -0.39375 0.20299 -0.39629 C 0.20495 -0.39699 0.2069 -0.39745 0.20898 -0.39814 C 0.22305 -0.40347 0.20234 -0.39652 0.2207 -0.40208 C 0.22266 -0.40277 0.22461 -0.40324 0.22643 -0.40416 C 0.22851 -0.40509 0.23034 -0.4074 0.23229 -0.4081 C 0.23594 -0.40926 0.23932 -0.40926 0.2431 -0.40995 C 0.2444 -0.41064 0.2457 -0.41111 0.247 -0.41203 C 0.24896 -0.41319 0.25091 -0.41481 0.25273 -0.41597 C 0.25716 -0.41828 0.26237 -0.41875 0.26654 -0.41967 C 0.26758 -0.42037 0.26849 -0.42106 0.26953 -0.42176 C 0.27174 -0.42314 0.27591 -0.425 0.27825 -0.42569 C 0.28437 -0.42754 0.28568 -0.42685 0.29088 -0.42963 C 0.29635 -0.4324 0.2931 -0.43356 0.30182 -0.43541 C 0.30937 -0.43727 0.30911 -0.43657 0.31523 -0.43935 C 0.31706 -0.44027 0.32266 -0.44328 0.32409 -0.44328 L 0.51367 -0.44537 L 0.77552 -0.44328 C 0.77656 -0.44328 0.77747 -0.44097 0.77838 -0.43935 C 0.77956 -0.43773 0.78034 -0.43564 0.78125 -0.43356 C 0.78437 -0.42639 0.78216 -0.42801 0.78607 -0.42176 C 0.78802 -0.41875 0.78984 -0.41504 0.79206 -0.41389 C 0.79466 -0.4125 0.79713 -0.41111 0.79974 -0.40995 C 0.80156 -0.40926 0.80325 -0.40879 0.80469 -0.4081 C 0.81354 -0.40324 0.80755 -0.40416 0.81458 -0.40416 L 0.83411 -0.38634 L 0.82825 -0.45301 " pathEditMode="relative" rAng="0" ptsTypes="AAAAAAAAAAAAAAAAAAAAAAAAAAAAAAAAAAAAAAAAAAAAAAAAAAAAAAAAAAAAAAAAAAA">
                                      <p:cBhvr>
                                        <p:cTn id="6" dur="3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706" y="-2263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4" grpId="0" animBg="1"/>
      <p:bldP spid="1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background ideas | Star gif, Overlays instagram, Gif background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1" cy="7297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Rocket Joypixels GIF - Rocket Joypixels FlyingUp GIFs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1624" y="4316284"/>
            <a:ext cx="2722096" cy="2541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redondeado 1"/>
          <p:cNvSpPr/>
          <p:nvPr/>
        </p:nvSpPr>
        <p:spPr>
          <a:xfrm>
            <a:off x="304721" y="209912"/>
            <a:ext cx="2944906" cy="1050671"/>
          </a:xfrm>
          <a:prstGeom prst="roundRect">
            <a:avLst/>
          </a:prstGeom>
          <a:solidFill>
            <a:srgbClr val="92D05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latin typeface="Berlin Sans FB Demi" panose="020E0802020502020306" pitchFamily="34" charset="0"/>
              </a:rPr>
              <a:t>¿Cuál es múltiplo de 3?</a:t>
            </a:r>
          </a:p>
        </p:txBody>
      </p:sp>
      <p:sp>
        <p:nvSpPr>
          <p:cNvPr id="5" name="Rectángulo redondeado 4"/>
          <p:cNvSpPr/>
          <p:nvPr/>
        </p:nvSpPr>
        <p:spPr>
          <a:xfrm>
            <a:off x="366344" y="1711436"/>
            <a:ext cx="779930" cy="704059"/>
          </a:xfrm>
          <a:prstGeom prst="roundRect">
            <a:avLst/>
          </a:prstGeom>
          <a:solidFill>
            <a:srgbClr val="92D05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10</a:t>
            </a:r>
          </a:p>
        </p:txBody>
      </p:sp>
      <p:sp>
        <p:nvSpPr>
          <p:cNvPr id="6" name="Rectángulo redondeado 5"/>
          <p:cNvSpPr/>
          <p:nvPr/>
        </p:nvSpPr>
        <p:spPr>
          <a:xfrm>
            <a:off x="2469697" y="1711435"/>
            <a:ext cx="779930" cy="704059"/>
          </a:xfrm>
          <a:prstGeom prst="roundRect">
            <a:avLst/>
          </a:prstGeom>
          <a:solidFill>
            <a:srgbClr val="92D05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12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1388144" y="1725375"/>
            <a:ext cx="779930" cy="704059"/>
          </a:xfrm>
          <a:prstGeom prst="roundRect">
            <a:avLst/>
          </a:prstGeom>
          <a:solidFill>
            <a:srgbClr val="92D05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11</a:t>
            </a:r>
          </a:p>
        </p:txBody>
      </p:sp>
      <p:sp>
        <p:nvSpPr>
          <p:cNvPr id="12" name="Rectángulo redondeado 11"/>
          <p:cNvSpPr/>
          <p:nvPr/>
        </p:nvSpPr>
        <p:spPr>
          <a:xfrm>
            <a:off x="8999270" y="4629674"/>
            <a:ext cx="2944906" cy="1050671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solidFill>
                  <a:schemeClr val="tx1"/>
                </a:solidFill>
                <a:latin typeface="Berlin Sans FB Demi" panose="020E0802020502020306" pitchFamily="34" charset="0"/>
              </a:rPr>
              <a:t>¿Cuál es múltiplo de 7?</a:t>
            </a:r>
          </a:p>
        </p:txBody>
      </p:sp>
      <p:sp>
        <p:nvSpPr>
          <p:cNvPr id="13" name="Rectángulo redondeado 12">
            <a:hlinkClick r:id="" action="ppaction://hlinkshowjump?jump=nextslide"/>
          </p:cNvPr>
          <p:cNvSpPr/>
          <p:nvPr/>
        </p:nvSpPr>
        <p:spPr>
          <a:xfrm>
            <a:off x="8999270" y="6023293"/>
            <a:ext cx="779930" cy="704059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42</a:t>
            </a:r>
          </a:p>
        </p:txBody>
      </p:sp>
      <p:sp>
        <p:nvSpPr>
          <p:cNvPr id="14" name="Rectángulo redondeado 13"/>
          <p:cNvSpPr/>
          <p:nvPr/>
        </p:nvSpPr>
        <p:spPr>
          <a:xfrm>
            <a:off x="10136491" y="6023293"/>
            <a:ext cx="779930" cy="704059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41</a:t>
            </a:r>
          </a:p>
        </p:txBody>
      </p:sp>
      <p:sp>
        <p:nvSpPr>
          <p:cNvPr id="15" name="Rectángulo redondeado 14"/>
          <p:cNvSpPr/>
          <p:nvPr/>
        </p:nvSpPr>
        <p:spPr>
          <a:xfrm>
            <a:off x="11164246" y="6023293"/>
            <a:ext cx="779930" cy="704059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6148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>
            <p:snd r:embed="rId2" name="push.wav"/>
          </p:stSnd>
        </p:sndAc>
      </p:transition>
    </mc:Choice>
    <mc:Fallback xmlns="">
      <p:transition spd="slow" advClick="0">
        <p:sndAc>
          <p:stSnd>
            <p:snd r:embed="rId6" name="pu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3.33333E-6 L 1.04167E-6 0.00023 C 0.00013 -0.03472 1.04167E-6 -0.06944 0.00091 -0.10416 C 0.00091 -0.10926 0.00273 -0.11944 0.00378 -0.12569 C 0.00417 -0.13495 0.00443 -0.1456 0.00573 -0.15509 C 0.00625 -0.15902 0.00768 -0.16689 0.00768 -0.16666 C 0.00807 -0.17083 0.0082 -0.17477 0.00872 -0.17847 C 0.00898 -0.18055 0.00937 -0.1824 0.00963 -0.18449 C 0.01016 -0.18889 0.01042 -0.1956 0.01159 -0.20023 C 0.01211 -0.20231 0.01289 -0.20416 0.01354 -0.20602 C 0.01471 -0.21504 0.01432 -0.21412 0.01641 -0.22361 C 0.01706 -0.22639 0.01784 -0.22893 0.01836 -0.23148 C 0.02083 -0.24259 0.01771 -0.23217 0.02135 -0.24514 C 0.022 -0.24722 0.02279 -0.24907 0.02331 -0.25115 C 0.02383 -0.25301 0.02383 -0.25509 0.02422 -0.25694 C 0.02552 -0.26203 0.0263 -0.26319 0.02825 -0.26689 C 0.03177 -0.28125 0.02825 -0.26852 0.03307 -0.28055 C 0.03672 -0.28935 0.03372 -0.28865 0.04088 -0.29814 C 0.04193 -0.29953 0.04297 -0.30069 0.04388 -0.30208 C 0.04453 -0.30324 0.04505 -0.30486 0.04583 -0.30602 C 0.04766 -0.30879 0.04961 -0.31134 0.05156 -0.31389 C 0.0526 -0.31527 0.05351 -0.31713 0.05456 -0.31782 L 0.05755 -0.31967 C 0.05807 -0.3206 0.06315 -0.32847 0.06432 -0.32963 C 0.06628 -0.33125 0.06836 -0.33171 0.07018 -0.33356 C 0.07161 -0.33472 0.07279 -0.33634 0.07409 -0.3375 C 0.075 -0.33819 0.07604 -0.33842 0.07708 -0.33935 C 0.09401 -0.35486 0.07695 -0.34236 0.09075 -0.34907 C 0.09271 -0.35023 0.09453 -0.35231 0.09661 -0.35301 C 0.09922 -0.35393 0.10456 -0.35555 0.10729 -0.35694 C 0.10833 -0.35764 0.10924 -0.35856 0.11029 -0.35902 C 0.11289 -0.36041 0.1181 -0.36296 0.1181 -0.36273 C 0.12422 -0.37106 0.11797 -0.36412 0.12982 -0.36875 C 0.13164 -0.36967 0.13372 -0.37152 0.13555 -0.37268 C 0.13659 -0.37338 0.1375 -0.37453 0.13854 -0.37477 L 0.14935 -0.37662 C 0.15039 -0.37731 0.15117 -0.37824 0.15234 -0.3787 C 0.18034 -0.38981 0.15195 -0.37754 0.17083 -0.38449 C 0.17213 -0.38495 0.17344 -0.38611 0.17474 -0.38634 C 0.17734 -0.38727 0.17995 -0.38773 0.18255 -0.38842 C 0.19036 -0.39236 0.18242 -0.38865 0.19427 -0.39236 C 0.20169 -0.39467 0.19661 -0.39375 0.20299 -0.39629 C 0.20495 -0.39699 0.2069 -0.39745 0.20898 -0.39814 C 0.22305 -0.40347 0.20234 -0.39652 0.2207 -0.40208 C 0.22266 -0.40277 0.22461 -0.40324 0.22643 -0.40416 C 0.22851 -0.40509 0.23034 -0.4074 0.23229 -0.4081 C 0.23594 -0.40926 0.23932 -0.40926 0.2431 -0.40995 C 0.2444 -0.41064 0.2457 -0.41111 0.247 -0.41203 C 0.24896 -0.41319 0.25091 -0.41481 0.25273 -0.41597 C 0.25716 -0.41828 0.26237 -0.41875 0.26654 -0.41967 C 0.26758 -0.42037 0.26849 -0.42106 0.26953 -0.42176 C 0.27174 -0.42314 0.27591 -0.425 0.27825 -0.42569 C 0.28437 -0.42754 0.28568 -0.42685 0.29088 -0.42963 C 0.29635 -0.4324 0.2931 -0.43356 0.30182 -0.43541 C 0.30937 -0.43727 0.30911 -0.43657 0.31523 -0.43935 C 0.31706 -0.44027 0.32266 -0.44328 0.32409 -0.44328 L 0.51367 -0.44537 L 0.77552 -0.44328 C 0.77656 -0.44328 0.77747 -0.44097 0.77838 -0.43935 C 0.77956 -0.43773 0.78034 -0.43564 0.78125 -0.43356 C 0.78437 -0.42639 0.78216 -0.42801 0.78607 -0.42176 C 0.78802 -0.41875 0.78984 -0.41504 0.79206 -0.41389 C 0.79466 -0.4125 0.79713 -0.41111 0.79974 -0.40995 C 0.80156 -0.40926 0.80325 -0.40879 0.80469 -0.4081 C 0.81354 -0.40324 0.80755 -0.40416 0.81458 -0.40416 L 0.83411 -0.38634 L 0.82825 -0.45301 " pathEditMode="relative" rAng="0" ptsTypes="AAAAAAAAAAAAAAAAAAAAAAAAAAAAAAAAAAAAAAAAAAAAAAAAAAAAAAAAAAAAAAAAAAA">
                                      <p:cBhvr>
                                        <p:cTn id="6" dur="3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706" y="-22639"/>
                                    </p:animMotion>
                                  </p:childTnLst>
                                  <p:subTnLst>
                                    <p:audio>
                                      <p:cMediaNode vol="70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4" grpId="0" animBg="1"/>
      <p:bldP spid="1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✎...Gifs Png | Wiki | • Higurashi no naku koro ni • Amino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75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Rocket Joypixels GIF - Rocket Joypixels FlyingUp GIFs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1624" y="4316284"/>
            <a:ext cx="2722096" cy="2541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redondeado 1"/>
          <p:cNvSpPr/>
          <p:nvPr/>
        </p:nvSpPr>
        <p:spPr>
          <a:xfrm>
            <a:off x="304721" y="209912"/>
            <a:ext cx="2944906" cy="1050671"/>
          </a:xfrm>
          <a:prstGeom prst="roundRect">
            <a:avLst/>
          </a:prstGeom>
          <a:solidFill>
            <a:srgbClr val="78B832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latin typeface="Berlin Sans FB Demi" panose="020E0802020502020306" pitchFamily="34" charset="0"/>
              </a:rPr>
              <a:t>¿Cuál es múltiplo de 3?</a:t>
            </a:r>
          </a:p>
        </p:txBody>
      </p:sp>
      <p:sp>
        <p:nvSpPr>
          <p:cNvPr id="5" name="Rectángulo redondeado 4"/>
          <p:cNvSpPr/>
          <p:nvPr/>
        </p:nvSpPr>
        <p:spPr>
          <a:xfrm>
            <a:off x="2483146" y="1732345"/>
            <a:ext cx="779930" cy="704059"/>
          </a:xfrm>
          <a:prstGeom prst="roundRect">
            <a:avLst/>
          </a:prstGeom>
          <a:solidFill>
            <a:srgbClr val="78B832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10</a:t>
            </a:r>
          </a:p>
        </p:txBody>
      </p:sp>
      <p:sp>
        <p:nvSpPr>
          <p:cNvPr id="6" name="Rectángulo redondeado 5"/>
          <p:cNvSpPr/>
          <p:nvPr/>
        </p:nvSpPr>
        <p:spPr>
          <a:xfrm>
            <a:off x="1386275" y="1732345"/>
            <a:ext cx="779930" cy="704059"/>
          </a:xfrm>
          <a:prstGeom prst="roundRect">
            <a:avLst/>
          </a:prstGeom>
          <a:solidFill>
            <a:srgbClr val="78B832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9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304721" y="1732345"/>
            <a:ext cx="779930" cy="704059"/>
          </a:xfrm>
          <a:prstGeom prst="roundRect">
            <a:avLst/>
          </a:prstGeom>
          <a:solidFill>
            <a:srgbClr val="78B832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8</a:t>
            </a:r>
          </a:p>
        </p:txBody>
      </p:sp>
      <p:sp>
        <p:nvSpPr>
          <p:cNvPr id="12" name="Rectángulo redondeado 11"/>
          <p:cNvSpPr/>
          <p:nvPr/>
        </p:nvSpPr>
        <p:spPr>
          <a:xfrm>
            <a:off x="8999270" y="4629674"/>
            <a:ext cx="2944906" cy="1050671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solidFill>
                  <a:schemeClr val="tx1"/>
                </a:solidFill>
                <a:latin typeface="Berlin Sans FB Demi" panose="020E0802020502020306" pitchFamily="34" charset="0"/>
              </a:rPr>
              <a:t>¿Cuál  es múltiplo de 7?</a:t>
            </a:r>
          </a:p>
        </p:txBody>
      </p:sp>
      <p:sp>
        <p:nvSpPr>
          <p:cNvPr id="13" name="Rectángulo redondeado 12">
            <a:hlinkClick r:id="" action="ppaction://hlinkshowjump?jump=nextslide"/>
          </p:cNvPr>
          <p:cNvSpPr/>
          <p:nvPr/>
        </p:nvSpPr>
        <p:spPr>
          <a:xfrm>
            <a:off x="8824457" y="5937581"/>
            <a:ext cx="779930" cy="704059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70</a:t>
            </a:r>
          </a:p>
        </p:txBody>
      </p:sp>
      <p:sp>
        <p:nvSpPr>
          <p:cNvPr id="14" name="Rectángulo redondeado 13"/>
          <p:cNvSpPr/>
          <p:nvPr/>
        </p:nvSpPr>
        <p:spPr>
          <a:xfrm>
            <a:off x="9900222" y="5937581"/>
            <a:ext cx="779930" cy="704059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69</a:t>
            </a:r>
          </a:p>
        </p:txBody>
      </p:sp>
      <p:sp>
        <p:nvSpPr>
          <p:cNvPr id="15" name="Rectángulo redondeado 14"/>
          <p:cNvSpPr/>
          <p:nvPr/>
        </p:nvSpPr>
        <p:spPr>
          <a:xfrm>
            <a:off x="10989435" y="5917143"/>
            <a:ext cx="779930" cy="704059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68</a:t>
            </a:r>
          </a:p>
        </p:txBody>
      </p:sp>
    </p:spTree>
    <p:extLst>
      <p:ext uri="{BB962C8B-B14F-4D97-AF65-F5344CB8AC3E}">
        <p14:creationId xmlns:p14="http://schemas.microsoft.com/office/powerpoint/2010/main" val="642472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>
            <p:snd r:embed="rId2" name="push.wav"/>
          </p:stSnd>
        </p:sndAc>
      </p:transition>
    </mc:Choice>
    <mc:Fallback xmlns="">
      <p:transition spd="slow" advClick="0">
        <p:sndAc>
          <p:stSnd>
            <p:snd r:embed="rId6" name="pu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3.33333E-6 L 1.04167E-6 0.00023 C 0.00013 -0.03472 1.04167E-6 -0.06944 0.00091 -0.10416 C 0.00091 -0.10926 0.00273 -0.11944 0.00378 -0.12569 C 0.00417 -0.13495 0.00443 -0.1456 0.00573 -0.15509 C 0.00625 -0.15902 0.00768 -0.16689 0.00768 -0.16666 C 0.00807 -0.17083 0.0082 -0.17477 0.00872 -0.17847 C 0.00898 -0.18055 0.00937 -0.1824 0.00963 -0.18449 C 0.01016 -0.18889 0.01042 -0.1956 0.01159 -0.20023 C 0.01211 -0.20231 0.01289 -0.20416 0.01354 -0.20602 C 0.01471 -0.21504 0.01432 -0.21412 0.01641 -0.22361 C 0.01706 -0.22639 0.01784 -0.22893 0.01836 -0.23148 C 0.02083 -0.24259 0.01771 -0.23217 0.02135 -0.24514 C 0.022 -0.24722 0.02279 -0.24907 0.02331 -0.25115 C 0.02383 -0.25301 0.02383 -0.25509 0.02422 -0.25694 C 0.02552 -0.26203 0.0263 -0.26319 0.02825 -0.26689 C 0.03177 -0.28125 0.02825 -0.26852 0.03307 -0.28055 C 0.03672 -0.28935 0.03372 -0.28865 0.04088 -0.29814 C 0.04193 -0.29953 0.04297 -0.30069 0.04388 -0.30208 C 0.04453 -0.30324 0.04505 -0.30486 0.04583 -0.30602 C 0.04766 -0.30879 0.04961 -0.31134 0.05156 -0.31389 C 0.0526 -0.31527 0.05351 -0.31713 0.05456 -0.31782 L 0.05755 -0.31967 C 0.05807 -0.3206 0.06315 -0.32847 0.06432 -0.32963 C 0.06628 -0.33125 0.06836 -0.33171 0.07018 -0.33356 C 0.07161 -0.33472 0.07279 -0.33634 0.07409 -0.3375 C 0.075 -0.33819 0.07604 -0.33842 0.07708 -0.33935 C 0.09401 -0.35486 0.07695 -0.34236 0.09075 -0.34907 C 0.09271 -0.35023 0.09453 -0.35231 0.09661 -0.35301 C 0.09922 -0.35393 0.10456 -0.35555 0.10729 -0.35694 C 0.10833 -0.35764 0.10924 -0.35856 0.11029 -0.35902 C 0.11289 -0.36041 0.1181 -0.36296 0.1181 -0.36273 C 0.12422 -0.37106 0.11797 -0.36412 0.12982 -0.36875 C 0.13164 -0.36967 0.13372 -0.37152 0.13555 -0.37268 C 0.13659 -0.37338 0.1375 -0.37453 0.13854 -0.37477 L 0.14935 -0.37662 C 0.15039 -0.37731 0.15117 -0.37824 0.15234 -0.3787 C 0.18034 -0.38981 0.15195 -0.37754 0.17083 -0.38449 C 0.17213 -0.38495 0.17344 -0.38611 0.17474 -0.38634 C 0.17734 -0.38727 0.17995 -0.38773 0.18255 -0.38842 C 0.19036 -0.39236 0.18242 -0.38865 0.19427 -0.39236 C 0.20169 -0.39467 0.19661 -0.39375 0.20299 -0.39629 C 0.20495 -0.39699 0.2069 -0.39745 0.20898 -0.39814 C 0.22305 -0.40347 0.20234 -0.39652 0.2207 -0.40208 C 0.22266 -0.40277 0.22461 -0.40324 0.22643 -0.40416 C 0.22851 -0.40509 0.23034 -0.4074 0.23229 -0.4081 C 0.23594 -0.40926 0.23932 -0.40926 0.2431 -0.40995 C 0.2444 -0.41064 0.2457 -0.41111 0.247 -0.41203 C 0.24896 -0.41319 0.25091 -0.41481 0.25273 -0.41597 C 0.25716 -0.41828 0.26237 -0.41875 0.26654 -0.41967 C 0.26758 -0.42037 0.26849 -0.42106 0.26953 -0.42176 C 0.27174 -0.42314 0.27591 -0.425 0.27825 -0.42569 C 0.28437 -0.42754 0.28568 -0.42685 0.29088 -0.42963 C 0.29635 -0.4324 0.2931 -0.43356 0.30182 -0.43541 C 0.30937 -0.43727 0.30911 -0.43657 0.31523 -0.43935 C 0.31706 -0.44027 0.32266 -0.44328 0.32409 -0.44328 L 0.51367 -0.44537 L 0.77552 -0.44328 C 0.77656 -0.44328 0.77747 -0.44097 0.77838 -0.43935 C 0.77956 -0.43773 0.78034 -0.43564 0.78125 -0.43356 C 0.78437 -0.42639 0.78216 -0.42801 0.78607 -0.42176 C 0.78802 -0.41875 0.78984 -0.41504 0.79206 -0.41389 C 0.79466 -0.4125 0.79713 -0.41111 0.79974 -0.40995 C 0.80156 -0.40926 0.80325 -0.40879 0.80469 -0.4081 C 0.81354 -0.40324 0.80755 -0.40416 0.81458 -0.40416 L 0.83411 -0.38634 L 0.82825 -0.45301 " pathEditMode="relative" rAng="0" ptsTypes="AAAAAAAAAAAAAAAAAAAAAAAAAAAAAAAAAAAAAAAAAAAAAAAAAAAAAAAAAAAAAAAAAAA">
                                      <p:cBhvr>
                                        <p:cTn id="6" dur="3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706" y="-22639"/>
                                    </p:animMotion>
                                  </p:childTnLst>
                                  <p:subTnLst>
                                    <p:audio>
                                      <p:cMediaNode vol="70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4" grpId="0" animBg="1"/>
      <p:bldP spid="1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background ideas | Star gif, Overlays instagram, Gif background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297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Rocket Joypixels GIF - Rocket Joypixels FlyingUp GIFs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1624" y="4316284"/>
            <a:ext cx="2722096" cy="2541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redondeado 1"/>
          <p:cNvSpPr/>
          <p:nvPr/>
        </p:nvSpPr>
        <p:spPr>
          <a:xfrm>
            <a:off x="304721" y="209912"/>
            <a:ext cx="2944906" cy="1050671"/>
          </a:xfrm>
          <a:prstGeom prst="roundRect">
            <a:avLst/>
          </a:prstGeom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latin typeface="Berlin Sans FB Demi" panose="020E0802020502020306" pitchFamily="34" charset="0"/>
              </a:rPr>
              <a:t>¿Cuál es múltiplo de 4?</a:t>
            </a:r>
          </a:p>
        </p:txBody>
      </p:sp>
      <p:sp>
        <p:nvSpPr>
          <p:cNvPr id="5" name="Rectángulo redondeado 4"/>
          <p:cNvSpPr/>
          <p:nvPr/>
        </p:nvSpPr>
        <p:spPr>
          <a:xfrm>
            <a:off x="304721" y="1736534"/>
            <a:ext cx="779930" cy="704059"/>
          </a:xfrm>
          <a:prstGeom prst="roundRect">
            <a:avLst/>
          </a:prstGeom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30</a:t>
            </a:r>
          </a:p>
        </p:txBody>
      </p:sp>
      <p:sp>
        <p:nvSpPr>
          <p:cNvPr id="6" name="Rectángulo redondeado 5"/>
          <p:cNvSpPr/>
          <p:nvPr/>
        </p:nvSpPr>
        <p:spPr>
          <a:xfrm>
            <a:off x="2469697" y="1736534"/>
            <a:ext cx="779930" cy="704059"/>
          </a:xfrm>
          <a:prstGeom prst="roundRect">
            <a:avLst/>
          </a:prstGeom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32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1387209" y="1738397"/>
            <a:ext cx="779930" cy="704059"/>
          </a:xfrm>
          <a:prstGeom prst="roundRect">
            <a:avLst/>
          </a:prstGeom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31</a:t>
            </a:r>
          </a:p>
        </p:txBody>
      </p:sp>
      <p:sp>
        <p:nvSpPr>
          <p:cNvPr id="12" name="Rectángulo redondeado 11"/>
          <p:cNvSpPr/>
          <p:nvPr/>
        </p:nvSpPr>
        <p:spPr>
          <a:xfrm>
            <a:off x="8999270" y="4629674"/>
            <a:ext cx="2944906" cy="1050671"/>
          </a:xfrm>
          <a:prstGeom prst="roundRect">
            <a:avLst/>
          </a:prstGeom>
          <a:solidFill>
            <a:srgbClr val="FFC5FF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solidFill>
                  <a:schemeClr val="tx1"/>
                </a:solidFill>
                <a:latin typeface="Berlin Sans FB Demi" panose="020E0802020502020306" pitchFamily="34" charset="0"/>
              </a:rPr>
              <a:t>¿Cuál es múltiplo de 9?</a:t>
            </a:r>
          </a:p>
        </p:txBody>
      </p:sp>
      <p:sp>
        <p:nvSpPr>
          <p:cNvPr id="13" name="Rectángulo redondeado 12">
            <a:hlinkClick r:id="" action="ppaction://hlinkshowjump?jump=nextslide"/>
          </p:cNvPr>
          <p:cNvSpPr/>
          <p:nvPr/>
        </p:nvSpPr>
        <p:spPr>
          <a:xfrm>
            <a:off x="11109512" y="5992574"/>
            <a:ext cx="779930" cy="704059"/>
          </a:xfrm>
          <a:prstGeom prst="roundRect">
            <a:avLst/>
          </a:prstGeom>
          <a:solidFill>
            <a:srgbClr val="FFC5FF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72</a:t>
            </a:r>
          </a:p>
        </p:txBody>
      </p:sp>
      <p:sp>
        <p:nvSpPr>
          <p:cNvPr id="14" name="Rectángulo redondeado 13"/>
          <p:cNvSpPr/>
          <p:nvPr/>
        </p:nvSpPr>
        <p:spPr>
          <a:xfrm>
            <a:off x="10081758" y="5992575"/>
            <a:ext cx="779930" cy="704059"/>
          </a:xfrm>
          <a:prstGeom prst="roundRect">
            <a:avLst/>
          </a:prstGeom>
          <a:solidFill>
            <a:srgbClr val="FFC5FF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71</a:t>
            </a:r>
          </a:p>
        </p:txBody>
      </p:sp>
      <p:sp>
        <p:nvSpPr>
          <p:cNvPr id="15" name="Rectángulo redondeado 14"/>
          <p:cNvSpPr/>
          <p:nvPr/>
        </p:nvSpPr>
        <p:spPr>
          <a:xfrm>
            <a:off x="9054004" y="5992574"/>
            <a:ext cx="779930" cy="704059"/>
          </a:xfrm>
          <a:prstGeom prst="roundRect">
            <a:avLst/>
          </a:prstGeom>
          <a:solidFill>
            <a:srgbClr val="FFC5FF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70</a:t>
            </a:r>
          </a:p>
        </p:txBody>
      </p:sp>
    </p:spTree>
    <p:extLst>
      <p:ext uri="{BB962C8B-B14F-4D97-AF65-F5344CB8AC3E}">
        <p14:creationId xmlns:p14="http://schemas.microsoft.com/office/powerpoint/2010/main" val="3930637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>
            <p:snd r:embed="rId2" name="push.wav"/>
          </p:stSnd>
        </p:sndAc>
      </p:transition>
    </mc:Choice>
    <mc:Fallback xmlns="">
      <p:transition spd="slow" advClick="0">
        <p:sndAc>
          <p:stSnd>
            <p:snd r:embed="rId6" name="pu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3.33333E-6 L 1.04167E-6 0.00023 C 0.00013 -0.03472 1.04167E-6 -0.06944 0.00091 -0.10416 C 0.00091 -0.10926 0.00273 -0.11944 0.00378 -0.12569 C 0.00417 -0.13495 0.00443 -0.1456 0.00573 -0.15509 C 0.00625 -0.15902 0.00768 -0.16689 0.00768 -0.16666 C 0.00807 -0.17083 0.0082 -0.17477 0.00872 -0.17847 C 0.00898 -0.18055 0.00937 -0.1824 0.00963 -0.18449 C 0.01016 -0.18889 0.01042 -0.1956 0.01159 -0.20023 C 0.01211 -0.20231 0.01289 -0.20416 0.01354 -0.20602 C 0.01471 -0.21504 0.01432 -0.21412 0.01641 -0.22361 C 0.01706 -0.22639 0.01784 -0.22893 0.01836 -0.23148 C 0.02083 -0.24259 0.01771 -0.23217 0.02135 -0.24514 C 0.022 -0.24722 0.02279 -0.24907 0.02331 -0.25115 C 0.02383 -0.25301 0.02383 -0.25509 0.02422 -0.25694 C 0.02552 -0.26203 0.0263 -0.26319 0.02825 -0.26689 C 0.03177 -0.28125 0.02825 -0.26852 0.03307 -0.28055 C 0.03672 -0.28935 0.03372 -0.28865 0.04088 -0.29814 C 0.04193 -0.29953 0.04297 -0.30069 0.04388 -0.30208 C 0.04453 -0.30324 0.04505 -0.30486 0.04583 -0.30602 C 0.04766 -0.30879 0.04961 -0.31134 0.05156 -0.31389 C 0.0526 -0.31527 0.05351 -0.31713 0.05456 -0.31782 L 0.05755 -0.31967 C 0.05807 -0.3206 0.06315 -0.32847 0.06432 -0.32963 C 0.06628 -0.33125 0.06836 -0.33171 0.07018 -0.33356 C 0.07161 -0.33472 0.07279 -0.33634 0.07409 -0.3375 C 0.075 -0.33819 0.07604 -0.33842 0.07708 -0.33935 C 0.09401 -0.35486 0.07695 -0.34236 0.09075 -0.34907 C 0.09271 -0.35023 0.09453 -0.35231 0.09661 -0.35301 C 0.09922 -0.35393 0.10456 -0.35555 0.10729 -0.35694 C 0.10833 -0.35764 0.10924 -0.35856 0.11029 -0.35902 C 0.11289 -0.36041 0.1181 -0.36296 0.1181 -0.36273 C 0.12422 -0.37106 0.11797 -0.36412 0.12982 -0.36875 C 0.13164 -0.36967 0.13372 -0.37152 0.13555 -0.37268 C 0.13659 -0.37338 0.1375 -0.37453 0.13854 -0.37477 L 0.14935 -0.37662 C 0.15039 -0.37731 0.15117 -0.37824 0.15234 -0.3787 C 0.18034 -0.38981 0.15195 -0.37754 0.17083 -0.38449 C 0.17213 -0.38495 0.17344 -0.38611 0.17474 -0.38634 C 0.17734 -0.38727 0.17995 -0.38773 0.18255 -0.38842 C 0.19036 -0.39236 0.18242 -0.38865 0.19427 -0.39236 C 0.20169 -0.39467 0.19661 -0.39375 0.20299 -0.39629 C 0.20495 -0.39699 0.2069 -0.39745 0.20898 -0.39814 C 0.22305 -0.40347 0.20234 -0.39652 0.2207 -0.40208 C 0.22266 -0.40277 0.22461 -0.40324 0.22643 -0.40416 C 0.22851 -0.40509 0.23034 -0.4074 0.23229 -0.4081 C 0.23594 -0.40926 0.23932 -0.40926 0.2431 -0.40995 C 0.2444 -0.41064 0.2457 -0.41111 0.247 -0.41203 C 0.24896 -0.41319 0.25091 -0.41481 0.25273 -0.41597 C 0.25716 -0.41828 0.26237 -0.41875 0.26654 -0.41967 C 0.26758 -0.42037 0.26849 -0.42106 0.26953 -0.42176 C 0.27174 -0.42314 0.27591 -0.425 0.27825 -0.42569 C 0.28437 -0.42754 0.28568 -0.42685 0.29088 -0.42963 C 0.29635 -0.4324 0.2931 -0.43356 0.30182 -0.43541 C 0.30937 -0.43727 0.30911 -0.43657 0.31523 -0.43935 C 0.31706 -0.44027 0.32266 -0.44328 0.32409 -0.44328 L 0.51367 -0.44537 L 0.77552 -0.44328 C 0.77656 -0.44328 0.77747 -0.44097 0.77838 -0.43935 C 0.77956 -0.43773 0.78034 -0.43564 0.78125 -0.43356 C 0.78437 -0.42639 0.78216 -0.42801 0.78607 -0.42176 C 0.78802 -0.41875 0.78984 -0.41504 0.79206 -0.41389 C 0.79466 -0.4125 0.79713 -0.41111 0.79974 -0.40995 C 0.80156 -0.40926 0.80325 -0.40879 0.80469 -0.4081 C 0.81354 -0.40324 0.80755 -0.40416 0.81458 -0.40416 L 0.83411 -0.38634 L 0.82825 -0.45301 " pathEditMode="relative" rAng="0" ptsTypes="AAAAAAAAAAAAAAAAAAAAAAAAAAAAAAAAAAAAAAAAAAAAAAAAAAAAAAAAAAAAAAAAAAA">
                                      <p:cBhvr>
                                        <p:cTn id="6" dur="3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706" y="-22639"/>
                                    </p:animMotion>
                                  </p:childTnLst>
                                  <p:subTnLst>
                                    <p:audio>
                                      <p:cMediaNode vol="70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4" grpId="0" animBg="1"/>
      <p:bldP spid="1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✎...Gifs Png | Wiki | • Higurashi no naku koro ni • Amino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Rocket Joypixels GIF - Rocket Joypixels FlyingUp GIFs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1624" y="4316284"/>
            <a:ext cx="2722096" cy="2541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redondeado 1"/>
          <p:cNvSpPr/>
          <p:nvPr/>
        </p:nvSpPr>
        <p:spPr>
          <a:xfrm>
            <a:off x="304721" y="209912"/>
            <a:ext cx="2944906" cy="1050671"/>
          </a:xfrm>
          <a:prstGeom prst="roundRect">
            <a:avLst/>
          </a:prstGeom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latin typeface="Berlin Sans FB Demi" panose="020E0802020502020306" pitchFamily="34" charset="0"/>
              </a:rPr>
              <a:t>¿Cuál es múltiplo de 4?</a:t>
            </a:r>
          </a:p>
        </p:txBody>
      </p:sp>
      <p:sp>
        <p:nvSpPr>
          <p:cNvPr id="5" name="Rectángulo redondeado 4"/>
          <p:cNvSpPr/>
          <p:nvPr/>
        </p:nvSpPr>
        <p:spPr>
          <a:xfrm>
            <a:off x="116945" y="1638212"/>
            <a:ext cx="779930" cy="704059"/>
          </a:xfrm>
          <a:prstGeom prst="roundRect">
            <a:avLst/>
          </a:prstGeom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23</a:t>
            </a:r>
          </a:p>
        </p:txBody>
      </p:sp>
      <p:sp>
        <p:nvSpPr>
          <p:cNvPr id="6" name="Rectángulo redondeado 5"/>
          <p:cNvSpPr/>
          <p:nvPr/>
        </p:nvSpPr>
        <p:spPr>
          <a:xfrm>
            <a:off x="1196541" y="1638212"/>
            <a:ext cx="779930" cy="704059"/>
          </a:xfrm>
          <a:prstGeom prst="roundRect">
            <a:avLst/>
          </a:prstGeom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24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2276137" y="1638213"/>
            <a:ext cx="779930" cy="704059"/>
          </a:xfrm>
          <a:prstGeom prst="roundRect">
            <a:avLst/>
          </a:prstGeom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25</a:t>
            </a:r>
          </a:p>
        </p:txBody>
      </p:sp>
      <p:sp>
        <p:nvSpPr>
          <p:cNvPr id="12" name="Rectángulo redondeado 11"/>
          <p:cNvSpPr/>
          <p:nvPr/>
        </p:nvSpPr>
        <p:spPr>
          <a:xfrm>
            <a:off x="9053058" y="4441416"/>
            <a:ext cx="2944906" cy="1050671"/>
          </a:xfrm>
          <a:prstGeom prst="roundRect">
            <a:avLst/>
          </a:prstGeom>
          <a:solidFill>
            <a:srgbClr val="FFC5FF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solidFill>
                  <a:schemeClr val="tx1"/>
                </a:solidFill>
                <a:latin typeface="Berlin Sans FB Demi" panose="020E0802020502020306" pitchFamily="34" charset="0"/>
              </a:rPr>
              <a:t>¿Cuál es múltiplo de 9?</a:t>
            </a:r>
          </a:p>
        </p:txBody>
      </p:sp>
      <p:sp>
        <p:nvSpPr>
          <p:cNvPr id="13" name="Rectángulo redondeado 12">
            <a:hlinkClick r:id="" action="ppaction://hlinkshowjump?jump=nextslide"/>
          </p:cNvPr>
          <p:cNvSpPr/>
          <p:nvPr/>
        </p:nvSpPr>
        <p:spPr>
          <a:xfrm>
            <a:off x="8939097" y="5923866"/>
            <a:ext cx="779930" cy="704059"/>
          </a:xfrm>
          <a:prstGeom prst="roundRect">
            <a:avLst/>
          </a:prstGeom>
          <a:solidFill>
            <a:srgbClr val="FFC5FF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18</a:t>
            </a:r>
          </a:p>
        </p:txBody>
      </p:sp>
      <p:sp>
        <p:nvSpPr>
          <p:cNvPr id="14" name="Rectángulo redondeado 13"/>
          <p:cNvSpPr/>
          <p:nvPr/>
        </p:nvSpPr>
        <p:spPr>
          <a:xfrm>
            <a:off x="9937372" y="5911532"/>
            <a:ext cx="779930" cy="704059"/>
          </a:xfrm>
          <a:prstGeom prst="roundRect">
            <a:avLst/>
          </a:prstGeom>
          <a:solidFill>
            <a:srgbClr val="FFC5FF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19</a:t>
            </a:r>
          </a:p>
        </p:txBody>
      </p:sp>
      <p:sp>
        <p:nvSpPr>
          <p:cNvPr id="15" name="Rectángulo redondeado 14"/>
          <p:cNvSpPr/>
          <p:nvPr/>
        </p:nvSpPr>
        <p:spPr>
          <a:xfrm>
            <a:off x="10989435" y="5910419"/>
            <a:ext cx="779930" cy="704059"/>
          </a:xfrm>
          <a:prstGeom prst="roundRect">
            <a:avLst/>
          </a:prstGeom>
          <a:solidFill>
            <a:srgbClr val="FFC5FF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412524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>
            <p:snd r:embed="rId2" name="push.wav"/>
          </p:stSnd>
        </p:sndAc>
      </p:transition>
    </mc:Choice>
    <mc:Fallback xmlns="">
      <p:transition spd="slow" advClick="0">
        <p:sndAc>
          <p:stSnd>
            <p:snd r:embed="rId6" name="pu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3.33333E-6 L 1.04167E-6 0.00023 C 0.00013 -0.03472 1.04167E-6 -0.06944 0.00091 -0.10416 C 0.00091 -0.10926 0.00273 -0.11944 0.00378 -0.12569 C 0.00417 -0.13495 0.00443 -0.1456 0.00573 -0.15509 C 0.00625 -0.15902 0.00768 -0.16689 0.00768 -0.16666 C 0.00807 -0.17083 0.0082 -0.17477 0.00872 -0.17847 C 0.00898 -0.18055 0.00937 -0.1824 0.00963 -0.18449 C 0.01016 -0.18889 0.01042 -0.1956 0.01159 -0.20023 C 0.01211 -0.20231 0.01289 -0.20416 0.01354 -0.20602 C 0.01471 -0.21504 0.01432 -0.21412 0.01641 -0.22361 C 0.01706 -0.22639 0.01784 -0.22893 0.01836 -0.23148 C 0.02083 -0.24259 0.01771 -0.23217 0.02135 -0.24514 C 0.022 -0.24722 0.02279 -0.24907 0.02331 -0.25115 C 0.02383 -0.25301 0.02383 -0.25509 0.02422 -0.25694 C 0.02552 -0.26203 0.0263 -0.26319 0.02825 -0.26689 C 0.03177 -0.28125 0.02825 -0.26852 0.03307 -0.28055 C 0.03672 -0.28935 0.03372 -0.28865 0.04088 -0.29814 C 0.04193 -0.29953 0.04297 -0.30069 0.04388 -0.30208 C 0.04453 -0.30324 0.04505 -0.30486 0.04583 -0.30602 C 0.04766 -0.30879 0.04961 -0.31134 0.05156 -0.31389 C 0.0526 -0.31527 0.05351 -0.31713 0.05456 -0.31782 L 0.05755 -0.31967 C 0.05807 -0.3206 0.06315 -0.32847 0.06432 -0.32963 C 0.06628 -0.33125 0.06836 -0.33171 0.07018 -0.33356 C 0.07161 -0.33472 0.07279 -0.33634 0.07409 -0.3375 C 0.075 -0.33819 0.07604 -0.33842 0.07708 -0.33935 C 0.09401 -0.35486 0.07695 -0.34236 0.09075 -0.34907 C 0.09271 -0.35023 0.09453 -0.35231 0.09661 -0.35301 C 0.09922 -0.35393 0.10456 -0.35555 0.10729 -0.35694 C 0.10833 -0.35764 0.10924 -0.35856 0.11029 -0.35902 C 0.11289 -0.36041 0.1181 -0.36296 0.1181 -0.36273 C 0.12422 -0.37106 0.11797 -0.36412 0.12982 -0.36875 C 0.13164 -0.36967 0.13372 -0.37152 0.13555 -0.37268 C 0.13659 -0.37338 0.1375 -0.37453 0.13854 -0.37477 L 0.14935 -0.37662 C 0.15039 -0.37731 0.15117 -0.37824 0.15234 -0.3787 C 0.18034 -0.38981 0.15195 -0.37754 0.17083 -0.38449 C 0.17213 -0.38495 0.17344 -0.38611 0.17474 -0.38634 C 0.17734 -0.38727 0.17995 -0.38773 0.18255 -0.38842 C 0.19036 -0.39236 0.18242 -0.38865 0.19427 -0.39236 C 0.20169 -0.39467 0.19661 -0.39375 0.20299 -0.39629 C 0.20495 -0.39699 0.2069 -0.39745 0.20898 -0.39814 C 0.22305 -0.40347 0.20234 -0.39652 0.2207 -0.40208 C 0.22266 -0.40277 0.22461 -0.40324 0.22643 -0.40416 C 0.22851 -0.40509 0.23034 -0.4074 0.23229 -0.4081 C 0.23594 -0.40926 0.23932 -0.40926 0.2431 -0.40995 C 0.2444 -0.41064 0.2457 -0.41111 0.247 -0.41203 C 0.24896 -0.41319 0.25091 -0.41481 0.25273 -0.41597 C 0.25716 -0.41828 0.26237 -0.41875 0.26654 -0.41967 C 0.26758 -0.42037 0.26849 -0.42106 0.26953 -0.42176 C 0.27174 -0.42314 0.27591 -0.425 0.27825 -0.42569 C 0.28437 -0.42754 0.28568 -0.42685 0.29088 -0.42963 C 0.29635 -0.4324 0.2931 -0.43356 0.30182 -0.43541 C 0.30937 -0.43727 0.30911 -0.43657 0.31523 -0.43935 C 0.31706 -0.44027 0.32266 -0.44328 0.32409 -0.44328 L 0.51367 -0.44537 L 0.77552 -0.44328 C 0.77656 -0.44328 0.77747 -0.44097 0.77838 -0.43935 C 0.77956 -0.43773 0.78034 -0.43564 0.78125 -0.43356 C 0.78437 -0.42639 0.78216 -0.42801 0.78607 -0.42176 C 0.78802 -0.41875 0.78984 -0.41504 0.79206 -0.41389 C 0.79466 -0.4125 0.79713 -0.41111 0.79974 -0.40995 C 0.80156 -0.40926 0.80325 -0.40879 0.80469 -0.4081 C 0.81354 -0.40324 0.80755 -0.40416 0.81458 -0.40416 L 0.83411 -0.38634 L 0.82825 -0.45301 " pathEditMode="relative" rAng="0" ptsTypes="AAAAAAAAAAAAAAAAAAAAAAAAAAAAAAAAAAAAAAAAAAAAAAAAAAAAAAAAAAAAAAAAAAA">
                                      <p:cBhvr>
                                        <p:cTn id="6" dur="3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706" y="-22639"/>
                                    </p:animMotion>
                                  </p:childTnLst>
                                  <p:subTnLst>
                                    <p:audio>
                                      <p:cMediaNode vol="70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4" grpId="0" animBg="1"/>
      <p:bldP spid="1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background ideas | Star gif, Overlays instagram, Gif background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297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Rocket Joypixels GIF - Rocket Joypixels FlyingUp GIFs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1624" y="4316284"/>
            <a:ext cx="2722096" cy="2541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redondeado 1"/>
          <p:cNvSpPr/>
          <p:nvPr/>
        </p:nvSpPr>
        <p:spPr>
          <a:xfrm>
            <a:off x="304721" y="209912"/>
            <a:ext cx="2944906" cy="1050671"/>
          </a:xfrm>
          <a:prstGeom prst="roundRect">
            <a:avLst/>
          </a:prstGeom>
          <a:solidFill>
            <a:srgbClr val="FFC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latin typeface="Berlin Sans FB Demi" panose="020E0802020502020306" pitchFamily="34" charset="0"/>
              </a:rPr>
              <a:t>¿Cuál es múltiplo de 2?</a:t>
            </a:r>
          </a:p>
        </p:txBody>
      </p:sp>
      <p:sp>
        <p:nvSpPr>
          <p:cNvPr id="5" name="Rectángulo redondeado 4"/>
          <p:cNvSpPr/>
          <p:nvPr/>
        </p:nvSpPr>
        <p:spPr>
          <a:xfrm>
            <a:off x="304721" y="1736534"/>
            <a:ext cx="779930" cy="704059"/>
          </a:xfrm>
          <a:prstGeom prst="roundRect">
            <a:avLst/>
          </a:prstGeom>
          <a:solidFill>
            <a:srgbClr val="FFC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5</a:t>
            </a:r>
          </a:p>
        </p:txBody>
      </p:sp>
      <p:sp>
        <p:nvSpPr>
          <p:cNvPr id="6" name="Rectángulo redondeado 5"/>
          <p:cNvSpPr/>
          <p:nvPr/>
        </p:nvSpPr>
        <p:spPr>
          <a:xfrm>
            <a:off x="2469697" y="1736534"/>
            <a:ext cx="779930" cy="704059"/>
          </a:xfrm>
          <a:prstGeom prst="roundRect">
            <a:avLst/>
          </a:prstGeom>
          <a:solidFill>
            <a:srgbClr val="FFC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4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1387209" y="1738397"/>
            <a:ext cx="779930" cy="704059"/>
          </a:xfrm>
          <a:prstGeom prst="roundRect">
            <a:avLst/>
          </a:prstGeom>
          <a:solidFill>
            <a:srgbClr val="FFC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3</a:t>
            </a:r>
          </a:p>
        </p:txBody>
      </p:sp>
      <p:sp>
        <p:nvSpPr>
          <p:cNvPr id="12" name="Rectángulo redondeado 11"/>
          <p:cNvSpPr/>
          <p:nvPr/>
        </p:nvSpPr>
        <p:spPr>
          <a:xfrm>
            <a:off x="8999270" y="4629674"/>
            <a:ext cx="2944906" cy="1050671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solidFill>
                  <a:schemeClr val="tx1"/>
                </a:solidFill>
                <a:latin typeface="Berlin Sans FB Demi" panose="020E0802020502020306" pitchFamily="34" charset="0"/>
              </a:rPr>
              <a:t>¿Cuál es múltiplo de 7?</a:t>
            </a:r>
          </a:p>
        </p:txBody>
      </p:sp>
      <p:sp>
        <p:nvSpPr>
          <p:cNvPr id="13" name="Rectángulo redondeado 12">
            <a:hlinkClick r:id="" action="ppaction://hlinkshowjump?jump=nextslide"/>
          </p:cNvPr>
          <p:cNvSpPr/>
          <p:nvPr/>
        </p:nvSpPr>
        <p:spPr>
          <a:xfrm>
            <a:off x="11109512" y="5992574"/>
            <a:ext cx="779930" cy="704059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14</a:t>
            </a:r>
          </a:p>
        </p:txBody>
      </p:sp>
      <p:sp>
        <p:nvSpPr>
          <p:cNvPr id="14" name="Rectángulo redondeado 13"/>
          <p:cNvSpPr/>
          <p:nvPr/>
        </p:nvSpPr>
        <p:spPr>
          <a:xfrm>
            <a:off x="10091680" y="5992574"/>
            <a:ext cx="779930" cy="704059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13</a:t>
            </a:r>
          </a:p>
        </p:txBody>
      </p:sp>
      <p:sp>
        <p:nvSpPr>
          <p:cNvPr id="15" name="Rectángulo redondeado 14"/>
          <p:cNvSpPr/>
          <p:nvPr/>
        </p:nvSpPr>
        <p:spPr>
          <a:xfrm>
            <a:off x="9054004" y="5992574"/>
            <a:ext cx="779930" cy="704059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347797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>
            <p:snd r:embed="rId2" name="push.wav"/>
          </p:stSnd>
        </p:sndAc>
      </p:transition>
    </mc:Choice>
    <mc:Fallback xmlns="">
      <p:transition spd="slow" advClick="0">
        <p:sndAc>
          <p:stSnd>
            <p:snd r:embed="rId6" name="pu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3.33333E-6 L 1.04167E-6 0.00023 C 0.00013 -0.03472 1.04167E-6 -0.06944 0.00091 -0.10416 C 0.00091 -0.10926 0.00273 -0.11944 0.00378 -0.12569 C 0.00417 -0.13495 0.00443 -0.1456 0.00573 -0.15509 C 0.00625 -0.15902 0.00768 -0.16689 0.00768 -0.16666 C 0.00807 -0.17083 0.0082 -0.17477 0.00872 -0.17847 C 0.00898 -0.18055 0.00937 -0.1824 0.00963 -0.18449 C 0.01016 -0.18889 0.01042 -0.1956 0.01159 -0.20023 C 0.01211 -0.20231 0.01289 -0.20416 0.01354 -0.20602 C 0.01471 -0.21504 0.01432 -0.21412 0.01641 -0.22361 C 0.01706 -0.22639 0.01784 -0.22893 0.01836 -0.23148 C 0.02083 -0.24259 0.01771 -0.23217 0.02135 -0.24514 C 0.022 -0.24722 0.02279 -0.24907 0.02331 -0.25115 C 0.02383 -0.25301 0.02383 -0.25509 0.02422 -0.25694 C 0.02552 -0.26203 0.0263 -0.26319 0.02825 -0.26689 C 0.03177 -0.28125 0.02825 -0.26852 0.03307 -0.28055 C 0.03672 -0.28935 0.03372 -0.28865 0.04088 -0.29814 C 0.04193 -0.29953 0.04297 -0.30069 0.04388 -0.30208 C 0.04453 -0.30324 0.04505 -0.30486 0.04583 -0.30602 C 0.04766 -0.30879 0.04961 -0.31134 0.05156 -0.31389 C 0.0526 -0.31527 0.05351 -0.31713 0.05456 -0.31782 L 0.05755 -0.31967 C 0.05807 -0.3206 0.06315 -0.32847 0.06432 -0.32963 C 0.06628 -0.33125 0.06836 -0.33171 0.07018 -0.33356 C 0.07161 -0.33472 0.07279 -0.33634 0.07409 -0.3375 C 0.075 -0.33819 0.07604 -0.33842 0.07708 -0.33935 C 0.09401 -0.35486 0.07695 -0.34236 0.09075 -0.34907 C 0.09271 -0.35023 0.09453 -0.35231 0.09661 -0.35301 C 0.09922 -0.35393 0.10456 -0.35555 0.10729 -0.35694 C 0.10833 -0.35764 0.10924 -0.35856 0.11029 -0.35902 C 0.11289 -0.36041 0.1181 -0.36296 0.1181 -0.36273 C 0.12422 -0.37106 0.11797 -0.36412 0.12982 -0.36875 C 0.13164 -0.36967 0.13372 -0.37152 0.13555 -0.37268 C 0.13659 -0.37338 0.1375 -0.37453 0.13854 -0.37477 L 0.14935 -0.37662 C 0.15039 -0.37731 0.15117 -0.37824 0.15234 -0.3787 C 0.18034 -0.38981 0.15195 -0.37754 0.17083 -0.38449 C 0.17213 -0.38495 0.17344 -0.38611 0.17474 -0.38634 C 0.17734 -0.38727 0.17995 -0.38773 0.18255 -0.38842 C 0.19036 -0.39236 0.18242 -0.38865 0.19427 -0.39236 C 0.20169 -0.39467 0.19661 -0.39375 0.20299 -0.39629 C 0.20495 -0.39699 0.2069 -0.39745 0.20898 -0.39814 C 0.22305 -0.40347 0.20234 -0.39652 0.2207 -0.40208 C 0.22266 -0.40277 0.22461 -0.40324 0.22643 -0.40416 C 0.22851 -0.40509 0.23034 -0.4074 0.23229 -0.4081 C 0.23594 -0.40926 0.23932 -0.40926 0.2431 -0.40995 C 0.2444 -0.41064 0.2457 -0.41111 0.247 -0.41203 C 0.24896 -0.41319 0.25091 -0.41481 0.25273 -0.41597 C 0.25716 -0.41828 0.26237 -0.41875 0.26654 -0.41967 C 0.26758 -0.42037 0.26849 -0.42106 0.26953 -0.42176 C 0.27174 -0.42314 0.27591 -0.425 0.27825 -0.42569 C 0.28437 -0.42754 0.28568 -0.42685 0.29088 -0.42963 C 0.29635 -0.4324 0.2931 -0.43356 0.30182 -0.43541 C 0.30937 -0.43727 0.30911 -0.43657 0.31523 -0.43935 C 0.31706 -0.44027 0.32266 -0.44328 0.32409 -0.44328 L 0.51367 -0.44537 L 0.77552 -0.44328 C 0.77656 -0.44328 0.77747 -0.44097 0.77838 -0.43935 C 0.77956 -0.43773 0.78034 -0.43564 0.78125 -0.43356 C 0.78437 -0.42639 0.78216 -0.42801 0.78607 -0.42176 C 0.78802 -0.41875 0.78984 -0.41504 0.79206 -0.41389 C 0.79466 -0.4125 0.79713 -0.41111 0.79974 -0.40995 C 0.80156 -0.40926 0.80325 -0.40879 0.80469 -0.4081 C 0.81354 -0.40324 0.80755 -0.40416 0.81458 -0.40416 L 0.83411 -0.38634 L 0.82825 -0.45301 " pathEditMode="relative" rAng="0" ptsTypes="AAAAAAAAAAAAAAAAAAAAAAAAAAAAAAAAAAAAAAAAAAAAAAAAAAAAAAAAAAAAAAAAAAA">
                                      <p:cBhvr>
                                        <p:cTn id="6" dur="3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706" y="-22639"/>
                                    </p:animMotion>
                                  </p:childTnLst>
                                  <p:subTnLst>
                                    <p:audio>
                                      <p:cMediaNode vol="70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4" grpId="0" animBg="1"/>
      <p:bldP spid="15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✎...Gifs Png | Wiki | • Higurashi no naku koro ni • Amino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Rocket Joypixels GIF - Rocket Joypixels FlyingUp GIFs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1624" y="4316284"/>
            <a:ext cx="2722096" cy="2541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redondeado 1"/>
          <p:cNvSpPr/>
          <p:nvPr/>
        </p:nvSpPr>
        <p:spPr>
          <a:xfrm>
            <a:off x="304721" y="209912"/>
            <a:ext cx="2944906" cy="1050671"/>
          </a:xfrm>
          <a:prstGeom prst="roundRect">
            <a:avLst/>
          </a:prstGeom>
          <a:solidFill>
            <a:srgbClr val="92D05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latin typeface="Berlin Sans FB Demi" panose="020E0802020502020306" pitchFamily="34" charset="0"/>
              </a:rPr>
              <a:t>¿Cuál es múltiplo de 3?</a:t>
            </a:r>
          </a:p>
        </p:txBody>
      </p:sp>
      <p:sp>
        <p:nvSpPr>
          <p:cNvPr id="5" name="Rectángulo redondeado 4"/>
          <p:cNvSpPr/>
          <p:nvPr/>
        </p:nvSpPr>
        <p:spPr>
          <a:xfrm>
            <a:off x="304721" y="1638212"/>
            <a:ext cx="779930" cy="704059"/>
          </a:xfrm>
          <a:prstGeom prst="roundRect">
            <a:avLst/>
          </a:prstGeom>
          <a:solidFill>
            <a:srgbClr val="92D05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5</a:t>
            </a:r>
          </a:p>
        </p:txBody>
      </p:sp>
      <p:sp>
        <p:nvSpPr>
          <p:cNvPr id="6" name="Rectángulo redondeado 5"/>
          <p:cNvSpPr/>
          <p:nvPr/>
        </p:nvSpPr>
        <p:spPr>
          <a:xfrm>
            <a:off x="1384317" y="1638212"/>
            <a:ext cx="779930" cy="704059"/>
          </a:xfrm>
          <a:prstGeom prst="roundRect">
            <a:avLst/>
          </a:prstGeom>
          <a:solidFill>
            <a:srgbClr val="92D05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6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2463913" y="1638213"/>
            <a:ext cx="779930" cy="704059"/>
          </a:xfrm>
          <a:prstGeom prst="roundRect">
            <a:avLst/>
          </a:prstGeom>
          <a:solidFill>
            <a:srgbClr val="92D05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7</a:t>
            </a:r>
          </a:p>
        </p:txBody>
      </p:sp>
      <p:sp>
        <p:nvSpPr>
          <p:cNvPr id="12" name="Rectángulo redondeado 11"/>
          <p:cNvSpPr/>
          <p:nvPr/>
        </p:nvSpPr>
        <p:spPr>
          <a:xfrm>
            <a:off x="9053058" y="4441416"/>
            <a:ext cx="2944906" cy="1050671"/>
          </a:xfrm>
          <a:prstGeom prst="roundRect">
            <a:avLst/>
          </a:prstGeom>
          <a:solidFill>
            <a:srgbClr val="FFC5FF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solidFill>
                  <a:schemeClr val="tx1"/>
                </a:solidFill>
                <a:latin typeface="Berlin Sans FB Demi" panose="020E0802020502020306" pitchFamily="34" charset="0"/>
              </a:rPr>
              <a:t>¿Cuál es múltiplo de 9?</a:t>
            </a:r>
          </a:p>
        </p:txBody>
      </p:sp>
      <p:sp>
        <p:nvSpPr>
          <p:cNvPr id="13" name="Rectángulo redondeado 12">
            <a:hlinkClick r:id="" action="ppaction://hlinkshowjump?jump=nextslide"/>
          </p:cNvPr>
          <p:cNvSpPr/>
          <p:nvPr/>
        </p:nvSpPr>
        <p:spPr>
          <a:xfrm>
            <a:off x="11075884" y="5823013"/>
            <a:ext cx="779930" cy="704059"/>
          </a:xfrm>
          <a:prstGeom prst="roundRect">
            <a:avLst/>
          </a:prstGeom>
          <a:solidFill>
            <a:srgbClr val="FFC5FF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90</a:t>
            </a:r>
          </a:p>
        </p:txBody>
      </p:sp>
      <p:sp>
        <p:nvSpPr>
          <p:cNvPr id="14" name="Rectángulo redondeado 13"/>
          <p:cNvSpPr/>
          <p:nvPr/>
        </p:nvSpPr>
        <p:spPr>
          <a:xfrm>
            <a:off x="10064471" y="5823014"/>
            <a:ext cx="779930" cy="704059"/>
          </a:xfrm>
          <a:prstGeom prst="roundRect">
            <a:avLst/>
          </a:prstGeom>
          <a:solidFill>
            <a:srgbClr val="FFC5FF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89</a:t>
            </a:r>
          </a:p>
        </p:txBody>
      </p:sp>
      <p:sp>
        <p:nvSpPr>
          <p:cNvPr id="15" name="Rectángulo redondeado 14"/>
          <p:cNvSpPr/>
          <p:nvPr/>
        </p:nvSpPr>
        <p:spPr>
          <a:xfrm>
            <a:off x="9053058" y="5823014"/>
            <a:ext cx="779930" cy="704059"/>
          </a:xfrm>
          <a:prstGeom prst="roundRect">
            <a:avLst/>
          </a:prstGeom>
          <a:solidFill>
            <a:srgbClr val="FFC5FF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88</a:t>
            </a:r>
          </a:p>
        </p:txBody>
      </p:sp>
    </p:spTree>
    <p:extLst>
      <p:ext uri="{BB962C8B-B14F-4D97-AF65-F5344CB8AC3E}">
        <p14:creationId xmlns:p14="http://schemas.microsoft.com/office/powerpoint/2010/main" val="2877838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>
            <p:snd r:embed="rId2" name="push.wav"/>
          </p:stSnd>
        </p:sndAc>
      </p:transition>
    </mc:Choice>
    <mc:Fallback xmlns="">
      <p:transition spd="slow" advClick="0">
        <p:sndAc>
          <p:stSnd>
            <p:snd r:embed="rId6" name="pu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3.33333E-6 L 1.04167E-6 0.00023 C 0.00013 -0.03472 1.04167E-6 -0.06944 0.00091 -0.10416 C 0.00091 -0.10926 0.00273 -0.11944 0.00378 -0.12569 C 0.00417 -0.13495 0.00443 -0.1456 0.00573 -0.15509 C 0.00625 -0.15902 0.00768 -0.16689 0.00768 -0.16666 C 0.00807 -0.17083 0.0082 -0.17477 0.00872 -0.17847 C 0.00898 -0.18055 0.00937 -0.1824 0.00963 -0.18449 C 0.01016 -0.18889 0.01042 -0.1956 0.01159 -0.20023 C 0.01211 -0.20231 0.01289 -0.20416 0.01354 -0.20602 C 0.01471 -0.21504 0.01432 -0.21412 0.01641 -0.22361 C 0.01706 -0.22639 0.01784 -0.22893 0.01836 -0.23148 C 0.02083 -0.24259 0.01771 -0.23217 0.02135 -0.24514 C 0.022 -0.24722 0.02279 -0.24907 0.02331 -0.25115 C 0.02383 -0.25301 0.02383 -0.25509 0.02422 -0.25694 C 0.02552 -0.26203 0.0263 -0.26319 0.02825 -0.26689 C 0.03177 -0.28125 0.02825 -0.26852 0.03307 -0.28055 C 0.03672 -0.28935 0.03372 -0.28865 0.04088 -0.29814 C 0.04193 -0.29953 0.04297 -0.30069 0.04388 -0.30208 C 0.04453 -0.30324 0.04505 -0.30486 0.04583 -0.30602 C 0.04766 -0.30879 0.04961 -0.31134 0.05156 -0.31389 C 0.0526 -0.31527 0.05351 -0.31713 0.05456 -0.31782 L 0.05755 -0.31967 C 0.05807 -0.3206 0.06315 -0.32847 0.06432 -0.32963 C 0.06628 -0.33125 0.06836 -0.33171 0.07018 -0.33356 C 0.07161 -0.33472 0.07279 -0.33634 0.07409 -0.3375 C 0.075 -0.33819 0.07604 -0.33842 0.07708 -0.33935 C 0.09401 -0.35486 0.07695 -0.34236 0.09075 -0.34907 C 0.09271 -0.35023 0.09453 -0.35231 0.09661 -0.35301 C 0.09922 -0.35393 0.10456 -0.35555 0.10729 -0.35694 C 0.10833 -0.35764 0.10924 -0.35856 0.11029 -0.35902 C 0.11289 -0.36041 0.1181 -0.36296 0.1181 -0.36273 C 0.12422 -0.37106 0.11797 -0.36412 0.12982 -0.36875 C 0.13164 -0.36967 0.13372 -0.37152 0.13555 -0.37268 C 0.13659 -0.37338 0.1375 -0.37453 0.13854 -0.37477 L 0.14935 -0.37662 C 0.15039 -0.37731 0.15117 -0.37824 0.15234 -0.3787 C 0.18034 -0.38981 0.15195 -0.37754 0.17083 -0.38449 C 0.17213 -0.38495 0.17344 -0.38611 0.17474 -0.38634 C 0.17734 -0.38727 0.17995 -0.38773 0.18255 -0.38842 C 0.19036 -0.39236 0.18242 -0.38865 0.19427 -0.39236 C 0.20169 -0.39467 0.19661 -0.39375 0.20299 -0.39629 C 0.20495 -0.39699 0.2069 -0.39745 0.20898 -0.39814 C 0.22305 -0.40347 0.20234 -0.39652 0.2207 -0.40208 C 0.22266 -0.40277 0.22461 -0.40324 0.22643 -0.40416 C 0.22851 -0.40509 0.23034 -0.4074 0.23229 -0.4081 C 0.23594 -0.40926 0.23932 -0.40926 0.2431 -0.40995 C 0.2444 -0.41064 0.2457 -0.41111 0.247 -0.41203 C 0.24896 -0.41319 0.25091 -0.41481 0.25273 -0.41597 C 0.25716 -0.41828 0.26237 -0.41875 0.26654 -0.41967 C 0.26758 -0.42037 0.26849 -0.42106 0.26953 -0.42176 C 0.27174 -0.42314 0.27591 -0.425 0.27825 -0.42569 C 0.28437 -0.42754 0.28568 -0.42685 0.29088 -0.42963 C 0.29635 -0.4324 0.2931 -0.43356 0.30182 -0.43541 C 0.30937 -0.43727 0.30911 -0.43657 0.31523 -0.43935 C 0.31706 -0.44027 0.32266 -0.44328 0.32409 -0.44328 L 0.51367 -0.44537 L 0.77552 -0.44328 C 0.77656 -0.44328 0.77747 -0.44097 0.77838 -0.43935 C 0.77956 -0.43773 0.78034 -0.43564 0.78125 -0.43356 C 0.78437 -0.42639 0.78216 -0.42801 0.78607 -0.42176 C 0.78802 -0.41875 0.78984 -0.41504 0.79206 -0.41389 C 0.79466 -0.4125 0.79713 -0.41111 0.79974 -0.40995 C 0.80156 -0.40926 0.80325 -0.40879 0.80469 -0.4081 C 0.81354 -0.40324 0.80755 -0.40416 0.81458 -0.40416 L 0.83411 -0.38634 L 0.82825 -0.45301 " pathEditMode="relative" rAng="0" ptsTypes="AAAAAAAAAAAAAAAAAAAAAAAAAAAAAAAAAAAAAAAAAAAAAAAAAAAAAAAAAAAAAAAAAAA">
                                      <p:cBhvr>
                                        <p:cTn id="6" dur="3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706" y="-22639"/>
                                    </p:animMotion>
                                  </p:childTnLst>
                                  <p:subTnLst>
                                    <p:audio>
                                      <p:cMediaNode vol="70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4" grpId="0" animBg="1"/>
      <p:bldP spid="1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background ideas | Star gif, Overlays instagram, Gif background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297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Rocket Joypixels GIF - Rocket Joypixels FlyingUp GIFs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1624" y="4316284"/>
            <a:ext cx="2722096" cy="2541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redondeado 1"/>
          <p:cNvSpPr/>
          <p:nvPr/>
        </p:nvSpPr>
        <p:spPr>
          <a:xfrm>
            <a:off x="304721" y="209912"/>
            <a:ext cx="2944906" cy="1050671"/>
          </a:xfrm>
          <a:prstGeom prst="roundRect">
            <a:avLst/>
          </a:prstGeom>
          <a:solidFill>
            <a:srgbClr val="C9A6E4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solidFill>
                  <a:schemeClr val="tx1"/>
                </a:solidFill>
                <a:latin typeface="Berlin Sans FB Demi" panose="020E0802020502020306" pitchFamily="34" charset="0"/>
              </a:rPr>
              <a:t>¿Cuál es múltiplo de 8?</a:t>
            </a:r>
          </a:p>
        </p:txBody>
      </p:sp>
      <p:sp>
        <p:nvSpPr>
          <p:cNvPr id="5" name="Rectángulo redondeado 4"/>
          <p:cNvSpPr/>
          <p:nvPr/>
        </p:nvSpPr>
        <p:spPr>
          <a:xfrm>
            <a:off x="342168" y="1730713"/>
            <a:ext cx="779930" cy="704059"/>
          </a:xfrm>
          <a:prstGeom prst="roundRect">
            <a:avLst/>
          </a:prstGeom>
          <a:solidFill>
            <a:srgbClr val="C9A6E4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79</a:t>
            </a:r>
          </a:p>
        </p:txBody>
      </p:sp>
      <p:sp>
        <p:nvSpPr>
          <p:cNvPr id="6" name="Rectángulo redondeado 5"/>
          <p:cNvSpPr/>
          <p:nvPr/>
        </p:nvSpPr>
        <p:spPr>
          <a:xfrm>
            <a:off x="1387209" y="1730712"/>
            <a:ext cx="779930" cy="704059"/>
          </a:xfrm>
          <a:prstGeom prst="roundRect">
            <a:avLst/>
          </a:prstGeom>
          <a:solidFill>
            <a:srgbClr val="C9A6E4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80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2498753" y="1730713"/>
            <a:ext cx="779930" cy="704059"/>
          </a:xfrm>
          <a:prstGeom prst="roundRect">
            <a:avLst/>
          </a:prstGeom>
          <a:solidFill>
            <a:srgbClr val="C9A6E4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81</a:t>
            </a:r>
          </a:p>
        </p:txBody>
      </p:sp>
      <p:sp>
        <p:nvSpPr>
          <p:cNvPr id="12" name="Rectángulo redondeado 11"/>
          <p:cNvSpPr/>
          <p:nvPr/>
        </p:nvSpPr>
        <p:spPr>
          <a:xfrm>
            <a:off x="8999270" y="4629674"/>
            <a:ext cx="2944906" cy="1050671"/>
          </a:xfrm>
          <a:prstGeom prst="roundRect">
            <a:avLst/>
          </a:prstGeom>
          <a:solidFill>
            <a:srgbClr val="00B0F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latin typeface="Berlin Sans FB Demi" panose="020E0802020502020306" pitchFamily="34" charset="0"/>
              </a:rPr>
              <a:t>¿Cuál es múltiplo de 5?</a:t>
            </a:r>
          </a:p>
        </p:txBody>
      </p:sp>
      <p:sp>
        <p:nvSpPr>
          <p:cNvPr id="13" name="Rectángulo redondeado 12">
            <a:hlinkClick r:id="" action="ppaction://hlinkshowjump?jump=nextslide"/>
          </p:cNvPr>
          <p:cNvSpPr/>
          <p:nvPr/>
        </p:nvSpPr>
        <p:spPr>
          <a:xfrm>
            <a:off x="11129684" y="6137107"/>
            <a:ext cx="779930" cy="704059"/>
          </a:xfrm>
          <a:prstGeom prst="roundRect">
            <a:avLst/>
          </a:prstGeom>
          <a:solidFill>
            <a:srgbClr val="00B0F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20</a:t>
            </a:r>
          </a:p>
        </p:txBody>
      </p:sp>
      <p:sp>
        <p:nvSpPr>
          <p:cNvPr id="14" name="Rectángulo redondeado 13"/>
          <p:cNvSpPr/>
          <p:nvPr/>
        </p:nvSpPr>
        <p:spPr>
          <a:xfrm>
            <a:off x="9005052" y="6137107"/>
            <a:ext cx="779930" cy="704059"/>
          </a:xfrm>
          <a:prstGeom prst="roundRect">
            <a:avLst/>
          </a:prstGeom>
          <a:solidFill>
            <a:srgbClr val="00B0F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18</a:t>
            </a:r>
          </a:p>
        </p:txBody>
      </p:sp>
      <p:sp>
        <p:nvSpPr>
          <p:cNvPr id="15" name="Rectángulo redondeado 14"/>
          <p:cNvSpPr/>
          <p:nvPr/>
        </p:nvSpPr>
        <p:spPr>
          <a:xfrm>
            <a:off x="10067368" y="6137107"/>
            <a:ext cx="779930" cy="704059"/>
          </a:xfrm>
          <a:prstGeom prst="roundRect">
            <a:avLst/>
          </a:prstGeom>
          <a:solidFill>
            <a:srgbClr val="00B0F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3998444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>
            <p:snd r:embed="rId2" name="push.wav"/>
          </p:stSnd>
        </p:sndAc>
      </p:transition>
    </mc:Choice>
    <mc:Fallback xmlns="">
      <p:transition spd="slow" advClick="0">
        <p:sndAc>
          <p:stSnd>
            <p:snd r:embed="rId6" name="pu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3.33333E-6 L 1.04167E-6 0.00023 C 0.00013 -0.03472 1.04167E-6 -0.06944 0.00091 -0.10416 C 0.00091 -0.10926 0.00273 -0.11944 0.00378 -0.12569 C 0.00417 -0.13495 0.00443 -0.1456 0.00573 -0.15509 C 0.00625 -0.15902 0.00768 -0.16689 0.00768 -0.16666 C 0.00807 -0.17083 0.0082 -0.17477 0.00872 -0.17847 C 0.00898 -0.18055 0.00937 -0.1824 0.00963 -0.18449 C 0.01016 -0.18889 0.01042 -0.1956 0.01159 -0.20023 C 0.01211 -0.20231 0.01289 -0.20416 0.01354 -0.20602 C 0.01471 -0.21504 0.01432 -0.21412 0.01641 -0.22361 C 0.01706 -0.22639 0.01784 -0.22893 0.01836 -0.23148 C 0.02083 -0.24259 0.01771 -0.23217 0.02135 -0.24514 C 0.022 -0.24722 0.02279 -0.24907 0.02331 -0.25115 C 0.02383 -0.25301 0.02383 -0.25509 0.02422 -0.25694 C 0.02552 -0.26203 0.0263 -0.26319 0.02825 -0.26689 C 0.03177 -0.28125 0.02825 -0.26852 0.03307 -0.28055 C 0.03672 -0.28935 0.03372 -0.28865 0.04088 -0.29814 C 0.04193 -0.29953 0.04297 -0.30069 0.04388 -0.30208 C 0.04453 -0.30324 0.04505 -0.30486 0.04583 -0.30602 C 0.04766 -0.30879 0.04961 -0.31134 0.05156 -0.31389 C 0.0526 -0.31527 0.05351 -0.31713 0.05456 -0.31782 L 0.05755 -0.31967 C 0.05807 -0.3206 0.06315 -0.32847 0.06432 -0.32963 C 0.06628 -0.33125 0.06836 -0.33171 0.07018 -0.33356 C 0.07161 -0.33472 0.07279 -0.33634 0.07409 -0.3375 C 0.075 -0.33819 0.07604 -0.33842 0.07708 -0.33935 C 0.09401 -0.35486 0.07695 -0.34236 0.09075 -0.34907 C 0.09271 -0.35023 0.09453 -0.35231 0.09661 -0.35301 C 0.09922 -0.35393 0.10456 -0.35555 0.10729 -0.35694 C 0.10833 -0.35764 0.10924 -0.35856 0.11029 -0.35902 C 0.11289 -0.36041 0.1181 -0.36296 0.1181 -0.36273 C 0.12422 -0.37106 0.11797 -0.36412 0.12982 -0.36875 C 0.13164 -0.36967 0.13372 -0.37152 0.13555 -0.37268 C 0.13659 -0.37338 0.1375 -0.37453 0.13854 -0.37477 L 0.14935 -0.37662 C 0.15039 -0.37731 0.15117 -0.37824 0.15234 -0.3787 C 0.18034 -0.38981 0.15195 -0.37754 0.17083 -0.38449 C 0.17213 -0.38495 0.17344 -0.38611 0.17474 -0.38634 C 0.17734 -0.38727 0.17995 -0.38773 0.18255 -0.38842 C 0.19036 -0.39236 0.18242 -0.38865 0.19427 -0.39236 C 0.20169 -0.39467 0.19661 -0.39375 0.20299 -0.39629 C 0.20495 -0.39699 0.2069 -0.39745 0.20898 -0.39814 C 0.22305 -0.40347 0.20234 -0.39652 0.2207 -0.40208 C 0.22266 -0.40277 0.22461 -0.40324 0.22643 -0.40416 C 0.22851 -0.40509 0.23034 -0.4074 0.23229 -0.4081 C 0.23594 -0.40926 0.23932 -0.40926 0.2431 -0.40995 C 0.2444 -0.41064 0.2457 -0.41111 0.247 -0.41203 C 0.24896 -0.41319 0.25091 -0.41481 0.25273 -0.41597 C 0.25716 -0.41828 0.26237 -0.41875 0.26654 -0.41967 C 0.26758 -0.42037 0.26849 -0.42106 0.26953 -0.42176 C 0.27174 -0.42314 0.27591 -0.425 0.27825 -0.42569 C 0.28437 -0.42754 0.28568 -0.42685 0.29088 -0.42963 C 0.29635 -0.4324 0.2931 -0.43356 0.30182 -0.43541 C 0.30937 -0.43727 0.30911 -0.43657 0.31523 -0.43935 C 0.31706 -0.44027 0.32266 -0.44328 0.32409 -0.44328 L 0.51367 -0.44537 L 0.77552 -0.44328 C 0.77656 -0.44328 0.77747 -0.44097 0.77838 -0.43935 C 0.77956 -0.43773 0.78034 -0.43564 0.78125 -0.43356 C 0.78437 -0.42639 0.78216 -0.42801 0.78607 -0.42176 C 0.78802 -0.41875 0.78984 -0.41504 0.79206 -0.41389 C 0.79466 -0.4125 0.79713 -0.41111 0.79974 -0.40995 C 0.80156 -0.40926 0.80325 -0.40879 0.80469 -0.4081 C 0.81354 -0.40324 0.80755 -0.40416 0.81458 -0.40416 L 0.83411 -0.38634 L 0.82825 -0.45301 " pathEditMode="relative" rAng="0" ptsTypes="AAAAAAAAAAAAAAAAAAAAAAAAAAAAAAAAAAAAAAAAAAAAAAAAAAAAAAAAAAAAAAAAAAA">
                                      <p:cBhvr>
                                        <p:cTn id="6" dur="3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706" y="-22639"/>
                                    </p:animMotion>
                                  </p:childTnLst>
                                  <p:subTnLst>
                                    <p:audio>
                                      <p:cMediaNode vol="70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4" grpId="0" animBg="1"/>
      <p:bldP spid="15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✎...Gifs Png | Wiki | • Higurashi no naku koro ni • Amino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30"/>
            <a:ext cx="12192000" cy="6838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Rocket Joypixels GIF - Rocket Joypixels FlyingUp GIFs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1624" y="4316284"/>
            <a:ext cx="2722096" cy="2541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redondeado 1"/>
          <p:cNvSpPr/>
          <p:nvPr/>
        </p:nvSpPr>
        <p:spPr>
          <a:xfrm>
            <a:off x="304721" y="209912"/>
            <a:ext cx="2944906" cy="1050671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solidFill>
                  <a:schemeClr val="bg1"/>
                </a:solidFill>
                <a:latin typeface="Berlin Sans FB Demi" panose="020E0802020502020306" pitchFamily="34" charset="0"/>
              </a:rPr>
              <a:t>¿Cuál es múltiplo de 6?</a:t>
            </a:r>
          </a:p>
        </p:txBody>
      </p:sp>
      <p:sp>
        <p:nvSpPr>
          <p:cNvPr id="5" name="Rectángulo redondeado 4"/>
          <p:cNvSpPr/>
          <p:nvPr/>
        </p:nvSpPr>
        <p:spPr>
          <a:xfrm>
            <a:off x="2526222" y="1754522"/>
            <a:ext cx="779930" cy="704059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bg1"/>
                </a:solidFill>
                <a:latin typeface="Berlin Sans FB Demi" panose="020E0802020502020306" pitchFamily="34" charset="0"/>
              </a:rPr>
              <a:t>56</a:t>
            </a:r>
          </a:p>
        </p:txBody>
      </p:sp>
      <p:sp>
        <p:nvSpPr>
          <p:cNvPr id="6" name="Rectángulo redondeado 5"/>
          <p:cNvSpPr/>
          <p:nvPr/>
        </p:nvSpPr>
        <p:spPr>
          <a:xfrm>
            <a:off x="338543" y="1754522"/>
            <a:ext cx="779930" cy="704059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bg1"/>
                </a:solidFill>
                <a:latin typeface="Berlin Sans FB Demi" panose="020E0802020502020306" pitchFamily="34" charset="0"/>
              </a:rPr>
              <a:t>54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1423721" y="1730714"/>
            <a:ext cx="779930" cy="704059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bg1"/>
                </a:solidFill>
                <a:latin typeface="Berlin Sans FB Demi" panose="020E0802020502020306" pitchFamily="34" charset="0"/>
              </a:rPr>
              <a:t>55</a:t>
            </a:r>
          </a:p>
        </p:txBody>
      </p:sp>
      <p:sp>
        <p:nvSpPr>
          <p:cNvPr id="12" name="Rectángulo redondeado 11"/>
          <p:cNvSpPr/>
          <p:nvPr/>
        </p:nvSpPr>
        <p:spPr>
          <a:xfrm>
            <a:off x="9033136" y="4316284"/>
            <a:ext cx="2944906" cy="1050671"/>
          </a:xfrm>
          <a:prstGeom prst="roundRect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latin typeface="Berlin Sans FB Demi" panose="020E0802020502020306" pitchFamily="34" charset="0"/>
              </a:rPr>
              <a:t>¿Cuál es múltiplo de 4?</a:t>
            </a:r>
          </a:p>
        </p:txBody>
      </p:sp>
      <p:sp>
        <p:nvSpPr>
          <p:cNvPr id="13" name="Rectángulo redondeado 12">
            <a:hlinkClick r:id="" action="ppaction://hlinkshowjump?jump=nextslide"/>
          </p:cNvPr>
          <p:cNvSpPr/>
          <p:nvPr/>
        </p:nvSpPr>
        <p:spPr>
          <a:xfrm>
            <a:off x="11228842" y="5823161"/>
            <a:ext cx="779930" cy="704059"/>
          </a:xfrm>
          <a:prstGeom prst="roundRect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8</a:t>
            </a:r>
          </a:p>
        </p:txBody>
      </p:sp>
      <p:sp>
        <p:nvSpPr>
          <p:cNvPr id="14" name="Rectángulo redondeado 13"/>
          <p:cNvSpPr/>
          <p:nvPr/>
        </p:nvSpPr>
        <p:spPr>
          <a:xfrm>
            <a:off x="10115624" y="5823161"/>
            <a:ext cx="779930" cy="704059"/>
          </a:xfrm>
          <a:prstGeom prst="roundRect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7</a:t>
            </a:r>
          </a:p>
        </p:txBody>
      </p:sp>
      <p:sp>
        <p:nvSpPr>
          <p:cNvPr id="15" name="Rectángulo redondeado 14"/>
          <p:cNvSpPr/>
          <p:nvPr/>
        </p:nvSpPr>
        <p:spPr>
          <a:xfrm>
            <a:off x="9002406" y="5822047"/>
            <a:ext cx="779930" cy="704059"/>
          </a:xfrm>
          <a:prstGeom prst="roundRect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797067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>
            <p:snd r:embed="rId2" name="push.wav"/>
          </p:stSnd>
        </p:sndAc>
      </p:transition>
    </mc:Choice>
    <mc:Fallback xmlns="">
      <p:transition spd="slow" advClick="0">
        <p:sndAc>
          <p:stSnd>
            <p:snd r:embed="rId6" name="pu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3.33333E-6 L 1.04167E-6 0.00023 C 0.00013 -0.03472 1.04167E-6 -0.06944 0.00091 -0.10416 C 0.00091 -0.10926 0.00273 -0.11944 0.00378 -0.12569 C 0.00417 -0.13495 0.00443 -0.1456 0.00573 -0.15509 C 0.00625 -0.15902 0.00768 -0.16689 0.00768 -0.16666 C 0.00807 -0.17083 0.0082 -0.17477 0.00872 -0.17847 C 0.00898 -0.18055 0.00937 -0.1824 0.00963 -0.18449 C 0.01016 -0.18889 0.01042 -0.1956 0.01159 -0.20023 C 0.01211 -0.20231 0.01289 -0.20416 0.01354 -0.20602 C 0.01471 -0.21504 0.01432 -0.21412 0.01641 -0.22361 C 0.01706 -0.22639 0.01784 -0.22893 0.01836 -0.23148 C 0.02083 -0.24259 0.01771 -0.23217 0.02135 -0.24514 C 0.022 -0.24722 0.02279 -0.24907 0.02331 -0.25115 C 0.02383 -0.25301 0.02383 -0.25509 0.02422 -0.25694 C 0.02552 -0.26203 0.0263 -0.26319 0.02825 -0.26689 C 0.03177 -0.28125 0.02825 -0.26852 0.03307 -0.28055 C 0.03672 -0.28935 0.03372 -0.28865 0.04088 -0.29814 C 0.04193 -0.29953 0.04297 -0.30069 0.04388 -0.30208 C 0.04453 -0.30324 0.04505 -0.30486 0.04583 -0.30602 C 0.04766 -0.30879 0.04961 -0.31134 0.05156 -0.31389 C 0.0526 -0.31527 0.05351 -0.31713 0.05456 -0.31782 L 0.05755 -0.31967 C 0.05807 -0.3206 0.06315 -0.32847 0.06432 -0.32963 C 0.06628 -0.33125 0.06836 -0.33171 0.07018 -0.33356 C 0.07161 -0.33472 0.07279 -0.33634 0.07409 -0.3375 C 0.075 -0.33819 0.07604 -0.33842 0.07708 -0.33935 C 0.09401 -0.35486 0.07695 -0.34236 0.09075 -0.34907 C 0.09271 -0.35023 0.09453 -0.35231 0.09661 -0.35301 C 0.09922 -0.35393 0.10456 -0.35555 0.10729 -0.35694 C 0.10833 -0.35764 0.10924 -0.35856 0.11029 -0.35902 C 0.11289 -0.36041 0.1181 -0.36296 0.1181 -0.36273 C 0.12422 -0.37106 0.11797 -0.36412 0.12982 -0.36875 C 0.13164 -0.36967 0.13372 -0.37152 0.13555 -0.37268 C 0.13659 -0.37338 0.1375 -0.37453 0.13854 -0.37477 L 0.14935 -0.37662 C 0.15039 -0.37731 0.15117 -0.37824 0.15234 -0.3787 C 0.18034 -0.38981 0.15195 -0.37754 0.17083 -0.38449 C 0.17213 -0.38495 0.17344 -0.38611 0.17474 -0.38634 C 0.17734 -0.38727 0.17995 -0.38773 0.18255 -0.38842 C 0.19036 -0.39236 0.18242 -0.38865 0.19427 -0.39236 C 0.20169 -0.39467 0.19661 -0.39375 0.20299 -0.39629 C 0.20495 -0.39699 0.2069 -0.39745 0.20898 -0.39814 C 0.22305 -0.40347 0.20234 -0.39652 0.2207 -0.40208 C 0.22266 -0.40277 0.22461 -0.40324 0.22643 -0.40416 C 0.22851 -0.40509 0.23034 -0.4074 0.23229 -0.4081 C 0.23594 -0.40926 0.23932 -0.40926 0.2431 -0.40995 C 0.2444 -0.41064 0.2457 -0.41111 0.247 -0.41203 C 0.24896 -0.41319 0.25091 -0.41481 0.25273 -0.41597 C 0.25716 -0.41828 0.26237 -0.41875 0.26654 -0.41967 C 0.26758 -0.42037 0.26849 -0.42106 0.26953 -0.42176 C 0.27174 -0.42314 0.27591 -0.425 0.27825 -0.42569 C 0.28437 -0.42754 0.28568 -0.42685 0.29088 -0.42963 C 0.29635 -0.4324 0.2931 -0.43356 0.30182 -0.43541 C 0.30937 -0.43727 0.30911 -0.43657 0.31523 -0.43935 C 0.31706 -0.44027 0.32266 -0.44328 0.32409 -0.44328 L 0.51367 -0.44537 L 0.77552 -0.44328 C 0.77656 -0.44328 0.77747 -0.44097 0.77838 -0.43935 C 0.77956 -0.43773 0.78034 -0.43564 0.78125 -0.43356 C 0.78437 -0.42639 0.78216 -0.42801 0.78607 -0.42176 C 0.78802 -0.41875 0.78984 -0.41504 0.79206 -0.41389 C 0.79466 -0.4125 0.79713 -0.41111 0.79974 -0.40995 C 0.80156 -0.40926 0.80325 -0.40879 0.80469 -0.4081 C 0.81354 -0.40324 0.80755 -0.40416 0.81458 -0.40416 L 0.83411 -0.38634 L 0.82825 -0.45301 " pathEditMode="relative" rAng="0" ptsTypes="AAAAAAAAAAAAAAAAAAAAAAAAAAAAAAAAAAAAAAAAAAAAAAAAAAAAAAAAAAAAAAAAAAA">
                                      <p:cBhvr>
                                        <p:cTn id="6" dur="3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706" y="-2263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4" grpId="0" animBg="1"/>
      <p:bldP spid="1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gifs lineas png - Buscar con Google | Sparkles background, Optical  illusions, Illusions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1" y="108288"/>
            <a:ext cx="12090400" cy="6749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351673" y="1399792"/>
            <a:ext cx="11285462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19900" b="1" dirty="0">
                <a:ln w="76200">
                  <a:solidFill>
                    <a:srgbClr val="FF0000"/>
                  </a:solidFill>
                  <a:prstDash val="solid"/>
                </a:ln>
                <a:solidFill>
                  <a:srgbClr val="FFC000"/>
                </a:solidFill>
                <a:latin typeface="Berlin Sans FB Demi" panose="020E0802020502020306" pitchFamily="34" charset="0"/>
              </a:rPr>
              <a:t>GANASTE</a:t>
            </a:r>
            <a:endParaRPr lang="es-ES" sz="5400" b="1" cap="none" spc="0" dirty="0">
              <a:ln w="76200">
                <a:solidFill>
                  <a:srgbClr val="FF0000"/>
                </a:solidFill>
                <a:prstDash val="solid"/>
              </a:ln>
              <a:solidFill>
                <a:srgbClr val="FFC000"/>
              </a:solidFill>
              <a:effectLst/>
              <a:latin typeface="Berlin Sans FB Demi" panose="020E0802020502020306" pitchFamily="34" charset="0"/>
            </a:endParaRPr>
          </a:p>
        </p:txBody>
      </p:sp>
      <p:pic>
        <p:nvPicPr>
          <p:cNvPr id="4" name="Picture 4" descr="Rocket Joypixels GIF - Rocket Joypixels FlyingUp GIFs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3193" y="4191000"/>
            <a:ext cx="2595126" cy="2423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056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>
            <p:snd r:embed="rId2" name="push.wav"/>
          </p:stSnd>
        </p:sndAc>
      </p:transition>
    </mc:Choice>
    <mc:Fallback xmlns="">
      <p:transition spd="slow" advClick="0">
        <p:sndAc>
          <p:stSnd>
            <p:snd r:embed="rId6" name="pu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1.48148E-6 L 0.54532 -0.5835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266" y="-291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background ideas | Star gif, Overlays instagram, Gif background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297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Rocket Joypixels GIF - Rocket Joypixels FlyingUp GIFs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1624" y="4316284"/>
            <a:ext cx="2722096" cy="2541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redondeado 1"/>
          <p:cNvSpPr/>
          <p:nvPr/>
        </p:nvSpPr>
        <p:spPr>
          <a:xfrm>
            <a:off x="304721" y="209912"/>
            <a:ext cx="2944906" cy="1050671"/>
          </a:xfrm>
          <a:prstGeom prst="roundRect">
            <a:avLst/>
          </a:prstGeom>
          <a:solidFill>
            <a:srgbClr val="92D05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latin typeface="Berlin Sans FB Demi" panose="020E0802020502020306" pitchFamily="34" charset="0"/>
              </a:rPr>
              <a:t>¿Cuál es múltiplo de 3?</a:t>
            </a:r>
          </a:p>
        </p:txBody>
      </p:sp>
      <p:sp>
        <p:nvSpPr>
          <p:cNvPr id="5" name="Rectángulo redondeado 4"/>
          <p:cNvSpPr/>
          <p:nvPr/>
        </p:nvSpPr>
        <p:spPr>
          <a:xfrm>
            <a:off x="1310357" y="1698252"/>
            <a:ext cx="779930" cy="704059"/>
          </a:xfrm>
          <a:prstGeom prst="roundRect">
            <a:avLst/>
          </a:prstGeom>
          <a:solidFill>
            <a:srgbClr val="92D05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16</a:t>
            </a:r>
          </a:p>
        </p:txBody>
      </p:sp>
      <p:sp>
        <p:nvSpPr>
          <p:cNvPr id="6" name="Rectángulo redondeado 5"/>
          <p:cNvSpPr/>
          <p:nvPr/>
        </p:nvSpPr>
        <p:spPr>
          <a:xfrm>
            <a:off x="279494" y="1732345"/>
            <a:ext cx="779930" cy="704059"/>
          </a:xfrm>
          <a:prstGeom prst="roundRect">
            <a:avLst/>
          </a:prstGeom>
          <a:solidFill>
            <a:srgbClr val="92D05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15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2241098" y="1734179"/>
            <a:ext cx="779930" cy="704059"/>
          </a:xfrm>
          <a:prstGeom prst="roundRect">
            <a:avLst/>
          </a:prstGeom>
          <a:solidFill>
            <a:srgbClr val="92D05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19</a:t>
            </a:r>
          </a:p>
        </p:txBody>
      </p:sp>
      <p:sp>
        <p:nvSpPr>
          <p:cNvPr id="12" name="Rectángulo redondeado 11"/>
          <p:cNvSpPr/>
          <p:nvPr/>
        </p:nvSpPr>
        <p:spPr>
          <a:xfrm>
            <a:off x="8999270" y="4629674"/>
            <a:ext cx="2944906" cy="1050671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latin typeface="Berlin Sans FB Demi" panose="020E0802020502020306" pitchFamily="34" charset="0"/>
              </a:rPr>
              <a:t>¿Cuál es múltiplo de 6?</a:t>
            </a:r>
          </a:p>
        </p:txBody>
      </p:sp>
      <p:sp>
        <p:nvSpPr>
          <p:cNvPr id="13" name="Rectángulo redondeado 12">
            <a:hlinkClick r:id="" action="ppaction://hlinkshowjump?jump=nextslide"/>
          </p:cNvPr>
          <p:cNvSpPr/>
          <p:nvPr/>
        </p:nvSpPr>
        <p:spPr>
          <a:xfrm>
            <a:off x="11102787" y="6153940"/>
            <a:ext cx="779930" cy="704059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18</a:t>
            </a:r>
          </a:p>
        </p:txBody>
      </p:sp>
      <p:sp>
        <p:nvSpPr>
          <p:cNvPr id="14" name="Rectángulo redondeado 13"/>
          <p:cNvSpPr/>
          <p:nvPr/>
        </p:nvSpPr>
        <p:spPr>
          <a:xfrm>
            <a:off x="10056305" y="6153941"/>
            <a:ext cx="779930" cy="704059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16</a:t>
            </a:r>
          </a:p>
        </p:txBody>
      </p:sp>
      <p:sp>
        <p:nvSpPr>
          <p:cNvPr id="15" name="Rectángulo redondeado 14"/>
          <p:cNvSpPr/>
          <p:nvPr/>
        </p:nvSpPr>
        <p:spPr>
          <a:xfrm>
            <a:off x="9009823" y="6153941"/>
            <a:ext cx="779930" cy="704059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544460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>
            <p:snd r:embed="rId2" name="push.wav"/>
          </p:stSnd>
        </p:sndAc>
      </p:transition>
    </mc:Choice>
    <mc:Fallback xmlns="">
      <p:transition spd="slow" advClick="0">
        <p:sndAc>
          <p:stSnd>
            <p:snd r:embed="rId6" name="pu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3.33333E-6 L 1.04167E-6 0.00023 C 0.00013 -0.03472 1.04167E-6 -0.06944 0.00091 -0.10416 C 0.00091 -0.10926 0.00273 -0.11944 0.00378 -0.12569 C 0.00417 -0.13495 0.00443 -0.1456 0.00573 -0.15509 C 0.00625 -0.15902 0.00768 -0.16689 0.00768 -0.16666 C 0.00807 -0.17083 0.0082 -0.17477 0.00872 -0.17847 C 0.00898 -0.18055 0.00937 -0.1824 0.00963 -0.18449 C 0.01016 -0.18889 0.01042 -0.1956 0.01159 -0.20023 C 0.01211 -0.20231 0.01289 -0.20416 0.01354 -0.20602 C 0.01471 -0.21504 0.01432 -0.21412 0.01641 -0.22361 C 0.01706 -0.22639 0.01784 -0.22893 0.01836 -0.23148 C 0.02083 -0.24259 0.01771 -0.23217 0.02135 -0.24514 C 0.022 -0.24722 0.02279 -0.24907 0.02331 -0.25115 C 0.02383 -0.25301 0.02383 -0.25509 0.02422 -0.25694 C 0.02552 -0.26203 0.0263 -0.26319 0.02825 -0.26689 C 0.03177 -0.28125 0.02825 -0.26852 0.03307 -0.28055 C 0.03672 -0.28935 0.03372 -0.28865 0.04088 -0.29814 C 0.04193 -0.29953 0.04297 -0.30069 0.04388 -0.30208 C 0.04453 -0.30324 0.04505 -0.30486 0.04583 -0.30602 C 0.04766 -0.30879 0.04961 -0.31134 0.05156 -0.31389 C 0.0526 -0.31527 0.05351 -0.31713 0.05456 -0.31782 L 0.05755 -0.31967 C 0.05807 -0.3206 0.06315 -0.32847 0.06432 -0.32963 C 0.06628 -0.33125 0.06836 -0.33171 0.07018 -0.33356 C 0.07161 -0.33472 0.07279 -0.33634 0.07409 -0.3375 C 0.075 -0.33819 0.07604 -0.33842 0.07708 -0.33935 C 0.09401 -0.35486 0.07695 -0.34236 0.09075 -0.34907 C 0.09271 -0.35023 0.09453 -0.35231 0.09661 -0.35301 C 0.09922 -0.35393 0.10456 -0.35555 0.10729 -0.35694 C 0.10833 -0.35764 0.10924 -0.35856 0.11029 -0.35902 C 0.11289 -0.36041 0.1181 -0.36296 0.1181 -0.36273 C 0.12422 -0.37106 0.11797 -0.36412 0.12982 -0.36875 C 0.13164 -0.36967 0.13372 -0.37152 0.13555 -0.37268 C 0.13659 -0.37338 0.1375 -0.37453 0.13854 -0.37477 L 0.14935 -0.37662 C 0.15039 -0.37731 0.15117 -0.37824 0.15234 -0.3787 C 0.18034 -0.38981 0.15195 -0.37754 0.17083 -0.38449 C 0.17213 -0.38495 0.17344 -0.38611 0.17474 -0.38634 C 0.17734 -0.38727 0.17995 -0.38773 0.18255 -0.38842 C 0.19036 -0.39236 0.18242 -0.38865 0.19427 -0.39236 C 0.20169 -0.39467 0.19661 -0.39375 0.20299 -0.39629 C 0.20495 -0.39699 0.2069 -0.39745 0.20898 -0.39814 C 0.22305 -0.40347 0.20234 -0.39652 0.2207 -0.40208 C 0.22266 -0.40277 0.22461 -0.40324 0.22643 -0.40416 C 0.22851 -0.40509 0.23034 -0.4074 0.23229 -0.4081 C 0.23594 -0.40926 0.23932 -0.40926 0.2431 -0.40995 C 0.2444 -0.41064 0.2457 -0.41111 0.247 -0.41203 C 0.24896 -0.41319 0.25091 -0.41481 0.25273 -0.41597 C 0.25716 -0.41828 0.26237 -0.41875 0.26654 -0.41967 C 0.26758 -0.42037 0.26849 -0.42106 0.26953 -0.42176 C 0.27174 -0.42314 0.27591 -0.425 0.27825 -0.42569 C 0.28437 -0.42754 0.28568 -0.42685 0.29088 -0.42963 C 0.29635 -0.4324 0.2931 -0.43356 0.30182 -0.43541 C 0.30937 -0.43727 0.30911 -0.43657 0.31523 -0.43935 C 0.31706 -0.44027 0.32266 -0.44328 0.32409 -0.44328 L 0.51367 -0.44537 L 0.77552 -0.44328 C 0.77656 -0.44328 0.77747 -0.44097 0.77838 -0.43935 C 0.77956 -0.43773 0.78034 -0.43564 0.78125 -0.43356 C 0.78437 -0.42639 0.78216 -0.42801 0.78607 -0.42176 C 0.78802 -0.41875 0.78984 -0.41504 0.79206 -0.41389 C 0.79466 -0.4125 0.79713 -0.41111 0.79974 -0.40995 C 0.80156 -0.40926 0.80325 -0.40879 0.80469 -0.4081 C 0.81354 -0.40324 0.80755 -0.40416 0.81458 -0.40416 L 0.83411 -0.38634 L 0.82825 -0.45301 " pathEditMode="relative" rAng="0" ptsTypes="AAAAAAAAAAAAAAAAAAAAAAAAAAAAAAAAAAAAAAAAAAAAAAAAAAAAAAAAAAAAAAAAAAA">
                                      <p:cBhvr>
                                        <p:cTn id="6" dur="3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706" y="-2263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4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✎...Gifs Png | Wiki | • Higurashi no naku koro ni • Amino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5141"/>
            <a:ext cx="12192000" cy="6913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Rocket Joypixels GIF - Rocket Joypixels FlyingUp GIFs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1624" y="4316284"/>
            <a:ext cx="2722096" cy="2541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redondeado 1"/>
          <p:cNvSpPr/>
          <p:nvPr/>
        </p:nvSpPr>
        <p:spPr>
          <a:xfrm>
            <a:off x="304721" y="209912"/>
            <a:ext cx="2944906" cy="1050671"/>
          </a:xfrm>
          <a:prstGeom prst="roundRect">
            <a:avLst/>
          </a:prstGeom>
          <a:solidFill>
            <a:srgbClr val="92D05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latin typeface="Berlin Sans FB Demi" panose="020E0802020502020306" pitchFamily="34" charset="0"/>
              </a:rPr>
              <a:t>¿Cuál es múltiplo de 3?</a:t>
            </a:r>
          </a:p>
        </p:txBody>
      </p:sp>
      <p:sp>
        <p:nvSpPr>
          <p:cNvPr id="5" name="Rectángulo redondeado 4"/>
          <p:cNvSpPr/>
          <p:nvPr/>
        </p:nvSpPr>
        <p:spPr>
          <a:xfrm>
            <a:off x="1310357" y="1698252"/>
            <a:ext cx="779930" cy="704059"/>
          </a:xfrm>
          <a:prstGeom prst="roundRect">
            <a:avLst/>
          </a:prstGeom>
          <a:solidFill>
            <a:srgbClr val="92D05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34</a:t>
            </a:r>
          </a:p>
        </p:txBody>
      </p:sp>
      <p:sp>
        <p:nvSpPr>
          <p:cNvPr id="6" name="Rectángulo redondeado 5"/>
          <p:cNvSpPr/>
          <p:nvPr/>
        </p:nvSpPr>
        <p:spPr>
          <a:xfrm>
            <a:off x="2351852" y="1679288"/>
            <a:ext cx="779930" cy="704059"/>
          </a:xfrm>
          <a:prstGeom prst="roundRect">
            <a:avLst/>
          </a:prstGeom>
          <a:solidFill>
            <a:srgbClr val="92D05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24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261564" y="1698251"/>
            <a:ext cx="779930" cy="704059"/>
          </a:xfrm>
          <a:prstGeom prst="roundRect">
            <a:avLst/>
          </a:prstGeom>
          <a:solidFill>
            <a:srgbClr val="92D05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14</a:t>
            </a:r>
          </a:p>
        </p:txBody>
      </p:sp>
      <p:sp>
        <p:nvSpPr>
          <p:cNvPr id="12" name="Rectángulo redondeado 11"/>
          <p:cNvSpPr/>
          <p:nvPr/>
        </p:nvSpPr>
        <p:spPr>
          <a:xfrm>
            <a:off x="8999270" y="4629674"/>
            <a:ext cx="2944906" cy="1050671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latin typeface="Berlin Sans FB Demi" panose="020E0802020502020306" pitchFamily="34" charset="0"/>
              </a:rPr>
              <a:t>¿Cuál es múltiplo de 6?</a:t>
            </a:r>
          </a:p>
        </p:txBody>
      </p:sp>
      <p:sp>
        <p:nvSpPr>
          <p:cNvPr id="13" name="Rectángulo redondeado 12">
            <a:hlinkClick r:id="" action="ppaction://hlinkshowjump?jump=nextslide"/>
          </p:cNvPr>
          <p:cNvSpPr/>
          <p:nvPr/>
        </p:nvSpPr>
        <p:spPr>
          <a:xfrm>
            <a:off x="10200393" y="6032918"/>
            <a:ext cx="779930" cy="704059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36</a:t>
            </a:r>
          </a:p>
        </p:txBody>
      </p:sp>
      <p:sp>
        <p:nvSpPr>
          <p:cNvPr id="14" name="Rectángulo redondeado 13"/>
          <p:cNvSpPr/>
          <p:nvPr/>
        </p:nvSpPr>
        <p:spPr>
          <a:xfrm>
            <a:off x="11281946" y="6032918"/>
            <a:ext cx="779930" cy="704059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26</a:t>
            </a:r>
          </a:p>
        </p:txBody>
      </p:sp>
      <p:sp>
        <p:nvSpPr>
          <p:cNvPr id="15" name="Rectángulo redondeado 14"/>
          <p:cNvSpPr/>
          <p:nvPr/>
        </p:nvSpPr>
        <p:spPr>
          <a:xfrm>
            <a:off x="8999270" y="6032918"/>
            <a:ext cx="779930" cy="704059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291251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>
            <p:snd r:embed="rId2" name="push.wav"/>
          </p:stSnd>
        </p:sndAc>
      </p:transition>
    </mc:Choice>
    <mc:Fallback xmlns="">
      <p:transition spd="slow" advClick="0">
        <p:sndAc>
          <p:stSnd>
            <p:snd r:embed="rId6" name="pu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3.33333E-6 L 1.04167E-6 0.00023 C 0.00013 -0.03472 1.04167E-6 -0.06944 0.00091 -0.10416 C 0.00091 -0.10926 0.00273 -0.11944 0.00378 -0.12569 C 0.00417 -0.13495 0.00443 -0.1456 0.00573 -0.15509 C 0.00625 -0.15902 0.00768 -0.16689 0.00768 -0.16666 C 0.00807 -0.17083 0.0082 -0.17477 0.00872 -0.17847 C 0.00898 -0.18055 0.00937 -0.1824 0.00963 -0.18449 C 0.01016 -0.18889 0.01042 -0.1956 0.01159 -0.20023 C 0.01211 -0.20231 0.01289 -0.20416 0.01354 -0.20602 C 0.01471 -0.21504 0.01432 -0.21412 0.01641 -0.22361 C 0.01706 -0.22639 0.01784 -0.22893 0.01836 -0.23148 C 0.02083 -0.24259 0.01771 -0.23217 0.02135 -0.24514 C 0.022 -0.24722 0.02279 -0.24907 0.02331 -0.25115 C 0.02383 -0.25301 0.02383 -0.25509 0.02422 -0.25694 C 0.02552 -0.26203 0.0263 -0.26319 0.02825 -0.26689 C 0.03177 -0.28125 0.02825 -0.26852 0.03307 -0.28055 C 0.03672 -0.28935 0.03372 -0.28865 0.04088 -0.29814 C 0.04193 -0.29953 0.04297 -0.30069 0.04388 -0.30208 C 0.04453 -0.30324 0.04505 -0.30486 0.04583 -0.30602 C 0.04766 -0.30879 0.04961 -0.31134 0.05156 -0.31389 C 0.0526 -0.31527 0.05351 -0.31713 0.05456 -0.31782 L 0.05755 -0.31967 C 0.05807 -0.3206 0.06315 -0.32847 0.06432 -0.32963 C 0.06628 -0.33125 0.06836 -0.33171 0.07018 -0.33356 C 0.07161 -0.33472 0.07279 -0.33634 0.07409 -0.3375 C 0.075 -0.33819 0.07604 -0.33842 0.07708 -0.33935 C 0.09401 -0.35486 0.07695 -0.34236 0.09075 -0.34907 C 0.09271 -0.35023 0.09453 -0.35231 0.09661 -0.35301 C 0.09922 -0.35393 0.10456 -0.35555 0.10729 -0.35694 C 0.10833 -0.35764 0.10924 -0.35856 0.11029 -0.35902 C 0.11289 -0.36041 0.1181 -0.36296 0.1181 -0.36273 C 0.12422 -0.37106 0.11797 -0.36412 0.12982 -0.36875 C 0.13164 -0.36967 0.13372 -0.37152 0.13555 -0.37268 C 0.13659 -0.37338 0.1375 -0.37453 0.13854 -0.37477 L 0.14935 -0.37662 C 0.15039 -0.37731 0.15117 -0.37824 0.15234 -0.3787 C 0.18034 -0.38981 0.15195 -0.37754 0.17083 -0.38449 C 0.17213 -0.38495 0.17344 -0.38611 0.17474 -0.38634 C 0.17734 -0.38727 0.17995 -0.38773 0.18255 -0.38842 C 0.19036 -0.39236 0.18242 -0.38865 0.19427 -0.39236 C 0.20169 -0.39467 0.19661 -0.39375 0.20299 -0.39629 C 0.20495 -0.39699 0.2069 -0.39745 0.20898 -0.39814 C 0.22305 -0.40347 0.20234 -0.39652 0.2207 -0.40208 C 0.22266 -0.40277 0.22461 -0.40324 0.22643 -0.40416 C 0.22851 -0.40509 0.23034 -0.4074 0.23229 -0.4081 C 0.23594 -0.40926 0.23932 -0.40926 0.2431 -0.40995 C 0.2444 -0.41064 0.2457 -0.41111 0.247 -0.41203 C 0.24896 -0.41319 0.25091 -0.41481 0.25273 -0.41597 C 0.25716 -0.41828 0.26237 -0.41875 0.26654 -0.41967 C 0.26758 -0.42037 0.26849 -0.42106 0.26953 -0.42176 C 0.27174 -0.42314 0.27591 -0.425 0.27825 -0.42569 C 0.28437 -0.42754 0.28568 -0.42685 0.29088 -0.42963 C 0.29635 -0.4324 0.2931 -0.43356 0.30182 -0.43541 C 0.30937 -0.43727 0.30911 -0.43657 0.31523 -0.43935 C 0.31706 -0.44027 0.32266 -0.44328 0.32409 -0.44328 L 0.51367 -0.44537 L 0.77552 -0.44328 C 0.77656 -0.44328 0.77747 -0.44097 0.77838 -0.43935 C 0.77956 -0.43773 0.78034 -0.43564 0.78125 -0.43356 C 0.78437 -0.42639 0.78216 -0.42801 0.78607 -0.42176 C 0.78802 -0.41875 0.78984 -0.41504 0.79206 -0.41389 C 0.79466 -0.4125 0.79713 -0.41111 0.79974 -0.40995 C 0.80156 -0.40926 0.80325 -0.40879 0.80469 -0.4081 C 0.81354 -0.40324 0.80755 -0.40416 0.81458 -0.40416 L 0.83411 -0.38634 L 0.82825 -0.45301 " pathEditMode="relative" rAng="0" ptsTypes="AAAAAAAAAAAAAAAAAAAAAAAAAAAAAAAAAAAAAAAAAAAAAAAAAAAAAAAAAAAAAAAAAAA">
                                      <p:cBhvr>
                                        <p:cTn id="6" dur="3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706" y="-2263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4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background ideas | Star gif, Overlays instagram, Gif background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297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Rocket Joypixels GIF - Rocket Joypixels FlyingUp GIFs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1624" y="4316284"/>
            <a:ext cx="2722096" cy="2541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redondeado 1"/>
          <p:cNvSpPr/>
          <p:nvPr/>
        </p:nvSpPr>
        <p:spPr>
          <a:xfrm>
            <a:off x="304721" y="209912"/>
            <a:ext cx="2944906" cy="1050671"/>
          </a:xfrm>
          <a:prstGeom prst="roundRect">
            <a:avLst/>
          </a:prstGeom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latin typeface="Berlin Sans FB Demi" panose="020E0802020502020306" pitchFamily="34" charset="0"/>
              </a:rPr>
              <a:t>¿Cuál es múltiplo de 4?</a:t>
            </a:r>
          </a:p>
        </p:txBody>
      </p:sp>
      <p:sp>
        <p:nvSpPr>
          <p:cNvPr id="5" name="Rectángulo redondeado 4"/>
          <p:cNvSpPr/>
          <p:nvPr/>
        </p:nvSpPr>
        <p:spPr>
          <a:xfrm>
            <a:off x="304721" y="1736534"/>
            <a:ext cx="779930" cy="704059"/>
          </a:xfrm>
          <a:prstGeom prst="roundRect">
            <a:avLst/>
          </a:prstGeom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34</a:t>
            </a:r>
          </a:p>
        </p:txBody>
      </p:sp>
      <p:sp>
        <p:nvSpPr>
          <p:cNvPr id="6" name="Rectángulo redondeado 5"/>
          <p:cNvSpPr/>
          <p:nvPr/>
        </p:nvSpPr>
        <p:spPr>
          <a:xfrm>
            <a:off x="2492374" y="1734179"/>
            <a:ext cx="779930" cy="704059"/>
          </a:xfrm>
          <a:prstGeom prst="roundRect">
            <a:avLst/>
          </a:prstGeom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28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1387209" y="1734179"/>
            <a:ext cx="779930" cy="704059"/>
          </a:xfrm>
          <a:prstGeom prst="roundRect">
            <a:avLst/>
          </a:prstGeom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14</a:t>
            </a:r>
          </a:p>
        </p:txBody>
      </p:sp>
      <p:sp>
        <p:nvSpPr>
          <p:cNvPr id="12" name="Rectángulo redondeado 11"/>
          <p:cNvSpPr/>
          <p:nvPr/>
        </p:nvSpPr>
        <p:spPr>
          <a:xfrm>
            <a:off x="8999270" y="4629674"/>
            <a:ext cx="2944906" cy="1050671"/>
          </a:xfrm>
          <a:prstGeom prst="roundRect">
            <a:avLst/>
          </a:prstGeom>
          <a:solidFill>
            <a:schemeClr val="accent4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latin typeface="Berlin Sans FB Demi" panose="020E0802020502020306" pitchFamily="34" charset="0"/>
              </a:rPr>
              <a:t>¿Cuál es múltiplo de 2?</a:t>
            </a:r>
          </a:p>
        </p:txBody>
      </p:sp>
      <p:sp>
        <p:nvSpPr>
          <p:cNvPr id="13" name="Rectángulo redondeado 12">
            <a:hlinkClick r:id="" action="ppaction://hlinkshowjump?jump=nextslide"/>
          </p:cNvPr>
          <p:cNvSpPr/>
          <p:nvPr/>
        </p:nvSpPr>
        <p:spPr>
          <a:xfrm>
            <a:off x="9820680" y="6155055"/>
            <a:ext cx="779930" cy="704059"/>
          </a:xfrm>
          <a:prstGeom prst="roundRect">
            <a:avLst/>
          </a:prstGeom>
          <a:solidFill>
            <a:schemeClr val="accent4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16</a:t>
            </a:r>
          </a:p>
        </p:txBody>
      </p:sp>
      <p:sp>
        <p:nvSpPr>
          <p:cNvPr id="14" name="Rectángulo redondeado 13"/>
          <p:cNvSpPr/>
          <p:nvPr/>
        </p:nvSpPr>
        <p:spPr>
          <a:xfrm>
            <a:off x="8705713" y="6153940"/>
            <a:ext cx="779930" cy="704059"/>
          </a:xfrm>
          <a:prstGeom prst="roundRect">
            <a:avLst/>
          </a:prstGeom>
          <a:solidFill>
            <a:schemeClr val="accent4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15</a:t>
            </a:r>
          </a:p>
        </p:txBody>
      </p:sp>
      <p:sp>
        <p:nvSpPr>
          <p:cNvPr id="15" name="Rectángulo redondeado 14"/>
          <p:cNvSpPr/>
          <p:nvPr/>
        </p:nvSpPr>
        <p:spPr>
          <a:xfrm>
            <a:off x="10935647" y="6153941"/>
            <a:ext cx="779930" cy="704059"/>
          </a:xfrm>
          <a:prstGeom prst="roundRect">
            <a:avLst/>
          </a:prstGeom>
          <a:solidFill>
            <a:schemeClr val="accent4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338298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>
            <p:snd r:embed="rId2" name="push.wav"/>
          </p:stSnd>
        </p:sndAc>
      </p:transition>
    </mc:Choice>
    <mc:Fallback xmlns="">
      <p:transition spd="slow" advClick="0">
        <p:sndAc>
          <p:stSnd>
            <p:snd r:embed="rId6" name="pu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3.33333E-6 L 1.04167E-6 0.00023 C 0.00013 -0.03472 1.04167E-6 -0.06944 0.00091 -0.10416 C 0.00091 -0.10926 0.00273 -0.11944 0.00378 -0.12569 C 0.00417 -0.13495 0.00443 -0.1456 0.00573 -0.15509 C 0.00625 -0.15902 0.00768 -0.16689 0.00768 -0.16666 C 0.00807 -0.17083 0.0082 -0.17477 0.00872 -0.17847 C 0.00898 -0.18055 0.00937 -0.1824 0.00963 -0.18449 C 0.01016 -0.18889 0.01042 -0.1956 0.01159 -0.20023 C 0.01211 -0.20231 0.01289 -0.20416 0.01354 -0.20602 C 0.01471 -0.21504 0.01432 -0.21412 0.01641 -0.22361 C 0.01706 -0.22639 0.01784 -0.22893 0.01836 -0.23148 C 0.02083 -0.24259 0.01771 -0.23217 0.02135 -0.24514 C 0.022 -0.24722 0.02279 -0.24907 0.02331 -0.25115 C 0.02383 -0.25301 0.02383 -0.25509 0.02422 -0.25694 C 0.02552 -0.26203 0.0263 -0.26319 0.02825 -0.26689 C 0.03177 -0.28125 0.02825 -0.26852 0.03307 -0.28055 C 0.03672 -0.28935 0.03372 -0.28865 0.04088 -0.29814 C 0.04193 -0.29953 0.04297 -0.30069 0.04388 -0.30208 C 0.04453 -0.30324 0.04505 -0.30486 0.04583 -0.30602 C 0.04766 -0.30879 0.04961 -0.31134 0.05156 -0.31389 C 0.0526 -0.31527 0.05351 -0.31713 0.05456 -0.31782 L 0.05755 -0.31967 C 0.05807 -0.3206 0.06315 -0.32847 0.06432 -0.32963 C 0.06628 -0.33125 0.06836 -0.33171 0.07018 -0.33356 C 0.07161 -0.33472 0.07279 -0.33634 0.07409 -0.3375 C 0.075 -0.33819 0.07604 -0.33842 0.07708 -0.33935 C 0.09401 -0.35486 0.07695 -0.34236 0.09075 -0.34907 C 0.09271 -0.35023 0.09453 -0.35231 0.09661 -0.35301 C 0.09922 -0.35393 0.10456 -0.35555 0.10729 -0.35694 C 0.10833 -0.35764 0.10924 -0.35856 0.11029 -0.35902 C 0.11289 -0.36041 0.1181 -0.36296 0.1181 -0.36273 C 0.12422 -0.37106 0.11797 -0.36412 0.12982 -0.36875 C 0.13164 -0.36967 0.13372 -0.37152 0.13555 -0.37268 C 0.13659 -0.37338 0.1375 -0.37453 0.13854 -0.37477 L 0.14935 -0.37662 C 0.15039 -0.37731 0.15117 -0.37824 0.15234 -0.3787 C 0.18034 -0.38981 0.15195 -0.37754 0.17083 -0.38449 C 0.17213 -0.38495 0.17344 -0.38611 0.17474 -0.38634 C 0.17734 -0.38727 0.17995 -0.38773 0.18255 -0.38842 C 0.19036 -0.39236 0.18242 -0.38865 0.19427 -0.39236 C 0.20169 -0.39467 0.19661 -0.39375 0.20299 -0.39629 C 0.20495 -0.39699 0.2069 -0.39745 0.20898 -0.39814 C 0.22305 -0.40347 0.20234 -0.39652 0.2207 -0.40208 C 0.22266 -0.40277 0.22461 -0.40324 0.22643 -0.40416 C 0.22851 -0.40509 0.23034 -0.4074 0.23229 -0.4081 C 0.23594 -0.40926 0.23932 -0.40926 0.2431 -0.40995 C 0.2444 -0.41064 0.2457 -0.41111 0.247 -0.41203 C 0.24896 -0.41319 0.25091 -0.41481 0.25273 -0.41597 C 0.25716 -0.41828 0.26237 -0.41875 0.26654 -0.41967 C 0.26758 -0.42037 0.26849 -0.42106 0.26953 -0.42176 C 0.27174 -0.42314 0.27591 -0.425 0.27825 -0.42569 C 0.28437 -0.42754 0.28568 -0.42685 0.29088 -0.42963 C 0.29635 -0.4324 0.2931 -0.43356 0.30182 -0.43541 C 0.30937 -0.43727 0.30911 -0.43657 0.31523 -0.43935 C 0.31706 -0.44027 0.32266 -0.44328 0.32409 -0.44328 L 0.51367 -0.44537 L 0.77552 -0.44328 C 0.77656 -0.44328 0.77747 -0.44097 0.77838 -0.43935 C 0.77956 -0.43773 0.78034 -0.43564 0.78125 -0.43356 C 0.78437 -0.42639 0.78216 -0.42801 0.78607 -0.42176 C 0.78802 -0.41875 0.78984 -0.41504 0.79206 -0.41389 C 0.79466 -0.4125 0.79713 -0.41111 0.79974 -0.40995 C 0.80156 -0.40926 0.80325 -0.40879 0.80469 -0.4081 C 0.81354 -0.40324 0.80755 -0.40416 0.81458 -0.40416 L 0.83411 -0.38634 L 0.82825 -0.45301 " pathEditMode="relative" rAng="0" ptsTypes="AAAAAAAAAAAAAAAAAAAAAAAAAAAAAAAAAAAAAAAAAAAAAAAAAAAAAAAAAAAAAAAAAAA">
                                      <p:cBhvr>
                                        <p:cTn id="6" dur="3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706" y="-22639"/>
                                    </p:animMotion>
                                  </p:childTnLst>
                                  <p:subTnLst>
                                    <p:audio>
                                      <p:cMediaNode vol="70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4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✎...Gifs Png | Wiki | • Higurashi no naku koro ni • Amino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Rocket Joypixels GIF - Rocket Joypixels FlyingUp GIFs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1624" y="4316284"/>
            <a:ext cx="2722096" cy="2541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redondeado 1"/>
          <p:cNvSpPr/>
          <p:nvPr/>
        </p:nvSpPr>
        <p:spPr>
          <a:xfrm>
            <a:off x="304721" y="209912"/>
            <a:ext cx="2944906" cy="1050671"/>
          </a:xfrm>
          <a:prstGeom prst="roundRect">
            <a:avLst/>
          </a:prstGeom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latin typeface="Berlin Sans FB Demi" panose="020E0802020502020306" pitchFamily="34" charset="0"/>
              </a:rPr>
              <a:t>¿Cuál es múltiplo de 4?</a:t>
            </a:r>
          </a:p>
        </p:txBody>
      </p:sp>
      <p:sp>
        <p:nvSpPr>
          <p:cNvPr id="5" name="Rectángulo redondeado 4"/>
          <p:cNvSpPr/>
          <p:nvPr/>
        </p:nvSpPr>
        <p:spPr>
          <a:xfrm>
            <a:off x="304721" y="1734179"/>
            <a:ext cx="779930" cy="704059"/>
          </a:xfrm>
          <a:prstGeom prst="roundRect">
            <a:avLst/>
          </a:prstGeom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10</a:t>
            </a:r>
          </a:p>
        </p:txBody>
      </p:sp>
      <p:sp>
        <p:nvSpPr>
          <p:cNvPr id="6" name="Rectángulo redondeado 5"/>
          <p:cNvSpPr/>
          <p:nvPr/>
        </p:nvSpPr>
        <p:spPr>
          <a:xfrm>
            <a:off x="1456241" y="1734179"/>
            <a:ext cx="779930" cy="704059"/>
          </a:xfrm>
          <a:prstGeom prst="roundRect">
            <a:avLst/>
          </a:prstGeom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20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2607761" y="1732345"/>
            <a:ext cx="779930" cy="704059"/>
          </a:xfrm>
          <a:prstGeom prst="roundRect">
            <a:avLst/>
          </a:prstGeom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30</a:t>
            </a:r>
          </a:p>
        </p:txBody>
      </p:sp>
      <p:sp>
        <p:nvSpPr>
          <p:cNvPr id="12" name="Rectángulo redondeado 11"/>
          <p:cNvSpPr/>
          <p:nvPr/>
        </p:nvSpPr>
        <p:spPr>
          <a:xfrm>
            <a:off x="8999270" y="4441416"/>
            <a:ext cx="2944906" cy="1050671"/>
          </a:xfrm>
          <a:prstGeom prst="roundRect">
            <a:avLst/>
          </a:prstGeom>
          <a:solidFill>
            <a:srgbClr val="FFC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latin typeface="Berlin Sans FB Demi" panose="020E0802020502020306" pitchFamily="34" charset="0"/>
              </a:rPr>
              <a:t>¿Cuál es múltiplo de 2?</a:t>
            </a:r>
          </a:p>
        </p:txBody>
      </p:sp>
      <p:sp>
        <p:nvSpPr>
          <p:cNvPr id="13" name="Rectángulo redondeado 12">
            <a:hlinkClick r:id="" action="ppaction://hlinkshowjump?jump=nextslide"/>
          </p:cNvPr>
          <p:cNvSpPr/>
          <p:nvPr/>
        </p:nvSpPr>
        <p:spPr>
          <a:xfrm>
            <a:off x="8885309" y="5923866"/>
            <a:ext cx="779930" cy="704059"/>
          </a:xfrm>
          <a:prstGeom prst="roundRect">
            <a:avLst/>
          </a:prstGeom>
          <a:solidFill>
            <a:srgbClr val="FFC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14</a:t>
            </a:r>
          </a:p>
        </p:txBody>
      </p:sp>
      <p:sp>
        <p:nvSpPr>
          <p:cNvPr id="14" name="Rectángulo redondeado 13"/>
          <p:cNvSpPr/>
          <p:nvPr/>
        </p:nvSpPr>
        <p:spPr>
          <a:xfrm>
            <a:off x="9937372" y="5911532"/>
            <a:ext cx="779930" cy="704059"/>
          </a:xfrm>
          <a:prstGeom prst="roundRect">
            <a:avLst/>
          </a:prstGeom>
          <a:solidFill>
            <a:srgbClr val="FFC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15</a:t>
            </a:r>
          </a:p>
        </p:txBody>
      </p:sp>
      <p:sp>
        <p:nvSpPr>
          <p:cNvPr id="15" name="Rectángulo redondeado 14"/>
          <p:cNvSpPr/>
          <p:nvPr/>
        </p:nvSpPr>
        <p:spPr>
          <a:xfrm>
            <a:off x="10989435" y="5910419"/>
            <a:ext cx="779930" cy="704059"/>
          </a:xfrm>
          <a:prstGeom prst="roundRect">
            <a:avLst/>
          </a:prstGeom>
          <a:solidFill>
            <a:srgbClr val="FFC000"/>
          </a:solidFill>
          <a:ln w="28575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558471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>
            <p:snd r:embed="rId2" name="push.wav"/>
          </p:stSnd>
        </p:sndAc>
      </p:transition>
    </mc:Choice>
    <mc:Fallback xmlns="">
      <p:transition spd="slow" advClick="0">
        <p:sndAc>
          <p:stSnd>
            <p:snd r:embed="rId6" name="pu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3.33333E-6 L 1.04167E-6 0.00023 C 0.00013 -0.03472 1.04167E-6 -0.06944 0.00091 -0.10416 C 0.00091 -0.10926 0.00273 -0.11944 0.00378 -0.12569 C 0.00417 -0.13495 0.00443 -0.1456 0.00573 -0.15509 C 0.00625 -0.15902 0.00768 -0.16689 0.00768 -0.16666 C 0.00807 -0.17083 0.0082 -0.17477 0.00872 -0.17847 C 0.00898 -0.18055 0.00937 -0.1824 0.00963 -0.18449 C 0.01016 -0.18889 0.01042 -0.1956 0.01159 -0.20023 C 0.01211 -0.20231 0.01289 -0.20416 0.01354 -0.20602 C 0.01471 -0.21504 0.01432 -0.21412 0.01641 -0.22361 C 0.01706 -0.22639 0.01784 -0.22893 0.01836 -0.23148 C 0.02083 -0.24259 0.01771 -0.23217 0.02135 -0.24514 C 0.022 -0.24722 0.02279 -0.24907 0.02331 -0.25115 C 0.02383 -0.25301 0.02383 -0.25509 0.02422 -0.25694 C 0.02552 -0.26203 0.0263 -0.26319 0.02825 -0.26689 C 0.03177 -0.28125 0.02825 -0.26852 0.03307 -0.28055 C 0.03672 -0.28935 0.03372 -0.28865 0.04088 -0.29814 C 0.04193 -0.29953 0.04297 -0.30069 0.04388 -0.30208 C 0.04453 -0.30324 0.04505 -0.30486 0.04583 -0.30602 C 0.04766 -0.30879 0.04961 -0.31134 0.05156 -0.31389 C 0.0526 -0.31527 0.05351 -0.31713 0.05456 -0.31782 L 0.05755 -0.31967 C 0.05807 -0.3206 0.06315 -0.32847 0.06432 -0.32963 C 0.06628 -0.33125 0.06836 -0.33171 0.07018 -0.33356 C 0.07161 -0.33472 0.07279 -0.33634 0.07409 -0.3375 C 0.075 -0.33819 0.07604 -0.33842 0.07708 -0.33935 C 0.09401 -0.35486 0.07695 -0.34236 0.09075 -0.34907 C 0.09271 -0.35023 0.09453 -0.35231 0.09661 -0.35301 C 0.09922 -0.35393 0.10456 -0.35555 0.10729 -0.35694 C 0.10833 -0.35764 0.10924 -0.35856 0.11029 -0.35902 C 0.11289 -0.36041 0.1181 -0.36296 0.1181 -0.36273 C 0.12422 -0.37106 0.11797 -0.36412 0.12982 -0.36875 C 0.13164 -0.36967 0.13372 -0.37152 0.13555 -0.37268 C 0.13659 -0.37338 0.1375 -0.37453 0.13854 -0.37477 L 0.14935 -0.37662 C 0.15039 -0.37731 0.15117 -0.37824 0.15234 -0.3787 C 0.18034 -0.38981 0.15195 -0.37754 0.17083 -0.38449 C 0.17213 -0.38495 0.17344 -0.38611 0.17474 -0.38634 C 0.17734 -0.38727 0.17995 -0.38773 0.18255 -0.38842 C 0.19036 -0.39236 0.18242 -0.38865 0.19427 -0.39236 C 0.20169 -0.39467 0.19661 -0.39375 0.20299 -0.39629 C 0.20495 -0.39699 0.2069 -0.39745 0.20898 -0.39814 C 0.22305 -0.40347 0.20234 -0.39652 0.2207 -0.40208 C 0.22266 -0.40277 0.22461 -0.40324 0.22643 -0.40416 C 0.22851 -0.40509 0.23034 -0.4074 0.23229 -0.4081 C 0.23594 -0.40926 0.23932 -0.40926 0.2431 -0.40995 C 0.2444 -0.41064 0.2457 -0.41111 0.247 -0.41203 C 0.24896 -0.41319 0.25091 -0.41481 0.25273 -0.41597 C 0.25716 -0.41828 0.26237 -0.41875 0.26654 -0.41967 C 0.26758 -0.42037 0.26849 -0.42106 0.26953 -0.42176 C 0.27174 -0.42314 0.27591 -0.425 0.27825 -0.42569 C 0.28437 -0.42754 0.28568 -0.42685 0.29088 -0.42963 C 0.29635 -0.4324 0.2931 -0.43356 0.30182 -0.43541 C 0.30937 -0.43727 0.30911 -0.43657 0.31523 -0.43935 C 0.31706 -0.44027 0.32266 -0.44328 0.32409 -0.44328 L 0.51367 -0.44537 L 0.77552 -0.44328 C 0.77656 -0.44328 0.77747 -0.44097 0.77838 -0.43935 C 0.77956 -0.43773 0.78034 -0.43564 0.78125 -0.43356 C 0.78437 -0.42639 0.78216 -0.42801 0.78607 -0.42176 C 0.78802 -0.41875 0.78984 -0.41504 0.79206 -0.41389 C 0.79466 -0.4125 0.79713 -0.41111 0.79974 -0.40995 C 0.80156 -0.40926 0.80325 -0.40879 0.80469 -0.4081 C 0.81354 -0.40324 0.80755 -0.40416 0.81458 -0.40416 L 0.83411 -0.38634 L 0.82825 -0.45301 " pathEditMode="relative" rAng="0" ptsTypes="AAAAAAAAAAAAAAAAAAAAAAAAAAAAAAAAAAAAAAAAAAAAAAAAAAAAAAAAAAAAAAAAAAA">
                                      <p:cBhvr>
                                        <p:cTn id="6" dur="3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706" y="-22639"/>
                                    </p:animMotion>
                                  </p:childTnLst>
                                  <p:subTnLst>
                                    <p:audio>
                                      <p:cMediaNode vol="70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4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background ideas | Star gif, Overlays instagram, Gif background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297931"/>
          </a:xfrm>
          <a:prstGeom prst="rect">
            <a:avLst/>
          </a:prstGeom>
          <a:solidFill>
            <a:schemeClr val="accent4"/>
          </a:solidFill>
        </p:spPr>
      </p:pic>
      <p:pic>
        <p:nvPicPr>
          <p:cNvPr id="4100" name="Picture 4" descr="Rocket Joypixels GIF - Rocket Joypixels FlyingUp GIFs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1624" y="4316284"/>
            <a:ext cx="2722096" cy="2541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redondeado 1"/>
          <p:cNvSpPr/>
          <p:nvPr/>
        </p:nvSpPr>
        <p:spPr>
          <a:xfrm>
            <a:off x="304721" y="209912"/>
            <a:ext cx="2944906" cy="1050671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solidFill>
                  <a:schemeClr val="tx1"/>
                </a:solidFill>
                <a:latin typeface="Berlin Sans FB Demi" panose="020E0802020502020306" pitchFamily="34" charset="0"/>
              </a:rPr>
              <a:t>¿Cuál es múltiplo de 7?</a:t>
            </a:r>
          </a:p>
        </p:txBody>
      </p:sp>
      <p:sp>
        <p:nvSpPr>
          <p:cNvPr id="5" name="Rectángulo redondeado 4"/>
          <p:cNvSpPr/>
          <p:nvPr/>
        </p:nvSpPr>
        <p:spPr>
          <a:xfrm>
            <a:off x="304721" y="1734179"/>
            <a:ext cx="779930" cy="704059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48</a:t>
            </a:r>
          </a:p>
        </p:txBody>
      </p:sp>
      <p:sp>
        <p:nvSpPr>
          <p:cNvPr id="6" name="Rectángulo redondeado 5"/>
          <p:cNvSpPr/>
          <p:nvPr/>
        </p:nvSpPr>
        <p:spPr>
          <a:xfrm>
            <a:off x="1272909" y="1734179"/>
            <a:ext cx="779930" cy="704059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49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2241098" y="1734179"/>
            <a:ext cx="779930" cy="704059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50</a:t>
            </a:r>
          </a:p>
        </p:txBody>
      </p:sp>
      <p:sp>
        <p:nvSpPr>
          <p:cNvPr id="12" name="Rectángulo redondeado 11"/>
          <p:cNvSpPr/>
          <p:nvPr/>
        </p:nvSpPr>
        <p:spPr>
          <a:xfrm>
            <a:off x="8999270" y="4629674"/>
            <a:ext cx="2944906" cy="1050671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latin typeface="Berlin Sans FB Demi" panose="020E0802020502020306" pitchFamily="34" charset="0"/>
              </a:rPr>
              <a:t>¿Cuál es múltiplo de 6?</a:t>
            </a:r>
          </a:p>
        </p:txBody>
      </p:sp>
      <p:sp>
        <p:nvSpPr>
          <p:cNvPr id="13" name="Rectángulo redondeado 12">
            <a:hlinkClick r:id="" action="ppaction://hlinkshowjump?jump=nextslide"/>
          </p:cNvPr>
          <p:cNvSpPr/>
          <p:nvPr/>
        </p:nvSpPr>
        <p:spPr>
          <a:xfrm>
            <a:off x="9782045" y="6153941"/>
            <a:ext cx="779930" cy="704059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42</a:t>
            </a:r>
          </a:p>
        </p:txBody>
      </p:sp>
      <p:sp>
        <p:nvSpPr>
          <p:cNvPr id="14" name="Rectángulo redondeado 13"/>
          <p:cNvSpPr/>
          <p:nvPr/>
        </p:nvSpPr>
        <p:spPr>
          <a:xfrm>
            <a:off x="8628443" y="6153940"/>
            <a:ext cx="779930" cy="704059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40</a:t>
            </a:r>
          </a:p>
        </p:txBody>
      </p:sp>
      <p:sp>
        <p:nvSpPr>
          <p:cNvPr id="15" name="Rectángulo redondeado 14"/>
          <p:cNvSpPr/>
          <p:nvPr/>
        </p:nvSpPr>
        <p:spPr>
          <a:xfrm>
            <a:off x="10935647" y="6153941"/>
            <a:ext cx="779930" cy="704059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49</a:t>
            </a:r>
          </a:p>
        </p:txBody>
      </p:sp>
    </p:spTree>
    <p:extLst>
      <p:ext uri="{BB962C8B-B14F-4D97-AF65-F5344CB8AC3E}">
        <p14:creationId xmlns:p14="http://schemas.microsoft.com/office/powerpoint/2010/main" val="4067595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>
            <p:snd r:embed="rId2" name="push.wav"/>
          </p:stSnd>
        </p:sndAc>
      </p:transition>
    </mc:Choice>
    <mc:Fallback xmlns="">
      <p:transition spd="slow" advClick="0">
        <p:sndAc>
          <p:stSnd>
            <p:snd r:embed="rId6" name="pu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3.33333E-6 L 1.04167E-6 0.00023 C 0.00013 -0.03472 1.04167E-6 -0.06944 0.00091 -0.10416 C 0.00091 -0.10926 0.00273 -0.11944 0.00378 -0.12569 C 0.00417 -0.13495 0.00443 -0.1456 0.00573 -0.15509 C 0.00625 -0.15902 0.00768 -0.16689 0.00768 -0.16666 C 0.00807 -0.17083 0.0082 -0.17477 0.00872 -0.17847 C 0.00898 -0.18055 0.00937 -0.1824 0.00963 -0.18449 C 0.01016 -0.18889 0.01042 -0.1956 0.01159 -0.20023 C 0.01211 -0.20231 0.01289 -0.20416 0.01354 -0.20602 C 0.01471 -0.21504 0.01432 -0.21412 0.01641 -0.22361 C 0.01706 -0.22639 0.01784 -0.22893 0.01836 -0.23148 C 0.02083 -0.24259 0.01771 -0.23217 0.02135 -0.24514 C 0.022 -0.24722 0.02279 -0.24907 0.02331 -0.25115 C 0.02383 -0.25301 0.02383 -0.25509 0.02422 -0.25694 C 0.02552 -0.26203 0.0263 -0.26319 0.02825 -0.26689 C 0.03177 -0.28125 0.02825 -0.26852 0.03307 -0.28055 C 0.03672 -0.28935 0.03372 -0.28865 0.04088 -0.29814 C 0.04193 -0.29953 0.04297 -0.30069 0.04388 -0.30208 C 0.04453 -0.30324 0.04505 -0.30486 0.04583 -0.30602 C 0.04766 -0.30879 0.04961 -0.31134 0.05156 -0.31389 C 0.0526 -0.31527 0.05351 -0.31713 0.05456 -0.31782 L 0.05755 -0.31967 C 0.05807 -0.3206 0.06315 -0.32847 0.06432 -0.32963 C 0.06628 -0.33125 0.06836 -0.33171 0.07018 -0.33356 C 0.07161 -0.33472 0.07279 -0.33634 0.07409 -0.3375 C 0.075 -0.33819 0.07604 -0.33842 0.07708 -0.33935 C 0.09401 -0.35486 0.07695 -0.34236 0.09075 -0.34907 C 0.09271 -0.35023 0.09453 -0.35231 0.09661 -0.35301 C 0.09922 -0.35393 0.10456 -0.35555 0.10729 -0.35694 C 0.10833 -0.35764 0.10924 -0.35856 0.11029 -0.35902 C 0.11289 -0.36041 0.1181 -0.36296 0.1181 -0.36273 C 0.12422 -0.37106 0.11797 -0.36412 0.12982 -0.36875 C 0.13164 -0.36967 0.13372 -0.37152 0.13555 -0.37268 C 0.13659 -0.37338 0.1375 -0.37453 0.13854 -0.37477 L 0.14935 -0.37662 C 0.15039 -0.37731 0.15117 -0.37824 0.15234 -0.3787 C 0.18034 -0.38981 0.15195 -0.37754 0.17083 -0.38449 C 0.17213 -0.38495 0.17344 -0.38611 0.17474 -0.38634 C 0.17734 -0.38727 0.17995 -0.38773 0.18255 -0.38842 C 0.19036 -0.39236 0.18242 -0.38865 0.19427 -0.39236 C 0.20169 -0.39467 0.19661 -0.39375 0.20299 -0.39629 C 0.20495 -0.39699 0.2069 -0.39745 0.20898 -0.39814 C 0.22305 -0.40347 0.20234 -0.39652 0.2207 -0.40208 C 0.22266 -0.40277 0.22461 -0.40324 0.22643 -0.40416 C 0.22851 -0.40509 0.23034 -0.4074 0.23229 -0.4081 C 0.23594 -0.40926 0.23932 -0.40926 0.2431 -0.40995 C 0.2444 -0.41064 0.2457 -0.41111 0.247 -0.41203 C 0.24896 -0.41319 0.25091 -0.41481 0.25273 -0.41597 C 0.25716 -0.41828 0.26237 -0.41875 0.26654 -0.41967 C 0.26758 -0.42037 0.26849 -0.42106 0.26953 -0.42176 C 0.27174 -0.42314 0.27591 -0.425 0.27825 -0.42569 C 0.28437 -0.42754 0.28568 -0.42685 0.29088 -0.42963 C 0.29635 -0.4324 0.2931 -0.43356 0.30182 -0.43541 C 0.30937 -0.43727 0.30911 -0.43657 0.31523 -0.43935 C 0.31706 -0.44027 0.32266 -0.44328 0.32409 -0.44328 L 0.51367 -0.44537 L 0.77552 -0.44328 C 0.77656 -0.44328 0.77747 -0.44097 0.77838 -0.43935 C 0.77956 -0.43773 0.78034 -0.43564 0.78125 -0.43356 C 0.78437 -0.42639 0.78216 -0.42801 0.78607 -0.42176 C 0.78802 -0.41875 0.78984 -0.41504 0.79206 -0.41389 C 0.79466 -0.4125 0.79713 -0.41111 0.79974 -0.40995 C 0.80156 -0.40926 0.80325 -0.40879 0.80469 -0.4081 C 0.81354 -0.40324 0.80755 -0.40416 0.81458 -0.40416 L 0.83411 -0.38634 L 0.82825 -0.45301 " pathEditMode="relative" rAng="0" ptsTypes="AAAAAAAAAAAAAAAAAAAAAAAAAAAAAAAAAAAAAAAAAAAAAAAAAAAAAAAAAAAAAAAAAAA">
                                      <p:cBhvr>
                                        <p:cTn id="6" dur="3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706" y="-2263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4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✎...Gifs Png | Wiki | • Higurashi no naku koro ni • Amino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Rocket Joypixels GIF - Rocket Joypixels FlyingUp GIFs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1624" y="4316284"/>
            <a:ext cx="2722096" cy="2541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redondeado 1"/>
          <p:cNvSpPr/>
          <p:nvPr/>
        </p:nvSpPr>
        <p:spPr>
          <a:xfrm>
            <a:off x="304721" y="209912"/>
            <a:ext cx="2944906" cy="1050671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solidFill>
                  <a:schemeClr val="tx1"/>
                </a:solidFill>
                <a:latin typeface="Berlin Sans FB Demi" panose="020E0802020502020306" pitchFamily="34" charset="0"/>
              </a:rPr>
              <a:t>¿Cuál es múltiplo de 7?</a:t>
            </a:r>
          </a:p>
        </p:txBody>
      </p:sp>
      <p:sp>
        <p:nvSpPr>
          <p:cNvPr id="5" name="Rectángulo redondeado 4"/>
          <p:cNvSpPr/>
          <p:nvPr/>
        </p:nvSpPr>
        <p:spPr>
          <a:xfrm>
            <a:off x="1310357" y="1734179"/>
            <a:ext cx="779930" cy="704059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17</a:t>
            </a:r>
          </a:p>
        </p:txBody>
      </p:sp>
      <p:sp>
        <p:nvSpPr>
          <p:cNvPr id="6" name="Rectángulo redondeado 5"/>
          <p:cNvSpPr/>
          <p:nvPr/>
        </p:nvSpPr>
        <p:spPr>
          <a:xfrm>
            <a:off x="340619" y="1734179"/>
            <a:ext cx="779930" cy="704059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56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2345717" y="1734179"/>
            <a:ext cx="779930" cy="704059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  <a:latin typeface="Berlin Sans FB Demi" panose="020E0802020502020306" pitchFamily="34" charset="0"/>
              </a:rPr>
              <a:t>27</a:t>
            </a:r>
          </a:p>
        </p:txBody>
      </p:sp>
      <p:sp>
        <p:nvSpPr>
          <p:cNvPr id="12" name="Rectángulo redondeado 11"/>
          <p:cNvSpPr/>
          <p:nvPr/>
        </p:nvSpPr>
        <p:spPr>
          <a:xfrm>
            <a:off x="8999270" y="4468310"/>
            <a:ext cx="2944906" cy="1050671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dirty="0">
                <a:latin typeface="Berlin Sans FB Demi" panose="020E0802020502020306" pitchFamily="34" charset="0"/>
              </a:rPr>
              <a:t>¿Cuál es múltiplo de 6?</a:t>
            </a:r>
          </a:p>
        </p:txBody>
      </p:sp>
      <p:sp>
        <p:nvSpPr>
          <p:cNvPr id="13" name="Rectángulo redondeado 12">
            <a:hlinkClick r:id="" action="ppaction://hlinkshowjump?jump=nextslide"/>
          </p:cNvPr>
          <p:cNvSpPr/>
          <p:nvPr/>
        </p:nvSpPr>
        <p:spPr>
          <a:xfrm>
            <a:off x="11164246" y="5917699"/>
            <a:ext cx="779930" cy="704059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12</a:t>
            </a:r>
          </a:p>
        </p:txBody>
      </p:sp>
      <p:sp>
        <p:nvSpPr>
          <p:cNvPr id="14" name="Rectángulo redondeado 13"/>
          <p:cNvSpPr/>
          <p:nvPr/>
        </p:nvSpPr>
        <p:spPr>
          <a:xfrm>
            <a:off x="9091634" y="5917699"/>
            <a:ext cx="779930" cy="704059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16</a:t>
            </a:r>
          </a:p>
        </p:txBody>
      </p:sp>
      <p:sp>
        <p:nvSpPr>
          <p:cNvPr id="15" name="Rectángulo redondeado 14"/>
          <p:cNvSpPr/>
          <p:nvPr/>
        </p:nvSpPr>
        <p:spPr>
          <a:xfrm>
            <a:off x="10136492" y="5916586"/>
            <a:ext cx="779930" cy="704059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latin typeface="Berlin Sans FB Demi" panose="020E0802020502020306" pitchFamily="34" charset="0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249257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>
            <p:snd r:embed="rId2" name="push.wav"/>
          </p:stSnd>
        </p:sndAc>
      </p:transition>
    </mc:Choice>
    <mc:Fallback xmlns="">
      <p:transition spd="slow" advClick="0">
        <p:sndAc>
          <p:stSnd>
            <p:snd r:embed="rId6" name="pu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3.33333E-6 L 1.04167E-6 0.00023 C 0.00013 -0.03472 1.04167E-6 -0.06944 0.00091 -0.10416 C 0.00091 -0.10926 0.00273 -0.11944 0.00378 -0.12569 C 0.00417 -0.13495 0.00443 -0.1456 0.00573 -0.15509 C 0.00625 -0.15902 0.00768 -0.16689 0.00768 -0.16666 C 0.00807 -0.17083 0.0082 -0.17477 0.00872 -0.17847 C 0.00898 -0.18055 0.00937 -0.1824 0.00963 -0.18449 C 0.01016 -0.18889 0.01042 -0.1956 0.01159 -0.20023 C 0.01211 -0.20231 0.01289 -0.20416 0.01354 -0.20602 C 0.01471 -0.21504 0.01432 -0.21412 0.01641 -0.22361 C 0.01706 -0.22639 0.01784 -0.22893 0.01836 -0.23148 C 0.02083 -0.24259 0.01771 -0.23217 0.02135 -0.24514 C 0.022 -0.24722 0.02279 -0.24907 0.02331 -0.25115 C 0.02383 -0.25301 0.02383 -0.25509 0.02422 -0.25694 C 0.02552 -0.26203 0.0263 -0.26319 0.02825 -0.26689 C 0.03177 -0.28125 0.02825 -0.26852 0.03307 -0.28055 C 0.03672 -0.28935 0.03372 -0.28865 0.04088 -0.29814 C 0.04193 -0.29953 0.04297 -0.30069 0.04388 -0.30208 C 0.04453 -0.30324 0.04505 -0.30486 0.04583 -0.30602 C 0.04766 -0.30879 0.04961 -0.31134 0.05156 -0.31389 C 0.0526 -0.31527 0.05351 -0.31713 0.05456 -0.31782 L 0.05755 -0.31967 C 0.05807 -0.3206 0.06315 -0.32847 0.06432 -0.32963 C 0.06628 -0.33125 0.06836 -0.33171 0.07018 -0.33356 C 0.07161 -0.33472 0.07279 -0.33634 0.07409 -0.3375 C 0.075 -0.33819 0.07604 -0.33842 0.07708 -0.33935 C 0.09401 -0.35486 0.07695 -0.34236 0.09075 -0.34907 C 0.09271 -0.35023 0.09453 -0.35231 0.09661 -0.35301 C 0.09922 -0.35393 0.10456 -0.35555 0.10729 -0.35694 C 0.10833 -0.35764 0.10924 -0.35856 0.11029 -0.35902 C 0.11289 -0.36041 0.1181 -0.36296 0.1181 -0.36273 C 0.12422 -0.37106 0.11797 -0.36412 0.12982 -0.36875 C 0.13164 -0.36967 0.13372 -0.37152 0.13555 -0.37268 C 0.13659 -0.37338 0.1375 -0.37453 0.13854 -0.37477 L 0.14935 -0.37662 C 0.15039 -0.37731 0.15117 -0.37824 0.15234 -0.3787 C 0.18034 -0.38981 0.15195 -0.37754 0.17083 -0.38449 C 0.17213 -0.38495 0.17344 -0.38611 0.17474 -0.38634 C 0.17734 -0.38727 0.17995 -0.38773 0.18255 -0.38842 C 0.19036 -0.39236 0.18242 -0.38865 0.19427 -0.39236 C 0.20169 -0.39467 0.19661 -0.39375 0.20299 -0.39629 C 0.20495 -0.39699 0.2069 -0.39745 0.20898 -0.39814 C 0.22305 -0.40347 0.20234 -0.39652 0.2207 -0.40208 C 0.22266 -0.40277 0.22461 -0.40324 0.22643 -0.40416 C 0.22851 -0.40509 0.23034 -0.4074 0.23229 -0.4081 C 0.23594 -0.40926 0.23932 -0.40926 0.2431 -0.40995 C 0.2444 -0.41064 0.2457 -0.41111 0.247 -0.41203 C 0.24896 -0.41319 0.25091 -0.41481 0.25273 -0.41597 C 0.25716 -0.41828 0.26237 -0.41875 0.26654 -0.41967 C 0.26758 -0.42037 0.26849 -0.42106 0.26953 -0.42176 C 0.27174 -0.42314 0.27591 -0.425 0.27825 -0.42569 C 0.28437 -0.42754 0.28568 -0.42685 0.29088 -0.42963 C 0.29635 -0.4324 0.2931 -0.43356 0.30182 -0.43541 C 0.30937 -0.43727 0.30911 -0.43657 0.31523 -0.43935 C 0.31706 -0.44027 0.32266 -0.44328 0.32409 -0.44328 L 0.51367 -0.44537 L 0.77552 -0.44328 C 0.77656 -0.44328 0.77747 -0.44097 0.77838 -0.43935 C 0.77956 -0.43773 0.78034 -0.43564 0.78125 -0.43356 C 0.78437 -0.42639 0.78216 -0.42801 0.78607 -0.42176 C 0.78802 -0.41875 0.78984 -0.41504 0.79206 -0.41389 C 0.79466 -0.4125 0.79713 -0.41111 0.79974 -0.40995 C 0.80156 -0.40926 0.80325 -0.40879 0.80469 -0.4081 C 0.81354 -0.40324 0.80755 -0.40416 0.81458 -0.40416 L 0.83411 -0.38634 L 0.82825 -0.45301 " pathEditMode="relative" rAng="0" ptsTypes="AAAAAAAAAAAAAAAAAAAAAAAAAAAAAAAAAAAAAAAAAAAAAAAAAAAAAAAAAAAAAAAAAAA">
                                      <p:cBhvr>
                                        <p:cTn id="6" dur="3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706" y="-2263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4" grpId="0" animBg="1"/>
      <p:bldP spid="15" grpId="0" animBg="1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512</TotalTime>
  <Words>724</Words>
  <Application>Microsoft Office PowerPoint</Application>
  <PresentationFormat>Panorámica</PresentationFormat>
  <Paragraphs>291</Paragraphs>
  <Slides>38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38</vt:i4>
      </vt:variant>
    </vt:vector>
  </HeadingPairs>
  <TitlesOfParts>
    <vt:vector size="43" baseType="lpstr">
      <vt:lpstr>Arial</vt:lpstr>
      <vt:lpstr>Berlin Sans FB Demi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Cuenta Microsoft</dc:creator>
  <cp:lastModifiedBy>Yoselin Vásquez</cp:lastModifiedBy>
  <cp:revision>43</cp:revision>
  <dcterms:created xsi:type="dcterms:W3CDTF">2021-06-10T23:38:29Z</dcterms:created>
  <dcterms:modified xsi:type="dcterms:W3CDTF">2021-10-18T13:56:13Z</dcterms:modified>
</cp:coreProperties>
</file>