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88" r:id="rId3"/>
    <p:sldId id="332" r:id="rId4"/>
    <p:sldId id="333" r:id="rId5"/>
    <p:sldId id="260" r:id="rId6"/>
    <p:sldId id="329" r:id="rId7"/>
    <p:sldId id="334" r:id="rId8"/>
    <p:sldId id="335" r:id="rId9"/>
    <p:sldId id="331" r:id="rId10"/>
    <p:sldId id="330" r:id="rId11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alibri Light" panose="020F0302020204030204" pitchFamily="34" charset="0"/>
      <p:regular r:id="rId16"/>
      <p:italic r:id="rId17"/>
    </p:embeddedFont>
    <p:embeddedFont>
      <p:font typeface="Fredoka One" panose="020B0604020202020204" charset="0"/>
      <p:regular r:id="rId18"/>
    </p:embeddedFont>
    <p:embeddedFont>
      <p:font typeface="Gochi Hand" panose="020B0604020202020204" charset="0"/>
      <p:regular r:id="rId19"/>
    </p:embeddedFont>
    <p:embeddedFont>
      <p:font typeface="Modern Love" panose="04090805081005020601" pitchFamily="82" charset="0"/>
      <p:regular r:id="rId20"/>
    </p:embeddedFont>
    <p:embeddedFont>
      <p:font typeface="PassingNotes" panose="020B0604020202020204" charset="0"/>
      <p:regular r:id="rId21"/>
    </p:embeddedFont>
    <p:embeddedFont>
      <p:font typeface="Patrick Hand" panose="020B0604020202020204" charset="0"/>
      <p:regular r:id="rId22"/>
    </p:embeddedFont>
  </p:embeddedFont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A33"/>
    <a:srgbClr val="FFB48F"/>
    <a:srgbClr val="FF3300"/>
    <a:srgbClr val="0000FF"/>
    <a:srgbClr val="BEC9FA"/>
    <a:srgbClr val="FCB6B6"/>
    <a:srgbClr val="15C2FF"/>
    <a:srgbClr val="000000"/>
    <a:srgbClr val="FFFF3F"/>
    <a:srgbClr val="A56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30" autoAdjust="0"/>
    <p:restoredTop sz="94660"/>
  </p:normalViewPr>
  <p:slideViewPr>
    <p:cSldViewPr snapToGrid="0">
      <p:cViewPr varScale="1">
        <p:scale>
          <a:sx n="72" d="100"/>
          <a:sy n="72" d="100"/>
        </p:scale>
        <p:origin x="2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BF8508-8C46-435A-AE42-51F8EA5B39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F7A241-D80B-48A7-A89D-60D15D2CD6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72183E-624B-42D9-9453-408A89D6A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7F688-AC78-48CF-B044-7B095AE5B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8B5F75-ABD6-40DE-9AD7-886B2CBA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651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3B2351-1D16-41E9-AEC6-94874EF41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4E67961-3912-4A6B-9009-47C85FFE6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F7FAF9-2325-4412-A8FB-444C3A31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65D214-079C-439F-A693-EEEC9C96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BB2870-4E59-4FAC-A93C-38E3960D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493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9023906-5E7B-481E-BC97-A6C81DB85F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05FA9E5-4523-4633-9017-B437135FD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B9F562-DE4E-468F-9942-16AB75B6A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C940BF-BADB-4655-96ED-D6DC41DE0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1C0517-02FC-4054-B97A-8A6EBEA5B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793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bg>
      <p:bgPr>
        <a:solidFill>
          <a:schemeClr val="accen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3351200" y="4463633"/>
            <a:ext cx="54896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title" idx="2" hasCustomPrompt="1"/>
          </p:nvPr>
        </p:nvSpPr>
        <p:spPr>
          <a:xfrm>
            <a:off x="3700000" y="705344"/>
            <a:ext cx="4792000" cy="33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36" name="Google Shape;136;p14"/>
          <p:cNvSpPr/>
          <p:nvPr/>
        </p:nvSpPr>
        <p:spPr>
          <a:xfrm flipH="1">
            <a:off x="9394733" y="-66983"/>
            <a:ext cx="3177867" cy="1569467"/>
          </a:xfrm>
          <a:custGeom>
            <a:avLst/>
            <a:gdLst/>
            <a:ahLst/>
            <a:cxnLst/>
            <a:rect l="l" t="t" r="r" b="b"/>
            <a:pathLst>
              <a:path w="95336" h="47084" extrusionOk="0">
                <a:moveTo>
                  <a:pt x="3694" y="1"/>
                </a:moveTo>
                <a:cubicBezTo>
                  <a:pt x="2229" y="4459"/>
                  <a:pt x="1274" y="9108"/>
                  <a:pt x="828" y="13757"/>
                </a:cubicBezTo>
                <a:cubicBezTo>
                  <a:pt x="0" y="23564"/>
                  <a:pt x="2420" y="34199"/>
                  <a:pt x="9616" y="41013"/>
                </a:cubicBezTo>
                <a:cubicBezTo>
                  <a:pt x="13662" y="44878"/>
                  <a:pt x="19367" y="47083"/>
                  <a:pt x="24907" y="47083"/>
                </a:cubicBezTo>
                <a:cubicBezTo>
                  <a:pt x="29134" y="47083"/>
                  <a:pt x="33266" y="45799"/>
                  <a:pt x="36491" y="42987"/>
                </a:cubicBezTo>
                <a:cubicBezTo>
                  <a:pt x="41777" y="38339"/>
                  <a:pt x="44006" y="30442"/>
                  <a:pt x="50247" y="27130"/>
                </a:cubicBezTo>
                <a:cubicBezTo>
                  <a:pt x="52728" y="25824"/>
                  <a:pt x="55434" y="25450"/>
                  <a:pt x="58238" y="25450"/>
                </a:cubicBezTo>
                <a:cubicBezTo>
                  <a:pt x="61997" y="25450"/>
                  <a:pt x="65931" y="26122"/>
                  <a:pt x="69733" y="26122"/>
                </a:cubicBezTo>
                <a:cubicBezTo>
                  <a:pt x="70010" y="26122"/>
                  <a:pt x="70287" y="26119"/>
                  <a:pt x="70562" y="26111"/>
                </a:cubicBezTo>
                <a:cubicBezTo>
                  <a:pt x="81388" y="25729"/>
                  <a:pt x="91578" y="17641"/>
                  <a:pt x="94444" y="7197"/>
                </a:cubicBezTo>
                <a:cubicBezTo>
                  <a:pt x="95017" y="4841"/>
                  <a:pt x="95335" y="2421"/>
                  <a:pt x="9520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14"/>
          <p:cNvSpPr/>
          <p:nvPr/>
        </p:nvSpPr>
        <p:spPr>
          <a:xfrm rot="-6299960">
            <a:off x="-1008475" y="5147748"/>
            <a:ext cx="2931545" cy="2391361"/>
          </a:xfrm>
          <a:custGeom>
            <a:avLst/>
            <a:gdLst/>
            <a:ahLst/>
            <a:cxnLst/>
            <a:rect l="l" t="t" r="r" b="b"/>
            <a:pathLst>
              <a:path w="87949" h="71743" extrusionOk="0">
                <a:moveTo>
                  <a:pt x="78205" y="20063"/>
                </a:moveTo>
                <a:lnTo>
                  <a:pt x="78205" y="20063"/>
                </a:lnTo>
                <a:cubicBezTo>
                  <a:pt x="78189" y="20095"/>
                  <a:pt x="78173" y="20127"/>
                  <a:pt x="78141" y="20158"/>
                </a:cubicBezTo>
                <a:lnTo>
                  <a:pt x="78205" y="20063"/>
                </a:lnTo>
                <a:close/>
                <a:moveTo>
                  <a:pt x="77759" y="20540"/>
                </a:moveTo>
                <a:cubicBezTo>
                  <a:pt x="77823" y="20540"/>
                  <a:pt x="77823" y="20668"/>
                  <a:pt x="77759" y="20731"/>
                </a:cubicBezTo>
                <a:cubicBezTo>
                  <a:pt x="77759" y="20719"/>
                  <a:pt x="77752" y="20714"/>
                  <a:pt x="77740" y="20714"/>
                </a:cubicBezTo>
                <a:cubicBezTo>
                  <a:pt x="77688" y="20714"/>
                  <a:pt x="77544" y="20807"/>
                  <a:pt x="77440" y="20859"/>
                </a:cubicBezTo>
                <a:lnTo>
                  <a:pt x="77759" y="20540"/>
                </a:lnTo>
                <a:close/>
                <a:moveTo>
                  <a:pt x="50311" y="30794"/>
                </a:moveTo>
                <a:cubicBezTo>
                  <a:pt x="50311" y="30797"/>
                  <a:pt x="50312" y="30802"/>
                  <a:pt x="50315" y="30806"/>
                </a:cubicBezTo>
                <a:lnTo>
                  <a:pt x="50315" y="30806"/>
                </a:lnTo>
                <a:cubicBezTo>
                  <a:pt x="50335" y="30802"/>
                  <a:pt x="50355" y="30798"/>
                  <a:pt x="50375" y="30794"/>
                </a:cubicBezTo>
                <a:close/>
                <a:moveTo>
                  <a:pt x="37065" y="33850"/>
                </a:moveTo>
                <a:lnTo>
                  <a:pt x="37065" y="33850"/>
                </a:lnTo>
                <a:cubicBezTo>
                  <a:pt x="37001" y="33914"/>
                  <a:pt x="36938" y="33974"/>
                  <a:pt x="36873" y="34030"/>
                </a:cubicBezTo>
                <a:lnTo>
                  <a:pt x="36873" y="34030"/>
                </a:lnTo>
                <a:cubicBezTo>
                  <a:pt x="36960" y="33998"/>
                  <a:pt x="37013" y="33903"/>
                  <a:pt x="37065" y="33850"/>
                </a:cubicBezTo>
                <a:close/>
                <a:moveTo>
                  <a:pt x="31290" y="41252"/>
                </a:moveTo>
                <a:cubicBezTo>
                  <a:pt x="31284" y="41268"/>
                  <a:pt x="31277" y="41284"/>
                  <a:pt x="31270" y="41301"/>
                </a:cubicBezTo>
                <a:cubicBezTo>
                  <a:pt x="31279" y="41282"/>
                  <a:pt x="31286" y="41266"/>
                  <a:pt x="31290" y="41252"/>
                </a:cubicBezTo>
                <a:close/>
                <a:moveTo>
                  <a:pt x="30060" y="55248"/>
                </a:moveTo>
                <a:lnTo>
                  <a:pt x="30060" y="55248"/>
                </a:lnTo>
                <a:cubicBezTo>
                  <a:pt x="30053" y="55269"/>
                  <a:pt x="30048" y="55288"/>
                  <a:pt x="30045" y="55307"/>
                </a:cubicBezTo>
                <a:lnTo>
                  <a:pt x="30045" y="55307"/>
                </a:lnTo>
                <a:lnTo>
                  <a:pt x="30060" y="55248"/>
                </a:lnTo>
                <a:close/>
                <a:moveTo>
                  <a:pt x="29104" y="55184"/>
                </a:moveTo>
                <a:cubicBezTo>
                  <a:pt x="29104" y="55312"/>
                  <a:pt x="28977" y="55503"/>
                  <a:pt x="29104" y="55567"/>
                </a:cubicBezTo>
                <a:lnTo>
                  <a:pt x="29104" y="55376"/>
                </a:lnTo>
                <a:lnTo>
                  <a:pt x="29104" y="55184"/>
                </a:lnTo>
                <a:close/>
                <a:moveTo>
                  <a:pt x="28213" y="58241"/>
                </a:moveTo>
                <a:lnTo>
                  <a:pt x="28213" y="58241"/>
                </a:lnTo>
                <a:cubicBezTo>
                  <a:pt x="28133" y="58321"/>
                  <a:pt x="28153" y="58351"/>
                  <a:pt x="28179" y="58362"/>
                </a:cubicBezTo>
                <a:lnTo>
                  <a:pt x="28179" y="58362"/>
                </a:lnTo>
                <a:cubicBezTo>
                  <a:pt x="28191" y="58322"/>
                  <a:pt x="28202" y="58282"/>
                  <a:pt x="28213" y="58241"/>
                </a:cubicBezTo>
                <a:close/>
                <a:moveTo>
                  <a:pt x="29423" y="58496"/>
                </a:moveTo>
                <a:cubicBezTo>
                  <a:pt x="29420" y="58498"/>
                  <a:pt x="29418" y="58501"/>
                  <a:pt x="29416" y="58503"/>
                </a:cubicBezTo>
                <a:lnTo>
                  <a:pt x="29416" y="58503"/>
                </a:lnTo>
                <a:cubicBezTo>
                  <a:pt x="29383" y="58595"/>
                  <a:pt x="29359" y="58673"/>
                  <a:pt x="29359" y="58751"/>
                </a:cubicBezTo>
                <a:lnTo>
                  <a:pt x="29423" y="58496"/>
                </a:lnTo>
                <a:close/>
                <a:moveTo>
                  <a:pt x="14628" y="70247"/>
                </a:moveTo>
                <a:cubicBezTo>
                  <a:pt x="14612" y="70255"/>
                  <a:pt x="14597" y="70265"/>
                  <a:pt x="14584" y="70278"/>
                </a:cubicBezTo>
                <a:cubicBezTo>
                  <a:pt x="14603" y="70268"/>
                  <a:pt x="14617" y="70258"/>
                  <a:pt x="14628" y="70247"/>
                </a:cubicBezTo>
                <a:close/>
                <a:moveTo>
                  <a:pt x="175" y="70492"/>
                </a:moveTo>
                <a:cubicBezTo>
                  <a:pt x="166" y="70514"/>
                  <a:pt x="184" y="70532"/>
                  <a:pt x="255" y="70532"/>
                </a:cubicBezTo>
                <a:lnTo>
                  <a:pt x="175" y="70492"/>
                </a:lnTo>
                <a:close/>
                <a:moveTo>
                  <a:pt x="298" y="70348"/>
                </a:moveTo>
                <a:cubicBezTo>
                  <a:pt x="171" y="70348"/>
                  <a:pt x="64" y="70362"/>
                  <a:pt x="1" y="70405"/>
                </a:cubicBezTo>
                <a:lnTo>
                  <a:pt x="175" y="70492"/>
                </a:lnTo>
                <a:lnTo>
                  <a:pt x="175" y="70492"/>
                </a:lnTo>
                <a:cubicBezTo>
                  <a:pt x="190" y="70455"/>
                  <a:pt x="279" y="70405"/>
                  <a:pt x="319" y="70405"/>
                </a:cubicBezTo>
                <a:cubicBezTo>
                  <a:pt x="364" y="70396"/>
                  <a:pt x="404" y="70392"/>
                  <a:pt x="442" y="70392"/>
                </a:cubicBezTo>
                <a:cubicBezTo>
                  <a:pt x="632" y="70392"/>
                  <a:pt x="729" y="70495"/>
                  <a:pt x="757" y="70561"/>
                </a:cubicBezTo>
                <a:lnTo>
                  <a:pt x="757" y="70561"/>
                </a:lnTo>
                <a:cubicBezTo>
                  <a:pt x="763" y="70468"/>
                  <a:pt x="1032" y="70462"/>
                  <a:pt x="1147" y="70405"/>
                </a:cubicBezTo>
                <a:cubicBezTo>
                  <a:pt x="892" y="70405"/>
                  <a:pt x="553" y="70348"/>
                  <a:pt x="298" y="70348"/>
                </a:cubicBezTo>
                <a:close/>
                <a:moveTo>
                  <a:pt x="757" y="70561"/>
                </a:moveTo>
                <a:cubicBezTo>
                  <a:pt x="756" y="70572"/>
                  <a:pt x="759" y="70583"/>
                  <a:pt x="765" y="70596"/>
                </a:cubicBezTo>
                <a:cubicBezTo>
                  <a:pt x="765" y="70587"/>
                  <a:pt x="762" y="70575"/>
                  <a:pt x="757" y="70561"/>
                </a:cubicBezTo>
                <a:close/>
                <a:moveTo>
                  <a:pt x="1649" y="70836"/>
                </a:moveTo>
                <a:cubicBezTo>
                  <a:pt x="1639" y="70836"/>
                  <a:pt x="1629" y="70836"/>
                  <a:pt x="1619" y="70836"/>
                </a:cubicBezTo>
                <a:lnTo>
                  <a:pt x="1619" y="70836"/>
                </a:lnTo>
                <a:cubicBezTo>
                  <a:pt x="1644" y="70841"/>
                  <a:pt x="1666" y="70844"/>
                  <a:pt x="1685" y="70844"/>
                </a:cubicBezTo>
                <a:cubicBezTo>
                  <a:pt x="1705" y="70844"/>
                  <a:pt x="1723" y="70841"/>
                  <a:pt x="1741" y="70837"/>
                </a:cubicBezTo>
                <a:lnTo>
                  <a:pt x="1741" y="70837"/>
                </a:lnTo>
                <a:cubicBezTo>
                  <a:pt x="1711" y="70837"/>
                  <a:pt x="1680" y="70836"/>
                  <a:pt x="1649" y="70836"/>
                </a:cubicBezTo>
                <a:close/>
                <a:moveTo>
                  <a:pt x="510" y="70596"/>
                </a:moveTo>
                <a:cubicBezTo>
                  <a:pt x="581" y="70810"/>
                  <a:pt x="872" y="70844"/>
                  <a:pt x="1192" y="70844"/>
                </a:cubicBezTo>
                <a:cubicBezTo>
                  <a:pt x="1334" y="70844"/>
                  <a:pt x="1482" y="70837"/>
                  <a:pt x="1619" y="70836"/>
                </a:cubicBezTo>
                <a:lnTo>
                  <a:pt x="1619" y="70836"/>
                </a:lnTo>
                <a:cubicBezTo>
                  <a:pt x="1579" y="70828"/>
                  <a:pt x="1530" y="70813"/>
                  <a:pt x="1465" y="70787"/>
                </a:cubicBezTo>
                <a:cubicBezTo>
                  <a:pt x="1529" y="70660"/>
                  <a:pt x="1657" y="70596"/>
                  <a:pt x="1784" y="70596"/>
                </a:cubicBezTo>
                <a:close/>
                <a:moveTo>
                  <a:pt x="2867" y="71488"/>
                </a:moveTo>
                <a:cubicBezTo>
                  <a:pt x="2875" y="71490"/>
                  <a:pt x="2884" y="71493"/>
                  <a:pt x="2891" y="71495"/>
                </a:cubicBezTo>
                <a:lnTo>
                  <a:pt x="2891" y="71495"/>
                </a:lnTo>
                <a:cubicBezTo>
                  <a:pt x="2883" y="71492"/>
                  <a:pt x="2875" y="71490"/>
                  <a:pt x="2867" y="71488"/>
                </a:cubicBezTo>
                <a:close/>
                <a:moveTo>
                  <a:pt x="87101" y="0"/>
                </a:moveTo>
                <a:cubicBezTo>
                  <a:pt x="86952" y="0"/>
                  <a:pt x="86813" y="98"/>
                  <a:pt x="86675" y="480"/>
                </a:cubicBezTo>
                <a:lnTo>
                  <a:pt x="86802" y="1053"/>
                </a:lnTo>
                <a:lnTo>
                  <a:pt x="86675" y="1181"/>
                </a:lnTo>
                <a:lnTo>
                  <a:pt x="86675" y="735"/>
                </a:lnTo>
                <a:cubicBezTo>
                  <a:pt x="86484" y="990"/>
                  <a:pt x="86611" y="1181"/>
                  <a:pt x="86675" y="1372"/>
                </a:cubicBezTo>
                <a:cubicBezTo>
                  <a:pt x="86547" y="1372"/>
                  <a:pt x="86547" y="1435"/>
                  <a:pt x="86484" y="1563"/>
                </a:cubicBezTo>
                <a:lnTo>
                  <a:pt x="86675" y="2072"/>
                </a:lnTo>
                <a:cubicBezTo>
                  <a:pt x="86669" y="2078"/>
                  <a:pt x="86662" y="2081"/>
                  <a:pt x="86655" y="2081"/>
                </a:cubicBezTo>
                <a:cubicBezTo>
                  <a:pt x="86616" y="2081"/>
                  <a:pt x="86564" y="2008"/>
                  <a:pt x="86516" y="2008"/>
                </a:cubicBezTo>
                <a:cubicBezTo>
                  <a:pt x="86479" y="2008"/>
                  <a:pt x="86445" y="2050"/>
                  <a:pt x="86420" y="2200"/>
                </a:cubicBezTo>
                <a:cubicBezTo>
                  <a:pt x="86434" y="2256"/>
                  <a:pt x="86455" y="2275"/>
                  <a:pt x="86478" y="2275"/>
                </a:cubicBezTo>
                <a:cubicBezTo>
                  <a:pt x="86526" y="2275"/>
                  <a:pt x="86588" y="2200"/>
                  <a:pt x="86642" y="2200"/>
                </a:cubicBezTo>
                <a:cubicBezTo>
                  <a:pt x="86682" y="2200"/>
                  <a:pt x="86717" y="2242"/>
                  <a:pt x="86738" y="2391"/>
                </a:cubicBezTo>
                <a:cubicBezTo>
                  <a:pt x="86547" y="2645"/>
                  <a:pt x="86484" y="2518"/>
                  <a:pt x="86547" y="2836"/>
                </a:cubicBezTo>
                <a:cubicBezTo>
                  <a:pt x="86420" y="2836"/>
                  <a:pt x="86420" y="2773"/>
                  <a:pt x="86420" y="2709"/>
                </a:cubicBezTo>
                <a:lnTo>
                  <a:pt x="86420" y="2709"/>
                </a:lnTo>
                <a:cubicBezTo>
                  <a:pt x="86420" y="2964"/>
                  <a:pt x="86356" y="3346"/>
                  <a:pt x="86484" y="3537"/>
                </a:cubicBezTo>
                <a:cubicBezTo>
                  <a:pt x="86252" y="3769"/>
                  <a:pt x="86337" y="4318"/>
                  <a:pt x="86161" y="4318"/>
                </a:cubicBezTo>
                <a:cubicBezTo>
                  <a:pt x="86144" y="4318"/>
                  <a:pt x="86124" y="4312"/>
                  <a:pt x="86101" y="4301"/>
                </a:cubicBezTo>
                <a:lnTo>
                  <a:pt x="86101" y="4301"/>
                </a:lnTo>
                <a:cubicBezTo>
                  <a:pt x="86165" y="4556"/>
                  <a:pt x="86165" y="4811"/>
                  <a:pt x="86165" y="5065"/>
                </a:cubicBezTo>
                <a:cubicBezTo>
                  <a:pt x="86126" y="4986"/>
                  <a:pt x="86092" y="4953"/>
                  <a:pt x="86063" y="4953"/>
                </a:cubicBezTo>
                <a:cubicBezTo>
                  <a:pt x="85915" y="4953"/>
                  <a:pt x="85868" y="5784"/>
                  <a:pt x="85650" y="5784"/>
                </a:cubicBezTo>
                <a:cubicBezTo>
                  <a:pt x="85632" y="5784"/>
                  <a:pt x="85613" y="5778"/>
                  <a:pt x="85592" y="5766"/>
                </a:cubicBezTo>
                <a:lnTo>
                  <a:pt x="85592" y="5766"/>
                </a:lnTo>
                <a:cubicBezTo>
                  <a:pt x="85847" y="6148"/>
                  <a:pt x="85465" y="6912"/>
                  <a:pt x="85401" y="7485"/>
                </a:cubicBezTo>
                <a:lnTo>
                  <a:pt x="85401" y="7358"/>
                </a:lnTo>
                <a:cubicBezTo>
                  <a:pt x="85337" y="7549"/>
                  <a:pt x="85210" y="7740"/>
                  <a:pt x="85083" y="7867"/>
                </a:cubicBezTo>
                <a:cubicBezTo>
                  <a:pt x="85274" y="7995"/>
                  <a:pt x="85146" y="8504"/>
                  <a:pt x="85210" y="8823"/>
                </a:cubicBezTo>
                <a:cubicBezTo>
                  <a:pt x="85146" y="8886"/>
                  <a:pt x="85100" y="8912"/>
                  <a:pt x="85066" y="8912"/>
                </a:cubicBezTo>
                <a:cubicBezTo>
                  <a:pt x="84927" y="8912"/>
                  <a:pt x="84968" y="8504"/>
                  <a:pt x="84764" y="8504"/>
                </a:cubicBezTo>
                <a:cubicBezTo>
                  <a:pt x="84947" y="8565"/>
                  <a:pt x="84780" y="9209"/>
                  <a:pt x="84932" y="9209"/>
                </a:cubicBezTo>
                <a:cubicBezTo>
                  <a:pt x="84939" y="9209"/>
                  <a:pt x="84947" y="9207"/>
                  <a:pt x="84955" y="9205"/>
                </a:cubicBezTo>
                <a:lnTo>
                  <a:pt x="84955" y="9205"/>
                </a:lnTo>
                <a:cubicBezTo>
                  <a:pt x="84700" y="9396"/>
                  <a:pt x="84764" y="9396"/>
                  <a:pt x="84509" y="9459"/>
                </a:cubicBezTo>
                <a:cubicBezTo>
                  <a:pt x="84764" y="9651"/>
                  <a:pt x="84446" y="9778"/>
                  <a:pt x="84509" y="10033"/>
                </a:cubicBezTo>
                <a:cubicBezTo>
                  <a:pt x="84255" y="10415"/>
                  <a:pt x="84255" y="10033"/>
                  <a:pt x="84127" y="10542"/>
                </a:cubicBezTo>
                <a:cubicBezTo>
                  <a:pt x="84094" y="10576"/>
                  <a:pt x="84068" y="10590"/>
                  <a:pt x="84048" y="10590"/>
                </a:cubicBezTo>
                <a:cubicBezTo>
                  <a:pt x="83957" y="10590"/>
                  <a:pt x="84000" y="10288"/>
                  <a:pt x="84000" y="10287"/>
                </a:cubicBezTo>
                <a:lnTo>
                  <a:pt x="84000" y="10287"/>
                </a:lnTo>
                <a:cubicBezTo>
                  <a:pt x="83809" y="10733"/>
                  <a:pt x="84127" y="10606"/>
                  <a:pt x="84191" y="10733"/>
                </a:cubicBezTo>
                <a:cubicBezTo>
                  <a:pt x="84102" y="11001"/>
                  <a:pt x="84040" y="11060"/>
                  <a:pt x="83980" y="11060"/>
                </a:cubicBezTo>
                <a:cubicBezTo>
                  <a:pt x="83933" y="11060"/>
                  <a:pt x="83887" y="11024"/>
                  <a:pt x="83830" y="11024"/>
                </a:cubicBezTo>
                <a:cubicBezTo>
                  <a:pt x="83804" y="11024"/>
                  <a:pt x="83776" y="11031"/>
                  <a:pt x="83745" y="11052"/>
                </a:cubicBezTo>
                <a:cubicBezTo>
                  <a:pt x="83682" y="11434"/>
                  <a:pt x="83745" y="11752"/>
                  <a:pt x="83554" y="12007"/>
                </a:cubicBezTo>
                <a:cubicBezTo>
                  <a:pt x="83554" y="12007"/>
                  <a:pt x="83526" y="12035"/>
                  <a:pt x="83507" y="12035"/>
                </a:cubicBezTo>
                <a:cubicBezTo>
                  <a:pt x="83498" y="12035"/>
                  <a:pt x="83490" y="12028"/>
                  <a:pt x="83490" y="12007"/>
                </a:cubicBezTo>
                <a:cubicBezTo>
                  <a:pt x="83490" y="12389"/>
                  <a:pt x="82981" y="13026"/>
                  <a:pt x="82981" y="13535"/>
                </a:cubicBezTo>
                <a:lnTo>
                  <a:pt x="82854" y="13535"/>
                </a:lnTo>
                <a:cubicBezTo>
                  <a:pt x="82981" y="13535"/>
                  <a:pt x="83108" y="13535"/>
                  <a:pt x="83172" y="13599"/>
                </a:cubicBezTo>
                <a:cubicBezTo>
                  <a:pt x="83045" y="13790"/>
                  <a:pt x="83108" y="14045"/>
                  <a:pt x="82917" y="14045"/>
                </a:cubicBezTo>
                <a:cubicBezTo>
                  <a:pt x="82981" y="13917"/>
                  <a:pt x="82917" y="13917"/>
                  <a:pt x="82917" y="13790"/>
                </a:cubicBezTo>
                <a:lnTo>
                  <a:pt x="82854" y="14045"/>
                </a:lnTo>
                <a:cubicBezTo>
                  <a:pt x="82829" y="14050"/>
                  <a:pt x="82809" y="14052"/>
                  <a:pt x="82793" y="14052"/>
                </a:cubicBezTo>
                <a:cubicBezTo>
                  <a:pt x="82600" y="14052"/>
                  <a:pt x="82966" y="13721"/>
                  <a:pt x="82790" y="13663"/>
                </a:cubicBezTo>
                <a:lnTo>
                  <a:pt x="82790" y="13663"/>
                </a:lnTo>
                <a:cubicBezTo>
                  <a:pt x="82663" y="14108"/>
                  <a:pt x="82535" y="14490"/>
                  <a:pt x="82280" y="14936"/>
                </a:cubicBezTo>
                <a:cubicBezTo>
                  <a:pt x="82124" y="14884"/>
                  <a:pt x="82478" y="14408"/>
                  <a:pt x="82405" y="14408"/>
                </a:cubicBezTo>
                <a:cubicBezTo>
                  <a:pt x="82389" y="14408"/>
                  <a:pt x="82351" y="14432"/>
                  <a:pt x="82280" y="14490"/>
                </a:cubicBezTo>
                <a:lnTo>
                  <a:pt x="82663" y="14045"/>
                </a:lnTo>
                <a:lnTo>
                  <a:pt x="82663" y="14045"/>
                </a:lnTo>
                <a:cubicBezTo>
                  <a:pt x="82570" y="14079"/>
                  <a:pt x="82516" y="14093"/>
                  <a:pt x="82485" y="14093"/>
                </a:cubicBezTo>
                <a:cubicBezTo>
                  <a:pt x="82370" y="14093"/>
                  <a:pt x="82608" y="13894"/>
                  <a:pt x="82467" y="13894"/>
                </a:cubicBezTo>
                <a:cubicBezTo>
                  <a:pt x="82441" y="13894"/>
                  <a:pt x="82401" y="13901"/>
                  <a:pt x="82344" y="13917"/>
                </a:cubicBezTo>
                <a:cubicBezTo>
                  <a:pt x="81898" y="14490"/>
                  <a:pt x="82026" y="14682"/>
                  <a:pt x="81580" y="15255"/>
                </a:cubicBezTo>
                <a:cubicBezTo>
                  <a:pt x="81580" y="15350"/>
                  <a:pt x="81628" y="15350"/>
                  <a:pt x="81675" y="15350"/>
                </a:cubicBezTo>
                <a:cubicBezTo>
                  <a:pt x="81723" y="15350"/>
                  <a:pt x="81771" y="15350"/>
                  <a:pt x="81771" y="15446"/>
                </a:cubicBezTo>
                <a:cubicBezTo>
                  <a:pt x="81389" y="16401"/>
                  <a:pt x="80879" y="15828"/>
                  <a:pt x="80688" y="16592"/>
                </a:cubicBezTo>
                <a:cubicBezTo>
                  <a:pt x="80688" y="16847"/>
                  <a:pt x="80879" y="17038"/>
                  <a:pt x="80434" y="17356"/>
                </a:cubicBezTo>
                <a:lnTo>
                  <a:pt x="80370" y="17102"/>
                </a:lnTo>
                <a:cubicBezTo>
                  <a:pt x="79924" y="17611"/>
                  <a:pt x="80370" y="17611"/>
                  <a:pt x="79797" y="18057"/>
                </a:cubicBezTo>
                <a:cubicBezTo>
                  <a:pt x="79797" y="17941"/>
                  <a:pt x="80061" y="17666"/>
                  <a:pt x="80012" y="17666"/>
                </a:cubicBezTo>
                <a:cubicBezTo>
                  <a:pt x="80007" y="17666"/>
                  <a:pt x="79999" y="17669"/>
                  <a:pt x="79988" y="17675"/>
                </a:cubicBezTo>
                <a:cubicBezTo>
                  <a:pt x="79606" y="17929"/>
                  <a:pt x="79924" y="17993"/>
                  <a:pt x="79669" y="18312"/>
                </a:cubicBezTo>
                <a:lnTo>
                  <a:pt x="79478" y="18248"/>
                </a:lnTo>
                <a:cubicBezTo>
                  <a:pt x="79096" y="18821"/>
                  <a:pt x="78587" y="19522"/>
                  <a:pt x="78077" y="20158"/>
                </a:cubicBezTo>
                <a:cubicBezTo>
                  <a:pt x="78077" y="20068"/>
                  <a:pt x="78077" y="19978"/>
                  <a:pt x="78032" y="19978"/>
                </a:cubicBezTo>
                <a:cubicBezTo>
                  <a:pt x="78014" y="19978"/>
                  <a:pt x="77987" y="19994"/>
                  <a:pt x="77950" y="20031"/>
                </a:cubicBezTo>
                <a:cubicBezTo>
                  <a:pt x="77632" y="20413"/>
                  <a:pt x="77249" y="20795"/>
                  <a:pt x="76867" y="21114"/>
                </a:cubicBezTo>
                <a:cubicBezTo>
                  <a:pt x="76485" y="21496"/>
                  <a:pt x="76039" y="21814"/>
                  <a:pt x="75594" y="22069"/>
                </a:cubicBezTo>
                <a:lnTo>
                  <a:pt x="75466" y="22451"/>
                </a:lnTo>
                <a:cubicBezTo>
                  <a:pt x="75403" y="22483"/>
                  <a:pt x="75355" y="22499"/>
                  <a:pt x="75331" y="22499"/>
                </a:cubicBezTo>
                <a:cubicBezTo>
                  <a:pt x="75307" y="22499"/>
                  <a:pt x="75307" y="22483"/>
                  <a:pt x="75339" y="22451"/>
                </a:cubicBezTo>
                <a:lnTo>
                  <a:pt x="75339" y="22451"/>
                </a:lnTo>
                <a:cubicBezTo>
                  <a:pt x="74957" y="22642"/>
                  <a:pt x="75339" y="22515"/>
                  <a:pt x="75275" y="22706"/>
                </a:cubicBezTo>
                <a:cubicBezTo>
                  <a:pt x="75218" y="22792"/>
                  <a:pt x="75147" y="22826"/>
                  <a:pt x="75099" y="22826"/>
                </a:cubicBezTo>
                <a:cubicBezTo>
                  <a:pt x="75040" y="22826"/>
                  <a:pt x="75014" y="22776"/>
                  <a:pt x="75084" y="22706"/>
                </a:cubicBezTo>
                <a:lnTo>
                  <a:pt x="75084" y="22706"/>
                </a:lnTo>
                <a:cubicBezTo>
                  <a:pt x="74766" y="23024"/>
                  <a:pt x="74511" y="23343"/>
                  <a:pt x="74193" y="23661"/>
                </a:cubicBezTo>
                <a:cubicBezTo>
                  <a:pt x="73874" y="23979"/>
                  <a:pt x="73492" y="24234"/>
                  <a:pt x="73046" y="24425"/>
                </a:cubicBezTo>
                <a:lnTo>
                  <a:pt x="73174" y="24298"/>
                </a:lnTo>
                <a:lnTo>
                  <a:pt x="73174" y="24298"/>
                </a:lnTo>
                <a:cubicBezTo>
                  <a:pt x="72664" y="24553"/>
                  <a:pt x="72855" y="24998"/>
                  <a:pt x="72346" y="25062"/>
                </a:cubicBezTo>
                <a:lnTo>
                  <a:pt x="72409" y="24998"/>
                </a:lnTo>
                <a:lnTo>
                  <a:pt x="72409" y="24998"/>
                </a:lnTo>
                <a:cubicBezTo>
                  <a:pt x="71900" y="25317"/>
                  <a:pt x="71390" y="25635"/>
                  <a:pt x="70817" y="25954"/>
                </a:cubicBezTo>
                <a:cubicBezTo>
                  <a:pt x="70372" y="26272"/>
                  <a:pt x="69862" y="26463"/>
                  <a:pt x="69353" y="26654"/>
                </a:cubicBezTo>
                <a:cubicBezTo>
                  <a:pt x="69353" y="26973"/>
                  <a:pt x="68206" y="27100"/>
                  <a:pt x="68334" y="27418"/>
                </a:cubicBezTo>
                <a:cubicBezTo>
                  <a:pt x="67824" y="27482"/>
                  <a:pt x="67315" y="27546"/>
                  <a:pt x="66869" y="27737"/>
                </a:cubicBezTo>
                <a:cubicBezTo>
                  <a:pt x="66614" y="27800"/>
                  <a:pt x="66614" y="28119"/>
                  <a:pt x="66296" y="28246"/>
                </a:cubicBezTo>
                <a:lnTo>
                  <a:pt x="66232" y="28055"/>
                </a:lnTo>
                <a:lnTo>
                  <a:pt x="65914" y="28374"/>
                </a:lnTo>
                <a:lnTo>
                  <a:pt x="65595" y="28246"/>
                </a:lnTo>
                <a:lnTo>
                  <a:pt x="65341" y="28437"/>
                </a:lnTo>
                <a:lnTo>
                  <a:pt x="65595" y="28437"/>
                </a:lnTo>
                <a:cubicBezTo>
                  <a:pt x="65383" y="28607"/>
                  <a:pt x="65114" y="28692"/>
                  <a:pt x="64845" y="28692"/>
                </a:cubicBezTo>
                <a:cubicBezTo>
                  <a:pt x="64711" y="28692"/>
                  <a:pt x="64576" y="28671"/>
                  <a:pt x="64449" y="28628"/>
                </a:cubicBezTo>
                <a:lnTo>
                  <a:pt x="63430" y="29138"/>
                </a:lnTo>
                <a:cubicBezTo>
                  <a:pt x="63430" y="29074"/>
                  <a:pt x="63621" y="29010"/>
                  <a:pt x="63748" y="28883"/>
                </a:cubicBezTo>
                <a:lnTo>
                  <a:pt x="63748" y="28883"/>
                </a:lnTo>
                <a:cubicBezTo>
                  <a:pt x="63594" y="28999"/>
                  <a:pt x="63516" y="29033"/>
                  <a:pt x="63469" y="29033"/>
                </a:cubicBezTo>
                <a:cubicBezTo>
                  <a:pt x="63403" y="29033"/>
                  <a:pt x="63401" y="28963"/>
                  <a:pt x="63335" y="28963"/>
                </a:cubicBezTo>
                <a:cubicBezTo>
                  <a:pt x="63294" y="28963"/>
                  <a:pt x="63230" y="28990"/>
                  <a:pt x="63112" y="29074"/>
                </a:cubicBezTo>
                <a:cubicBezTo>
                  <a:pt x="63175" y="29074"/>
                  <a:pt x="63112" y="29201"/>
                  <a:pt x="63112" y="29201"/>
                </a:cubicBezTo>
                <a:cubicBezTo>
                  <a:pt x="62666" y="29265"/>
                  <a:pt x="62220" y="29329"/>
                  <a:pt x="61774" y="29520"/>
                </a:cubicBezTo>
                <a:lnTo>
                  <a:pt x="61838" y="29329"/>
                </a:lnTo>
                <a:lnTo>
                  <a:pt x="61838" y="29329"/>
                </a:lnTo>
                <a:cubicBezTo>
                  <a:pt x="61074" y="29520"/>
                  <a:pt x="60182" y="29838"/>
                  <a:pt x="59291" y="29966"/>
                </a:cubicBezTo>
                <a:cubicBezTo>
                  <a:pt x="59609" y="29966"/>
                  <a:pt x="59609" y="30157"/>
                  <a:pt x="59291" y="30220"/>
                </a:cubicBezTo>
                <a:lnTo>
                  <a:pt x="59163" y="30093"/>
                </a:lnTo>
                <a:lnTo>
                  <a:pt x="59163" y="30093"/>
                </a:lnTo>
                <a:cubicBezTo>
                  <a:pt x="58972" y="30220"/>
                  <a:pt x="59418" y="30093"/>
                  <a:pt x="59099" y="30284"/>
                </a:cubicBezTo>
                <a:cubicBezTo>
                  <a:pt x="58781" y="30284"/>
                  <a:pt x="58845" y="30093"/>
                  <a:pt x="59036" y="30029"/>
                </a:cubicBezTo>
                <a:lnTo>
                  <a:pt x="59036" y="30029"/>
                </a:lnTo>
                <a:lnTo>
                  <a:pt x="58654" y="30157"/>
                </a:lnTo>
                <a:cubicBezTo>
                  <a:pt x="58654" y="30093"/>
                  <a:pt x="58717" y="30029"/>
                  <a:pt x="58717" y="29966"/>
                </a:cubicBezTo>
                <a:lnTo>
                  <a:pt x="58717" y="29966"/>
                </a:lnTo>
                <a:cubicBezTo>
                  <a:pt x="58661" y="30003"/>
                  <a:pt x="58570" y="30013"/>
                  <a:pt x="58466" y="30013"/>
                </a:cubicBezTo>
                <a:cubicBezTo>
                  <a:pt x="58356" y="30013"/>
                  <a:pt x="58230" y="30002"/>
                  <a:pt x="58112" y="30002"/>
                </a:cubicBezTo>
                <a:cubicBezTo>
                  <a:pt x="57968" y="30002"/>
                  <a:pt x="57836" y="30019"/>
                  <a:pt x="57762" y="30093"/>
                </a:cubicBezTo>
                <a:lnTo>
                  <a:pt x="57762" y="30029"/>
                </a:lnTo>
                <a:cubicBezTo>
                  <a:pt x="56807" y="30157"/>
                  <a:pt x="56425" y="30284"/>
                  <a:pt x="55661" y="30348"/>
                </a:cubicBezTo>
                <a:cubicBezTo>
                  <a:pt x="55661" y="30475"/>
                  <a:pt x="55406" y="30475"/>
                  <a:pt x="55151" y="30602"/>
                </a:cubicBezTo>
                <a:cubicBezTo>
                  <a:pt x="54693" y="30602"/>
                  <a:pt x="54234" y="30521"/>
                  <a:pt x="53710" y="30521"/>
                </a:cubicBezTo>
                <a:cubicBezTo>
                  <a:pt x="53579" y="30521"/>
                  <a:pt x="53444" y="30526"/>
                  <a:pt x="53304" y="30539"/>
                </a:cubicBezTo>
                <a:cubicBezTo>
                  <a:pt x="52858" y="30666"/>
                  <a:pt x="53177" y="30730"/>
                  <a:pt x="52986" y="30794"/>
                </a:cubicBezTo>
                <a:cubicBezTo>
                  <a:pt x="52922" y="30666"/>
                  <a:pt x="52222" y="30666"/>
                  <a:pt x="52604" y="30539"/>
                </a:cubicBezTo>
                <a:lnTo>
                  <a:pt x="52604" y="30539"/>
                </a:lnTo>
                <a:cubicBezTo>
                  <a:pt x="51903" y="30602"/>
                  <a:pt x="51203" y="30666"/>
                  <a:pt x="50566" y="30794"/>
                </a:cubicBezTo>
                <a:cubicBezTo>
                  <a:pt x="50630" y="30857"/>
                  <a:pt x="50757" y="30857"/>
                  <a:pt x="50693" y="30921"/>
                </a:cubicBezTo>
                <a:cubicBezTo>
                  <a:pt x="50681" y="30933"/>
                  <a:pt x="50660" y="30938"/>
                  <a:pt x="50633" y="30938"/>
                </a:cubicBezTo>
                <a:cubicBezTo>
                  <a:pt x="50528" y="30938"/>
                  <a:pt x="50342" y="30859"/>
                  <a:pt x="50315" y="30806"/>
                </a:cubicBezTo>
                <a:lnTo>
                  <a:pt x="50315" y="30806"/>
                </a:lnTo>
                <a:cubicBezTo>
                  <a:pt x="50131" y="30842"/>
                  <a:pt x="49938" y="30856"/>
                  <a:pt x="49739" y="30856"/>
                </a:cubicBezTo>
                <a:cubicBezTo>
                  <a:pt x="49012" y="30856"/>
                  <a:pt x="48212" y="30668"/>
                  <a:pt x="47528" y="30668"/>
                </a:cubicBezTo>
                <a:cubicBezTo>
                  <a:pt x="47242" y="30668"/>
                  <a:pt x="46977" y="30701"/>
                  <a:pt x="46745" y="30794"/>
                </a:cubicBezTo>
                <a:lnTo>
                  <a:pt x="46808" y="30794"/>
                </a:lnTo>
                <a:lnTo>
                  <a:pt x="45853" y="30985"/>
                </a:lnTo>
                <a:cubicBezTo>
                  <a:pt x="45407" y="30985"/>
                  <a:pt x="46108" y="30857"/>
                  <a:pt x="45790" y="30794"/>
                </a:cubicBezTo>
                <a:lnTo>
                  <a:pt x="45790" y="30794"/>
                </a:lnTo>
                <a:cubicBezTo>
                  <a:pt x="44771" y="31112"/>
                  <a:pt x="44134" y="30857"/>
                  <a:pt x="43306" y="31176"/>
                </a:cubicBezTo>
                <a:cubicBezTo>
                  <a:pt x="43153" y="31099"/>
                  <a:pt x="42967" y="31069"/>
                  <a:pt x="42760" y="31069"/>
                </a:cubicBezTo>
                <a:cubicBezTo>
                  <a:pt x="41930" y="31069"/>
                  <a:pt x="40759" y="31558"/>
                  <a:pt x="39994" y="31558"/>
                </a:cubicBezTo>
                <a:lnTo>
                  <a:pt x="40058" y="31621"/>
                </a:lnTo>
                <a:cubicBezTo>
                  <a:pt x="39994" y="31664"/>
                  <a:pt x="39945" y="31678"/>
                  <a:pt x="39900" y="31678"/>
                </a:cubicBezTo>
                <a:cubicBezTo>
                  <a:pt x="39810" y="31678"/>
                  <a:pt x="39740" y="31621"/>
                  <a:pt x="39612" y="31621"/>
                </a:cubicBezTo>
                <a:cubicBezTo>
                  <a:pt x="39676" y="31685"/>
                  <a:pt x="39867" y="31621"/>
                  <a:pt x="39740" y="31749"/>
                </a:cubicBezTo>
                <a:cubicBezTo>
                  <a:pt x="37702" y="32322"/>
                  <a:pt x="35791" y="33086"/>
                  <a:pt x="33944" y="34169"/>
                </a:cubicBezTo>
                <a:cubicBezTo>
                  <a:pt x="33371" y="34678"/>
                  <a:pt x="33944" y="34869"/>
                  <a:pt x="33116" y="35379"/>
                </a:cubicBezTo>
                <a:lnTo>
                  <a:pt x="33116" y="34997"/>
                </a:lnTo>
                <a:cubicBezTo>
                  <a:pt x="32925" y="35315"/>
                  <a:pt x="32671" y="35634"/>
                  <a:pt x="32416" y="35952"/>
                </a:cubicBezTo>
                <a:lnTo>
                  <a:pt x="32034" y="36461"/>
                </a:lnTo>
                <a:lnTo>
                  <a:pt x="31715" y="36971"/>
                </a:lnTo>
                <a:cubicBezTo>
                  <a:pt x="31270" y="37608"/>
                  <a:pt x="30951" y="38372"/>
                  <a:pt x="30760" y="39136"/>
                </a:cubicBezTo>
                <a:cubicBezTo>
                  <a:pt x="30760" y="39009"/>
                  <a:pt x="30696" y="39009"/>
                  <a:pt x="30760" y="38881"/>
                </a:cubicBezTo>
                <a:lnTo>
                  <a:pt x="30760" y="38881"/>
                </a:lnTo>
                <a:cubicBezTo>
                  <a:pt x="30505" y="39136"/>
                  <a:pt x="30442" y="40028"/>
                  <a:pt x="30569" y="40028"/>
                </a:cubicBezTo>
                <a:cubicBezTo>
                  <a:pt x="30544" y="40130"/>
                  <a:pt x="30518" y="40150"/>
                  <a:pt x="30489" y="40150"/>
                </a:cubicBezTo>
                <a:cubicBezTo>
                  <a:pt x="30469" y="40150"/>
                  <a:pt x="30447" y="40141"/>
                  <a:pt x="30423" y="40141"/>
                </a:cubicBezTo>
                <a:cubicBezTo>
                  <a:pt x="30392" y="40141"/>
                  <a:pt x="30357" y="40155"/>
                  <a:pt x="30314" y="40219"/>
                </a:cubicBezTo>
                <a:cubicBezTo>
                  <a:pt x="30187" y="40537"/>
                  <a:pt x="30314" y="40983"/>
                  <a:pt x="30187" y="41174"/>
                </a:cubicBezTo>
                <a:lnTo>
                  <a:pt x="30187" y="41047"/>
                </a:lnTo>
                <a:cubicBezTo>
                  <a:pt x="30187" y="41222"/>
                  <a:pt x="30080" y="41826"/>
                  <a:pt x="30160" y="41826"/>
                </a:cubicBezTo>
                <a:cubicBezTo>
                  <a:pt x="30168" y="41826"/>
                  <a:pt x="30176" y="41821"/>
                  <a:pt x="30187" y="41811"/>
                </a:cubicBezTo>
                <a:lnTo>
                  <a:pt x="30187" y="41811"/>
                </a:lnTo>
                <a:cubicBezTo>
                  <a:pt x="30060" y="42384"/>
                  <a:pt x="30187" y="42893"/>
                  <a:pt x="29996" y="43276"/>
                </a:cubicBezTo>
                <a:cubicBezTo>
                  <a:pt x="30187" y="43594"/>
                  <a:pt x="29869" y="44231"/>
                  <a:pt x="30123" y="44358"/>
                </a:cubicBezTo>
                <a:cubicBezTo>
                  <a:pt x="30116" y="44356"/>
                  <a:pt x="30108" y="44355"/>
                  <a:pt x="30101" y="44355"/>
                </a:cubicBezTo>
                <a:cubicBezTo>
                  <a:pt x="29869" y="44355"/>
                  <a:pt x="29872" y="45323"/>
                  <a:pt x="29996" y="45632"/>
                </a:cubicBezTo>
                <a:cubicBezTo>
                  <a:pt x="29988" y="45616"/>
                  <a:pt x="29980" y="45609"/>
                  <a:pt x="29971" y="45609"/>
                </a:cubicBezTo>
                <a:cubicBezTo>
                  <a:pt x="29927" y="45609"/>
                  <a:pt x="29883" y="45808"/>
                  <a:pt x="29839" y="45808"/>
                </a:cubicBezTo>
                <a:cubicBezTo>
                  <a:pt x="29828" y="45808"/>
                  <a:pt x="29816" y="45794"/>
                  <a:pt x="29805" y="45759"/>
                </a:cubicBezTo>
                <a:lnTo>
                  <a:pt x="29805" y="45759"/>
                </a:lnTo>
                <a:cubicBezTo>
                  <a:pt x="29805" y="46167"/>
                  <a:pt x="29805" y="46468"/>
                  <a:pt x="29902" y="46468"/>
                </a:cubicBezTo>
                <a:cubicBezTo>
                  <a:pt x="29911" y="46468"/>
                  <a:pt x="29921" y="46465"/>
                  <a:pt x="29932" y="46460"/>
                </a:cubicBezTo>
                <a:lnTo>
                  <a:pt x="29932" y="46460"/>
                </a:lnTo>
                <a:cubicBezTo>
                  <a:pt x="29614" y="47160"/>
                  <a:pt x="30187" y="47924"/>
                  <a:pt x="29741" y="48307"/>
                </a:cubicBezTo>
                <a:cubicBezTo>
                  <a:pt x="29869" y="49389"/>
                  <a:pt x="29932" y="50472"/>
                  <a:pt x="29869" y="51554"/>
                </a:cubicBezTo>
                <a:cubicBezTo>
                  <a:pt x="29614" y="51491"/>
                  <a:pt x="29932" y="50408"/>
                  <a:pt x="29677" y="50408"/>
                </a:cubicBezTo>
                <a:cubicBezTo>
                  <a:pt x="29741" y="51236"/>
                  <a:pt x="29741" y="52128"/>
                  <a:pt x="29677" y="52892"/>
                </a:cubicBezTo>
                <a:cubicBezTo>
                  <a:pt x="29646" y="52954"/>
                  <a:pt x="29623" y="52978"/>
                  <a:pt x="29605" y="52978"/>
                </a:cubicBezTo>
                <a:cubicBezTo>
                  <a:pt x="29550" y="52978"/>
                  <a:pt x="29550" y="52749"/>
                  <a:pt x="29550" y="52701"/>
                </a:cubicBezTo>
                <a:cubicBezTo>
                  <a:pt x="29550" y="53656"/>
                  <a:pt x="29168" y="54484"/>
                  <a:pt x="29104" y="55376"/>
                </a:cubicBezTo>
                <a:cubicBezTo>
                  <a:pt x="29127" y="55358"/>
                  <a:pt x="29148" y="55350"/>
                  <a:pt x="29166" y="55350"/>
                </a:cubicBezTo>
                <a:cubicBezTo>
                  <a:pt x="29343" y="55350"/>
                  <a:pt x="29304" y="56097"/>
                  <a:pt x="29354" y="56196"/>
                </a:cubicBezTo>
                <a:lnTo>
                  <a:pt x="29354" y="56196"/>
                </a:lnTo>
                <a:cubicBezTo>
                  <a:pt x="29318" y="56145"/>
                  <a:pt x="29286" y="56124"/>
                  <a:pt x="29257" y="56124"/>
                </a:cubicBezTo>
                <a:cubicBezTo>
                  <a:pt x="29123" y="56124"/>
                  <a:pt x="29041" y="56558"/>
                  <a:pt x="28891" y="56558"/>
                </a:cubicBezTo>
                <a:cubicBezTo>
                  <a:pt x="28843" y="56558"/>
                  <a:pt x="28788" y="56513"/>
                  <a:pt x="28722" y="56394"/>
                </a:cubicBezTo>
                <a:lnTo>
                  <a:pt x="28722" y="56394"/>
                </a:lnTo>
                <a:cubicBezTo>
                  <a:pt x="28722" y="56522"/>
                  <a:pt x="28722" y="56649"/>
                  <a:pt x="28786" y="56649"/>
                </a:cubicBezTo>
                <a:cubicBezTo>
                  <a:pt x="28751" y="56719"/>
                  <a:pt x="28716" y="56770"/>
                  <a:pt x="28692" y="56770"/>
                </a:cubicBezTo>
                <a:cubicBezTo>
                  <a:pt x="28672" y="56770"/>
                  <a:pt x="28659" y="56735"/>
                  <a:pt x="28659" y="56649"/>
                </a:cubicBezTo>
                <a:lnTo>
                  <a:pt x="28659" y="56649"/>
                </a:lnTo>
                <a:cubicBezTo>
                  <a:pt x="28531" y="57222"/>
                  <a:pt x="28722" y="57095"/>
                  <a:pt x="28531" y="57604"/>
                </a:cubicBezTo>
                <a:cubicBezTo>
                  <a:pt x="28467" y="57604"/>
                  <a:pt x="28531" y="57477"/>
                  <a:pt x="28467" y="57413"/>
                </a:cubicBezTo>
                <a:cubicBezTo>
                  <a:pt x="28467" y="57732"/>
                  <a:pt x="28340" y="58050"/>
                  <a:pt x="28213" y="58369"/>
                </a:cubicBezTo>
                <a:cubicBezTo>
                  <a:pt x="28213" y="58369"/>
                  <a:pt x="28195" y="58369"/>
                  <a:pt x="28179" y="58362"/>
                </a:cubicBezTo>
                <a:lnTo>
                  <a:pt x="28179" y="58362"/>
                </a:lnTo>
                <a:cubicBezTo>
                  <a:pt x="27992" y="59022"/>
                  <a:pt x="27741" y="59679"/>
                  <a:pt x="27321" y="60279"/>
                </a:cubicBezTo>
                <a:cubicBezTo>
                  <a:pt x="27307" y="60209"/>
                  <a:pt x="27290" y="60182"/>
                  <a:pt x="27270" y="60182"/>
                </a:cubicBezTo>
                <a:cubicBezTo>
                  <a:pt x="27203" y="60182"/>
                  <a:pt x="27103" y="60475"/>
                  <a:pt x="26969" y="60475"/>
                </a:cubicBezTo>
                <a:cubicBezTo>
                  <a:pt x="26959" y="60475"/>
                  <a:pt x="26949" y="60474"/>
                  <a:pt x="26939" y="60470"/>
                </a:cubicBezTo>
                <a:lnTo>
                  <a:pt x="26684" y="60852"/>
                </a:lnTo>
                <a:lnTo>
                  <a:pt x="26684" y="60852"/>
                </a:lnTo>
                <a:lnTo>
                  <a:pt x="26875" y="60789"/>
                </a:lnTo>
                <a:lnTo>
                  <a:pt x="26875" y="60789"/>
                </a:lnTo>
                <a:cubicBezTo>
                  <a:pt x="26684" y="61107"/>
                  <a:pt x="26621" y="61489"/>
                  <a:pt x="26302" y="61744"/>
                </a:cubicBezTo>
                <a:lnTo>
                  <a:pt x="26430" y="61425"/>
                </a:lnTo>
                <a:lnTo>
                  <a:pt x="26430" y="61425"/>
                </a:lnTo>
                <a:cubicBezTo>
                  <a:pt x="26302" y="61680"/>
                  <a:pt x="26175" y="61871"/>
                  <a:pt x="26047" y="62062"/>
                </a:cubicBezTo>
                <a:cubicBezTo>
                  <a:pt x="26111" y="61999"/>
                  <a:pt x="26239" y="61871"/>
                  <a:pt x="26366" y="61808"/>
                </a:cubicBezTo>
                <a:lnTo>
                  <a:pt x="26366" y="61808"/>
                </a:lnTo>
                <a:cubicBezTo>
                  <a:pt x="26175" y="62190"/>
                  <a:pt x="26621" y="61935"/>
                  <a:pt x="26239" y="62317"/>
                </a:cubicBezTo>
                <a:cubicBezTo>
                  <a:pt x="26239" y="62312"/>
                  <a:pt x="26237" y="62310"/>
                  <a:pt x="26233" y="62310"/>
                </a:cubicBezTo>
                <a:cubicBezTo>
                  <a:pt x="26191" y="62310"/>
                  <a:pt x="25906" y="62645"/>
                  <a:pt x="25729" y="62763"/>
                </a:cubicBezTo>
                <a:cubicBezTo>
                  <a:pt x="25665" y="62954"/>
                  <a:pt x="25474" y="63209"/>
                  <a:pt x="25283" y="63336"/>
                </a:cubicBezTo>
                <a:cubicBezTo>
                  <a:pt x="25220" y="63336"/>
                  <a:pt x="25156" y="63145"/>
                  <a:pt x="25092" y="63145"/>
                </a:cubicBezTo>
                <a:cubicBezTo>
                  <a:pt x="25092" y="63463"/>
                  <a:pt x="24455" y="63909"/>
                  <a:pt x="24455" y="64228"/>
                </a:cubicBezTo>
                <a:cubicBezTo>
                  <a:pt x="24455" y="64100"/>
                  <a:pt x="24392" y="64037"/>
                  <a:pt x="24328" y="64037"/>
                </a:cubicBezTo>
                <a:lnTo>
                  <a:pt x="24328" y="64228"/>
                </a:lnTo>
                <a:cubicBezTo>
                  <a:pt x="24264" y="64291"/>
                  <a:pt x="24217" y="64323"/>
                  <a:pt x="24177" y="64323"/>
                </a:cubicBezTo>
                <a:cubicBezTo>
                  <a:pt x="24137" y="64323"/>
                  <a:pt x="24105" y="64291"/>
                  <a:pt x="24073" y="64228"/>
                </a:cubicBezTo>
                <a:lnTo>
                  <a:pt x="24073" y="64228"/>
                </a:lnTo>
                <a:cubicBezTo>
                  <a:pt x="23691" y="64673"/>
                  <a:pt x="24455" y="64355"/>
                  <a:pt x="23882" y="64737"/>
                </a:cubicBezTo>
                <a:lnTo>
                  <a:pt x="23946" y="64610"/>
                </a:lnTo>
                <a:lnTo>
                  <a:pt x="23946" y="64610"/>
                </a:lnTo>
                <a:cubicBezTo>
                  <a:pt x="23373" y="64992"/>
                  <a:pt x="22991" y="65565"/>
                  <a:pt x="22418" y="65883"/>
                </a:cubicBezTo>
                <a:cubicBezTo>
                  <a:pt x="22163" y="65820"/>
                  <a:pt x="22863" y="65501"/>
                  <a:pt x="22545" y="65501"/>
                </a:cubicBezTo>
                <a:lnTo>
                  <a:pt x="21526" y="66456"/>
                </a:lnTo>
                <a:cubicBezTo>
                  <a:pt x="21208" y="66775"/>
                  <a:pt x="20825" y="67030"/>
                  <a:pt x="20443" y="67221"/>
                </a:cubicBezTo>
                <a:lnTo>
                  <a:pt x="20571" y="67157"/>
                </a:lnTo>
                <a:lnTo>
                  <a:pt x="20571" y="67157"/>
                </a:lnTo>
                <a:cubicBezTo>
                  <a:pt x="20631" y="67459"/>
                  <a:pt x="20006" y="67360"/>
                  <a:pt x="19669" y="67674"/>
                </a:cubicBezTo>
                <a:lnTo>
                  <a:pt x="19669" y="67674"/>
                </a:lnTo>
                <a:cubicBezTo>
                  <a:pt x="19687" y="67611"/>
                  <a:pt x="19615" y="67539"/>
                  <a:pt x="19615" y="67539"/>
                </a:cubicBezTo>
                <a:cubicBezTo>
                  <a:pt x="19042" y="67921"/>
                  <a:pt x="18405" y="68303"/>
                  <a:pt x="17832" y="68685"/>
                </a:cubicBezTo>
                <a:lnTo>
                  <a:pt x="17896" y="68558"/>
                </a:lnTo>
                <a:lnTo>
                  <a:pt x="17896" y="68558"/>
                </a:lnTo>
                <a:cubicBezTo>
                  <a:pt x="17514" y="68685"/>
                  <a:pt x="17004" y="68940"/>
                  <a:pt x="16622" y="69068"/>
                </a:cubicBezTo>
                <a:cubicBezTo>
                  <a:pt x="16559" y="69131"/>
                  <a:pt x="16368" y="69259"/>
                  <a:pt x="16559" y="69259"/>
                </a:cubicBezTo>
                <a:cubicBezTo>
                  <a:pt x="15985" y="69322"/>
                  <a:pt x="15412" y="69513"/>
                  <a:pt x="14903" y="69768"/>
                </a:cubicBezTo>
                <a:cubicBezTo>
                  <a:pt x="14393" y="70086"/>
                  <a:pt x="13884" y="70214"/>
                  <a:pt x="13311" y="70214"/>
                </a:cubicBezTo>
                <a:cubicBezTo>
                  <a:pt x="13420" y="70214"/>
                  <a:pt x="13529" y="70073"/>
                  <a:pt x="13518" y="70073"/>
                </a:cubicBezTo>
                <a:cubicBezTo>
                  <a:pt x="13516" y="70073"/>
                  <a:pt x="13511" y="70077"/>
                  <a:pt x="13502" y="70086"/>
                </a:cubicBezTo>
                <a:lnTo>
                  <a:pt x="12610" y="70341"/>
                </a:lnTo>
                <a:cubicBezTo>
                  <a:pt x="12738" y="70469"/>
                  <a:pt x="12738" y="70405"/>
                  <a:pt x="12992" y="70469"/>
                </a:cubicBezTo>
                <a:cubicBezTo>
                  <a:pt x="12801" y="70596"/>
                  <a:pt x="12610" y="70723"/>
                  <a:pt x="12419" y="70787"/>
                </a:cubicBezTo>
                <a:cubicBezTo>
                  <a:pt x="12801" y="70596"/>
                  <a:pt x="12355" y="70532"/>
                  <a:pt x="12164" y="70532"/>
                </a:cubicBezTo>
                <a:cubicBezTo>
                  <a:pt x="12228" y="70532"/>
                  <a:pt x="12164" y="70596"/>
                  <a:pt x="12164" y="70660"/>
                </a:cubicBezTo>
                <a:cubicBezTo>
                  <a:pt x="12073" y="70625"/>
                  <a:pt x="12015" y="70612"/>
                  <a:pt x="11976" y="70612"/>
                </a:cubicBezTo>
                <a:cubicBezTo>
                  <a:pt x="11815" y="70612"/>
                  <a:pt x="12012" y="70857"/>
                  <a:pt x="11642" y="70857"/>
                </a:cubicBezTo>
                <a:cubicBezTo>
                  <a:pt x="11608" y="70857"/>
                  <a:pt x="11571" y="70855"/>
                  <a:pt x="11528" y="70851"/>
                </a:cubicBezTo>
                <a:lnTo>
                  <a:pt x="11528" y="70787"/>
                </a:lnTo>
                <a:cubicBezTo>
                  <a:pt x="11273" y="70914"/>
                  <a:pt x="11082" y="70978"/>
                  <a:pt x="10827" y="71042"/>
                </a:cubicBezTo>
                <a:cubicBezTo>
                  <a:pt x="10700" y="70914"/>
                  <a:pt x="11018" y="70914"/>
                  <a:pt x="11018" y="70787"/>
                </a:cubicBezTo>
                <a:lnTo>
                  <a:pt x="11018" y="70787"/>
                </a:lnTo>
                <a:cubicBezTo>
                  <a:pt x="10745" y="70842"/>
                  <a:pt x="10471" y="71131"/>
                  <a:pt x="10157" y="71131"/>
                </a:cubicBezTo>
                <a:cubicBezTo>
                  <a:pt x="10106" y="71131"/>
                  <a:pt x="10053" y="71123"/>
                  <a:pt x="9999" y="71105"/>
                </a:cubicBezTo>
                <a:cubicBezTo>
                  <a:pt x="10190" y="71042"/>
                  <a:pt x="10381" y="70978"/>
                  <a:pt x="10572" y="70914"/>
                </a:cubicBezTo>
                <a:cubicBezTo>
                  <a:pt x="10445" y="70883"/>
                  <a:pt x="10333" y="70867"/>
                  <a:pt x="10222" y="70867"/>
                </a:cubicBezTo>
                <a:cubicBezTo>
                  <a:pt x="10111" y="70867"/>
                  <a:pt x="9999" y="70883"/>
                  <a:pt x="9872" y="70914"/>
                </a:cubicBezTo>
                <a:lnTo>
                  <a:pt x="9426" y="70914"/>
                </a:lnTo>
                <a:cubicBezTo>
                  <a:pt x="8980" y="71360"/>
                  <a:pt x="8534" y="71105"/>
                  <a:pt x="7898" y="71360"/>
                </a:cubicBezTo>
                <a:cubicBezTo>
                  <a:pt x="8471" y="71105"/>
                  <a:pt x="8025" y="71233"/>
                  <a:pt x="8025" y="71042"/>
                </a:cubicBezTo>
                <a:cubicBezTo>
                  <a:pt x="7898" y="70978"/>
                  <a:pt x="7643" y="70914"/>
                  <a:pt x="7707" y="70851"/>
                </a:cubicBezTo>
                <a:lnTo>
                  <a:pt x="7707" y="70851"/>
                </a:lnTo>
                <a:cubicBezTo>
                  <a:pt x="7627" y="70910"/>
                  <a:pt x="7548" y="70926"/>
                  <a:pt x="7465" y="70926"/>
                </a:cubicBezTo>
                <a:cubicBezTo>
                  <a:pt x="7364" y="70926"/>
                  <a:pt x="7257" y="70902"/>
                  <a:pt x="7138" y="70902"/>
                </a:cubicBezTo>
                <a:cubicBezTo>
                  <a:pt x="7040" y="70902"/>
                  <a:pt x="6934" y="70919"/>
                  <a:pt x="6815" y="70978"/>
                </a:cubicBezTo>
                <a:cubicBezTo>
                  <a:pt x="6815" y="70978"/>
                  <a:pt x="6497" y="70978"/>
                  <a:pt x="6560" y="70851"/>
                </a:cubicBezTo>
                <a:lnTo>
                  <a:pt x="6560" y="70851"/>
                </a:lnTo>
                <a:cubicBezTo>
                  <a:pt x="6178" y="70914"/>
                  <a:pt x="6688" y="70978"/>
                  <a:pt x="6624" y="71042"/>
                </a:cubicBezTo>
                <a:cubicBezTo>
                  <a:pt x="6517" y="71077"/>
                  <a:pt x="6403" y="71091"/>
                  <a:pt x="6284" y="71091"/>
                </a:cubicBezTo>
                <a:cubicBezTo>
                  <a:pt x="5913" y="71091"/>
                  <a:pt x="5486" y="70961"/>
                  <a:pt x="5028" y="70961"/>
                </a:cubicBezTo>
                <a:cubicBezTo>
                  <a:pt x="4843" y="70961"/>
                  <a:pt x="4652" y="70982"/>
                  <a:pt x="4459" y="71042"/>
                </a:cubicBezTo>
                <a:cubicBezTo>
                  <a:pt x="3694" y="71105"/>
                  <a:pt x="3567" y="71233"/>
                  <a:pt x="2867" y="71296"/>
                </a:cubicBezTo>
                <a:cubicBezTo>
                  <a:pt x="2612" y="71169"/>
                  <a:pt x="3058" y="71105"/>
                  <a:pt x="3058" y="71105"/>
                </a:cubicBezTo>
                <a:cubicBezTo>
                  <a:pt x="2739" y="70978"/>
                  <a:pt x="2421" y="70914"/>
                  <a:pt x="2102" y="70914"/>
                </a:cubicBezTo>
                <a:cubicBezTo>
                  <a:pt x="2166" y="70914"/>
                  <a:pt x="2102" y="70851"/>
                  <a:pt x="2039" y="70787"/>
                </a:cubicBezTo>
                <a:cubicBezTo>
                  <a:pt x="1870" y="70787"/>
                  <a:pt x="1808" y="70823"/>
                  <a:pt x="1741" y="70837"/>
                </a:cubicBezTo>
                <a:lnTo>
                  <a:pt x="1741" y="70837"/>
                </a:lnTo>
                <a:cubicBezTo>
                  <a:pt x="1802" y="70839"/>
                  <a:pt x="1859" y="70843"/>
                  <a:pt x="1911" y="70851"/>
                </a:cubicBezTo>
                <a:lnTo>
                  <a:pt x="1657" y="71105"/>
                </a:lnTo>
                <a:lnTo>
                  <a:pt x="2230" y="70978"/>
                </a:lnTo>
                <a:lnTo>
                  <a:pt x="2230" y="70978"/>
                </a:lnTo>
                <a:cubicBezTo>
                  <a:pt x="2293" y="71042"/>
                  <a:pt x="2357" y="71169"/>
                  <a:pt x="2102" y="71169"/>
                </a:cubicBezTo>
                <a:cubicBezTo>
                  <a:pt x="2262" y="71265"/>
                  <a:pt x="2341" y="71265"/>
                  <a:pt x="2413" y="71265"/>
                </a:cubicBezTo>
                <a:cubicBezTo>
                  <a:pt x="2484" y="71265"/>
                  <a:pt x="2548" y="71265"/>
                  <a:pt x="2675" y="71360"/>
                </a:cubicBezTo>
                <a:lnTo>
                  <a:pt x="3058" y="71360"/>
                </a:lnTo>
                <a:cubicBezTo>
                  <a:pt x="3003" y="71360"/>
                  <a:pt x="3042" y="71501"/>
                  <a:pt x="2934" y="71501"/>
                </a:cubicBezTo>
                <a:cubicBezTo>
                  <a:pt x="2922" y="71501"/>
                  <a:pt x="2908" y="71499"/>
                  <a:pt x="2891" y="71495"/>
                </a:cubicBezTo>
                <a:lnTo>
                  <a:pt x="2891" y="71495"/>
                </a:lnTo>
                <a:cubicBezTo>
                  <a:pt x="3046" y="71538"/>
                  <a:pt x="3185" y="71552"/>
                  <a:pt x="3310" y="71552"/>
                </a:cubicBezTo>
                <a:cubicBezTo>
                  <a:pt x="3527" y="71552"/>
                  <a:pt x="3700" y="71511"/>
                  <a:pt x="3835" y="71511"/>
                </a:cubicBezTo>
                <a:cubicBezTo>
                  <a:pt x="3936" y="71511"/>
                  <a:pt x="4016" y="71534"/>
                  <a:pt x="4077" y="71615"/>
                </a:cubicBezTo>
                <a:cubicBezTo>
                  <a:pt x="4904" y="71615"/>
                  <a:pt x="4140" y="71424"/>
                  <a:pt x="4777" y="71233"/>
                </a:cubicBezTo>
                <a:lnTo>
                  <a:pt x="4777" y="71233"/>
                </a:lnTo>
                <a:lnTo>
                  <a:pt x="5223" y="71742"/>
                </a:lnTo>
                <a:lnTo>
                  <a:pt x="5287" y="71551"/>
                </a:lnTo>
                <a:cubicBezTo>
                  <a:pt x="5350" y="71551"/>
                  <a:pt x="5541" y="71551"/>
                  <a:pt x="5541" y="71615"/>
                </a:cubicBezTo>
                <a:cubicBezTo>
                  <a:pt x="5860" y="71551"/>
                  <a:pt x="5478" y="71551"/>
                  <a:pt x="5669" y="71424"/>
                </a:cubicBezTo>
                <a:lnTo>
                  <a:pt x="5669" y="71424"/>
                </a:lnTo>
                <a:cubicBezTo>
                  <a:pt x="5812" y="71495"/>
                  <a:pt x="6009" y="71504"/>
                  <a:pt x="6206" y="71504"/>
                </a:cubicBezTo>
                <a:cubicBezTo>
                  <a:pt x="6272" y="71504"/>
                  <a:pt x="6337" y="71503"/>
                  <a:pt x="6401" y="71503"/>
                </a:cubicBezTo>
                <a:cubicBezTo>
                  <a:pt x="6656" y="71503"/>
                  <a:pt x="6879" y="71519"/>
                  <a:pt x="6942" y="71679"/>
                </a:cubicBezTo>
                <a:cubicBezTo>
                  <a:pt x="7070" y="71488"/>
                  <a:pt x="6497" y="71551"/>
                  <a:pt x="6942" y="71424"/>
                </a:cubicBezTo>
                <a:lnTo>
                  <a:pt x="6942" y="71424"/>
                </a:lnTo>
                <a:cubicBezTo>
                  <a:pt x="6982" y="71523"/>
                  <a:pt x="7046" y="71554"/>
                  <a:pt x="7127" y="71554"/>
                </a:cubicBezTo>
                <a:cubicBezTo>
                  <a:pt x="7267" y="71554"/>
                  <a:pt x="7458" y="71461"/>
                  <a:pt x="7660" y="71461"/>
                </a:cubicBezTo>
                <a:cubicBezTo>
                  <a:pt x="7717" y="71461"/>
                  <a:pt x="7776" y="71468"/>
                  <a:pt x="7834" y="71488"/>
                </a:cubicBezTo>
                <a:cubicBezTo>
                  <a:pt x="7707" y="71679"/>
                  <a:pt x="7324" y="71615"/>
                  <a:pt x="7770" y="71742"/>
                </a:cubicBezTo>
                <a:cubicBezTo>
                  <a:pt x="7830" y="71643"/>
                  <a:pt x="7926" y="71612"/>
                  <a:pt x="8040" y="71612"/>
                </a:cubicBezTo>
                <a:cubicBezTo>
                  <a:pt x="8237" y="71612"/>
                  <a:pt x="8487" y="71706"/>
                  <a:pt x="8691" y="71706"/>
                </a:cubicBezTo>
                <a:cubicBezTo>
                  <a:pt x="8750" y="71706"/>
                  <a:pt x="8804" y="71698"/>
                  <a:pt x="8853" y="71679"/>
                </a:cubicBezTo>
                <a:cubicBezTo>
                  <a:pt x="8853" y="71424"/>
                  <a:pt x="9553" y="71488"/>
                  <a:pt x="10063" y="71360"/>
                </a:cubicBezTo>
                <a:cubicBezTo>
                  <a:pt x="10212" y="71379"/>
                  <a:pt x="10367" y="71387"/>
                  <a:pt x="10524" y="71387"/>
                </a:cubicBezTo>
                <a:cubicBezTo>
                  <a:pt x="10903" y="71387"/>
                  <a:pt x="11295" y="71341"/>
                  <a:pt x="11655" y="71296"/>
                </a:cubicBezTo>
                <a:cubicBezTo>
                  <a:pt x="11719" y="71105"/>
                  <a:pt x="12228" y="71042"/>
                  <a:pt x="12610" y="70914"/>
                </a:cubicBezTo>
                <a:lnTo>
                  <a:pt x="12610" y="70914"/>
                </a:lnTo>
                <a:cubicBezTo>
                  <a:pt x="12610" y="71042"/>
                  <a:pt x="12610" y="71105"/>
                  <a:pt x="12355" y="71233"/>
                </a:cubicBezTo>
                <a:lnTo>
                  <a:pt x="12738" y="71105"/>
                </a:lnTo>
                <a:cubicBezTo>
                  <a:pt x="12801" y="70978"/>
                  <a:pt x="12992" y="70914"/>
                  <a:pt x="13120" y="70914"/>
                </a:cubicBezTo>
                <a:lnTo>
                  <a:pt x="13056" y="71042"/>
                </a:lnTo>
                <a:cubicBezTo>
                  <a:pt x="13565" y="70851"/>
                  <a:pt x="14075" y="70660"/>
                  <a:pt x="14584" y="70596"/>
                </a:cubicBezTo>
                <a:cubicBezTo>
                  <a:pt x="14584" y="70405"/>
                  <a:pt x="14011" y="70341"/>
                  <a:pt x="14584" y="70023"/>
                </a:cubicBezTo>
                <a:cubicBezTo>
                  <a:pt x="14639" y="70077"/>
                  <a:pt x="14694" y="70179"/>
                  <a:pt x="14628" y="70247"/>
                </a:cubicBezTo>
                <a:lnTo>
                  <a:pt x="14628" y="70247"/>
                </a:lnTo>
                <a:cubicBezTo>
                  <a:pt x="14695" y="70211"/>
                  <a:pt x="14788" y="70201"/>
                  <a:pt x="14839" y="70150"/>
                </a:cubicBezTo>
                <a:lnTo>
                  <a:pt x="14839" y="70150"/>
                </a:lnTo>
                <a:lnTo>
                  <a:pt x="14648" y="70405"/>
                </a:lnTo>
                <a:cubicBezTo>
                  <a:pt x="14966" y="70405"/>
                  <a:pt x="14775" y="70214"/>
                  <a:pt x="14966" y="70150"/>
                </a:cubicBezTo>
                <a:cubicBezTo>
                  <a:pt x="14966" y="70214"/>
                  <a:pt x="15014" y="70214"/>
                  <a:pt x="15062" y="70214"/>
                </a:cubicBezTo>
                <a:cubicBezTo>
                  <a:pt x="15110" y="70214"/>
                  <a:pt x="15158" y="70214"/>
                  <a:pt x="15158" y="70278"/>
                </a:cubicBezTo>
                <a:cubicBezTo>
                  <a:pt x="15158" y="70341"/>
                  <a:pt x="15110" y="70341"/>
                  <a:pt x="15054" y="70341"/>
                </a:cubicBezTo>
                <a:cubicBezTo>
                  <a:pt x="14998" y="70341"/>
                  <a:pt x="14935" y="70341"/>
                  <a:pt x="14903" y="70405"/>
                </a:cubicBezTo>
                <a:cubicBezTo>
                  <a:pt x="14998" y="70373"/>
                  <a:pt x="15110" y="70357"/>
                  <a:pt x="15229" y="70357"/>
                </a:cubicBezTo>
                <a:cubicBezTo>
                  <a:pt x="15349" y="70357"/>
                  <a:pt x="15476" y="70373"/>
                  <a:pt x="15603" y="70405"/>
                </a:cubicBezTo>
                <a:cubicBezTo>
                  <a:pt x="15540" y="70341"/>
                  <a:pt x="15540" y="70214"/>
                  <a:pt x="15731" y="70150"/>
                </a:cubicBezTo>
                <a:cubicBezTo>
                  <a:pt x="15852" y="70098"/>
                  <a:pt x="15922" y="70079"/>
                  <a:pt x="15964" y="70079"/>
                </a:cubicBezTo>
                <a:cubicBezTo>
                  <a:pt x="16075" y="70079"/>
                  <a:pt x="15991" y="70214"/>
                  <a:pt x="16176" y="70214"/>
                </a:cubicBezTo>
                <a:cubicBezTo>
                  <a:pt x="16304" y="70086"/>
                  <a:pt x="16622" y="70023"/>
                  <a:pt x="16559" y="69895"/>
                </a:cubicBezTo>
                <a:cubicBezTo>
                  <a:pt x="16590" y="69864"/>
                  <a:pt x="16622" y="69848"/>
                  <a:pt x="16662" y="69848"/>
                </a:cubicBezTo>
                <a:cubicBezTo>
                  <a:pt x="16702" y="69848"/>
                  <a:pt x="16750" y="69864"/>
                  <a:pt x="16813" y="69895"/>
                </a:cubicBezTo>
                <a:cubicBezTo>
                  <a:pt x="17004" y="69704"/>
                  <a:pt x="17832" y="69386"/>
                  <a:pt x="17514" y="69322"/>
                </a:cubicBezTo>
                <a:lnTo>
                  <a:pt x="17450" y="69322"/>
                </a:lnTo>
                <a:cubicBezTo>
                  <a:pt x="18151" y="68876"/>
                  <a:pt x="19042" y="68685"/>
                  <a:pt x="19679" y="68240"/>
                </a:cubicBezTo>
                <a:lnTo>
                  <a:pt x="19679" y="68303"/>
                </a:lnTo>
                <a:cubicBezTo>
                  <a:pt x="20061" y="68049"/>
                  <a:pt x="20443" y="67730"/>
                  <a:pt x="20825" y="67412"/>
                </a:cubicBezTo>
                <a:cubicBezTo>
                  <a:pt x="20889" y="67380"/>
                  <a:pt x="20969" y="67364"/>
                  <a:pt x="21032" y="67364"/>
                </a:cubicBezTo>
                <a:cubicBezTo>
                  <a:pt x="21096" y="67364"/>
                  <a:pt x="21144" y="67380"/>
                  <a:pt x="21144" y="67412"/>
                </a:cubicBezTo>
                <a:cubicBezTo>
                  <a:pt x="21399" y="67157"/>
                  <a:pt x="21653" y="66966"/>
                  <a:pt x="21972" y="66839"/>
                </a:cubicBezTo>
                <a:lnTo>
                  <a:pt x="21972" y="66839"/>
                </a:lnTo>
                <a:cubicBezTo>
                  <a:pt x="21844" y="66998"/>
                  <a:pt x="21876" y="66998"/>
                  <a:pt x="21884" y="66998"/>
                </a:cubicBezTo>
                <a:cubicBezTo>
                  <a:pt x="21892" y="66998"/>
                  <a:pt x="21876" y="66998"/>
                  <a:pt x="21653" y="67157"/>
                </a:cubicBezTo>
                <a:cubicBezTo>
                  <a:pt x="22099" y="66902"/>
                  <a:pt x="22226" y="66902"/>
                  <a:pt x="22545" y="66456"/>
                </a:cubicBezTo>
                <a:cubicBezTo>
                  <a:pt x="22545" y="66504"/>
                  <a:pt x="22573" y="66524"/>
                  <a:pt x="22617" y="66524"/>
                </a:cubicBezTo>
                <a:cubicBezTo>
                  <a:pt x="22748" y="66524"/>
                  <a:pt x="23023" y="66345"/>
                  <a:pt x="23118" y="66202"/>
                </a:cubicBezTo>
                <a:cubicBezTo>
                  <a:pt x="22991" y="66202"/>
                  <a:pt x="22927" y="66329"/>
                  <a:pt x="22800" y="66329"/>
                </a:cubicBezTo>
                <a:cubicBezTo>
                  <a:pt x="22991" y="66202"/>
                  <a:pt x="23118" y="66011"/>
                  <a:pt x="23373" y="65883"/>
                </a:cubicBezTo>
                <a:lnTo>
                  <a:pt x="23373" y="66138"/>
                </a:lnTo>
                <a:cubicBezTo>
                  <a:pt x="23755" y="65883"/>
                  <a:pt x="24073" y="65565"/>
                  <a:pt x="24328" y="65183"/>
                </a:cubicBezTo>
                <a:cubicBezTo>
                  <a:pt x="24519" y="64801"/>
                  <a:pt x="24838" y="64546"/>
                  <a:pt x="25220" y="64355"/>
                </a:cubicBezTo>
                <a:cubicBezTo>
                  <a:pt x="25232" y="64306"/>
                  <a:pt x="25223" y="64288"/>
                  <a:pt x="25201" y="64288"/>
                </a:cubicBezTo>
                <a:cubicBezTo>
                  <a:pt x="25135" y="64288"/>
                  <a:pt x="24951" y="64454"/>
                  <a:pt x="24870" y="64454"/>
                </a:cubicBezTo>
                <a:cubicBezTo>
                  <a:pt x="24838" y="64454"/>
                  <a:pt x="24823" y="64428"/>
                  <a:pt x="24838" y="64355"/>
                </a:cubicBezTo>
                <a:cubicBezTo>
                  <a:pt x="25156" y="64100"/>
                  <a:pt x="25665" y="63909"/>
                  <a:pt x="25793" y="63782"/>
                </a:cubicBezTo>
                <a:cubicBezTo>
                  <a:pt x="26239" y="63400"/>
                  <a:pt x="25920" y="63145"/>
                  <a:pt x="26430" y="62699"/>
                </a:cubicBezTo>
                <a:cubicBezTo>
                  <a:pt x="26302" y="62699"/>
                  <a:pt x="26111" y="62699"/>
                  <a:pt x="26366" y="62253"/>
                </a:cubicBezTo>
                <a:cubicBezTo>
                  <a:pt x="26477" y="62059"/>
                  <a:pt x="26600" y="61986"/>
                  <a:pt x="26693" y="61986"/>
                </a:cubicBezTo>
                <a:cubicBezTo>
                  <a:pt x="26813" y="61986"/>
                  <a:pt x="26884" y="62110"/>
                  <a:pt x="26812" y="62253"/>
                </a:cubicBezTo>
                <a:cubicBezTo>
                  <a:pt x="26748" y="62381"/>
                  <a:pt x="26684" y="62381"/>
                  <a:pt x="26684" y="62381"/>
                </a:cubicBezTo>
                <a:cubicBezTo>
                  <a:pt x="26635" y="62478"/>
                  <a:pt x="26549" y="62614"/>
                  <a:pt x="26598" y="62614"/>
                </a:cubicBezTo>
                <a:cubicBezTo>
                  <a:pt x="26613" y="62614"/>
                  <a:pt x="26640" y="62601"/>
                  <a:pt x="26684" y="62572"/>
                </a:cubicBezTo>
                <a:lnTo>
                  <a:pt x="26684" y="62508"/>
                </a:lnTo>
                <a:cubicBezTo>
                  <a:pt x="26849" y="62399"/>
                  <a:pt x="27107" y="61960"/>
                  <a:pt x="27217" y="61960"/>
                </a:cubicBezTo>
                <a:cubicBezTo>
                  <a:pt x="27235" y="61960"/>
                  <a:pt x="27249" y="61972"/>
                  <a:pt x="27257" y="61999"/>
                </a:cubicBezTo>
                <a:cubicBezTo>
                  <a:pt x="27314" y="61858"/>
                  <a:pt x="27320" y="61805"/>
                  <a:pt x="27294" y="61805"/>
                </a:cubicBezTo>
                <a:cubicBezTo>
                  <a:pt x="27260" y="61805"/>
                  <a:pt x="27173" y="61892"/>
                  <a:pt x="27066" y="61999"/>
                </a:cubicBezTo>
                <a:cubicBezTo>
                  <a:pt x="27385" y="61617"/>
                  <a:pt x="27703" y="61234"/>
                  <a:pt x="27958" y="60789"/>
                </a:cubicBezTo>
                <a:lnTo>
                  <a:pt x="27958" y="60789"/>
                </a:lnTo>
                <a:cubicBezTo>
                  <a:pt x="27926" y="60820"/>
                  <a:pt x="27878" y="60836"/>
                  <a:pt x="27847" y="60836"/>
                </a:cubicBezTo>
                <a:cubicBezTo>
                  <a:pt x="27815" y="60836"/>
                  <a:pt x="27799" y="60820"/>
                  <a:pt x="27831" y="60789"/>
                </a:cubicBezTo>
                <a:cubicBezTo>
                  <a:pt x="28340" y="60024"/>
                  <a:pt x="27894" y="60407"/>
                  <a:pt x="28149" y="59833"/>
                </a:cubicBezTo>
                <a:cubicBezTo>
                  <a:pt x="28208" y="59774"/>
                  <a:pt x="28250" y="59756"/>
                  <a:pt x="28282" y="59756"/>
                </a:cubicBezTo>
                <a:cubicBezTo>
                  <a:pt x="28332" y="59756"/>
                  <a:pt x="28358" y="59801"/>
                  <a:pt x="28387" y="59801"/>
                </a:cubicBezTo>
                <a:cubicBezTo>
                  <a:pt x="28418" y="59801"/>
                  <a:pt x="28454" y="59746"/>
                  <a:pt x="28531" y="59515"/>
                </a:cubicBezTo>
                <a:cubicBezTo>
                  <a:pt x="28611" y="59415"/>
                  <a:pt x="28660" y="59378"/>
                  <a:pt x="28689" y="59378"/>
                </a:cubicBezTo>
                <a:cubicBezTo>
                  <a:pt x="28752" y="59378"/>
                  <a:pt x="28722" y="59555"/>
                  <a:pt x="28722" y="59642"/>
                </a:cubicBezTo>
                <a:cubicBezTo>
                  <a:pt x="28912" y="59263"/>
                  <a:pt x="29102" y="58821"/>
                  <a:pt x="29416" y="58503"/>
                </a:cubicBezTo>
                <a:lnTo>
                  <a:pt x="29416" y="58503"/>
                </a:lnTo>
                <a:cubicBezTo>
                  <a:pt x="29437" y="58444"/>
                  <a:pt x="29462" y="58379"/>
                  <a:pt x="29486" y="58305"/>
                </a:cubicBezTo>
                <a:lnTo>
                  <a:pt x="29486" y="58305"/>
                </a:lnTo>
                <a:lnTo>
                  <a:pt x="29295" y="58432"/>
                </a:lnTo>
                <a:cubicBezTo>
                  <a:pt x="29359" y="58305"/>
                  <a:pt x="29423" y="58178"/>
                  <a:pt x="29486" y="58178"/>
                </a:cubicBezTo>
                <a:cubicBezTo>
                  <a:pt x="29486" y="57987"/>
                  <a:pt x="29232" y="58178"/>
                  <a:pt x="29232" y="57859"/>
                </a:cubicBezTo>
                <a:cubicBezTo>
                  <a:pt x="29423" y="57668"/>
                  <a:pt x="29423" y="57159"/>
                  <a:pt x="29614" y="57159"/>
                </a:cubicBezTo>
                <a:cubicBezTo>
                  <a:pt x="29504" y="57434"/>
                  <a:pt x="29524" y="57471"/>
                  <a:pt x="29568" y="57471"/>
                </a:cubicBezTo>
                <a:cubicBezTo>
                  <a:pt x="29584" y="57471"/>
                  <a:pt x="29604" y="57466"/>
                  <a:pt x="29621" y="57466"/>
                </a:cubicBezTo>
                <a:cubicBezTo>
                  <a:pt x="29664" y="57466"/>
                  <a:pt x="29691" y="57499"/>
                  <a:pt x="29614" y="57732"/>
                </a:cubicBezTo>
                <a:cubicBezTo>
                  <a:pt x="29677" y="57604"/>
                  <a:pt x="29677" y="57477"/>
                  <a:pt x="29741" y="57350"/>
                </a:cubicBezTo>
                <a:lnTo>
                  <a:pt x="29741" y="57413"/>
                </a:lnTo>
                <a:cubicBezTo>
                  <a:pt x="30123" y="56777"/>
                  <a:pt x="29677" y="57031"/>
                  <a:pt x="29869" y="56331"/>
                </a:cubicBezTo>
                <a:lnTo>
                  <a:pt x="29869" y="56331"/>
                </a:lnTo>
                <a:cubicBezTo>
                  <a:pt x="29883" y="56360"/>
                  <a:pt x="29905" y="56373"/>
                  <a:pt x="29930" y="56373"/>
                </a:cubicBezTo>
                <a:cubicBezTo>
                  <a:pt x="30011" y="56373"/>
                  <a:pt x="30123" y="56237"/>
                  <a:pt x="30123" y="56140"/>
                </a:cubicBezTo>
                <a:lnTo>
                  <a:pt x="30123" y="56140"/>
                </a:lnTo>
                <a:cubicBezTo>
                  <a:pt x="30102" y="56225"/>
                  <a:pt x="30074" y="56260"/>
                  <a:pt x="30045" y="56260"/>
                </a:cubicBezTo>
                <a:cubicBezTo>
                  <a:pt x="29989" y="56260"/>
                  <a:pt x="29932" y="56118"/>
                  <a:pt x="29932" y="55949"/>
                </a:cubicBezTo>
                <a:cubicBezTo>
                  <a:pt x="30102" y="55552"/>
                  <a:pt x="30020" y="55458"/>
                  <a:pt x="30045" y="55307"/>
                </a:cubicBezTo>
                <a:lnTo>
                  <a:pt x="30045" y="55307"/>
                </a:lnTo>
                <a:lnTo>
                  <a:pt x="29996" y="55503"/>
                </a:lnTo>
                <a:cubicBezTo>
                  <a:pt x="29932" y="55376"/>
                  <a:pt x="29996" y="55121"/>
                  <a:pt x="29996" y="54866"/>
                </a:cubicBezTo>
                <a:cubicBezTo>
                  <a:pt x="30053" y="54866"/>
                  <a:pt x="30008" y="55067"/>
                  <a:pt x="30043" y="55067"/>
                </a:cubicBezTo>
                <a:cubicBezTo>
                  <a:pt x="30047" y="55067"/>
                  <a:pt x="30053" y="55064"/>
                  <a:pt x="30060" y="55057"/>
                </a:cubicBezTo>
                <a:cubicBezTo>
                  <a:pt x="29932" y="54675"/>
                  <a:pt x="30378" y="54293"/>
                  <a:pt x="30378" y="53783"/>
                </a:cubicBezTo>
                <a:cubicBezTo>
                  <a:pt x="30410" y="53688"/>
                  <a:pt x="30458" y="53688"/>
                  <a:pt x="30505" y="53688"/>
                </a:cubicBezTo>
                <a:cubicBezTo>
                  <a:pt x="30553" y="53688"/>
                  <a:pt x="30601" y="53688"/>
                  <a:pt x="30633" y="53592"/>
                </a:cubicBezTo>
                <a:cubicBezTo>
                  <a:pt x="30569" y="53019"/>
                  <a:pt x="30887" y="53019"/>
                  <a:pt x="30824" y="52446"/>
                </a:cubicBezTo>
                <a:lnTo>
                  <a:pt x="30824" y="52446"/>
                </a:lnTo>
                <a:cubicBezTo>
                  <a:pt x="30772" y="52498"/>
                  <a:pt x="30741" y="52540"/>
                  <a:pt x="30718" y="52540"/>
                </a:cubicBezTo>
                <a:cubicBezTo>
                  <a:pt x="30686" y="52540"/>
                  <a:pt x="30670" y="52454"/>
                  <a:pt x="30633" y="52191"/>
                </a:cubicBezTo>
                <a:lnTo>
                  <a:pt x="30633" y="53147"/>
                </a:lnTo>
                <a:lnTo>
                  <a:pt x="30505" y="52510"/>
                </a:lnTo>
                <a:cubicBezTo>
                  <a:pt x="30442" y="52828"/>
                  <a:pt x="30505" y="53147"/>
                  <a:pt x="30442" y="53338"/>
                </a:cubicBezTo>
                <a:cubicBezTo>
                  <a:pt x="30404" y="53149"/>
                  <a:pt x="30411" y="53095"/>
                  <a:pt x="30383" y="53095"/>
                </a:cubicBezTo>
                <a:cubicBezTo>
                  <a:pt x="30364" y="53095"/>
                  <a:pt x="30329" y="53121"/>
                  <a:pt x="30251" y="53147"/>
                </a:cubicBezTo>
                <a:cubicBezTo>
                  <a:pt x="30569" y="52828"/>
                  <a:pt x="30251" y="52382"/>
                  <a:pt x="30442" y="52000"/>
                </a:cubicBezTo>
                <a:lnTo>
                  <a:pt x="30824" y="52000"/>
                </a:lnTo>
                <a:cubicBezTo>
                  <a:pt x="31015" y="51363"/>
                  <a:pt x="30760" y="50790"/>
                  <a:pt x="30887" y="49962"/>
                </a:cubicBezTo>
                <a:lnTo>
                  <a:pt x="30887" y="49962"/>
                </a:lnTo>
                <a:lnTo>
                  <a:pt x="30824" y="50217"/>
                </a:lnTo>
                <a:cubicBezTo>
                  <a:pt x="30696" y="50090"/>
                  <a:pt x="30824" y="49708"/>
                  <a:pt x="30824" y="49453"/>
                </a:cubicBezTo>
                <a:cubicBezTo>
                  <a:pt x="30951" y="49453"/>
                  <a:pt x="30951" y="49262"/>
                  <a:pt x="31079" y="49198"/>
                </a:cubicBezTo>
                <a:cubicBezTo>
                  <a:pt x="30951" y="49198"/>
                  <a:pt x="31079" y="48561"/>
                  <a:pt x="30887" y="48434"/>
                </a:cubicBezTo>
                <a:lnTo>
                  <a:pt x="31015" y="48052"/>
                </a:lnTo>
                <a:cubicBezTo>
                  <a:pt x="31079" y="47351"/>
                  <a:pt x="30696" y="47288"/>
                  <a:pt x="30760" y="46587"/>
                </a:cubicBezTo>
                <a:lnTo>
                  <a:pt x="30760" y="46587"/>
                </a:lnTo>
                <a:cubicBezTo>
                  <a:pt x="30887" y="46778"/>
                  <a:pt x="31015" y="46523"/>
                  <a:pt x="31079" y="46969"/>
                </a:cubicBezTo>
                <a:cubicBezTo>
                  <a:pt x="31079" y="46715"/>
                  <a:pt x="31079" y="46523"/>
                  <a:pt x="31015" y="46523"/>
                </a:cubicBezTo>
                <a:cubicBezTo>
                  <a:pt x="31079" y="46396"/>
                  <a:pt x="30887" y="45887"/>
                  <a:pt x="31015" y="45696"/>
                </a:cubicBezTo>
                <a:cubicBezTo>
                  <a:pt x="30951" y="45632"/>
                  <a:pt x="30824" y="45568"/>
                  <a:pt x="30887" y="45313"/>
                </a:cubicBezTo>
                <a:lnTo>
                  <a:pt x="30951" y="45313"/>
                </a:lnTo>
                <a:cubicBezTo>
                  <a:pt x="30903" y="45313"/>
                  <a:pt x="30856" y="45099"/>
                  <a:pt x="30781" y="45099"/>
                </a:cubicBezTo>
                <a:cubicBezTo>
                  <a:pt x="30764" y="45099"/>
                  <a:pt x="30746" y="45109"/>
                  <a:pt x="30727" y="45136"/>
                </a:cubicBezTo>
                <a:lnTo>
                  <a:pt x="30727" y="45136"/>
                </a:lnTo>
                <a:cubicBezTo>
                  <a:pt x="31125" y="44426"/>
                  <a:pt x="30769" y="43200"/>
                  <a:pt x="31142" y="42702"/>
                </a:cubicBezTo>
                <a:cubicBezTo>
                  <a:pt x="31206" y="42193"/>
                  <a:pt x="31206" y="41683"/>
                  <a:pt x="31270" y="41174"/>
                </a:cubicBezTo>
                <a:cubicBezTo>
                  <a:pt x="31270" y="41174"/>
                  <a:pt x="31315" y="41174"/>
                  <a:pt x="31290" y="41252"/>
                </a:cubicBezTo>
                <a:lnTo>
                  <a:pt x="31290" y="41252"/>
                </a:lnTo>
                <a:cubicBezTo>
                  <a:pt x="31495" y="40735"/>
                  <a:pt x="31022" y="40837"/>
                  <a:pt x="31270" y="40219"/>
                </a:cubicBezTo>
                <a:cubicBezTo>
                  <a:pt x="31330" y="40158"/>
                  <a:pt x="31368" y="40135"/>
                  <a:pt x="31390" y="40135"/>
                </a:cubicBezTo>
                <a:cubicBezTo>
                  <a:pt x="31469" y="40135"/>
                  <a:pt x="31345" y="40443"/>
                  <a:pt x="31368" y="40443"/>
                </a:cubicBezTo>
                <a:cubicBezTo>
                  <a:pt x="31372" y="40443"/>
                  <a:pt x="31381" y="40433"/>
                  <a:pt x="31397" y="40410"/>
                </a:cubicBezTo>
                <a:cubicBezTo>
                  <a:pt x="31843" y="40410"/>
                  <a:pt x="31588" y="39582"/>
                  <a:pt x="31970" y="39200"/>
                </a:cubicBezTo>
                <a:lnTo>
                  <a:pt x="31970" y="39327"/>
                </a:lnTo>
                <a:cubicBezTo>
                  <a:pt x="32161" y="39072"/>
                  <a:pt x="32097" y="38563"/>
                  <a:pt x="32416" y="38054"/>
                </a:cubicBezTo>
                <a:cubicBezTo>
                  <a:pt x="32543" y="37480"/>
                  <a:pt x="32798" y="36907"/>
                  <a:pt x="33116" y="36461"/>
                </a:cubicBezTo>
                <a:lnTo>
                  <a:pt x="33116" y="36461"/>
                </a:lnTo>
                <a:cubicBezTo>
                  <a:pt x="33116" y="36716"/>
                  <a:pt x="32989" y="36716"/>
                  <a:pt x="33180" y="36780"/>
                </a:cubicBezTo>
                <a:cubicBezTo>
                  <a:pt x="33307" y="36525"/>
                  <a:pt x="32989" y="36652"/>
                  <a:pt x="33244" y="36270"/>
                </a:cubicBezTo>
                <a:cubicBezTo>
                  <a:pt x="33398" y="36219"/>
                  <a:pt x="33634" y="36044"/>
                  <a:pt x="33787" y="36044"/>
                </a:cubicBezTo>
                <a:cubicBezTo>
                  <a:pt x="33824" y="36044"/>
                  <a:pt x="33856" y="36054"/>
                  <a:pt x="33881" y="36079"/>
                </a:cubicBezTo>
                <a:lnTo>
                  <a:pt x="33562" y="36398"/>
                </a:lnTo>
                <a:cubicBezTo>
                  <a:pt x="33881" y="36398"/>
                  <a:pt x="33944" y="35952"/>
                  <a:pt x="34199" y="35825"/>
                </a:cubicBezTo>
                <a:lnTo>
                  <a:pt x="34199" y="35952"/>
                </a:lnTo>
                <a:cubicBezTo>
                  <a:pt x="34709" y="35442"/>
                  <a:pt x="34581" y="35251"/>
                  <a:pt x="35218" y="34806"/>
                </a:cubicBezTo>
                <a:lnTo>
                  <a:pt x="35091" y="34806"/>
                </a:lnTo>
                <a:cubicBezTo>
                  <a:pt x="35345" y="34424"/>
                  <a:pt x="35473" y="34742"/>
                  <a:pt x="35727" y="34360"/>
                </a:cubicBezTo>
                <a:lnTo>
                  <a:pt x="35982" y="34487"/>
                </a:lnTo>
                <a:cubicBezTo>
                  <a:pt x="36301" y="34169"/>
                  <a:pt x="36683" y="33850"/>
                  <a:pt x="37129" y="33596"/>
                </a:cubicBezTo>
                <a:lnTo>
                  <a:pt x="37129" y="33596"/>
                </a:lnTo>
                <a:cubicBezTo>
                  <a:pt x="36874" y="33914"/>
                  <a:pt x="36555" y="34232"/>
                  <a:pt x="36237" y="34487"/>
                </a:cubicBezTo>
                <a:cubicBezTo>
                  <a:pt x="36476" y="34344"/>
                  <a:pt x="36679" y="34200"/>
                  <a:pt x="36873" y="34030"/>
                </a:cubicBezTo>
                <a:lnTo>
                  <a:pt x="36873" y="34030"/>
                </a:lnTo>
                <a:cubicBezTo>
                  <a:pt x="36854" y="34037"/>
                  <a:pt x="36833" y="34041"/>
                  <a:pt x="36810" y="34041"/>
                </a:cubicBezTo>
                <a:cubicBezTo>
                  <a:pt x="37065" y="33723"/>
                  <a:pt x="37447" y="33405"/>
                  <a:pt x="37893" y="33277"/>
                </a:cubicBezTo>
                <a:cubicBezTo>
                  <a:pt x="37921" y="33363"/>
                  <a:pt x="38002" y="33398"/>
                  <a:pt x="38123" y="33398"/>
                </a:cubicBezTo>
                <a:cubicBezTo>
                  <a:pt x="38270" y="33398"/>
                  <a:pt x="38476" y="33347"/>
                  <a:pt x="38721" y="33277"/>
                </a:cubicBezTo>
                <a:cubicBezTo>
                  <a:pt x="38991" y="33187"/>
                  <a:pt x="39293" y="33097"/>
                  <a:pt x="39537" y="33097"/>
                </a:cubicBezTo>
                <a:cubicBezTo>
                  <a:pt x="39638" y="33097"/>
                  <a:pt x="39729" y="33113"/>
                  <a:pt x="39803" y="33150"/>
                </a:cubicBezTo>
                <a:cubicBezTo>
                  <a:pt x="40759" y="32768"/>
                  <a:pt x="41714" y="32577"/>
                  <a:pt x="42733" y="32513"/>
                </a:cubicBezTo>
                <a:cubicBezTo>
                  <a:pt x="42287" y="32258"/>
                  <a:pt x="43051" y="32449"/>
                  <a:pt x="42924" y="32131"/>
                </a:cubicBezTo>
                <a:cubicBezTo>
                  <a:pt x="43178" y="32067"/>
                  <a:pt x="43306" y="32067"/>
                  <a:pt x="43306" y="32067"/>
                </a:cubicBezTo>
                <a:lnTo>
                  <a:pt x="44134" y="32195"/>
                </a:lnTo>
                <a:cubicBezTo>
                  <a:pt x="44325" y="32258"/>
                  <a:pt x="43879" y="32322"/>
                  <a:pt x="43943" y="32386"/>
                </a:cubicBezTo>
                <a:cubicBezTo>
                  <a:pt x="44516" y="32386"/>
                  <a:pt x="44197" y="32513"/>
                  <a:pt x="44580" y="32577"/>
                </a:cubicBezTo>
                <a:cubicBezTo>
                  <a:pt x="44452" y="32449"/>
                  <a:pt x="44771" y="32386"/>
                  <a:pt x="45089" y="32386"/>
                </a:cubicBezTo>
                <a:lnTo>
                  <a:pt x="44580" y="32258"/>
                </a:lnTo>
                <a:cubicBezTo>
                  <a:pt x="44754" y="32204"/>
                  <a:pt x="44890" y="32185"/>
                  <a:pt x="45001" y="32185"/>
                </a:cubicBezTo>
                <a:cubicBezTo>
                  <a:pt x="45306" y="32185"/>
                  <a:pt x="45435" y="32332"/>
                  <a:pt x="45718" y="32332"/>
                </a:cubicBezTo>
                <a:cubicBezTo>
                  <a:pt x="45822" y="32332"/>
                  <a:pt x="45946" y="32312"/>
                  <a:pt x="46108" y="32258"/>
                </a:cubicBezTo>
                <a:lnTo>
                  <a:pt x="46108" y="32258"/>
                </a:lnTo>
                <a:lnTo>
                  <a:pt x="45853" y="32386"/>
                </a:lnTo>
                <a:cubicBezTo>
                  <a:pt x="46554" y="32386"/>
                  <a:pt x="47191" y="32258"/>
                  <a:pt x="47827" y="32004"/>
                </a:cubicBezTo>
                <a:cubicBezTo>
                  <a:pt x="47891" y="32004"/>
                  <a:pt x="48018" y="32131"/>
                  <a:pt x="47827" y="32195"/>
                </a:cubicBezTo>
                <a:cubicBezTo>
                  <a:pt x="48701" y="32195"/>
                  <a:pt x="49715" y="31914"/>
                  <a:pt x="50468" y="31914"/>
                </a:cubicBezTo>
                <a:cubicBezTo>
                  <a:pt x="50593" y="31914"/>
                  <a:pt x="50711" y="31922"/>
                  <a:pt x="50821" y="31940"/>
                </a:cubicBezTo>
                <a:lnTo>
                  <a:pt x="50757" y="32067"/>
                </a:lnTo>
                <a:cubicBezTo>
                  <a:pt x="50921" y="32067"/>
                  <a:pt x="51038" y="31927"/>
                  <a:pt x="51228" y="31927"/>
                </a:cubicBezTo>
                <a:cubicBezTo>
                  <a:pt x="51260" y="31927"/>
                  <a:pt x="51294" y="31931"/>
                  <a:pt x="51330" y="31940"/>
                </a:cubicBezTo>
                <a:cubicBezTo>
                  <a:pt x="51330" y="31940"/>
                  <a:pt x="51266" y="32067"/>
                  <a:pt x="51330" y="32067"/>
                </a:cubicBezTo>
                <a:cubicBezTo>
                  <a:pt x="51585" y="31940"/>
                  <a:pt x="51840" y="31940"/>
                  <a:pt x="52094" y="31940"/>
                </a:cubicBezTo>
                <a:lnTo>
                  <a:pt x="51840" y="32004"/>
                </a:lnTo>
                <a:cubicBezTo>
                  <a:pt x="51982" y="32021"/>
                  <a:pt x="52114" y="32029"/>
                  <a:pt x="52239" y="32029"/>
                </a:cubicBezTo>
                <a:cubicBezTo>
                  <a:pt x="53007" y="32029"/>
                  <a:pt x="53484" y="31731"/>
                  <a:pt x="54196" y="31621"/>
                </a:cubicBezTo>
                <a:cubicBezTo>
                  <a:pt x="54196" y="31876"/>
                  <a:pt x="55024" y="31940"/>
                  <a:pt x="55406" y="31940"/>
                </a:cubicBezTo>
                <a:cubicBezTo>
                  <a:pt x="56425" y="31876"/>
                  <a:pt x="57444" y="31621"/>
                  <a:pt x="58463" y="31367"/>
                </a:cubicBezTo>
                <a:cubicBezTo>
                  <a:pt x="58674" y="31393"/>
                  <a:pt x="58885" y="31409"/>
                  <a:pt x="59096" y="31409"/>
                </a:cubicBezTo>
                <a:cubicBezTo>
                  <a:pt x="59394" y="31409"/>
                  <a:pt x="59693" y="31378"/>
                  <a:pt x="59991" y="31303"/>
                </a:cubicBezTo>
                <a:cubicBezTo>
                  <a:pt x="60564" y="31176"/>
                  <a:pt x="61265" y="31048"/>
                  <a:pt x="61774" y="30985"/>
                </a:cubicBezTo>
                <a:cubicBezTo>
                  <a:pt x="61647" y="30985"/>
                  <a:pt x="61774" y="30794"/>
                  <a:pt x="61965" y="30730"/>
                </a:cubicBezTo>
                <a:cubicBezTo>
                  <a:pt x="62052" y="30687"/>
                  <a:pt x="62315" y="30555"/>
                  <a:pt x="62474" y="30555"/>
                </a:cubicBezTo>
                <a:cubicBezTo>
                  <a:pt x="62550" y="30555"/>
                  <a:pt x="62602" y="30584"/>
                  <a:pt x="62602" y="30666"/>
                </a:cubicBezTo>
                <a:lnTo>
                  <a:pt x="62538" y="30666"/>
                </a:lnTo>
                <a:cubicBezTo>
                  <a:pt x="62610" y="30702"/>
                  <a:pt x="62696" y="30717"/>
                  <a:pt x="62791" y="30717"/>
                </a:cubicBezTo>
                <a:cubicBezTo>
                  <a:pt x="63037" y="30717"/>
                  <a:pt x="63346" y="30613"/>
                  <a:pt x="63621" y="30475"/>
                </a:cubicBezTo>
                <a:lnTo>
                  <a:pt x="63621" y="30157"/>
                </a:lnTo>
                <a:cubicBezTo>
                  <a:pt x="63706" y="30170"/>
                  <a:pt x="63792" y="30176"/>
                  <a:pt x="63878" y="30176"/>
                </a:cubicBezTo>
                <a:cubicBezTo>
                  <a:pt x="64938" y="30176"/>
                  <a:pt x="66092" y="29246"/>
                  <a:pt x="66775" y="29246"/>
                </a:cubicBezTo>
                <a:cubicBezTo>
                  <a:pt x="66831" y="29246"/>
                  <a:pt x="66883" y="29252"/>
                  <a:pt x="66933" y="29265"/>
                </a:cubicBezTo>
                <a:cubicBezTo>
                  <a:pt x="67124" y="29138"/>
                  <a:pt x="67442" y="28947"/>
                  <a:pt x="67633" y="28819"/>
                </a:cubicBezTo>
                <a:lnTo>
                  <a:pt x="67697" y="28947"/>
                </a:lnTo>
                <a:cubicBezTo>
                  <a:pt x="68270" y="28756"/>
                  <a:pt x="68907" y="28501"/>
                  <a:pt x="69480" y="28183"/>
                </a:cubicBezTo>
                <a:lnTo>
                  <a:pt x="69480" y="28183"/>
                </a:lnTo>
                <a:lnTo>
                  <a:pt x="69353" y="28374"/>
                </a:lnTo>
                <a:cubicBezTo>
                  <a:pt x="69798" y="28119"/>
                  <a:pt x="69671" y="27609"/>
                  <a:pt x="70053" y="27418"/>
                </a:cubicBezTo>
                <a:lnTo>
                  <a:pt x="70308" y="27546"/>
                </a:lnTo>
                <a:cubicBezTo>
                  <a:pt x="71136" y="27227"/>
                  <a:pt x="71900" y="26781"/>
                  <a:pt x="72537" y="26208"/>
                </a:cubicBezTo>
                <a:lnTo>
                  <a:pt x="72537" y="26208"/>
                </a:lnTo>
                <a:cubicBezTo>
                  <a:pt x="72537" y="26208"/>
                  <a:pt x="72537" y="26336"/>
                  <a:pt x="72473" y="26399"/>
                </a:cubicBezTo>
                <a:cubicBezTo>
                  <a:pt x="72600" y="26272"/>
                  <a:pt x="72983" y="26081"/>
                  <a:pt x="73237" y="25954"/>
                </a:cubicBezTo>
                <a:cubicBezTo>
                  <a:pt x="73481" y="25770"/>
                  <a:pt x="73667" y="25587"/>
                  <a:pt x="73570" y="25460"/>
                </a:cubicBezTo>
                <a:lnTo>
                  <a:pt x="73570" y="25460"/>
                </a:lnTo>
                <a:cubicBezTo>
                  <a:pt x="73583" y="25471"/>
                  <a:pt x="73599" y="25476"/>
                  <a:pt x="73617" y="25476"/>
                </a:cubicBezTo>
                <a:cubicBezTo>
                  <a:pt x="73813" y="25476"/>
                  <a:pt x="74293" y="24890"/>
                  <a:pt x="74575" y="24553"/>
                </a:cubicBezTo>
                <a:lnTo>
                  <a:pt x="74638" y="24744"/>
                </a:lnTo>
                <a:cubicBezTo>
                  <a:pt x="74766" y="24425"/>
                  <a:pt x="74957" y="24170"/>
                  <a:pt x="75212" y="23916"/>
                </a:cubicBezTo>
                <a:cubicBezTo>
                  <a:pt x="75229" y="23899"/>
                  <a:pt x="75246" y="23891"/>
                  <a:pt x="75259" y="23891"/>
                </a:cubicBezTo>
                <a:cubicBezTo>
                  <a:pt x="75296" y="23891"/>
                  <a:pt x="75305" y="23950"/>
                  <a:pt x="75212" y="24043"/>
                </a:cubicBezTo>
                <a:cubicBezTo>
                  <a:pt x="75594" y="23788"/>
                  <a:pt x="75339" y="23661"/>
                  <a:pt x="75785" y="23406"/>
                </a:cubicBezTo>
                <a:lnTo>
                  <a:pt x="75785" y="23406"/>
                </a:lnTo>
                <a:lnTo>
                  <a:pt x="75721" y="23597"/>
                </a:lnTo>
                <a:cubicBezTo>
                  <a:pt x="75912" y="23470"/>
                  <a:pt x="76039" y="23279"/>
                  <a:pt x="76103" y="23088"/>
                </a:cubicBezTo>
                <a:cubicBezTo>
                  <a:pt x="76294" y="22833"/>
                  <a:pt x="76804" y="22578"/>
                  <a:pt x="76931" y="22578"/>
                </a:cubicBezTo>
                <a:cubicBezTo>
                  <a:pt x="76931" y="22387"/>
                  <a:pt x="76995" y="22196"/>
                  <a:pt x="77186" y="22069"/>
                </a:cubicBezTo>
                <a:cubicBezTo>
                  <a:pt x="77249" y="22069"/>
                  <a:pt x="77186" y="22196"/>
                  <a:pt x="77186" y="22260"/>
                </a:cubicBezTo>
                <a:cubicBezTo>
                  <a:pt x="77823" y="21814"/>
                  <a:pt x="77886" y="21368"/>
                  <a:pt x="78332" y="21114"/>
                </a:cubicBezTo>
                <a:lnTo>
                  <a:pt x="78459" y="21114"/>
                </a:lnTo>
                <a:cubicBezTo>
                  <a:pt x="78205" y="21368"/>
                  <a:pt x="77950" y="21559"/>
                  <a:pt x="77695" y="21814"/>
                </a:cubicBezTo>
                <a:cubicBezTo>
                  <a:pt x="77708" y="21820"/>
                  <a:pt x="77723" y="21823"/>
                  <a:pt x="77739" y="21823"/>
                </a:cubicBezTo>
                <a:cubicBezTo>
                  <a:pt x="77819" y="21823"/>
                  <a:pt x="77939" y="21763"/>
                  <a:pt x="78019" y="21763"/>
                </a:cubicBezTo>
                <a:cubicBezTo>
                  <a:pt x="78092" y="21763"/>
                  <a:pt x="78132" y="21813"/>
                  <a:pt x="78077" y="22005"/>
                </a:cubicBezTo>
                <a:cubicBezTo>
                  <a:pt x="78332" y="21559"/>
                  <a:pt x="78587" y="21114"/>
                  <a:pt x="78969" y="20731"/>
                </a:cubicBezTo>
                <a:lnTo>
                  <a:pt x="79033" y="20731"/>
                </a:lnTo>
                <a:lnTo>
                  <a:pt x="79033" y="20795"/>
                </a:lnTo>
                <a:cubicBezTo>
                  <a:pt x="79096" y="20731"/>
                  <a:pt x="79160" y="20604"/>
                  <a:pt x="79224" y="20540"/>
                </a:cubicBezTo>
                <a:cubicBezTo>
                  <a:pt x="79351" y="20477"/>
                  <a:pt x="79415" y="20349"/>
                  <a:pt x="79542" y="20286"/>
                </a:cubicBezTo>
                <a:lnTo>
                  <a:pt x="79733" y="20031"/>
                </a:lnTo>
                <a:cubicBezTo>
                  <a:pt x="79733" y="20095"/>
                  <a:pt x="79733" y="20095"/>
                  <a:pt x="79733" y="20095"/>
                </a:cubicBezTo>
                <a:cubicBezTo>
                  <a:pt x="79669" y="20222"/>
                  <a:pt x="79606" y="20286"/>
                  <a:pt x="79542" y="20286"/>
                </a:cubicBezTo>
                <a:cubicBezTo>
                  <a:pt x="79550" y="20290"/>
                  <a:pt x="79559" y="20292"/>
                  <a:pt x="79569" y="20292"/>
                </a:cubicBezTo>
                <a:cubicBezTo>
                  <a:pt x="79703" y="20292"/>
                  <a:pt x="79937" y="19895"/>
                  <a:pt x="80115" y="19776"/>
                </a:cubicBezTo>
                <a:cubicBezTo>
                  <a:pt x="80017" y="19678"/>
                  <a:pt x="80145" y="19543"/>
                  <a:pt x="80065" y="19543"/>
                </a:cubicBezTo>
                <a:cubicBezTo>
                  <a:pt x="80041" y="19543"/>
                  <a:pt x="79998" y="19556"/>
                  <a:pt x="79924" y="19585"/>
                </a:cubicBezTo>
                <a:cubicBezTo>
                  <a:pt x="79924" y="19585"/>
                  <a:pt x="79924" y="19585"/>
                  <a:pt x="79797" y="19713"/>
                </a:cubicBezTo>
                <a:cubicBezTo>
                  <a:pt x="79733" y="19776"/>
                  <a:pt x="79733" y="19776"/>
                  <a:pt x="79733" y="19840"/>
                </a:cubicBezTo>
                <a:lnTo>
                  <a:pt x="79351" y="20286"/>
                </a:lnTo>
                <a:cubicBezTo>
                  <a:pt x="79415" y="20031"/>
                  <a:pt x="79542" y="19840"/>
                  <a:pt x="79733" y="19776"/>
                </a:cubicBezTo>
                <a:lnTo>
                  <a:pt x="79733" y="19330"/>
                </a:lnTo>
                <a:cubicBezTo>
                  <a:pt x="80115" y="19203"/>
                  <a:pt x="80625" y="18821"/>
                  <a:pt x="80752" y="18821"/>
                </a:cubicBezTo>
                <a:cubicBezTo>
                  <a:pt x="80943" y="18503"/>
                  <a:pt x="81198" y="18184"/>
                  <a:pt x="81453" y="17866"/>
                </a:cubicBezTo>
                <a:cubicBezTo>
                  <a:pt x="81644" y="17547"/>
                  <a:pt x="81771" y="17229"/>
                  <a:pt x="81771" y="16847"/>
                </a:cubicBezTo>
                <a:cubicBezTo>
                  <a:pt x="81847" y="16732"/>
                  <a:pt x="81924" y="16709"/>
                  <a:pt x="81986" y="16709"/>
                </a:cubicBezTo>
                <a:cubicBezTo>
                  <a:pt x="82028" y="16709"/>
                  <a:pt x="82064" y="16719"/>
                  <a:pt x="82089" y="16719"/>
                </a:cubicBezTo>
                <a:cubicBezTo>
                  <a:pt x="82026" y="16783"/>
                  <a:pt x="81962" y="16910"/>
                  <a:pt x="81962" y="16974"/>
                </a:cubicBezTo>
                <a:cubicBezTo>
                  <a:pt x="82153" y="16592"/>
                  <a:pt x="82599" y="15955"/>
                  <a:pt x="82472" y="15764"/>
                </a:cubicBezTo>
                <a:cubicBezTo>
                  <a:pt x="82556" y="15680"/>
                  <a:pt x="82603" y="15651"/>
                  <a:pt x="82629" y="15651"/>
                </a:cubicBezTo>
                <a:cubicBezTo>
                  <a:pt x="82684" y="15651"/>
                  <a:pt x="82649" y="15774"/>
                  <a:pt x="82671" y="15774"/>
                </a:cubicBezTo>
                <a:cubicBezTo>
                  <a:pt x="82687" y="15774"/>
                  <a:pt x="82731" y="15714"/>
                  <a:pt x="82854" y="15509"/>
                </a:cubicBezTo>
                <a:lnTo>
                  <a:pt x="82854" y="15637"/>
                </a:lnTo>
                <a:cubicBezTo>
                  <a:pt x="83299" y="15127"/>
                  <a:pt x="83618" y="14554"/>
                  <a:pt x="83745" y="13981"/>
                </a:cubicBezTo>
                <a:cubicBezTo>
                  <a:pt x="83873" y="13280"/>
                  <a:pt x="84191" y="12707"/>
                  <a:pt x="84637" y="12198"/>
                </a:cubicBezTo>
                <a:lnTo>
                  <a:pt x="84637" y="12198"/>
                </a:lnTo>
                <a:cubicBezTo>
                  <a:pt x="84573" y="12262"/>
                  <a:pt x="84509" y="12325"/>
                  <a:pt x="84509" y="12325"/>
                </a:cubicBezTo>
                <a:cubicBezTo>
                  <a:pt x="84955" y="11561"/>
                  <a:pt x="85337" y="10733"/>
                  <a:pt x="85592" y="9842"/>
                </a:cubicBezTo>
                <a:cubicBezTo>
                  <a:pt x="85847" y="8950"/>
                  <a:pt x="86165" y="8122"/>
                  <a:pt x="86611" y="7294"/>
                </a:cubicBezTo>
                <a:cubicBezTo>
                  <a:pt x="86802" y="6848"/>
                  <a:pt x="86675" y="6785"/>
                  <a:pt x="86611" y="6466"/>
                </a:cubicBezTo>
                <a:lnTo>
                  <a:pt x="86802" y="6403"/>
                </a:lnTo>
                <a:lnTo>
                  <a:pt x="86738" y="5829"/>
                </a:lnTo>
                <a:cubicBezTo>
                  <a:pt x="86738" y="5065"/>
                  <a:pt x="87503" y="4683"/>
                  <a:pt x="87375" y="3664"/>
                </a:cubicBezTo>
                <a:lnTo>
                  <a:pt x="87375" y="3664"/>
                </a:lnTo>
                <a:lnTo>
                  <a:pt x="87184" y="3792"/>
                </a:lnTo>
                <a:cubicBezTo>
                  <a:pt x="87306" y="3486"/>
                  <a:pt x="87311" y="2769"/>
                  <a:pt x="87424" y="2769"/>
                </a:cubicBezTo>
                <a:cubicBezTo>
                  <a:pt x="87429" y="2769"/>
                  <a:pt x="87434" y="2770"/>
                  <a:pt x="87439" y="2773"/>
                </a:cubicBezTo>
                <a:cubicBezTo>
                  <a:pt x="87439" y="2773"/>
                  <a:pt x="87311" y="2645"/>
                  <a:pt x="87439" y="2582"/>
                </a:cubicBezTo>
                <a:lnTo>
                  <a:pt x="87503" y="2582"/>
                </a:lnTo>
                <a:lnTo>
                  <a:pt x="87439" y="1690"/>
                </a:lnTo>
                <a:cubicBezTo>
                  <a:pt x="87511" y="1475"/>
                  <a:pt x="87582" y="1448"/>
                  <a:pt x="87650" y="1448"/>
                </a:cubicBezTo>
                <a:cubicBezTo>
                  <a:pt x="87673" y="1448"/>
                  <a:pt x="87696" y="1451"/>
                  <a:pt x="87717" y="1451"/>
                </a:cubicBezTo>
                <a:cubicBezTo>
                  <a:pt x="87805" y="1451"/>
                  <a:pt x="87885" y="1403"/>
                  <a:pt x="87948" y="926"/>
                </a:cubicBezTo>
                <a:cubicBezTo>
                  <a:pt x="87948" y="578"/>
                  <a:pt x="87790" y="18"/>
                  <a:pt x="87665" y="18"/>
                </a:cubicBezTo>
                <a:cubicBezTo>
                  <a:pt x="87653" y="18"/>
                  <a:pt x="87641" y="23"/>
                  <a:pt x="87630" y="34"/>
                </a:cubicBezTo>
                <a:cubicBezTo>
                  <a:pt x="87566" y="162"/>
                  <a:pt x="87566" y="416"/>
                  <a:pt x="87503" y="416"/>
                </a:cubicBezTo>
                <a:lnTo>
                  <a:pt x="87503" y="98"/>
                </a:lnTo>
                <a:cubicBezTo>
                  <a:pt x="87358" y="69"/>
                  <a:pt x="87226" y="0"/>
                  <a:pt x="8710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14"/>
          <p:cNvSpPr/>
          <p:nvPr/>
        </p:nvSpPr>
        <p:spPr>
          <a:xfrm rot="4226098">
            <a:off x="8742357" y="-778065"/>
            <a:ext cx="3563028" cy="2906484"/>
          </a:xfrm>
          <a:custGeom>
            <a:avLst/>
            <a:gdLst/>
            <a:ahLst/>
            <a:cxnLst/>
            <a:rect l="l" t="t" r="r" b="b"/>
            <a:pathLst>
              <a:path w="87949" h="71743" extrusionOk="0">
                <a:moveTo>
                  <a:pt x="78205" y="20063"/>
                </a:moveTo>
                <a:lnTo>
                  <a:pt x="78205" y="20063"/>
                </a:lnTo>
                <a:cubicBezTo>
                  <a:pt x="78189" y="20095"/>
                  <a:pt x="78173" y="20127"/>
                  <a:pt x="78141" y="20158"/>
                </a:cubicBezTo>
                <a:lnTo>
                  <a:pt x="78205" y="20063"/>
                </a:lnTo>
                <a:close/>
                <a:moveTo>
                  <a:pt x="77759" y="20540"/>
                </a:moveTo>
                <a:cubicBezTo>
                  <a:pt x="77823" y="20540"/>
                  <a:pt x="77823" y="20668"/>
                  <a:pt x="77759" y="20731"/>
                </a:cubicBezTo>
                <a:cubicBezTo>
                  <a:pt x="77759" y="20719"/>
                  <a:pt x="77752" y="20714"/>
                  <a:pt x="77740" y="20714"/>
                </a:cubicBezTo>
                <a:cubicBezTo>
                  <a:pt x="77688" y="20714"/>
                  <a:pt x="77544" y="20807"/>
                  <a:pt x="77440" y="20859"/>
                </a:cubicBezTo>
                <a:lnTo>
                  <a:pt x="77759" y="20540"/>
                </a:lnTo>
                <a:close/>
                <a:moveTo>
                  <a:pt x="50311" y="30794"/>
                </a:moveTo>
                <a:cubicBezTo>
                  <a:pt x="50311" y="30797"/>
                  <a:pt x="50312" y="30802"/>
                  <a:pt x="50315" y="30806"/>
                </a:cubicBezTo>
                <a:lnTo>
                  <a:pt x="50315" y="30806"/>
                </a:lnTo>
                <a:cubicBezTo>
                  <a:pt x="50335" y="30802"/>
                  <a:pt x="50355" y="30798"/>
                  <a:pt x="50375" y="30794"/>
                </a:cubicBezTo>
                <a:close/>
                <a:moveTo>
                  <a:pt x="37065" y="33850"/>
                </a:moveTo>
                <a:lnTo>
                  <a:pt x="37065" y="33850"/>
                </a:lnTo>
                <a:cubicBezTo>
                  <a:pt x="37001" y="33914"/>
                  <a:pt x="36938" y="33974"/>
                  <a:pt x="36873" y="34030"/>
                </a:cubicBezTo>
                <a:lnTo>
                  <a:pt x="36873" y="34030"/>
                </a:lnTo>
                <a:cubicBezTo>
                  <a:pt x="36960" y="33998"/>
                  <a:pt x="37013" y="33903"/>
                  <a:pt x="37065" y="33850"/>
                </a:cubicBezTo>
                <a:close/>
                <a:moveTo>
                  <a:pt x="31290" y="41252"/>
                </a:moveTo>
                <a:cubicBezTo>
                  <a:pt x="31284" y="41268"/>
                  <a:pt x="31277" y="41284"/>
                  <a:pt x="31270" y="41301"/>
                </a:cubicBezTo>
                <a:cubicBezTo>
                  <a:pt x="31279" y="41282"/>
                  <a:pt x="31286" y="41266"/>
                  <a:pt x="31290" y="41252"/>
                </a:cubicBezTo>
                <a:close/>
                <a:moveTo>
                  <a:pt x="30060" y="55248"/>
                </a:moveTo>
                <a:lnTo>
                  <a:pt x="30060" y="55248"/>
                </a:lnTo>
                <a:cubicBezTo>
                  <a:pt x="30053" y="55269"/>
                  <a:pt x="30048" y="55288"/>
                  <a:pt x="30045" y="55307"/>
                </a:cubicBezTo>
                <a:lnTo>
                  <a:pt x="30045" y="55307"/>
                </a:lnTo>
                <a:lnTo>
                  <a:pt x="30060" y="55248"/>
                </a:lnTo>
                <a:close/>
                <a:moveTo>
                  <a:pt x="29104" y="55184"/>
                </a:moveTo>
                <a:cubicBezTo>
                  <a:pt x="29104" y="55312"/>
                  <a:pt x="28977" y="55503"/>
                  <a:pt x="29104" y="55567"/>
                </a:cubicBezTo>
                <a:lnTo>
                  <a:pt x="29104" y="55376"/>
                </a:lnTo>
                <a:lnTo>
                  <a:pt x="29104" y="55184"/>
                </a:lnTo>
                <a:close/>
                <a:moveTo>
                  <a:pt x="28213" y="58241"/>
                </a:moveTo>
                <a:lnTo>
                  <a:pt x="28213" y="58241"/>
                </a:lnTo>
                <a:cubicBezTo>
                  <a:pt x="28133" y="58321"/>
                  <a:pt x="28153" y="58351"/>
                  <a:pt x="28179" y="58362"/>
                </a:cubicBezTo>
                <a:lnTo>
                  <a:pt x="28179" y="58362"/>
                </a:lnTo>
                <a:cubicBezTo>
                  <a:pt x="28191" y="58322"/>
                  <a:pt x="28202" y="58282"/>
                  <a:pt x="28213" y="58241"/>
                </a:cubicBezTo>
                <a:close/>
                <a:moveTo>
                  <a:pt x="29423" y="58496"/>
                </a:moveTo>
                <a:cubicBezTo>
                  <a:pt x="29420" y="58498"/>
                  <a:pt x="29418" y="58501"/>
                  <a:pt x="29416" y="58503"/>
                </a:cubicBezTo>
                <a:lnTo>
                  <a:pt x="29416" y="58503"/>
                </a:lnTo>
                <a:cubicBezTo>
                  <a:pt x="29383" y="58595"/>
                  <a:pt x="29359" y="58673"/>
                  <a:pt x="29359" y="58751"/>
                </a:cubicBezTo>
                <a:lnTo>
                  <a:pt x="29423" y="58496"/>
                </a:lnTo>
                <a:close/>
                <a:moveTo>
                  <a:pt x="14628" y="70247"/>
                </a:moveTo>
                <a:cubicBezTo>
                  <a:pt x="14612" y="70255"/>
                  <a:pt x="14597" y="70265"/>
                  <a:pt x="14584" y="70278"/>
                </a:cubicBezTo>
                <a:cubicBezTo>
                  <a:pt x="14603" y="70268"/>
                  <a:pt x="14617" y="70258"/>
                  <a:pt x="14628" y="70247"/>
                </a:cubicBezTo>
                <a:close/>
                <a:moveTo>
                  <a:pt x="175" y="70492"/>
                </a:moveTo>
                <a:cubicBezTo>
                  <a:pt x="166" y="70514"/>
                  <a:pt x="184" y="70532"/>
                  <a:pt x="255" y="70532"/>
                </a:cubicBezTo>
                <a:lnTo>
                  <a:pt x="175" y="70492"/>
                </a:lnTo>
                <a:close/>
                <a:moveTo>
                  <a:pt x="298" y="70348"/>
                </a:moveTo>
                <a:cubicBezTo>
                  <a:pt x="171" y="70348"/>
                  <a:pt x="64" y="70362"/>
                  <a:pt x="1" y="70405"/>
                </a:cubicBezTo>
                <a:lnTo>
                  <a:pt x="175" y="70492"/>
                </a:lnTo>
                <a:lnTo>
                  <a:pt x="175" y="70492"/>
                </a:lnTo>
                <a:cubicBezTo>
                  <a:pt x="190" y="70455"/>
                  <a:pt x="279" y="70405"/>
                  <a:pt x="319" y="70405"/>
                </a:cubicBezTo>
                <a:cubicBezTo>
                  <a:pt x="364" y="70396"/>
                  <a:pt x="404" y="70392"/>
                  <a:pt x="442" y="70392"/>
                </a:cubicBezTo>
                <a:cubicBezTo>
                  <a:pt x="632" y="70392"/>
                  <a:pt x="729" y="70495"/>
                  <a:pt x="757" y="70561"/>
                </a:cubicBezTo>
                <a:lnTo>
                  <a:pt x="757" y="70561"/>
                </a:lnTo>
                <a:cubicBezTo>
                  <a:pt x="763" y="70468"/>
                  <a:pt x="1032" y="70462"/>
                  <a:pt x="1147" y="70405"/>
                </a:cubicBezTo>
                <a:cubicBezTo>
                  <a:pt x="892" y="70405"/>
                  <a:pt x="553" y="70348"/>
                  <a:pt x="298" y="70348"/>
                </a:cubicBezTo>
                <a:close/>
                <a:moveTo>
                  <a:pt x="757" y="70561"/>
                </a:moveTo>
                <a:cubicBezTo>
                  <a:pt x="756" y="70572"/>
                  <a:pt x="759" y="70583"/>
                  <a:pt x="765" y="70596"/>
                </a:cubicBezTo>
                <a:cubicBezTo>
                  <a:pt x="765" y="70587"/>
                  <a:pt x="762" y="70575"/>
                  <a:pt x="757" y="70561"/>
                </a:cubicBezTo>
                <a:close/>
                <a:moveTo>
                  <a:pt x="1649" y="70836"/>
                </a:moveTo>
                <a:cubicBezTo>
                  <a:pt x="1639" y="70836"/>
                  <a:pt x="1629" y="70836"/>
                  <a:pt x="1619" y="70836"/>
                </a:cubicBezTo>
                <a:lnTo>
                  <a:pt x="1619" y="70836"/>
                </a:lnTo>
                <a:cubicBezTo>
                  <a:pt x="1644" y="70841"/>
                  <a:pt x="1666" y="70844"/>
                  <a:pt x="1685" y="70844"/>
                </a:cubicBezTo>
                <a:cubicBezTo>
                  <a:pt x="1705" y="70844"/>
                  <a:pt x="1723" y="70841"/>
                  <a:pt x="1741" y="70837"/>
                </a:cubicBezTo>
                <a:lnTo>
                  <a:pt x="1741" y="70837"/>
                </a:lnTo>
                <a:cubicBezTo>
                  <a:pt x="1711" y="70837"/>
                  <a:pt x="1680" y="70836"/>
                  <a:pt x="1649" y="70836"/>
                </a:cubicBezTo>
                <a:close/>
                <a:moveTo>
                  <a:pt x="510" y="70596"/>
                </a:moveTo>
                <a:cubicBezTo>
                  <a:pt x="581" y="70810"/>
                  <a:pt x="872" y="70844"/>
                  <a:pt x="1192" y="70844"/>
                </a:cubicBezTo>
                <a:cubicBezTo>
                  <a:pt x="1334" y="70844"/>
                  <a:pt x="1482" y="70837"/>
                  <a:pt x="1619" y="70836"/>
                </a:cubicBezTo>
                <a:lnTo>
                  <a:pt x="1619" y="70836"/>
                </a:lnTo>
                <a:cubicBezTo>
                  <a:pt x="1579" y="70828"/>
                  <a:pt x="1530" y="70813"/>
                  <a:pt x="1465" y="70787"/>
                </a:cubicBezTo>
                <a:cubicBezTo>
                  <a:pt x="1529" y="70660"/>
                  <a:pt x="1657" y="70596"/>
                  <a:pt x="1784" y="70596"/>
                </a:cubicBezTo>
                <a:close/>
                <a:moveTo>
                  <a:pt x="2867" y="71488"/>
                </a:moveTo>
                <a:cubicBezTo>
                  <a:pt x="2875" y="71490"/>
                  <a:pt x="2884" y="71493"/>
                  <a:pt x="2891" y="71495"/>
                </a:cubicBezTo>
                <a:lnTo>
                  <a:pt x="2891" y="71495"/>
                </a:lnTo>
                <a:cubicBezTo>
                  <a:pt x="2883" y="71492"/>
                  <a:pt x="2875" y="71490"/>
                  <a:pt x="2867" y="71488"/>
                </a:cubicBezTo>
                <a:close/>
                <a:moveTo>
                  <a:pt x="87101" y="0"/>
                </a:moveTo>
                <a:cubicBezTo>
                  <a:pt x="86952" y="0"/>
                  <a:pt x="86813" y="98"/>
                  <a:pt x="86675" y="480"/>
                </a:cubicBezTo>
                <a:lnTo>
                  <a:pt x="86802" y="1053"/>
                </a:lnTo>
                <a:lnTo>
                  <a:pt x="86675" y="1181"/>
                </a:lnTo>
                <a:lnTo>
                  <a:pt x="86675" y="735"/>
                </a:lnTo>
                <a:cubicBezTo>
                  <a:pt x="86484" y="990"/>
                  <a:pt x="86611" y="1181"/>
                  <a:pt x="86675" y="1372"/>
                </a:cubicBezTo>
                <a:cubicBezTo>
                  <a:pt x="86547" y="1372"/>
                  <a:pt x="86547" y="1435"/>
                  <a:pt x="86484" y="1563"/>
                </a:cubicBezTo>
                <a:lnTo>
                  <a:pt x="86675" y="2072"/>
                </a:lnTo>
                <a:cubicBezTo>
                  <a:pt x="86669" y="2078"/>
                  <a:pt x="86662" y="2081"/>
                  <a:pt x="86655" y="2081"/>
                </a:cubicBezTo>
                <a:cubicBezTo>
                  <a:pt x="86616" y="2081"/>
                  <a:pt x="86564" y="2008"/>
                  <a:pt x="86516" y="2008"/>
                </a:cubicBezTo>
                <a:cubicBezTo>
                  <a:pt x="86479" y="2008"/>
                  <a:pt x="86445" y="2050"/>
                  <a:pt x="86420" y="2200"/>
                </a:cubicBezTo>
                <a:cubicBezTo>
                  <a:pt x="86434" y="2256"/>
                  <a:pt x="86455" y="2275"/>
                  <a:pt x="86478" y="2275"/>
                </a:cubicBezTo>
                <a:cubicBezTo>
                  <a:pt x="86526" y="2275"/>
                  <a:pt x="86588" y="2200"/>
                  <a:pt x="86642" y="2200"/>
                </a:cubicBezTo>
                <a:cubicBezTo>
                  <a:pt x="86682" y="2200"/>
                  <a:pt x="86717" y="2242"/>
                  <a:pt x="86738" y="2391"/>
                </a:cubicBezTo>
                <a:cubicBezTo>
                  <a:pt x="86547" y="2645"/>
                  <a:pt x="86484" y="2518"/>
                  <a:pt x="86547" y="2836"/>
                </a:cubicBezTo>
                <a:cubicBezTo>
                  <a:pt x="86420" y="2836"/>
                  <a:pt x="86420" y="2773"/>
                  <a:pt x="86420" y="2709"/>
                </a:cubicBezTo>
                <a:lnTo>
                  <a:pt x="86420" y="2709"/>
                </a:lnTo>
                <a:cubicBezTo>
                  <a:pt x="86420" y="2964"/>
                  <a:pt x="86356" y="3346"/>
                  <a:pt x="86484" y="3537"/>
                </a:cubicBezTo>
                <a:cubicBezTo>
                  <a:pt x="86252" y="3769"/>
                  <a:pt x="86337" y="4318"/>
                  <a:pt x="86161" y="4318"/>
                </a:cubicBezTo>
                <a:cubicBezTo>
                  <a:pt x="86144" y="4318"/>
                  <a:pt x="86124" y="4312"/>
                  <a:pt x="86101" y="4301"/>
                </a:cubicBezTo>
                <a:lnTo>
                  <a:pt x="86101" y="4301"/>
                </a:lnTo>
                <a:cubicBezTo>
                  <a:pt x="86165" y="4556"/>
                  <a:pt x="86165" y="4811"/>
                  <a:pt x="86165" y="5065"/>
                </a:cubicBezTo>
                <a:cubicBezTo>
                  <a:pt x="86126" y="4986"/>
                  <a:pt x="86092" y="4953"/>
                  <a:pt x="86063" y="4953"/>
                </a:cubicBezTo>
                <a:cubicBezTo>
                  <a:pt x="85915" y="4953"/>
                  <a:pt x="85868" y="5784"/>
                  <a:pt x="85650" y="5784"/>
                </a:cubicBezTo>
                <a:cubicBezTo>
                  <a:pt x="85632" y="5784"/>
                  <a:pt x="85613" y="5778"/>
                  <a:pt x="85592" y="5766"/>
                </a:cubicBezTo>
                <a:lnTo>
                  <a:pt x="85592" y="5766"/>
                </a:lnTo>
                <a:cubicBezTo>
                  <a:pt x="85847" y="6148"/>
                  <a:pt x="85465" y="6912"/>
                  <a:pt x="85401" y="7485"/>
                </a:cubicBezTo>
                <a:lnTo>
                  <a:pt x="85401" y="7358"/>
                </a:lnTo>
                <a:cubicBezTo>
                  <a:pt x="85337" y="7549"/>
                  <a:pt x="85210" y="7740"/>
                  <a:pt x="85083" y="7867"/>
                </a:cubicBezTo>
                <a:cubicBezTo>
                  <a:pt x="85274" y="7995"/>
                  <a:pt x="85146" y="8504"/>
                  <a:pt x="85210" y="8823"/>
                </a:cubicBezTo>
                <a:cubicBezTo>
                  <a:pt x="85146" y="8886"/>
                  <a:pt x="85100" y="8912"/>
                  <a:pt x="85066" y="8912"/>
                </a:cubicBezTo>
                <a:cubicBezTo>
                  <a:pt x="84927" y="8912"/>
                  <a:pt x="84968" y="8504"/>
                  <a:pt x="84764" y="8504"/>
                </a:cubicBezTo>
                <a:cubicBezTo>
                  <a:pt x="84947" y="8565"/>
                  <a:pt x="84780" y="9209"/>
                  <a:pt x="84932" y="9209"/>
                </a:cubicBezTo>
                <a:cubicBezTo>
                  <a:pt x="84939" y="9209"/>
                  <a:pt x="84947" y="9207"/>
                  <a:pt x="84955" y="9205"/>
                </a:cubicBezTo>
                <a:lnTo>
                  <a:pt x="84955" y="9205"/>
                </a:lnTo>
                <a:cubicBezTo>
                  <a:pt x="84700" y="9396"/>
                  <a:pt x="84764" y="9396"/>
                  <a:pt x="84509" y="9459"/>
                </a:cubicBezTo>
                <a:cubicBezTo>
                  <a:pt x="84764" y="9651"/>
                  <a:pt x="84446" y="9778"/>
                  <a:pt x="84509" y="10033"/>
                </a:cubicBezTo>
                <a:cubicBezTo>
                  <a:pt x="84255" y="10415"/>
                  <a:pt x="84255" y="10033"/>
                  <a:pt x="84127" y="10542"/>
                </a:cubicBezTo>
                <a:cubicBezTo>
                  <a:pt x="84094" y="10576"/>
                  <a:pt x="84068" y="10590"/>
                  <a:pt x="84048" y="10590"/>
                </a:cubicBezTo>
                <a:cubicBezTo>
                  <a:pt x="83957" y="10590"/>
                  <a:pt x="84000" y="10288"/>
                  <a:pt x="84000" y="10287"/>
                </a:cubicBezTo>
                <a:lnTo>
                  <a:pt x="84000" y="10287"/>
                </a:lnTo>
                <a:cubicBezTo>
                  <a:pt x="83809" y="10733"/>
                  <a:pt x="84127" y="10606"/>
                  <a:pt x="84191" y="10733"/>
                </a:cubicBezTo>
                <a:cubicBezTo>
                  <a:pt x="84102" y="11001"/>
                  <a:pt x="84040" y="11060"/>
                  <a:pt x="83980" y="11060"/>
                </a:cubicBezTo>
                <a:cubicBezTo>
                  <a:pt x="83933" y="11060"/>
                  <a:pt x="83887" y="11024"/>
                  <a:pt x="83830" y="11024"/>
                </a:cubicBezTo>
                <a:cubicBezTo>
                  <a:pt x="83804" y="11024"/>
                  <a:pt x="83776" y="11031"/>
                  <a:pt x="83745" y="11052"/>
                </a:cubicBezTo>
                <a:cubicBezTo>
                  <a:pt x="83682" y="11434"/>
                  <a:pt x="83745" y="11752"/>
                  <a:pt x="83554" y="12007"/>
                </a:cubicBezTo>
                <a:cubicBezTo>
                  <a:pt x="83554" y="12007"/>
                  <a:pt x="83526" y="12035"/>
                  <a:pt x="83507" y="12035"/>
                </a:cubicBezTo>
                <a:cubicBezTo>
                  <a:pt x="83498" y="12035"/>
                  <a:pt x="83490" y="12028"/>
                  <a:pt x="83490" y="12007"/>
                </a:cubicBezTo>
                <a:cubicBezTo>
                  <a:pt x="83490" y="12389"/>
                  <a:pt x="82981" y="13026"/>
                  <a:pt x="82981" y="13535"/>
                </a:cubicBezTo>
                <a:lnTo>
                  <a:pt x="82854" y="13535"/>
                </a:lnTo>
                <a:cubicBezTo>
                  <a:pt x="82981" y="13535"/>
                  <a:pt x="83108" y="13535"/>
                  <a:pt x="83172" y="13599"/>
                </a:cubicBezTo>
                <a:cubicBezTo>
                  <a:pt x="83045" y="13790"/>
                  <a:pt x="83108" y="14045"/>
                  <a:pt x="82917" y="14045"/>
                </a:cubicBezTo>
                <a:cubicBezTo>
                  <a:pt x="82981" y="13917"/>
                  <a:pt x="82917" y="13917"/>
                  <a:pt x="82917" y="13790"/>
                </a:cubicBezTo>
                <a:lnTo>
                  <a:pt x="82854" y="14045"/>
                </a:lnTo>
                <a:cubicBezTo>
                  <a:pt x="82829" y="14050"/>
                  <a:pt x="82809" y="14052"/>
                  <a:pt x="82793" y="14052"/>
                </a:cubicBezTo>
                <a:cubicBezTo>
                  <a:pt x="82600" y="14052"/>
                  <a:pt x="82966" y="13721"/>
                  <a:pt x="82790" y="13663"/>
                </a:cubicBezTo>
                <a:lnTo>
                  <a:pt x="82790" y="13663"/>
                </a:lnTo>
                <a:cubicBezTo>
                  <a:pt x="82663" y="14108"/>
                  <a:pt x="82535" y="14490"/>
                  <a:pt x="82280" y="14936"/>
                </a:cubicBezTo>
                <a:cubicBezTo>
                  <a:pt x="82124" y="14884"/>
                  <a:pt x="82478" y="14408"/>
                  <a:pt x="82405" y="14408"/>
                </a:cubicBezTo>
                <a:cubicBezTo>
                  <a:pt x="82389" y="14408"/>
                  <a:pt x="82351" y="14432"/>
                  <a:pt x="82280" y="14490"/>
                </a:cubicBezTo>
                <a:lnTo>
                  <a:pt x="82663" y="14045"/>
                </a:lnTo>
                <a:lnTo>
                  <a:pt x="82663" y="14045"/>
                </a:lnTo>
                <a:cubicBezTo>
                  <a:pt x="82570" y="14079"/>
                  <a:pt x="82516" y="14093"/>
                  <a:pt x="82485" y="14093"/>
                </a:cubicBezTo>
                <a:cubicBezTo>
                  <a:pt x="82370" y="14093"/>
                  <a:pt x="82608" y="13894"/>
                  <a:pt x="82467" y="13894"/>
                </a:cubicBezTo>
                <a:cubicBezTo>
                  <a:pt x="82441" y="13894"/>
                  <a:pt x="82401" y="13901"/>
                  <a:pt x="82344" y="13917"/>
                </a:cubicBezTo>
                <a:cubicBezTo>
                  <a:pt x="81898" y="14490"/>
                  <a:pt x="82026" y="14682"/>
                  <a:pt x="81580" y="15255"/>
                </a:cubicBezTo>
                <a:cubicBezTo>
                  <a:pt x="81580" y="15350"/>
                  <a:pt x="81628" y="15350"/>
                  <a:pt x="81675" y="15350"/>
                </a:cubicBezTo>
                <a:cubicBezTo>
                  <a:pt x="81723" y="15350"/>
                  <a:pt x="81771" y="15350"/>
                  <a:pt x="81771" y="15446"/>
                </a:cubicBezTo>
                <a:cubicBezTo>
                  <a:pt x="81389" y="16401"/>
                  <a:pt x="80879" y="15828"/>
                  <a:pt x="80688" y="16592"/>
                </a:cubicBezTo>
                <a:cubicBezTo>
                  <a:pt x="80688" y="16847"/>
                  <a:pt x="80879" y="17038"/>
                  <a:pt x="80434" y="17356"/>
                </a:cubicBezTo>
                <a:lnTo>
                  <a:pt x="80370" y="17102"/>
                </a:lnTo>
                <a:cubicBezTo>
                  <a:pt x="79924" y="17611"/>
                  <a:pt x="80370" y="17611"/>
                  <a:pt x="79797" y="18057"/>
                </a:cubicBezTo>
                <a:cubicBezTo>
                  <a:pt x="79797" y="17941"/>
                  <a:pt x="80061" y="17666"/>
                  <a:pt x="80012" y="17666"/>
                </a:cubicBezTo>
                <a:cubicBezTo>
                  <a:pt x="80007" y="17666"/>
                  <a:pt x="79999" y="17669"/>
                  <a:pt x="79988" y="17675"/>
                </a:cubicBezTo>
                <a:cubicBezTo>
                  <a:pt x="79606" y="17929"/>
                  <a:pt x="79924" y="17993"/>
                  <a:pt x="79669" y="18312"/>
                </a:cubicBezTo>
                <a:lnTo>
                  <a:pt x="79478" y="18248"/>
                </a:lnTo>
                <a:cubicBezTo>
                  <a:pt x="79096" y="18821"/>
                  <a:pt x="78587" y="19522"/>
                  <a:pt x="78077" y="20158"/>
                </a:cubicBezTo>
                <a:cubicBezTo>
                  <a:pt x="78077" y="20068"/>
                  <a:pt x="78077" y="19978"/>
                  <a:pt x="78032" y="19978"/>
                </a:cubicBezTo>
                <a:cubicBezTo>
                  <a:pt x="78014" y="19978"/>
                  <a:pt x="77987" y="19994"/>
                  <a:pt x="77950" y="20031"/>
                </a:cubicBezTo>
                <a:cubicBezTo>
                  <a:pt x="77632" y="20413"/>
                  <a:pt x="77249" y="20795"/>
                  <a:pt x="76867" y="21114"/>
                </a:cubicBezTo>
                <a:cubicBezTo>
                  <a:pt x="76485" y="21496"/>
                  <a:pt x="76039" y="21814"/>
                  <a:pt x="75594" y="22069"/>
                </a:cubicBezTo>
                <a:lnTo>
                  <a:pt x="75466" y="22451"/>
                </a:lnTo>
                <a:cubicBezTo>
                  <a:pt x="75403" y="22483"/>
                  <a:pt x="75355" y="22499"/>
                  <a:pt x="75331" y="22499"/>
                </a:cubicBezTo>
                <a:cubicBezTo>
                  <a:pt x="75307" y="22499"/>
                  <a:pt x="75307" y="22483"/>
                  <a:pt x="75339" y="22451"/>
                </a:cubicBezTo>
                <a:lnTo>
                  <a:pt x="75339" y="22451"/>
                </a:lnTo>
                <a:cubicBezTo>
                  <a:pt x="74957" y="22642"/>
                  <a:pt x="75339" y="22515"/>
                  <a:pt x="75275" y="22706"/>
                </a:cubicBezTo>
                <a:cubicBezTo>
                  <a:pt x="75218" y="22792"/>
                  <a:pt x="75147" y="22826"/>
                  <a:pt x="75099" y="22826"/>
                </a:cubicBezTo>
                <a:cubicBezTo>
                  <a:pt x="75040" y="22826"/>
                  <a:pt x="75014" y="22776"/>
                  <a:pt x="75084" y="22706"/>
                </a:cubicBezTo>
                <a:lnTo>
                  <a:pt x="75084" y="22706"/>
                </a:lnTo>
                <a:cubicBezTo>
                  <a:pt x="74766" y="23024"/>
                  <a:pt x="74511" y="23343"/>
                  <a:pt x="74193" y="23661"/>
                </a:cubicBezTo>
                <a:cubicBezTo>
                  <a:pt x="73874" y="23979"/>
                  <a:pt x="73492" y="24234"/>
                  <a:pt x="73046" y="24425"/>
                </a:cubicBezTo>
                <a:lnTo>
                  <a:pt x="73174" y="24298"/>
                </a:lnTo>
                <a:lnTo>
                  <a:pt x="73174" y="24298"/>
                </a:lnTo>
                <a:cubicBezTo>
                  <a:pt x="72664" y="24553"/>
                  <a:pt x="72855" y="24998"/>
                  <a:pt x="72346" y="25062"/>
                </a:cubicBezTo>
                <a:lnTo>
                  <a:pt x="72409" y="24998"/>
                </a:lnTo>
                <a:lnTo>
                  <a:pt x="72409" y="24998"/>
                </a:lnTo>
                <a:cubicBezTo>
                  <a:pt x="71900" y="25317"/>
                  <a:pt x="71390" y="25635"/>
                  <a:pt x="70817" y="25954"/>
                </a:cubicBezTo>
                <a:cubicBezTo>
                  <a:pt x="70372" y="26272"/>
                  <a:pt x="69862" y="26463"/>
                  <a:pt x="69353" y="26654"/>
                </a:cubicBezTo>
                <a:cubicBezTo>
                  <a:pt x="69353" y="26973"/>
                  <a:pt x="68206" y="27100"/>
                  <a:pt x="68334" y="27418"/>
                </a:cubicBezTo>
                <a:cubicBezTo>
                  <a:pt x="67824" y="27482"/>
                  <a:pt x="67315" y="27546"/>
                  <a:pt x="66869" y="27737"/>
                </a:cubicBezTo>
                <a:cubicBezTo>
                  <a:pt x="66614" y="27800"/>
                  <a:pt x="66614" y="28119"/>
                  <a:pt x="66296" y="28246"/>
                </a:cubicBezTo>
                <a:lnTo>
                  <a:pt x="66232" y="28055"/>
                </a:lnTo>
                <a:lnTo>
                  <a:pt x="65914" y="28374"/>
                </a:lnTo>
                <a:lnTo>
                  <a:pt x="65595" y="28246"/>
                </a:lnTo>
                <a:lnTo>
                  <a:pt x="65341" y="28437"/>
                </a:lnTo>
                <a:lnTo>
                  <a:pt x="65595" y="28437"/>
                </a:lnTo>
                <a:cubicBezTo>
                  <a:pt x="65383" y="28607"/>
                  <a:pt x="65114" y="28692"/>
                  <a:pt x="64845" y="28692"/>
                </a:cubicBezTo>
                <a:cubicBezTo>
                  <a:pt x="64711" y="28692"/>
                  <a:pt x="64576" y="28671"/>
                  <a:pt x="64449" y="28628"/>
                </a:cubicBezTo>
                <a:lnTo>
                  <a:pt x="63430" y="29138"/>
                </a:lnTo>
                <a:cubicBezTo>
                  <a:pt x="63430" y="29074"/>
                  <a:pt x="63621" y="29010"/>
                  <a:pt x="63748" y="28883"/>
                </a:cubicBezTo>
                <a:lnTo>
                  <a:pt x="63748" y="28883"/>
                </a:lnTo>
                <a:cubicBezTo>
                  <a:pt x="63594" y="28999"/>
                  <a:pt x="63516" y="29033"/>
                  <a:pt x="63469" y="29033"/>
                </a:cubicBezTo>
                <a:cubicBezTo>
                  <a:pt x="63403" y="29033"/>
                  <a:pt x="63401" y="28963"/>
                  <a:pt x="63335" y="28963"/>
                </a:cubicBezTo>
                <a:cubicBezTo>
                  <a:pt x="63294" y="28963"/>
                  <a:pt x="63230" y="28990"/>
                  <a:pt x="63112" y="29074"/>
                </a:cubicBezTo>
                <a:cubicBezTo>
                  <a:pt x="63175" y="29074"/>
                  <a:pt x="63112" y="29201"/>
                  <a:pt x="63112" y="29201"/>
                </a:cubicBezTo>
                <a:cubicBezTo>
                  <a:pt x="62666" y="29265"/>
                  <a:pt x="62220" y="29329"/>
                  <a:pt x="61774" y="29520"/>
                </a:cubicBezTo>
                <a:lnTo>
                  <a:pt x="61838" y="29329"/>
                </a:lnTo>
                <a:lnTo>
                  <a:pt x="61838" y="29329"/>
                </a:lnTo>
                <a:cubicBezTo>
                  <a:pt x="61074" y="29520"/>
                  <a:pt x="60182" y="29838"/>
                  <a:pt x="59291" y="29966"/>
                </a:cubicBezTo>
                <a:cubicBezTo>
                  <a:pt x="59609" y="29966"/>
                  <a:pt x="59609" y="30157"/>
                  <a:pt x="59291" y="30220"/>
                </a:cubicBezTo>
                <a:lnTo>
                  <a:pt x="59163" y="30093"/>
                </a:lnTo>
                <a:lnTo>
                  <a:pt x="59163" y="30093"/>
                </a:lnTo>
                <a:cubicBezTo>
                  <a:pt x="58972" y="30220"/>
                  <a:pt x="59418" y="30093"/>
                  <a:pt x="59099" y="30284"/>
                </a:cubicBezTo>
                <a:cubicBezTo>
                  <a:pt x="58781" y="30284"/>
                  <a:pt x="58845" y="30093"/>
                  <a:pt x="59036" y="30029"/>
                </a:cubicBezTo>
                <a:lnTo>
                  <a:pt x="59036" y="30029"/>
                </a:lnTo>
                <a:lnTo>
                  <a:pt x="58654" y="30157"/>
                </a:lnTo>
                <a:cubicBezTo>
                  <a:pt x="58654" y="30093"/>
                  <a:pt x="58717" y="30029"/>
                  <a:pt x="58717" y="29966"/>
                </a:cubicBezTo>
                <a:lnTo>
                  <a:pt x="58717" y="29966"/>
                </a:lnTo>
                <a:cubicBezTo>
                  <a:pt x="58661" y="30003"/>
                  <a:pt x="58570" y="30013"/>
                  <a:pt x="58466" y="30013"/>
                </a:cubicBezTo>
                <a:cubicBezTo>
                  <a:pt x="58356" y="30013"/>
                  <a:pt x="58230" y="30002"/>
                  <a:pt x="58112" y="30002"/>
                </a:cubicBezTo>
                <a:cubicBezTo>
                  <a:pt x="57968" y="30002"/>
                  <a:pt x="57836" y="30019"/>
                  <a:pt x="57762" y="30093"/>
                </a:cubicBezTo>
                <a:lnTo>
                  <a:pt x="57762" y="30029"/>
                </a:lnTo>
                <a:cubicBezTo>
                  <a:pt x="56807" y="30157"/>
                  <a:pt x="56425" y="30284"/>
                  <a:pt x="55661" y="30348"/>
                </a:cubicBezTo>
                <a:cubicBezTo>
                  <a:pt x="55661" y="30475"/>
                  <a:pt x="55406" y="30475"/>
                  <a:pt x="55151" y="30602"/>
                </a:cubicBezTo>
                <a:cubicBezTo>
                  <a:pt x="54693" y="30602"/>
                  <a:pt x="54234" y="30521"/>
                  <a:pt x="53710" y="30521"/>
                </a:cubicBezTo>
                <a:cubicBezTo>
                  <a:pt x="53579" y="30521"/>
                  <a:pt x="53444" y="30526"/>
                  <a:pt x="53304" y="30539"/>
                </a:cubicBezTo>
                <a:cubicBezTo>
                  <a:pt x="52858" y="30666"/>
                  <a:pt x="53177" y="30730"/>
                  <a:pt x="52986" y="30794"/>
                </a:cubicBezTo>
                <a:cubicBezTo>
                  <a:pt x="52922" y="30666"/>
                  <a:pt x="52222" y="30666"/>
                  <a:pt x="52604" y="30539"/>
                </a:cubicBezTo>
                <a:lnTo>
                  <a:pt x="52604" y="30539"/>
                </a:lnTo>
                <a:cubicBezTo>
                  <a:pt x="51903" y="30602"/>
                  <a:pt x="51203" y="30666"/>
                  <a:pt x="50566" y="30794"/>
                </a:cubicBezTo>
                <a:cubicBezTo>
                  <a:pt x="50630" y="30857"/>
                  <a:pt x="50757" y="30857"/>
                  <a:pt x="50693" y="30921"/>
                </a:cubicBezTo>
                <a:cubicBezTo>
                  <a:pt x="50681" y="30933"/>
                  <a:pt x="50660" y="30938"/>
                  <a:pt x="50633" y="30938"/>
                </a:cubicBezTo>
                <a:cubicBezTo>
                  <a:pt x="50528" y="30938"/>
                  <a:pt x="50342" y="30859"/>
                  <a:pt x="50315" y="30806"/>
                </a:cubicBezTo>
                <a:lnTo>
                  <a:pt x="50315" y="30806"/>
                </a:lnTo>
                <a:cubicBezTo>
                  <a:pt x="50131" y="30842"/>
                  <a:pt x="49938" y="30856"/>
                  <a:pt x="49739" y="30856"/>
                </a:cubicBezTo>
                <a:cubicBezTo>
                  <a:pt x="49012" y="30856"/>
                  <a:pt x="48212" y="30668"/>
                  <a:pt x="47528" y="30668"/>
                </a:cubicBezTo>
                <a:cubicBezTo>
                  <a:pt x="47242" y="30668"/>
                  <a:pt x="46977" y="30701"/>
                  <a:pt x="46745" y="30794"/>
                </a:cubicBezTo>
                <a:lnTo>
                  <a:pt x="46808" y="30794"/>
                </a:lnTo>
                <a:lnTo>
                  <a:pt x="45853" y="30985"/>
                </a:lnTo>
                <a:cubicBezTo>
                  <a:pt x="45407" y="30985"/>
                  <a:pt x="46108" y="30857"/>
                  <a:pt x="45790" y="30794"/>
                </a:cubicBezTo>
                <a:lnTo>
                  <a:pt x="45790" y="30794"/>
                </a:lnTo>
                <a:cubicBezTo>
                  <a:pt x="44771" y="31112"/>
                  <a:pt x="44134" y="30857"/>
                  <a:pt x="43306" y="31176"/>
                </a:cubicBezTo>
                <a:cubicBezTo>
                  <a:pt x="43153" y="31099"/>
                  <a:pt x="42967" y="31069"/>
                  <a:pt x="42760" y="31069"/>
                </a:cubicBezTo>
                <a:cubicBezTo>
                  <a:pt x="41930" y="31069"/>
                  <a:pt x="40759" y="31558"/>
                  <a:pt x="39994" y="31558"/>
                </a:cubicBezTo>
                <a:lnTo>
                  <a:pt x="40058" y="31621"/>
                </a:lnTo>
                <a:cubicBezTo>
                  <a:pt x="39994" y="31664"/>
                  <a:pt x="39945" y="31678"/>
                  <a:pt x="39900" y="31678"/>
                </a:cubicBezTo>
                <a:cubicBezTo>
                  <a:pt x="39810" y="31678"/>
                  <a:pt x="39740" y="31621"/>
                  <a:pt x="39612" y="31621"/>
                </a:cubicBezTo>
                <a:cubicBezTo>
                  <a:pt x="39676" y="31685"/>
                  <a:pt x="39867" y="31621"/>
                  <a:pt x="39740" y="31749"/>
                </a:cubicBezTo>
                <a:cubicBezTo>
                  <a:pt x="37702" y="32322"/>
                  <a:pt x="35791" y="33086"/>
                  <a:pt x="33944" y="34169"/>
                </a:cubicBezTo>
                <a:cubicBezTo>
                  <a:pt x="33371" y="34678"/>
                  <a:pt x="33944" y="34869"/>
                  <a:pt x="33116" y="35379"/>
                </a:cubicBezTo>
                <a:lnTo>
                  <a:pt x="33116" y="34997"/>
                </a:lnTo>
                <a:cubicBezTo>
                  <a:pt x="32925" y="35315"/>
                  <a:pt x="32671" y="35634"/>
                  <a:pt x="32416" y="35952"/>
                </a:cubicBezTo>
                <a:lnTo>
                  <a:pt x="32034" y="36461"/>
                </a:lnTo>
                <a:lnTo>
                  <a:pt x="31715" y="36971"/>
                </a:lnTo>
                <a:cubicBezTo>
                  <a:pt x="31270" y="37608"/>
                  <a:pt x="30951" y="38372"/>
                  <a:pt x="30760" y="39136"/>
                </a:cubicBezTo>
                <a:cubicBezTo>
                  <a:pt x="30760" y="39009"/>
                  <a:pt x="30696" y="39009"/>
                  <a:pt x="30760" y="38881"/>
                </a:cubicBezTo>
                <a:lnTo>
                  <a:pt x="30760" y="38881"/>
                </a:lnTo>
                <a:cubicBezTo>
                  <a:pt x="30505" y="39136"/>
                  <a:pt x="30442" y="40028"/>
                  <a:pt x="30569" y="40028"/>
                </a:cubicBezTo>
                <a:cubicBezTo>
                  <a:pt x="30544" y="40130"/>
                  <a:pt x="30518" y="40150"/>
                  <a:pt x="30489" y="40150"/>
                </a:cubicBezTo>
                <a:cubicBezTo>
                  <a:pt x="30469" y="40150"/>
                  <a:pt x="30447" y="40141"/>
                  <a:pt x="30423" y="40141"/>
                </a:cubicBezTo>
                <a:cubicBezTo>
                  <a:pt x="30392" y="40141"/>
                  <a:pt x="30357" y="40155"/>
                  <a:pt x="30314" y="40219"/>
                </a:cubicBezTo>
                <a:cubicBezTo>
                  <a:pt x="30187" y="40537"/>
                  <a:pt x="30314" y="40983"/>
                  <a:pt x="30187" y="41174"/>
                </a:cubicBezTo>
                <a:lnTo>
                  <a:pt x="30187" y="41047"/>
                </a:lnTo>
                <a:cubicBezTo>
                  <a:pt x="30187" y="41222"/>
                  <a:pt x="30080" y="41826"/>
                  <a:pt x="30160" y="41826"/>
                </a:cubicBezTo>
                <a:cubicBezTo>
                  <a:pt x="30168" y="41826"/>
                  <a:pt x="30176" y="41821"/>
                  <a:pt x="30187" y="41811"/>
                </a:cubicBezTo>
                <a:lnTo>
                  <a:pt x="30187" y="41811"/>
                </a:lnTo>
                <a:cubicBezTo>
                  <a:pt x="30060" y="42384"/>
                  <a:pt x="30187" y="42893"/>
                  <a:pt x="29996" y="43276"/>
                </a:cubicBezTo>
                <a:cubicBezTo>
                  <a:pt x="30187" y="43594"/>
                  <a:pt x="29869" y="44231"/>
                  <a:pt x="30123" y="44358"/>
                </a:cubicBezTo>
                <a:cubicBezTo>
                  <a:pt x="30116" y="44356"/>
                  <a:pt x="30108" y="44355"/>
                  <a:pt x="30101" y="44355"/>
                </a:cubicBezTo>
                <a:cubicBezTo>
                  <a:pt x="29869" y="44355"/>
                  <a:pt x="29872" y="45323"/>
                  <a:pt x="29996" y="45632"/>
                </a:cubicBezTo>
                <a:cubicBezTo>
                  <a:pt x="29988" y="45616"/>
                  <a:pt x="29980" y="45609"/>
                  <a:pt x="29971" y="45609"/>
                </a:cubicBezTo>
                <a:cubicBezTo>
                  <a:pt x="29927" y="45609"/>
                  <a:pt x="29883" y="45808"/>
                  <a:pt x="29839" y="45808"/>
                </a:cubicBezTo>
                <a:cubicBezTo>
                  <a:pt x="29828" y="45808"/>
                  <a:pt x="29816" y="45794"/>
                  <a:pt x="29805" y="45759"/>
                </a:cubicBezTo>
                <a:lnTo>
                  <a:pt x="29805" y="45759"/>
                </a:lnTo>
                <a:cubicBezTo>
                  <a:pt x="29805" y="46167"/>
                  <a:pt x="29805" y="46468"/>
                  <a:pt x="29902" y="46468"/>
                </a:cubicBezTo>
                <a:cubicBezTo>
                  <a:pt x="29911" y="46468"/>
                  <a:pt x="29921" y="46465"/>
                  <a:pt x="29932" y="46460"/>
                </a:cubicBezTo>
                <a:lnTo>
                  <a:pt x="29932" y="46460"/>
                </a:lnTo>
                <a:cubicBezTo>
                  <a:pt x="29614" y="47160"/>
                  <a:pt x="30187" y="47924"/>
                  <a:pt x="29741" y="48307"/>
                </a:cubicBezTo>
                <a:cubicBezTo>
                  <a:pt x="29869" y="49389"/>
                  <a:pt x="29932" y="50472"/>
                  <a:pt x="29869" y="51554"/>
                </a:cubicBezTo>
                <a:cubicBezTo>
                  <a:pt x="29614" y="51491"/>
                  <a:pt x="29932" y="50408"/>
                  <a:pt x="29677" y="50408"/>
                </a:cubicBezTo>
                <a:cubicBezTo>
                  <a:pt x="29741" y="51236"/>
                  <a:pt x="29741" y="52128"/>
                  <a:pt x="29677" y="52892"/>
                </a:cubicBezTo>
                <a:cubicBezTo>
                  <a:pt x="29646" y="52954"/>
                  <a:pt x="29623" y="52978"/>
                  <a:pt x="29605" y="52978"/>
                </a:cubicBezTo>
                <a:cubicBezTo>
                  <a:pt x="29550" y="52978"/>
                  <a:pt x="29550" y="52749"/>
                  <a:pt x="29550" y="52701"/>
                </a:cubicBezTo>
                <a:cubicBezTo>
                  <a:pt x="29550" y="53656"/>
                  <a:pt x="29168" y="54484"/>
                  <a:pt x="29104" y="55376"/>
                </a:cubicBezTo>
                <a:cubicBezTo>
                  <a:pt x="29127" y="55358"/>
                  <a:pt x="29148" y="55350"/>
                  <a:pt x="29166" y="55350"/>
                </a:cubicBezTo>
                <a:cubicBezTo>
                  <a:pt x="29343" y="55350"/>
                  <a:pt x="29304" y="56097"/>
                  <a:pt x="29354" y="56196"/>
                </a:cubicBezTo>
                <a:lnTo>
                  <a:pt x="29354" y="56196"/>
                </a:lnTo>
                <a:cubicBezTo>
                  <a:pt x="29318" y="56145"/>
                  <a:pt x="29286" y="56124"/>
                  <a:pt x="29257" y="56124"/>
                </a:cubicBezTo>
                <a:cubicBezTo>
                  <a:pt x="29123" y="56124"/>
                  <a:pt x="29041" y="56558"/>
                  <a:pt x="28891" y="56558"/>
                </a:cubicBezTo>
                <a:cubicBezTo>
                  <a:pt x="28843" y="56558"/>
                  <a:pt x="28788" y="56513"/>
                  <a:pt x="28722" y="56394"/>
                </a:cubicBezTo>
                <a:lnTo>
                  <a:pt x="28722" y="56394"/>
                </a:lnTo>
                <a:cubicBezTo>
                  <a:pt x="28722" y="56522"/>
                  <a:pt x="28722" y="56649"/>
                  <a:pt x="28786" y="56649"/>
                </a:cubicBezTo>
                <a:cubicBezTo>
                  <a:pt x="28751" y="56719"/>
                  <a:pt x="28716" y="56770"/>
                  <a:pt x="28692" y="56770"/>
                </a:cubicBezTo>
                <a:cubicBezTo>
                  <a:pt x="28672" y="56770"/>
                  <a:pt x="28659" y="56735"/>
                  <a:pt x="28659" y="56649"/>
                </a:cubicBezTo>
                <a:lnTo>
                  <a:pt x="28659" y="56649"/>
                </a:lnTo>
                <a:cubicBezTo>
                  <a:pt x="28531" y="57222"/>
                  <a:pt x="28722" y="57095"/>
                  <a:pt x="28531" y="57604"/>
                </a:cubicBezTo>
                <a:cubicBezTo>
                  <a:pt x="28467" y="57604"/>
                  <a:pt x="28531" y="57477"/>
                  <a:pt x="28467" y="57413"/>
                </a:cubicBezTo>
                <a:cubicBezTo>
                  <a:pt x="28467" y="57732"/>
                  <a:pt x="28340" y="58050"/>
                  <a:pt x="28213" y="58369"/>
                </a:cubicBezTo>
                <a:cubicBezTo>
                  <a:pt x="28213" y="58369"/>
                  <a:pt x="28195" y="58369"/>
                  <a:pt x="28179" y="58362"/>
                </a:cubicBezTo>
                <a:lnTo>
                  <a:pt x="28179" y="58362"/>
                </a:lnTo>
                <a:cubicBezTo>
                  <a:pt x="27992" y="59022"/>
                  <a:pt x="27741" y="59679"/>
                  <a:pt x="27321" y="60279"/>
                </a:cubicBezTo>
                <a:cubicBezTo>
                  <a:pt x="27307" y="60209"/>
                  <a:pt x="27290" y="60182"/>
                  <a:pt x="27270" y="60182"/>
                </a:cubicBezTo>
                <a:cubicBezTo>
                  <a:pt x="27203" y="60182"/>
                  <a:pt x="27103" y="60475"/>
                  <a:pt x="26969" y="60475"/>
                </a:cubicBezTo>
                <a:cubicBezTo>
                  <a:pt x="26959" y="60475"/>
                  <a:pt x="26949" y="60474"/>
                  <a:pt x="26939" y="60470"/>
                </a:cubicBezTo>
                <a:lnTo>
                  <a:pt x="26684" y="60852"/>
                </a:lnTo>
                <a:lnTo>
                  <a:pt x="26684" y="60852"/>
                </a:lnTo>
                <a:lnTo>
                  <a:pt x="26875" y="60789"/>
                </a:lnTo>
                <a:lnTo>
                  <a:pt x="26875" y="60789"/>
                </a:lnTo>
                <a:cubicBezTo>
                  <a:pt x="26684" y="61107"/>
                  <a:pt x="26621" y="61489"/>
                  <a:pt x="26302" y="61744"/>
                </a:cubicBezTo>
                <a:lnTo>
                  <a:pt x="26430" y="61425"/>
                </a:lnTo>
                <a:lnTo>
                  <a:pt x="26430" y="61425"/>
                </a:lnTo>
                <a:cubicBezTo>
                  <a:pt x="26302" y="61680"/>
                  <a:pt x="26175" y="61871"/>
                  <a:pt x="26047" y="62062"/>
                </a:cubicBezTo>
                <a:cubicBezTo>
                  <a:pt x="26111" y="61999"/>
                  <a:pt x="26239" y="61871"/>
                  <a:pt x="26366" y="61808"/>
                </a:cubicBezTo>
                <a:lnTo>
                  <a:pt x="26366" y="61808"/>
                </a:lnTo>
                <a:cubicBezTo>
                  <a:pt x="26175" y="62190"/>
                  <a:pt x="26621" y="61935"/>
                  <a:pt x="26239" y="62317"/>
                </a:cubicBezTo>
                <a:cubicBezTo>
                  <a:pt x="26239" y="62312"/>
                  <a:pt x="26237" y="62310"/>
                  <a:pt x="26233" y="62310"/>
                </a:cubicBezTo>
                <a:cubicBezTo>
                  <a:pt x="26191" y="62310"/>
                  <a:pt x="25906" y="62645"/>
                  <a:pt x="25729" y="62763"/>
                </a:cubicBezTo>
                <a:cubicBezTo>
                  <a:pt x="25665" y="62954"/>
                  <a:pt x="25474" y="63209"/>
                  <a:pt x="25283" y="63336"/>
                </a:cubicBezTo>
                <a:cubicBezTo>
                  <a:pt x="25220" y="63336"/>
                  <a:pt x="25156" y="63145"/>
                  <a:pt x="25092" y="63145"/>
                </a:cubicBezTo>
                <a:cubicBezTo>
                  <a:pt x="25092" y="63463"/>
                  <a:pt x="24455" y="63909"/>
                  <a:pt x="24455" y="64228"/>
                </a:cubicBezTo>
                <a:cubicBezTo>
                  <a:pt x="24455" y="64100"/>
                  <a:pt x="24392" y="64037"/>
                  <a:pt x="24328" y="64037"/>
                </a:cubicBezTo>
                <a:lnTo>
                  <a:pt x="24328" y="64228"/>
                </a:lnTo>
                <a:cubicBezTo>
                  <a:pt x="24264" y="64291"/>
                  <a:pt x="24217" y="64323"/>
                  <a:pt x="24177" y="64323"/>
                </a:cubicBezTo>
                <a:cubicBezTo>
                  <a:pt x="24137" y="64323"/>
                  <a:pt x="24105" y="64291"/>
                  <a:pt x="24073" y="64228"/>
                </a:cubicBezTo>
                <a:lnTo>
                  <a:pt x="24073" y="64228"/>
                </a:lnTo>
                <a:cubicBezTo>
                  <a:pt x="23691" y="64673"/>
                  <a:pt x="24455" y="64355"/>
                  <a:pt x="23882" y="64737"/>
                </a:cubicBezTo>
                <a:lnTo>
                  <a:pt x="23946" y="64610"/>
                </a:lnTo>
                <a:lnTo>
                  <a:pt x="23946" y="64610"/>
                </a:lnTo>
                <a:cubicBezTo>
                  <a:pt x="23373" y="64992"/>
                  <a:pt x="22991" y="65565"/>
                  <a:pt x="22418" y="65883"/>
                </a:cubicBezTo>
                <a:cubicBezTo>
                  <a:pt x="22163" y="65820"/>
                  <a:pt x="22863" y="65501"/>
                  <a:pt x="22545" y="65501"/>
                </a:cubicBezTo>
                <a:lnTo>
                  <a:pt x="21526" y="66456"/>
                </a:lnTo>
                <a:cubicBezTo>
                  <a:pt x="21208" y="66775"/>
                  <a:pt x="20825" y="67030"/>
                  <a:pt x="20443" y="67221"/>
                </a:cubicBezTo>
                <a:lnTo>
                  <a:pt x="20571" y="67157"/>
                </a:lnTo>
                <a:lnTo>
                  <a:pt x="20571" y="67157"/>
                </a:lnTo>
                <a:cubicBezTo>
                  <a:pt x="20631" y="67459"/>
                  <a:pt x="20006" y="67360"/>
                  <a:pt x="19669" y="67674"/>
                </a:cubicBezTo>
                <a:lnTo>
                  <a:pt x="19669" y="67674"/>
                </a:lnTo>
                <a:cubicBezTo>
                  <a:pt x="19687" y="67611"/>
                  <a:pt x="19615" y="67539"/>
                  <a:pt x="19615" y="67539"/>
                </a:cubicBezTo>
                <a:cubicBezTo>
                  <a:pt x="19042" y="67921"/>
                  <a:pt x="18405" y="68303"/>
                  <a:pt x="17832" y="68685"/>
                </a:cubicBezTo>
                <a:lnTo>
                  <a:pt x="17896" y="68558"/>
                </a:lnTo>
                <a:lnTo>
                  <a:pt x="17896" y="68558"/>
                </a:lnTo>
                <a:cubicBezTo>
                  <a:pt x="17514" y="68685"/>
                  <a:pt x="17004" y="68940"/>
                  <a:pt x="16622" y="69068"/>
                </a:cubicBezTo>
                <a:cubicBezTo>
                  <a:pt x="16559" y="69131"/>
                  <a:pt x="16368" y="69259"/>
                  <a:pt x="16559" y="69259"/>
                </a:cubicBezTo>
                <a:cubicBezTo>
                  <a:pt x="15985" y="69322"/>
                  <a:pt x="15412" y="69513"/>
                  <a:pt x="14903" y="69768"/>
                </a:cubicBezTo>
                <a:cubicBezTo>
                  <a:pt x="14393" y="70086"/>
                  <a:pt x="13884" y="70214"/>
                  <a:pt x="13311" y="70214"/>
                </a:cubicBezTo>
                <a:cubicBezTo>
                  <a:pt x="13420" y="70214"/>
                  <a:pt x="13529" y="70073"/>
                  <a:pt x="13518" y="70073"/>
                </a:cubicBezTo>
                <a:cubicBezTo>
                  <a:pt x="13516" y="70073"/>
                  <a:pt x="13511" y="70077"/>
                  <a:pt x="13502" y="70086"/>
                </a:cubicBezTo>
                <a:lnTo>
                  <a:pt x="12610" y="70341"/>
                </a:lnTo>
                <a:cubicBezTo>
                  <a:pt x="12738" y="70469"/>
                  <a:pt x="12738" y="70405"/>
                  <a:pt x="12992" y="70469"/>
                </a:cubicBezTo>
                <a:cubicBezTo>
                  <a:pt x="12801" y="70596"/>
                  <a:pt x="12610" y="70723"/>
                  <a:pt x="12419" y="70787"/>
                </a:cubicBezTo>
                <a:cubicBezTo>
                  <a:pt x="12801" y="70596"/>
                  <a:pt x="12355" y="70532"/>
                  <a:pt x="12164" y="70532"/>
                </a:cubicBezTo>
                <a:cubicBezTo>
                  <a:pt x="12228" y="70532"/>
                  <a:pt x="12164" y="70596"/>
                  <a:pt x="12164" y="70660"/>
                </a:cubicBezTo>
                <a:cubicBezTo>
                  <a:pt x="12073" y="70625"/>
                  <a:pt x="12015" y="70612"/>
                  <a:pt x="11976" y="70612"/>
                </a:cubicBezTo>
                <a:cubicBezTo>
                  <a:pt x="11815" y="70612"/>
                  <a:pt x="12012" y="70857"/>
                  <a:pt x="11642" y="70857"/>
                </a:cubicBezTo>
                <a:cubicBezTo>
                  <a:pt x="11608" y="70857"/>
                  <a:pt x="11571" y="70855"/>
                  <a:pt x="11528" y="70851"/>
                </a:cubicBezTo>
                <a:lnTo>
                  <a:pt x="11528" y="70787"/>
                </a:lnTo>
                <a:cubicBezTo>
                  <a:pt x="11273" y="70914"/>
                  <a:pt x="11082" y="70978"/>
                  <a:pt x="10827" y="71042"/>
                </a:cubicBezTo>
                <a:cubicBezTo>
                  <a:pt x="10700" y="70914"/>
                  <a:pt x="11018" y="70914"/>
                  <a:pt x="11018" y="70787"/>
                </a:cubicBezTo>
                <a:lnTo>
                  <a:pt x="11018" y="70787"/>
                </a:lnTo>
                <a:cubicBezTo>
                  <a:pt x="10745" y="70842"/>
                  <a:pt x="10471" y="71131"/>
                  <a:pt x="10157" y="71131"/>
                </a:cubicBezTo>
                <a:cubicBezTo>
                  <a:pt x="10106" y="71131"/>
                  <a:pt x="10053" y="71123"/>
                  <a:pt x="9999" y="71105"/>
                </a:cubicBezTo>
                <a:cubicBezTo>
                  <a:pt x="10190" y="71042"/>
                  <a:pt x="10381" y="70978"/>
                  <a:pt x="10572" y="70914"/>
                </a:cubicBezTo>
                <a:cubicBezTo>
                  <a:pt x="10445" y="70883"/>
                  <a:pt x="10333" y="70867"/>
                  <a:pt x="10222" y="70867"/>
                </a:cubicBezTo>
                <a:cubicBezTo>
                  <a:pt x="10111" y="70867"/>
                  <a:pt x="9999" y="70883"/>
                  <a:pt x="9872" y="70914"/>
                </a:cubicBezTo>
                <a:lnTo>
                  <a:pt x="9426" y="70914"/>
                </a:lnTo>
                <a:cubicBezTo>
                  <a:pt x="8980" y="71360"/>
                  <a:pt x="8534" y="71105"/>
                  <a:pt x="7898" y="71360"/>
                </a:cubicBezTo>
                <a:cubicBezTo>
                  <a:pt x="8471" y="71105"/>
                  <a:pt x="8025" y="71233"/>
                  <a:pt x="8025" y="71042"/>
                </a:cubicBezTo>
                <a:cubicBezTo>
                  <a:pt x="7898" y="70978"/>
                  <a:pt x="7643" y="70914"/>
                  <a:pt x="7707" y="70851"/>
                </a:cubicBezTo>
                <a:lnTo>
                  <a:pt x="7707" y="70851"/>
                </a:lnTo>
                <a:cubicBezTo>
                  <a:pt x="7627" y="70910"/>
                  <a:pt x="7548" y="70926"/>
                  <a:pt x="7465" y="70926"/>
                </a:cubicBezTo>
                <a:cubicBezTo>
                  <a:pt x="7364" y="70926"/>
                  <a:pt x="7257" y="70902"/>
                  <a:pt x="7138" y="70902"/>
                </a:cubicBezTo>
                <a:cubicBezTo>
                  <a:pt x="7040" y="70902"/>
                  <a:pt x="6934" y="70919"/>
                  <a:pt x="6815" y="70978"/>
                </a:cubicBezTo>
                <a:cubicBezTo>
                  <a:pt x="6815" y="70978"/>
                  <a:pt x="6497" y="70978"/>
                  <a:pt x="6560" y="70851"/>
                </a:cubicBezTo>
                <a:lnTo>
                  <a:pt x="6560" y="70851"/>
                </a:lnTo>
                <a:cubicBezTo>
                  <a:pt x="6178" y="70914"/>
                  <a:pt x="6688" y="70978"/>
                  <a:pt x="6624" y="71042"/>
                </a:cubicBezTo>
                <a:cubicBezTo>
                  <a:pt x="6517" y="71077"/>
                  <a:pt x="6403" y="71091"/>
                  <a:pt x="6284" y="71091"/>
                </a:cubicBezTo>
                <a:cubicBezTo>
                  <a:pt x="5913" y="71091"/>
                  <a:pt x="5486" y="70961"/>
                  <a:pt x="5028" y="70961"/>
                </a:cubicBezTo>
                <a:cubicBezTo>
                  <a:pt x="4843" y="70961"/>
                  <a:pt x="4652" y="70982"/>
                  <a:pt x="4459" y="71042"/>
                </a:cubicBezTo>
                <a:cubicBezTo>
                  <a:pt x="3694" y="71105"/>
                  <a:pt x="3567" y="71233"/>
                  <a:pt x="2867" y="71296"/>
                </a:cubicBezTo>
                <a:cubicBezTo>
                  <a:pt x="2612" y="71169"/>
                  <a:pt x="3058" y="71105"/>
                  <a:pt x="3058" y="71105"/>
                </a:cubicBezTo>
                <a:cubicBezTo>
                  <a:pt x="2739" y="70978"/>
                  <a:pt x="2421" y="70914"/>
                  <a:pt x="2102" y="70914"/>
                </a:cubicBezTo>
                <a:cubicBezTo>
                  <a:pt x="2166" y="70914"/>
                  <a:pt x="2102" y="70851"/>
                  <a:pt x="2039" y="70787"/>
                </a:cubicBezTo>
                <a:cubicBezTo>
                  <a:pt x="1870" y="70787"/>
                  <a:pt x="1808" y="70823"/>
                  <a:pt x="1741" y="70837"/>
                </a:cubicBezTo>
                <a:lnTo>
                  <a:pt x="1741" y="70837"/>
                </a:lnTo>
                <a:cubicBezTo>
                  <a:pt x="1802" y="70839"/>
                  <a:pt x="1859" y="70843"/>
                  <a:pt x="1911" y="70851"/>
                </a:cubicBezTo>
                <a:lnTo>
                  <a:pt x="1657" y="71105"/>
                </a:lnTo>
                <a:lnTo>
                  <a:pt x="2230" y="70978"/>
                </a:lnTo>
                <a:lnTo>
                  <a:pt x="2230" y="70978"/>
                </a:lnTo>
                <a:cubicBezTo>
                  <a:pt x="2293" y="71042"/>
                  <a:pt x="2357" y="71169"/>
                  <a:pt x="2102" y="71169"/>
                </a:cubicBezTo>
                <a:cubicBezTo>
                  <a:pt x="2262" y="71265"/>
                  <a:pt x="2341" y="71265"/>
                  <a:pt x="2413" y="71265"/>
                </a:cubicBezTo>
                <a:cubicBezTo>
                  <a:pt x="2484" y="71265"/>
                  <a:pt x="2548" y="71265"/>
                  <a:pt x="2675" y="71360"/>
                </a:cubicBezTo>
                <a:lnTo>
                  <a:pt x="3058" y="71360"/>
                </a:lnTo>
                <a:cubicBezTo>
                  <a:pt x="3003" y="71360"/>
                  <a:pt x="3042" y="71501"/>
                  <a:pt x="2934" y="71501"/>
                </a:cubicBezTo>
                <a:cubicBezTo>
                  <a:pt x="2922" y="71501"/>
                  <a:pt x="2908" y="71499"/>
                  <a:pt x="2891" y="71495"/>
                </a:cubicBezTo>
                <a:lnTo>
                  <a:pt x="2891" y="71495"/>
                </a:lnTo>
                <a:cubicBezTo>
                  <a:pt x="3046" y="71538"/>
                  <a:pt x="3185" y="71552"/>
                  <a:pt x="3310" y="71552"/>
                </a:cubicBezTo>
                <a:cubicBezTo>
                  <a:pt x="3527" y="71552"/>
                  <a:pt x="3700" y="71511"/>
                  <a:pt x="3835" y="71511"/>
                </a:cubicBezTo>
                <a:cubicBezTo>
                  <a:pt x="3936" y="71511"/>
                  <a:pt x="4016" y="71534"/>
                  <a:pt x="4077" y="71615"/>
                </a:cubicBezTo>
                <a:cubicBezTo>
                  <a:pt x="4904" y="71615"/>
                  <a:pt x="4140" y="71424"/>
                  <a:pt x="4777" y="71233"/>
                </a:cubicBezTo>
                <a:lnTo>
                  <a:pt x="4777" y="71233"/>
                </a:lnTo>
                <a:lnTo>
                  <a:pt x="5223" y="71742"/>
                </a:lnTo>
                <a:lnTo>
                  <a:pt x="5287" y="71551"/>
                </a:lnTo>
                <a:cubicBezTo>
                  <a:pt x="5350" y="71551"/>
                  <a:pt x="5541" y="71551"/>
                  <a:pt x="5541" y="71615"/>
                </a:cubicBezTo>
                <a:cubicBezTo>
                  <a:pt x="5860" y="71551"/>
                  <a:pt x="5478" y="71551"/>
                  <a:pt x="5669" y="71424"/>
                </a:cubicBezTo>
                <a:lnTo>
                  <a:pt x="5669" y="71424"/>
                </a:lnTo>
                <a:cubicBezTo>
                  <a:pt x="5812" y="71495"/>
                  <a:pt x="6009" y="71504"/>
                  <a:pt x="6206" y="71504"/>
                </a:cubicBezTo>
                <a:cubicBezTo>
                  <a:pt x="6272" y="71504"/>
                  <a:pt x="6337" y="71503"/>
                  <a:pt x="6401" y="71503"/>
                </a:cubicBezTo>
                <a:cubicBezTo>
                  <a:pt x="6656" y="71503"/>
                  <a:pt x="6879" y="71519"/>
                  <a:pt x="6942" y="71679"/>
                </a:cubicBezTo>
                <a:cubicBezTo>
                  <a:pt x="7070" y="71488"/>
                  <a:pt x="6497" y="71551"/>
                  <a:pt x="6942" y="71424"/>
                </a:cubicBezTo>
                <a:lnTo>
                  <a:pt x="6942" y="71424"/>
                </a:lnTo>
                <a:cubicBezTo>
                  <a:pt x="6982" y="71523"/>
                  <a:pt x="7046" y="71554"/>
                  <a:pt x="7127" y="71554"/>
                </a:cubicBezTo>
                <a:cubicBezTo>
                  <a:pt x="7267" y="71554"/>
                  <a:pt x="7458" y="71461"/>
                  <a:pt x="7660" y="71461"/>
                </a:cubicBezTo>
                <a:cubicBezTo>
                  <a:pt x="7717" y="71461"/>
                  <a:pt x="7776" y="71468"/>
                  <a:pt x="7834" y="71488"/>
                </a:cubicBezTo>
                <a:cubicBezTo>
                  <a:pt x="7707" y="71679"/>
                  <a:pt x="7324" y="71615"/>
                  <a:pt x="7770" y="71742"/>
                </a:cubicBezTo>
                <a:cubicBezTo>
                  <a:pt x="7830" y="71643"/>
                  <a:pt x="7926" y="71612"/>
                  <a:pt x="8040" y="71612"/>
                </a:cubicBezTo>
                <a:cubicBezTo>
                  <a:pt x="8237" y="71612"/>
                  <a:pt x="8487" y="71706"/>
                  <a:pt x="8691" y="71706"/>
                </a:cubicBezTo>
                <a:cubicBezTo>
                  <a:pt x="8750" y="71706"/>
                  <a:pt x="8804" y="71698"/>
                  <a:pt x="8853" y="71679"/>
                </a:cubicBezTo>
                <a:cubicBezTo>
                  <a:pt x="8853" y="71424"/>
                  <a:pt x="9553" y="71488"/>
                  <a:pt x="10063" y="71360"/>
                </a:cubicBezTo>
                <a:cubicBezTo>
                  <a:pt x="10212" y="71379"/>
                  <a:pt x="10367" y="71387"/>
                  <a:pt x="10524" y="71387"/>
                </a:cubicBezTo>
                <a:cubicBezTo>
                  <a:pt x="10903" y="71387"/>
                  <a:pt x="11295" y="71341"/>
                  <a:pt x="11655" y="71296"/>
                </a:cubicBezTo>
                <a:cubicBezTo>
                  <a:pt x="11719" y="71105"/>
                  <a:pt x="12228" y="71042"/>
                  <a:pt x="12610" y="70914"/>
                </a:cubicBezTo>
                <a:lnTo>
                  <a:pt x="12610" y="70914"/>
                </a:lnTo>
                <a:cubicBezTo>
                  <a:pt x="12610" y="71042"/>
                  <a:pt x="12610" y="71105"/>
                  <a:pt x="12355" y="71233"/>
                </a:cubicBezTo>
                <a:lnTo>
                  <a:pt x="12738" y="71105"/>
                </a:lnTo>
                <a:cubicBezTo>
                  <a:pt x="12801" y="70978"/>
                  <a:pt x="12992" y="70914"/>
                  <a:pt x="13120" y="70914"/>
                </a:cubicBezTo>
                <a:lnTo>
                  <a:pt x="13056" y="71042"/>
                </a:lnTo>
                <a:cubicBezTo>
                  <a:pt x="13565" y="70851"/>
                  <a:pt x="14075" y="70660"/>
                  <a:pt x="14584" y="70596"/>
                </a:cubicBezTo>
                <a:cubicBezTo>
                  <a:pt x="14584" y="70405"/>
                  <a:pt x="14011" y="70341"/>
                  <a:pt x="14584" y="70023"/>
                </a:cubicBezTo>
                <a:cubicBezTo>
                  <a:pt x="14639" y="70077"/>
                  <a:pt x="14694" y="70179"/>
                  <a:pt x="14628" y="70247"/>
                </a:cubicBezTo>
                <a:lnTo>
                  <a:pt x="14628" y="70247"/>
                </a:lnTo>
                <a:cubicBezTo>
                  <a:pt x="14695" y="70211"/>
                  <a:pt x="14788" y="70201"/>
                  <a:pt x="14839" y="70150"/>
                </a:cubicBezTo>
                <a:lnTo>
                  <a:pt x="14839" y="70150"/>
                </a:lnTo>
                <a:lnTo>
                  <a:pt x="14648" y="70405"/>
                </a:lnTo>
                <a:cubicBezTo>
                  <a:pt x="14966" y="70405"/>
                  <a:pt x="14775" y="70214"/>
                  <a:pt x="14966" y="70150"/>
                </a:cubicBezTo>
                <a:cubicBezTo>
                  <a:pt x="14966" y="70214"/>
                  <a:pt x="15014" y="70214"/>
                  <a:pt x="15062" y="70214"/>
                </a:cubicBezTo>
                <a:cubicBezTo>
                  <a:pt x="15110" y="70214"/>
                  <a:pt x="15158" y="70214"/>
                  <a:pt x="15158" y="70278"/>
                </a:cubicBezTo>
                <a:cubicBezTo>
                  <a:pt x="15158" y="70341"/>
                  <a:pt x="15110" y="70341"/>
                  <a:pt x="15054" y="70341"/>
                </a:cubicBezTo>
                <a:cubicBezTo>
                  <a:pt x="14998" y="70341"/>
                  <a:pt x="14935" y="70341"/>
                  <a:pt x="14903" y="70405"/>
                </a:cubicBezTo>
                <a:cubicBezTo>
                  <a:pt x="14998" y="70373"/>
                  <a:pt x="15110" y="70357"/>
                  <a:pt x="15229" y="70357"/>
                </a:cubicBezTo>
                <a:cubicBezTo>
                  <a:pt x="15349" y="70357"/>
                  <a:pt x="15476" y="70373"/>
                  <a:pt x="15603" y="70405"/>
                </a:cubicBezTo>
                <a:cubicBezTo>
                  <a:pt x="15540" y="70341"/>
                  <a:pt x="15540" y="70214"/>
                  <a:pt x="15731" y="70150"/>
                </a:cubicBezTo>
                <a:cubicBezTo>
                  <a:pt x="15852" y="70098"/>
                  <a:pt x="15922" y="70079"/>
                  <a:pt x="15964" y="70079"/>
                </a:cubicBezTo>
                <a:cubicBezTo>
                  <a:pt x="16075" y="70079"/>
                  <a:pt x="15991" y="70214"/>
                  <a:pt x="16176" y="70214"/>
                </a:cubicBezTo>
                <a:cubicBezTo>
                  <a:pt x="16304" y="70086"/>
                  <a:pt x="16622" y="70023"/>
                  <a:pt x="16559" y="69895"/>
                </a:cubicBezTo>
                <a:cubicBezTo>
                  <a:pt x="16590" y="69864"/>
                  <a:pt x="16622" y="69848"/>
                  <a:pt x="16662" y="69848"/>
                </a:cubicBezTo>
                <a:cubicBezTo>
                  <a:pt x="16702" y="69848"/>
                  <a:pt x="16750" y="69864"/>
                  <a:pt x="16813" y="69895"/>
                </a:cubicBezTo>
                <a:cubicBezTo>
                  <a:pt x="17004" y="69704"/>
                  <a:pt x="17832" y="69386"/>
                  <a:pt x="17514" y="69322"/>
                </a:cubicBezTo>
                <a:lnTo>
                  <a:pt x="17450" y="69322"/>
                </a:lnTo>
                <a:cubicBezTo>
                  <a:pt x="18151" y="68876"/>
                  <a:pt x="19042" y="68685"/>
                  <a:pt x="19679" y="68240"/>
                </a:cubicBezTo>
                <a:lnTo>
                  <a:pt x="19679" y="68303"/>
                </a:lnTo>
                <a:cubicBezTo>
                  <a:pt x="20061" y="68049"/>
                  <a:pt x="20443" y="67730"/>
                  <a:pt x="20825" y="67412"/>
                </a:cubicBezTo>
                <a:cubicBezTo>
                  <a:pt x="20889" y="67380"/>
                  <a:pt x="20969" y="67364"/>
                  <a:pt x="21032" y="67364"/>
                </a:cubicBezTo>
                <a:cubicBezTo>
                  <a:pt x="21096" y="67364"/>
                  <a:pt x="21144" y="67380"/>
                  <a:pt x="21144" y="67412"/>
                </a:cubicBezTo>
                <a:cubicBezTo>
                  <a:pt x="21399" y="67157"/>
                  <a:pt x="21653" y="66966"/>
                  <a:pt x="21972" y="66839"/>
                </a:cubicBezTo>
                <a:lnTo>
                  <a:pt x="21972" y="66839"/>
                </a:lnTo>
                <a:cubicBezTo>
                  <a:pt x="21844" y="66998"/>
                  <a:pt x="21876" y="66998"/>
                  <a:pt x="21884" y="66998"/>
                </a:cubicBezTo>
                <a:cubicBezTo>
                  <a:pt x="21892" y="66998"/>
                  <a:pt x="21876" y="66998"/>
                  <a:pt x="21653" y="67157"/>
                </a:cubicBezTo>
                <a:cubicBezTo>
                  <a:pt x="22099" y="66902"/>
                  <a:pt x="22226" y="66902"/>
                  <a:pt x="22545" y="66456"/>
                </a:cubicBezTo>
                <a:cubicBezTo>
                  <a:pt x="22545" y="66504"/>
                  <a:pt x="22573" y="66524"/>
                  <a:pt x="22617" y="66524"/>
                </a:cubicBezTo>
                <a:cubicBezTo>
                  <a:pt x="22748" y="66524"/>
                  <a:pt x="23023" y="66345"/>
                  <a:pt x="23118" y="66202"/>
                </a:cubicBezTo>
                <a:cubicBezTo>
                  <a:pt x="22991" y="66202"/>
                  <a:pt x="22927" y="66329"/>
                  <a:pt x="22800" y="66329"/>
                </a:cubicBezTo>
                <a:cubicBezTo>
                  <a:pt x="22991" y="66202"/>
                  <a:pt x="23118" y="66011"/>
                  <a:pt x="23373" y="65883"/>
                </a:cubicBezTo>
                <a:lnTo>
                  <a:pt x="23373" y="66138"/>
                </a:lnTo>
                <a:cubicBezTo>
                  <a:pt x="23755" y="65883"/>
                  <a:pt x="24073" y="65565"/>
                  <a:pt x="24328" y="65183"/>
                </a:cubicBezTo>
                <a:cubicBezTo>
                  <a:pt x="24519" y="64801"/>
                  <a:pt x="24838" y="64546"/>
                  <a:pt x="25220" y="64355"/>
                </a:cubicBezTo>
                <a:cubicBezTo>
                  <a:pt x="25232" y="64306"/>
                  <a:pt x="25223" y="64288"/>
                  <a:pt x="25201" y="64288"/>
                </a:cubicBezTo>
                <a:cubicBezTo>
                  <a:pt x="25135" y="64288"/>
                  <a:pt x="24951" y="64454"/>
                  <a:pt x="24870" y="64454"/>
                </a:cubicBezTo>
                <a:cubicBezTo>
                  <a:pt x="24838" y="64454"/>
                  <a:pt x="24823" y="64428"/>
                  <a:pt x="24838" y="64355"/>
                </a:cubicBezTo>
                <a:cubicBezTo>
                  <a:pt x="25156" y="64100"/>
                  <a:pt x="25665" y="63909"/>
                  <a:pt x="25793" y="63782"/>
                </a:cubicBezTo>
                <a:cubicBezTo>
                  <a:pt x="26239" y="63400"/>
                  <a:pt x="25920" y="63145"/>
                  <a:pt x="26430" y="62699"/>
                </a:cubicBezTo>
                <a:cubicBezTo>
                  <a:pt x="26302" y="62699"/>
                  <a:pt x="26111" y="62699"/>
                  <a:pt x="26366" y="62253"/>
                </a:cubicBezTo>
                <a:cubicBezTo>
                  <a:pt x="26477" y="62059"/>
                  <a:pt x="26600" y="61986"/>
                  <a:pt x="26693" y="61986"/>
                </a:cubicBezTo>
                <a:cubicBezTo>
                  <a:pt x="26813" y="61986"/>
                  <a:pt x="26884" y="62110"/>
                  <a:pt x="26812" y="62253"/>
                </a:cubicBezTo>
                <a:cubicBezTo>
                  <a:pt x="26748" y="62381"/>
                  <a:pt x="26684" y="62381"/>
                  <a:pt x="26684" y="62381"/>
                </a:cubicBezTo>
                <a:cubicBezTo>
                  <a:pt x="26635" y="62478"/>
                  <a:pt x="26549" y="62614"/>
                  <a:pt x="26598" y="62614"/>
                </a:cubicBezTo>
                <a:cubicBezTo>
                  <a:pt x="26613" y="62614"/>
                  <a:pt x="26640" y="62601"/>
                  <a:pt x="26684" y="62572"/>
                </a:cubicBezTo>
                <a:lnTo>
                  <a:pt x="26684" y="62508"/>
                </a:lnTo>
                <a:cubicBezTo>
                  <a:pt x="26849" y="62399"/>
                  <a:pt x="27107" y="61960"/>
                  <a:pt x="27217" y="61960"/>
                </a:cubicBezTo>
                <a:cubicBezTo>
                  <a:pt x="27235" y="61960"/>
                  <a:pt x="27249" y="61972"/>
                  <a:pt x="27257" y="61999"/>
                </a:cubicBezTo>
                <a:cubicBezTo>
                  <a:pt x="27314" y="61858"/>
                  <a:pt x="27320" y="61805"/>
                  <a:pt x="27294" y="61805"/>
                </a:cubicBezTo>
                <a:cubicBezTo>
                  <a:pt x="27260" y="61805"/>
                  <a:pt x="27173" y="61892"/>
                  <a:pt x="27066" y="61999"/>
                </a:cubicBezTo>
                <a:cubicBezTo>
                  <a:pt x="27385" y="61617"/>
                  <a:pt x="27703" y="61234"/>
                  <a:pt x="27958" y="60789"/>
                </a:cubicBezTo>
                <a:lnTo>
                  <a:pt x="27958" y="60789"/>
                </a:lnTo>
                <a:cubicBezTo>
                  <a:pt x="27926" y="60820"/>
                  <a:pt x="27878" y="60836"/>
                  <a:pt x="27847" y="60836"/>
                </a:cubicBezTo>
                <a:cubicBezTo>
                  <a:pt x="27815" y="60836"/>
                  <a:pt x="27799" y="60820"/>
                  <a:pt x="27831" y="60789"/>
                </a:cubicBezTo>
                <a:cubicBezTo>
                  <a:pt x="28340" y="60024"/>
                  <a:pt x="27894" y="60407"/>
                  <a:pt x="28149" y="59833"/>
                </a:cubicBezTo>
                <a:cubicBezTo>
                  <a:pt x="28208" y="59774"/>
                  <a:pt x="28250" y="59756"/>
                  <a:pt x="28282" y="59756"/>
                </a:cubicBezTo>
                <a:cubicBezTo>
                  <a:pt x="28332" y="59756"/>
                  <a:pt x="28358" y="59801"/>
                  <a:pt x="28387" y="59801"/>
                </a:cubicBezTo>
                <a:cubicBezTo>
                  <a:pt x="28418" y="59801"/>
                  <a:pt x="28454" y="59746"/>
                  <a:pt x="28531" y="59515"/>
                </a:cubicBezTo>
                <a:cubicBezTo>
                  <a:pt x="28611" y="59415"/>
                  <a:pt x="28660" y="59378"/>
                  <a:pt x="28689" y="59378"/>
                </a:cubicBezTo>
                <a:cubicBezTo>
                  <a:pt x="28752" y="59378"/>
                  <a:pt x="28722" y="59555"/>
                  <a:pt x="28722" y="59642"/>
                </a:cubicBezTo>
                <a:cubicBezTo>
                  <a:pt x="28912" y="59263"/>
                  <a:pt x="29102" y="58821"/>
                  <a:pt x="29416" y="58503"/>
                </a:cubicBezTo>
                <a:lnTo>
                  <a:pt x="29416" y="58503"/>
                </a:lnTo>
                <a:cubicBezTo>
                  <a:pt x="29437" y="58444"/>
                  <a:pt x="29462" y="58379"/>
                  <a:pt x="29486" y="58305"/>
                </a:cubicBezTo>
                <a:lnTo>
                  <a:pt x="29486" y="58305"/>
                </a:lnTo>
                <a:lnTo>
                  <a:pt x="29295" y="58432"/>
                </a:lnTo>
                <a:cubicBezTo>
                  <a:pt x="29359" y="58305"/>
                  <a:pt x="29423" y="58178"/>
                  <a:pt x="29486" y="58178"/>
                </a:cubicBezTo>
                <a:cubicBezTo>
                  <a:pt x="29486" y="57987"/>
                  <a:pt x="29232" y="58178"/>
                  <a:pt x="29232" y="57859"/>
                </a:cubicBezTo>
                <a:cubicBezTo>
                  <a:pt x="29423" y="57668"/>
                  <a:pt x="29423" y="57159"/>
                  <a:pt x="29614" y="57159"/>
                </a:cubicBezTo>
                <a:cubicBezTo>
                  <a:pt x="29504" y="57434"/>
                  <a:pt x="29524" y="57471"/>
                  <a:pt x="29568" y="57471"/>
                </a:cubicBezTo>
                <a:cubicBezTo>
                  <a:pt x="29584" y="57471"/>
                  <a:pt x="29604" y="57466"/>
                  <a:pt x="29621" y="57466"/>
                </a:cubicBezTo>
                <a:cubicBezTo>
                  <a:pt x="29664" y="57466"/>
                  <a:pt x="29691" y="57499"/>
                  <a:pt x="29614" y="57732"/>
                </a:cubicBezTo>
                <a:cubicBezTo>
                  <a:pt x="29677" y="57604"/>
                  <a:pt x="29677" y="57477"/>
                  <a:pt x="29741" y="57350"/>
                </a:cubicBezTo>
                <a:lnTo>
                  <a:pt x="29741" y="57413"/>
                </a:lnTo>
                <a:cubicBezTo>
                  <a:pt x="30123" y="56777"/>
                  <a:pt x="29677" y="57031"/>
                  <a:pt x="29869" y="56331"/>
                </a:cubicBezTo>
                <a:lnTo>
                  <a:pt x="29869" y="56331"/>
                </a:lnTo>
                <a:cubicBezTo>
                  <a:pt x="29883" y="56360"/>
                  <a:pt x="29905" y="56373"/>
                  <a:pt x="29930" y="56373"/>
                </a:cubicBezTo>
                <a:cubicBezTo>
                  <a:pt x="30011" y="56373"/>
                  <a:pt x="30123" y="56237"/>
                  <a:pt x="30123" y="56140"/>
                </a:cubicBezTo>
                <a:lnTo>
                  <a:pt x="30123" y="56140"/>
                </a:lnTo>
                <a:cubicBezTo>
                  <a:pt x="30102" y="56225"/>
                  <a:pt x="30074" y="56260"/>
                  <a:pt x="30045" y="56260"/>
                </a:cubicBezTo>
                <a:cubicBezTo>
                  <a:pt x="29989" y="56260"/>
                  <a:pt x="29932" y="56118"/>
                  <a:pt x="29932" y="55949"/>
                </a:cubicBezTo>
                <a:cubicBezTo>
                  <a:pt x="30102" y="55552"/>
                  <a:pt x="30020" y="55458"/>
                  <a:pt x="30045" y="55307"/>
                </a:cubicBezTo>
                <a:lnTo>
                  <a:pt x="30045" y="55307"/>
                </a:lnTo>
                <a:lnTo>
                  <a:pt x="29996" y="55503"/>
                </a:lnTo>
                <a:cubicBezTo>
                  <a:pt x="29932" y="55376"/>
                  <a:pt x="29996" y="55121"/>
                  <a:pt x="29996" y="54866"/>
                </a:cubicBezTo>
                <a:cubicBezTo>
                  <a:pt x="30053" y="54866"/>
                  <a:pt x="30008" y="55067"/>
                  <a:pt x="30043" y="55067"/>
                </a:cubicBezTo>
                <a:cubicBezTo>
                  <a:pt x="30047" y="55067"/>
                  <a:pt x="30053" y="55064"/>
                  <a:pt x="30060" y="55057"/>
                </a:cubicBezTo>
                <a:cubicBezTo>
                  <a:pt x="29932" y="54675"/>
                  <a:pt x="30378" y="54293"/>
                  <a:pt x="30378" y="53783"/>
                </a:cubicBezTo>
                <a:cubicBezTo>
                  <a:pt x="30410" y="53688"/>
                  <a:pt x="30458" y="53688"/>
                  <a:pt x="30505" y="53688"/>
                </a:cubicBezTo>
                <a:cubicBezTo>
                  <a:pt x="30553" y="53688"/>
                  <a:pt x="30601" y="53688"/>
                  <a:pt x="30633" y="53592"/>
                </a:cubicBezTo>
                <a:cubicBezTo>
                  <a:pt x="30569" y="53019"/>
                  <a:pt x="30887" y="53019"/>
                  <a:pt x="30824" y="52446"/>
                </a:cubicBezTo>
                <a:lnTo>
                  <a:pt x="30824" y="52446"/>
                </a:lnTo>
                <a:cubicBezTo>
                  <a:pt x="30772" y="52498"/>
                  <a:pt x="30741" y="52540"/>
                  <a:pt x="30718" y="52540"/>
                </a:cubicBezTo>
                <a:cubicBezTo>
                  <a:pt x="30686" y="52540"/>
                  <a:pt x="30670" y="52454"/>
                  <a:pt x="30633" y="52191"/>
                </a:cubicBezTo>
                <a:lnTo>
                  <a:pt x="30633" y="53147"/>
                </a:lnTo>
                <a:lnTo>
                  <a:pt x="30505" y="52510"/>
                </a:lnTo>
                <a:cubicBezTo>
                  <a:pt x="30442" y="52828"/>
                  <a:pt x="30505" y="53147"/>
                  <a:pt x="30442" y="53338"/>
                </a:cubicBezTo>
                <a:cubicBezTo>
                  <a:pt x="30404" y="53149"/>
                  <a:pt x="30411" y="53095"/>
                  <a:pt x="30383" y="53095"/>
                </a:cubicBezTo>
                <a:cubicBezTo>
                  <a:pt x="30364" y="53095"/>
                  <a:pt x="30329" y="53121"/>
                  <a:pt x="30251" y="53147"/>
                </a:cubicBezTo>
                <a:cubicBezTo>
                  <a:pt x="30569" y="52828"/>
                  <a:pt x="30251" y="52382"/>
                  <a:pt x="30442" y="52000"/>
                </a:cubicBezTo>
                <a:lnTo>
                  <a:pt x="30824" y="52000"/>
                </a:lnTo>
                <a:cubicBezTo>
                  <a:pt x="31015" y="51363"/>
                  <a:pt x="30760" y="50790"/>
                  <a:pt x="30887" y="49962"/>
                </a:cubicBezTo>
                <a:lnTo>
                  <a:pt x="30887" y="49962"/>
                </a:lnTo>
                <a:lnTo>
                  <a:pt x="30824" y="50217"/>
                </a:lnTo>
                <a:cubicBezTo>
                  <a:pt x="30696" y="50090"/>
                  <a:pt x="30824" y="49708"/>
                  <a:pt x="30824" y="49453"/>
                </a:cubicBezTo>
                <a:cubicBezTo>
                  <a:pt x="30951" y="49453"/>
                  <a:pt x="30951" y="49262"/>
                  <a:pt x="31079" y="49198"/>
                </a:cubicBezTo>
                <a:cubicBezTo>
                  <a:pt x="30951" y="49198"/>
                  <a:pt x="31079" y="48561"/>
                  <a:pt x="30887" y="48434"/>
                </a:cubicBezTo>
                <a:lnTo>
                  <a:pt x="31015" y="48052"/>
                </a:lnTo>
                <a:cubicBezTo>
                  <a:pt x="31079" y="47351"/>
                  <a:pt x="30696" y="47288"/>
                  <a:pt x="30760" y="46587"/>
                </a:cubicBezTo>
                <a:lnTo>
                  <a:pt x="30760" y="46587"/>
                </a:lnTo>
                <a:cubicBezTo>
                  <a:pt x="30887" y="46778"/>
                  <a:pt x="31015" y="46523"/>
                  <a:pt x="31079" y="46969"/>
                </a:cubicBezTo>
                <a:cubicBezTo>
                  <a:pt x="31079" y="46715"/>
                  <a:pt x="31079" y="46523"/>
                  <a:pt x="31015" y="46523"/>
                </a:cubicBezTo>
                <a:cubicBezTo>
                  <a:pt x="31079" y="46396"/>
                  <a:pt x="30887" y="45887"/>
                  <a:pt x="31015" y="45696"/>
                </a:cubicBezTo>
                <a:cubicBezTo>
                  <a:pt x="30951" y="45632"/>
                  <a:pt x="30824" y="45568"/>
                  <a:pt x="30887" y="45313"/>
                </a:cubicBezTo>
                <a:lnTo>
                  <a:pt x="30951" y="45313"/>
                </a:lnTo>
                <a:cubicBezTo>
                  <a:pt x="30903" y="45313"/>
                  <a:pt x="30856" y="45099"/>
                  <a:pt x="30781" y="45099"/>
                </a:cubicBezTo>
                <a:cubicBezTo>
                  <a:pt x="30764" y="45099"/>
                  <a:pt x="30746" y="45109"/>
                  <a:pt x="30727" y="45136"/>
                </a:cubicBezTo>
                <a:lnTo>
                  <a:pt x="30727" y="45136"/>
                </a:lnTo>
                <a:cubicBezTo>
                  <a:pt x="31125" y="44426"/>
                  <a:pt x="30769" y="43200"/>
                  <a:pt x="31142" y="42702"/>
                </a:cubicBezTo>
                <a:cubicBezTo>
                  <a:pt x="31206" y="42193"/>
                  <a:pt x="31206" y="41683"/>
                  <a:pt x="31270" y="41174"/>
                </a:cubicBezTo>
                <a:cubicBezTo>
                  <a:pt x="31270" y="41174"/>
                  <a:pt x="31315" y="41174"/>
                  <a:pt x="31290" y="41252"/>
                </a:cubicBezTo>
                <a:lnTo>
                  <a:pt x="31290" y="41252"/>
                </a:lnTo>
                <a:cubicBezTo>
                  <a:pt x="31495" y="40735"/>
                  <a:pt x="31022" y="40837"/>
                  <a:pt x="31270" y="40219"/>
                </a:cubicBezTo>
                <a:cubicBezTo>
                  <a:pt x="31330" y="40158"/>
                  <a:pt x="31368" y="40135"/>
                  <a:pt x="31390" y="40135"/>
                </a:cubicBezTo>
                <a:cubicBezTo>
                  <a:pt x="31469" y="40135"/>
                  <a:pt x="31345" y="40443"/>
                  <a:pt x="31368" y="40443"/>
                </a:cubicBezTo>
                <a:cubicBezTo>
                  <a:pt x="31372" y="40443"/>
                  <a:pt x="31381" y="40433"/>
                  <a:pt x="31397" y="40410"/>
                </a:cubicBezTo>
                <a:cubicBezTo>
                  <a:pt x="31843" y="40410"/>
                  <a:pt x="31588" y="39582"/>
                  <a:pt x="31970" y="39200"/>
                </a:cubicBezTo>
                <a:lnTo>
                  <a:pt x="31970" y="39327"/>
                </a:lnTo>
                <a:cubicBezTo>
                  <a:pt x="32161" y="39072"/>
                  <a:pt x="32097" y="38563"/>
                  <a:pt x="32416" y="38054"/>
                </a:cubicBezTo>
                <a:cubicBezTo>
                  <a:pt x="32543" y="37480"/>
                  <a:pt x="32798" y="36907"/>
                  <a:pt x="33116" y="36461"/>
                </a:cubicBezTo>
                <a:lnTo>
                  <a:pt x="33116" y="36461"/>
                </a:lnTo>
                <a:cubicBezTo>
                  <a:pt x="33116" y="36716"/>
                  <a:pt x="32989" y="36716"/>
                  <a:pt x="33180" y="36780"/>
                </a:cubicBezTo>
                <a:cubicBezTo>
                  <a:pt x="33307" y="36525"/>
                  <a:pt x="32989" y="36652"/>
                  <a:pt x="33244" y="36270"/>
                </a:cubicBezTo>
                <a:cubicBezTo>
                  <a:pt x="33398" y="36219"/>
                  <a:pt x="33634" y="36044"/>
                  <a:pt x="33787" y="36044"/>
                </a:cubicBezTo>
                <a:cubicBezTo>
                  <a:pt x="33824" y="36044"/>
                  <a:pt x="33856" y="36054"/>
                  <a:pt x="33881" y="36079"/>
                </a:cubicBezTo>
                <a:lnTo>
                  <a:pt x="33562" y="36398"/>
                </a:lnTo>
                <a:cubicBezTo>
                  <a:pt x="33881" y="36398"/>
                  <a:pt x="33944" y="35952"/>
                  <a:pt x="34199" y="35825"/>
                </a:cubicBezTo>
                <a:lnTo>
                  <a:pt x="34199" y="35952"/>
                </a:lnTo>
                <a:cubicBezTo>
                  <a:pt x="34709" y="35442"/>
                  <a:pt x="34581" y="35251"/>
                  <a:pt x="35218" y="34806"/>
                </a:cubicBezTo>
                <a:lnTo>
                  <a:pt x="35091" y="34806"/>
                </a:lnTo>
                <a:cubicBezTo>
                  <a:pt x="35345" y="34424"/>
                  <a:pt x="35473" y="34742"/>
                  <a:pt x="35727" y="34360"/>
                </a:cubicBezTo>
                <a:lnTo>
                  <a:pt x="35982" y="34487"/>
                </a:lnTo>
                <a:cubicBezTo>
                  <a:pt x="36301" y="34169"/>
                  <a:pt x="36683" y="33850"/>
                  <a:pt x="37129" y="33596"/>
                </a:cubicBezTo>
                <a:lnTo>
                  <a:pt x="37129" y="33596"/>
                </a:lnTo>
                <a:cubicBezTo>
                  <a:pt x="36874" y="33914"/>
                  <a:pt x="36555" y="34232"/>
                  <a:pt x="36237" y="34487"/>
                </a:cubicBezTo>
                <a:cubicBezTo>
                  <a:pt x="36476" y="34344"/>
                  <a:pt x="36679" y="34200"/>
                  <a:pt x="36873" y="34030"/>
                </a:cubicBezTo>
                <a:lnTo>
                  <a:pt x="36873" y="34030"/>
                </a:lnTo>
                <a:cubicBezTo>
                  <a:pt x="36854" y="34037"/>
                  <a:pt x="36833" y="34041"/>
                  <a:pt x="36810" y="34041"/>
                </a:cubicBezTo>
                <a:cubicBezTo>
                  <a:pt x="37065" y="33723"/>
                  <a:pt x="37447" y="33405"/>
                  <a:pt x="37893" y="33277"/>
                </a:cubicBezTo>
                <a:cubicBezTo>
                  <a:pt x="37921" y="33363"/>
                  <a:pt x="38002" y="33398"/>
                  <a:pt x="38123" y="33398"/>
                </a:cubicBezTo>
                <a:cubicBezTo>
                  <a:pt x="38270" y="33398"/>
                  <a:pt x="38476" y="33347"/>
                  <a:pt x="38721" y="33277"/>
                </a:cubicBezTo>
                <a:cubicBezTo>
                  <a:pt x="38991" y="33187"/>
                  <a:pt x="39293" y="33097"/>
                  <a:pt x="39537" y="33097"/>
                </a:cubicBezTo>
                <a:cubicBezTo>
                  <a:pt x="39638" y="33097"/>
                  <a:pt x="39729" y="33113"/>
                  <a:pt x="39803" y="33150"/>
                </a:cubicBezTo>
                <a:cubicBezTo>
                  <a:pt x="40759" y="32768"/>
                  <a:pt x="41714" y="32577"/>
                  <a:pt x="42733" y="32513"/>
                </a:cubicBezTo>
                <a:cubicBezTo>
                  <a:pt x="42287" y="32258"/>
                  <a:pt x="43051" y="32449"/>
                  <a:pt x="42924" y="32131"/>
                </a:cubicBezTo>
                <a:cubicBezTo>
                  <a:pt x="43178" y="32067"/>
                  <a:pt x="43306" y="32067"/>
                  <a:pt x="43306" y="32067"/>
                </a:cubicBezTo>
                <a:lnTo>
                  <a:pt x="44134" y="32195"/>
                </a:lnTo>
                <a:cubicBezTo>
                  <a:pt x="44325" y="32258"/>
                  <a:pt x="43879" y="32322"/>
                  <a:pt x="43943" y="32386"/>
                </a:cubicBezTo>
                <a:cubicBezTo>
                  <a:pt x="44516" y="32386"/>
                  <a:pt x="44197" y="32513"/>
                  <a:pt x="44580" y="32577"/>
                </a:cubicBezTo>
                <a:cubicBezTo>
                  <a:pt x="44452" y="32449"/>
                  <a:pt x="44771" y="32386"/>
                  <a:pt x="45089" y="32386"/>
                </a:cubicBezTo>
                <a:lnTo>
                  <a:pt x="44580" y="32258"/>
                </a:lnTo>
                <a:cubicBezTo>
                  <a:pt x="44754" y="32204"/>
                  <a:pt x="44890" y="32185"/>
                  <a:pt x="45001" y="32185"/>
                </a:cubicBezTo>
                <a:cubicBezTo>
                  <a:pt x="45306" y="32185"/>
                  <a:pt x="45435" y="32332"/>
                  <a:pt x="45718" y="32332"/>
                </a:cubicBezTo>
                <a:cubicBezTo>
                  <a:pt x="45822" y="32332"/>
                  <a:pt x="45946" y="32312"/>
                  <a:pt x="46108" y="32258"/>
                </a:cubicBezTo>
                <a:lnTo>
                  <a:pt x="46108" y="32258"/>
                </a:lnTo>
                <a:lnTo>
                  <a:pt x="45853" y="32386"/>
                </a:lnTo>
                <a:cubicBezTo>
                  <a:pt x="46554" y="32386"/>
                  <a:pt x="47191" y="32258"/>
                  <a:pt x="47827" y="32004"/>
                </a:cubicBezTo>
                <a:cubicBezTo>
                  <a:pt x="47891" y="32004"/>
                  <a:pt x="48018" y="32131"/>
                  <a:pt x="47827" y="32195"/>
                </a:cubicBezTo>
                <a:cubicBezTo>
                  <a:pt x="48701" y="32195"/>
                  <a:pt x="49715" y="31914"/>
                  <a:pt x="50468" y="31914"/>
                </a:cubicBezTo>
                <a:cubicBezTo>
                  <a:pt x="50593" y="31914"/>
                  <a:pt x="50711" y="31922"/>
                  <a:pt x="50821" y="31940"/>
                </a:cubicBezTo>
                <a:lnTo>
                  <a:pt x="50757" y="32067"/>
                </a:lnTo>
                <a:cubicBezTo>
                  <a:pt x="50921" y="32067"/>
                  <a:pt x="51038" y="31927"/>
                  <a:pt x="51228" y="31927"/>
                </a:cubicBezTo>
                <a:cubicBezTo>
                  <a:pt x="51260" y="31927"/>
                  <a:pt x="51294" y="31931"/>
                  <a:pt x="51330" y="31940"/>
                </a:cubicBezTo>
                <a:cubicBezTo>
                  <a:pt x="51330" y="31940"/>
                  <a:pt x="51266" y="32067"/>
                  <a:pt x="51330" y="32067"/>
                </a:cubicBezTo>
                <a:cubicBezTo>
                  <a:pt x="51585" y="31940"/>
                  <a:pt x="51840" y="31940"/>
                  <a:pt x="52094" y="31940"/>
                </a:cubicBezTo>
                <a:lnTo>
                  <a:pt x="51840" y="32004"/>
                </a:lnTo>
                <a:cubicBezTo>
                  <a:pt x="51982" y="32021"/>
                  <a:pt x="52114" y="32029"/>
                  <a:pt x="52239" y="32029"/>
                </a:cubicBezTo>
                <a:cubicBezTo>
                  <a:pt x="53007" y="32029"/>
                  <a:pt x="53484" y="31731"/>
                  <a:pt x="54196" y="31621"/>
                </a:cubicBezTo>
                <a:cubicBezTo>
                  <a:pt x="54196" y="31876"/>
                  <a:pt x="55024" y="31940"/>
                  <a:pt x="55406" y="31940"/>
                </a:cubicBezTo>
                <a:cubicBezTo>
                  <a:pt x="56425" y="31876"/>
                  <a:pt x="57444" y="31621"/>
                  <a:pt x="58463" y="31367"/>
                </a:cubicBezTo>
                <a:cubicBezTo>
                  <a:pt x="58674" y="31393"/>
                  <a:pt x="58885" y="31409"/>
                  <a:pt x="59096" y="31409"/>
                </a:cubicBezTo>
                <a:cubicBezTo>
                  <a:pt x="59394" y="31409"/>
                  <a:pt x="59693" y="31378"/>
                  <a:pt x="59991" y="31303"/>
                </a:cubicBezTo>
                <a:cubicBezTo>
                  <a:pt x="60564" y="31176"/>
                  <a:pt x="61265" y="31048"/>
                  <a:pt x="61774" y="30985"/>
                </a:cubicBezTo>
                <a:cubicBezTo>
                  <a:pt x="61647" y="30985"/>
                  <a:pt x="61774" y="30794"/>
                  <a:pt x="61965" y="30730"/>
                </a:cubicBezTo>
                <a:cubicBezTo>
                  <a:pt x="62052" y="30687"/>
                  <a:pt x="62315" y="30555"/>
                  <a:pt x="62474" y="30555"/>
                </a:cubicBezTo>
                <a:cubicBezTo>
                  <a:pt x="62550" y="30555"/>
                  <a:pt x="62602" y="30584"/>
                  <a:pt x="62602" y="30666"/>
                </a:cubicBezTo>
                <a:lnTo>
                  <a:pt x="62538" y="30666"/>
                </a:lnTo>
                <a:cubicBezTo>
                  <a:pt x="62610" y="30702"/>
                  <a:pt x="62696" y="30717"/>
                  <a:pt x="62791" y="30717"/>
                </a:cubicBezTo>
                <a:cubicBezTo>
                  <a:pt x="63037" y="30717"/>
                  <a:pt x="63346" y="30613"/>
                  <a:pt x="63621" y="30475"/>
                </a:cubicBezTo>
                <a:lnTo>
                  <a:pt x="63621" y="30157"/>
                </a:lnTo>
                <a:cubicBezTo>
                  <a:pt x="63706" y="30170"/>
                  <a:pt x="63792" y="30176"/>
                  <a:pt x="63878" y="30176"/>
                </a:cubicBezTo>
                <a:cubicBezTo>
                  <a:pt x="64938" y="30176"/>
                  <a:pt x="66092" y="29246"/>
                  <a:pt x="66775" y="29246"/>
                </a:cubicBezTo>
                <a:cubicBezTo>
                  <a:pt x="66831" y="29246"/>
                  <a:pt x="66883" y="29252"/>
                  <a:pt x="66933" y="29265"/>
                </a:cubicBezTo>
                <a:cubicBezTo>
                  <a:pt x="67124" y="29138"/>
                  <a:pt x="67442" y="28947"/>
                  <a:pt x="67633" y="28819"/>
                </a:cubicBezTo>
                <a:lnTo>
                  <a:pt x="67697" y="28947"/>
                </a:lnTo>
                <a:cubicBezTo>
                  <a:pt x="68270" y="28756"/>
                  <a:pt x="68907" y="28501"/>
                  <a:pt x="69480" y="28183"/>
                </a:cubicBezTo>
                <a:lnTo>
                  <a:pt x="69480" y="28183"/>
                </a:lnTo>
                <a:lnTo>
                  <a:pt x="69353" y="28374"/>
                </a:lnTo>
                <a:cubicBezTo>
                  <a:pt x="69798" y="28119"/>
                  <a:pt x="69671" y="27609"/>
                  <a:pt x="70053" y="27418"/>
                </a:cubicBezTo>
                <a:lnTo>
                  <a:pt x="70308" y="27546"/>
                </a:lnTo>
                <a:cubicBezTo>
                  <a:pt x="71136" y="27227"/>
                  <a:pt x="71900" y="26781"/>
                  <a:pt x="72537" y="26208"/>
                </a:cubicBezTo>
                <a:lnTo>
                  <a:pt x="72537" y="26208"/>
                </a:lnTo>
                <a:cubicBezTo>
                  <a:pt x="72537" y="26208"/>
                  <a:pt x="72537" y="26336"/>
                  <a:pt x="72473" y="26399"/>
                </a:cubicBezTo>
                <a:cubicBezTo>
                  <a:pt x="72600" y="26272"/>
                  <a:pt x="72983" y="26081"/>
                  <a:pt x="73237" y="25954"/>
                </a:cubicBezTo>
                <a:cubicBezTo>
                  <a:pt x="73481" y="25770"/>
                  <a:pt x="73667" y="25587"/>
                  <a:pt x="73570" y="25460"/>
                </a:cubicBezTo>
                <a:lnTo>
                  <a:pt x="73570" y="25460"/>
                </a:lnTo>
                <a:cubicBezTo>
                  <a:pt x="73583" y="25471"/>
                  <a:pt x="73599" y="25476"/>
                  <a:pt x="73617" y="25476"/>
                </a:cubicBezTo>
                <a:cubicBezTo>
                  <a:pt x="73813" y="25476"/>
                  <a:pt x="74293" y="24890"/>
                  <a:pt x="74575" y="24553"/>
                </a:cubicBezTo>
                <a:lnTo>
                  <a:pt x="74638" y="24744"/>
                </a:lnTo>
                <a:cubicBezTo>
                  <a:pt x="74766" y="24425"/>
                  <a:pt x="74957" y="24170"/>
                  <a:pt x="75212" y="23916"/>
                </a:cubicBezTo>
                <a:cubicBezTo>
                  <a:pt x="75229" y="23899"/>
                  <a:pt x="75246" y="23891"/>
                  <a:pt x="75259" y="23891"/>
                </a:cubicBezTo>
                <a:cubicBezTo>
                  <a:pt x="75296" y="23891"/>
                  <a:pt x="75305" y="23950"/>
                  <a:pt x="75212" y="24043"/>
                </a:cubicBezTo>
                <a:cubicBezTo>
                  <a:pt x="75594" y="23788"/>
                  <a:pt x="75339" y="23661"/>
                  <a:pt x="75785" y="23406"/>
                </a:cubicBezTo>
                <a:lnTo>
                  <a:pt x="75785" y="23406"/>
                </a:lnTo>
                <a:lnTo>
                  <a:pt x="75721" y="23597"/>
                </a:lnTo>
                <a:cubicBezTo>
                  <a:pt x="75912" y="23470"/>
                  <a:pt x="76039" y="23279"/>
                  <a:pt x="76103" y="23088"/>
                </a:cubicBezTo>
                <a:cubicBezTo>
                  <a:pt x="76294" y="22833"/>
                  <a:pt x="76804" y="22578"/>
                  <a:pt x="76931" y="22578"/>
                </a:cubicBezTo>
                <a:cubicBezTo>
                  <a:pt x="76931" y="22387"/>
                  <a:pt x="76995" y="22196"/>
                  <a:pt x="77186" y="22069"/>
                </a:cubicBezTo>
                <a:cubicBezTo>
                  <a:pt x="77249" y="22069"/>
                  <a:pt x="77186" y="22196"/>
                  <a:pt x="77186" y="22260"/>
                </a:cubicBezTo>
                <a:cubicBezTo>
                  <a:pt x="77823" y="21814"/>
                  <a:pt x="77886" y="21368"/>
                  <a:pt x="78332" y="21114"/>
                </a:cubicBezTo>
                <a:lnTo>
                  <a:pt x="78459" y="21114"/>
                </a:lnTo>
                <a:cubicBezTo>
                  <a:pt x="78205" y="21368"/>
                  <a:pt x="77950" y="21559"/>
                  <a:pt x="77695" y="21814"/>
                </a:cubicBezTo>
                <a:cubicBezTo>
                  <a:pt x="77708" y="21820"/>
                  <a:pt x="77723" y="21823"/>
                  <a:pt x="77739" y="21823"/>
                </a:cubicBezTo>
                <a:cubicBezTo>
                  <a:pt x="77819" y="21823"/>
                  <a:pt x="77939" y="21763"/>
                  <a:pt x="78019" y="21763"/>
                </a:cubicBezTo>
                <a:cubicBezTo>
                  <a:pt x="78092" y="21763"/>
                  <a:pt x="78132" y="21813"/>
                  <a:pt x="78077" y="22005"/>
                </a:cubicBezTo>
                <a:cubicBezTo>
                  <a:pt x="78332" y="21559"/>
                  <a:pt x="78587" y="21114"/>
                  <a:pt x="78969" y="20731"/>
                </a:cubicBezTo>
                <a:lnTo>
                  <a:pt x="79033" y="20731"/>
                </a:lnTo>
                <a:lnTo>
                  <a:pt x="79033" y="20795"/>
                </a:lnTo>
                <a:cubicBezTo>
                  <a:pt x="79096" y="20731"/>
                  <a:pt x="79160" y="20604"/>
                  <a:pt x="79224" y="20540"/>
                </a:cubicBezTo>
                <a:cubicBezTo>
                  <a:pt x="79351" y="20477"/>
                  <a:pt x="79415" y="20349"/>
                  <a:pt x="79542" y="20286"/>
                </a:cubicBezTo>
                <a:lnTo>
                  <a:pt x="79733" y="20031"/>
                </a:lnTo>
                <a:cubicBezTo>
                  <a:pt x="79733" y="20095"/>
                  <a:pt x="79733" y="20095"/>
                  <a:pt x="79733" y="20095"/>
                </a:cubicBezTo>
                <a:cubicBezTo>
                  <a:pt x="79669" y="20222"/>
                  <a:pt x="79606" y="20286"/>
                  <a:pt x="79542" y="20286"/>
                </a:cubicBezTo>
                <a:cubicBezTo>
                  <a:pt x="79550" y="20290"/>
                  <a:pt x="79559" y="20292"/>
                  <a:pt x="79569" y="20292"/>
                </a:cubicBezTo>
                <a:cubicBezTo>
                  <a:pt x="79703" y="20292"/>
                  <a:pt x="79937" y="19895"/>
                  <a:pt x="80115" y="19776"/>
                </a:cubicBezTo>
                <a:cubicBezTo>
                  <a:pt x="80017" y="19678"/>
                  <a:pt x="80145" y="19543"/>
                  <a:pt x="80065" y="19543"/>
                </a:cubicBezTo>
                <a:cubicBezTo>
                  <a:pt x="80041" y="19543"/>
                  <a:pt x="79998" y="19556"/>
                  <a:pt x="79924" y="19585"/>
                </a:cubicBezTo>
                <a:cubicBezTo>
                  <a:pt x="79924" y="19585"/>
                  <a:pt x="79924" y="19585"/>
                  <a:pt x="79797" y="19713"/>
                </a:cubicBezTo>
                <a:cubicBezTo>
                  <a:pt x="79733" y="19776"/>
                  <a:pt x="79733" y="19776"/>
                  <a:pt x="79733" y="19840"/>
                </a:cubicBezTo>
                <a:lnTo>
                  <a:pt x="79351" y="20286"/>
                </a:lnTo>
                <a:cubicBezTo>
                  <a:pt x="79415" y="20031"/>
                  <a:pt x="79542" y="19840"/>
                  <a:pt x="79733" y="19776"/>
                </a:cubicBezTo>
                <a:lnTo>
                  <a:pt x="79733" y="19330"/>
                </a:lnTo>
                <a:cubicBezTo>
                  <a:pt x="80115" y="19203"/>
                  <a:pt x="80625" y="18821"/>
                  <a:pt x="80752" y="18821"/>
                </a:cubicBezTo>
                <a:cubicBezTo>
                  <a:pt x="80943" y="18503"/>
                  <a:pt x="81198" y="18184"/>
                  <a:pt x="81453" y="17866"/>
                </a:cubicBezTo>
                <a:cubicBezTo>
                  <a:pt x="81644" y="17547"/>
                  <a:pt x="81771" y="17229"/>
                  <a:pt x="81771" y="16847"/>
                </a:cubicBezTo>
                <a:cubicBezTo>
                  <a:pt x="81847" y="16732"/>
                  <a:pt x="81924" y="16709"/>
                  <a:pt x="81986" y="16709"/>
                </a:cubicBezTo>
                <a:cubicBezTo>
                  <a:pt x="82028" y="16709"/>
                  <a:pt x="82064" y="16719"/>
                  <a:pt x="82089" y="16719"/>
                </a:cubicBezTo>
                <a:cubicBezTo>
                  <a:pt x="82026" y="16783"/>
                  <a:pt x="81962" y="16910"/>
                  <a:pt x="81962" y="16974"/>
                </a:cubicBezTo>
                <a:cubicBezTo>
                  <a:pt x="82153" y="16592"/>
                  <a:pt x="82599" y="15955"/>
                  <a:pt x="82472" y="15764"/>
                </a:cubicBezTo>
                <a:cubicBezTo>
                  <a:pt x="82556" y="15680"/>
                  <a:pt x="82603" y="15651"/>
                  <a:pt x="82629" y="15651"/>
                </a:cubicBezTo>
                <a:cubicBezTo>
                  <a:pt x="82684" y="15651"/>
                  <a:pt x="82649" y="15774"/>
                  <a:pt x="82671" y="15774"/>
                </a:cubicBezTo>
                <a:cubicBezTo>
                  <a:pt x="82687" y="15774"/>
                  <a:pt x="82731" y="15714"/>
                  <a:pt x="82854" y="15509"/>
                </a:cubicBezTo>
                <a:lnTo>
                  <a:pt x="82854" y="15637"/>
                </a:lnTo>
                <a:cubicBezTo>
                  <a:pt x="83299" y="15127"/>
                  <a:pt x="83618" y="14554"/>
                  <a:pt x="83745" y="13981"/>
                </a:cubicBezTo>
                <a:cubicBezTo>
                  <a:pt x="83873" y="13280"/>
                  <a:pt x="84191" y="12707"/>
                  <a:pt x="84637" y="12198"/>
                </a:cubicBezTo>
                <a:lnTo>
                  <a:pt x="84637" y="12198"/>
                </a:lnTo>
                <a:cubicBezTo>
                  <a:pt x="84573" y="12262"/>
                  <a:pt x="84509" y="12325"/>
                  <a:pt x="84509" y="12325"/>
                </a:cubicBezTo>
                <a:cubicBezTo>
                  <a:pt x="84955" y="11561"/>
                  <a:pt x="85337" y="10733"/>
                  <a:pt x="85592" y="9842"/>
                </a:cubicBezTo>
                <a:cubicBezTo>
                  <a:pt x="85847" y="8950"/>
                  <a:pt x="86165" y="8122"/>
                  <a:pt x="86611" y="7294"/>
                </a:cubicBezTo>
                <a:cubicBezTo>
                  <a:pt x="86802" y="6848"/>
                  <a:pt x="86675" y="6785"/>
                  <a:pt x="86611" y="6466"/>
                </a:cubicBezTo>
                <a:lnTo>
                  <a:pt x="86802" y="6403"/>
                </a:lnTo>
                <a:lnTo>
                  <a:pt x="86738" y="5829"/>
                </a:lnTo>
                <a:cubicBezTo>
                  <a:pt x="86738" y="5065"/>
                  <a:pt x="87503" y="4683"/>
                  <a:pt x="87375" y="3664"/>
                </a:cubicBezTo>
                <a:lnTo>
                  <a:pt x="87375" y="3664"/>
                </a:lnTo>
                <a:lnTo>
                  <a:pt x="87184" y="3792"/>
                </a:lnTo>
                <a:cubicBezTo>
                  <a:pt x="87306" y="3486"/>
                  <a:pt x="87311" y="2769"/>
                  <a:pt x="87424" y="2769"/>
                </a:cubicBezTo>
                <a:cubicBezTo>
                  <a:pt x="87429" y="2769"/>
                  <a:pt x="87434" y="2770"/>
                  <a:pt x="87439" y="2773"/>
                </a:cubicBezTo>
                <a:cubicBezTo>
                  <a:pt x="87439" y="2773"/>
                  <a:pt x="87311" y="2645"/>
                  <a:pt x="87439" y="2582"/>
                </a:cubicBezTo>
                <a:lnTo>
                  <a:pt x="87503" y="2582"/>
                </a:lnTo>
                <a:lnTo>
                  <a:pt x="87439" y="1690"/>
                </a:lnTo>
                <a:cubicBezTo>
                  <a:pt x="87511" y="1475"/>
                  <a:pt x="87582" y="1448"/>
                  <a:pt x="87650" y="1448"/>
                </a:cubicBezTo>
                <a:cubicBezTo>
                  <a:pt x="87673" y="1448"/>
                  <a:pt x="87696" y="1451"/>
                  <a:pt x="87717" y="1451"/>
                </a:cubicBezTo>
                <a:cubicBezTo>
                  <a:pt x="87805" y="1451"/>
                  <a:pt x="87885" y="1403"/>
                  <a:pt x="87948" y="926"/>
                </a:cubicBezTo>
                <a:cubicBezTo>
                  <a:pt x="87948" y="578"/>
                  <a:pt x="87790" y="18"/>
                  <a:pt x="87665" y="18"/>
                </a:cubicBezTo>
                <a:cubicBezTo>
                  <a:pt x="87653" y="18"/>
                  <a:pt x="87641" y="23"/>
                  <a:pt x="87630" y="34"/>
                </a:cubicBezTo>
                <a:cubicBezTo>
                  <a:pt x="87566" y="162"/>
                  <a:pt x="87566" y="416"/>
                  <a:pt x="87503" y="416"/>
                </a:cubicBezTo>
                <a:lnTo>
                  <a:pt x="87503" y="98"/>
                </a:lnTo>
                <a:cubicBezTo>
                  <a:pt x="87358" y="69"/>
                  <a:pt x="87226" y="0"/>
                  <a:pt x="871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6477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5A8A19-0764-4186-AED0-C06A2E9C0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003812-BBD7-4F75-B3B5-E692F5E2C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692C07-BB54-44D7-9CF9-35BEAA954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5706DD-1498-4C51-94F3-C9EC11523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58B70B-1538-4E5C-A8F3-B68B9BCF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676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5BBFF9-C3D0-4844-8831-63682BC23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3D3E50-B024-42C8-A3D0-401818C3D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800393-0186-4021-A474-500F092E7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68A48F-57CC-4639-A2F7-ED606AF52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2973BF-6084-4FC2-B19C-E6127C60E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456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BCD39-D33B-4B32-B02C-22AE68D4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8BC0FE-9D97-492C-9BE6-28A4AEFDAB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1A8B53-4435-483C-8C24-1888B0E81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0DEB39D-6F2F-4662-A294-4DAAE002D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0D3723-A49C-4004-AAE8-129726039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DBEA5B4-0B51-40A6-84E6-A9CB30FE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999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1C348E-D9D3-46BA-A191-E8D7525FE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97BC226-B2D2-47D8-B345-D9CFE3A34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60AC02-1F3E-4549-B64B-BB8AFF1C1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728AB54-9E06-4883-99B7-14FA3D0C0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24AC503-567B-43D2-AEF3-DF00442FA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AD77F66-37DC-4916-9FD8-226D4D08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BC10754-4213-4401-8624-17EBB4B8E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5D7F1F-1DB1-446F-BF70-D42ABE50B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0667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0739FF-2DC3-414E-B030-911B398D7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A39DA5F-10C4-4FA2-996A-1FF022FF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808E0AB-D87C-4AE2-83D9-2F507B19A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8BD1139-871F-42BB-89FD-AFCDE0645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01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BD34AEF-5EC8-4277-A829-6BB9A24A3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4C6CD4-ED6C-4AE9-9895-ADA6F4205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5B90103-2DFA-4E89-9E0E-19C8D9720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596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2DF93-7A0B-4BBB-A8A9-D3F26A4D3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F9C938-94D8-4F2D-A353-74400B2C6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B2BAA29-F936-4D07-9482-9A7835A7A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28D62C-DE9A-4206-A0DF-41B96B5C9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265A7D-1601-4254-8DCD-D5313645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42DB03-AE01-4891-A17F-25CE57AEF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816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B6AC40-BD80-4FCB-92EB-5B09AC039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955A6B3-F48E-47AB-8D99-5432730AE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06A8EB5-DC86-49C1-920A-CEB2AF6B4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92FB69-9725-46B5-ADA6-5378AA568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3F4708C-D083-4591-A488-3B444FD71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997E67-EE3A-4FF0-B3A7-860481124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313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C87C12F-65A4-4566-810A-0D914D69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6BE34B-17D4-475F-B802-FF3124166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68787E-87BB-4634-84EB-6669BB50E7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DBDDF-84EF-4D0E-A697-B5415BF6A82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D4528A-AE93-4E47-B452-6CFB46357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3240E6-DF3E-4F38-AC23-A9E187AB50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59C15-49AF-4044-844C-D07E1FD9D59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300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DDAC2C-BB1A-4720-AE32-606CB8338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4554" y="1716257"/>
            <a:ext cx="6161649" cy="1793705"/>
          </a:xfrm>
        </p:spPr>
        <p:txBody>
          <a:bodyPr/>
          <a:lstStyle/>
          <a:p>
            <a:r>
              <a:rPr lang="es-MX" dirty="0">
                <a:ln w="19050">
                  <a:solidFill>
                    <a:sysClr val="windowText" lastClr="000000"/>
                  </a:solidFill>
                </a:ln>
                <a:solidFill>
                  <a:srgbClr val="15C2FF"/>
                </a:solidFill>
                <a:latin typeface="Modern Love" panose="04090805081005020601" pitchFamily="82" charset="0"/>
              </a:rPr>
              <a:t>MATEMÁTICA</a:t>
            </a:r>
            <a:endParaRPr lang="es-CL" dirty="0">
              <a:ln w="19050">
                <a:solidFill>
                  <a:sysClr val="windowText" lastClr="000000"/>
                </a:solidFill>
              </a:ln>
              <a:solidFill>
                <a:srgbClr val="15C2FF"/>
              </a:solidFill>
              <a:latin typeface="Modern Love" panose="04090805081005020601" pitchFamily="8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95DA669-7CE8-4A18-86E9-2E4F88961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4554" y="3776870"/>
            <a:ext cx="6142892" cy="2145628"/>
          </a:xfrm>
        </p:spPr>
        <p:txBody>
          <a:bodyPr>
            <a:normAutofit/>
          </a:bodyPr>
          <a:lstStyle/>
          <a:p>
            <a:r>
              <a:rPr lang="es-MX" sz="4600" dirty="0">
                <a:latin typeface="PassingNotes" panose="02000603000000000000" pitchFamily="2" charset="0"/>
                <a:ea typeface="PassingNotes" panose="02000603000000000000" pitchFamily="2" charset="0"/>
              </a:rPr>
              <a:t>Clase de </a:t>
            </a:r>
          </a:p>
          <a:p>
            <a:r>
              <a:rPr lang="es-MX" sz="4600" dirty="0">
                <a:latin typeface="PassingNotes" panose="02000603000000000000" pitchFamily="2" charset="0"/>
                <a:ea typeface="PassingNotes" panose="02000603000000000000" pitchFamily="2" charset="0"/>
              </a:rPr>
              <a:t>Resolución de problemas</a:t>
            </a:r>
          </a:p>
          <a:p>
            <a:endParaRPr lang="es-MX" sz="20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pic>
        <p:nvPicPr>
          <p:cNvPr id="5" name="Imagen 4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FEDF5CA7-76A2-4829-80DE-4413ACC832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199"/>
            <a:ext cx="1826857" cy="61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0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DDAC2C-BB1A-4720-AE32-606CB8338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15175" y="1894421"/>
            <a:ext cx="6161649" cy="1793705"/>
          </a:xfrm>
        </p:spPr>
        <p:txBody>
          <a:bodyPr>
            <a:normAutofit/>
          </a:bodyPr>
          <a:lstStyle/>
          <a:p>
            <a:r>
              <a:rPr lang="es-MX" sz="5700" dirty="0">
                <a:ln w="19050">
                  <a:solidFill>
                    <a:sysClr val="windowText" lastClr="000000"/>
                  </a:solidFill>
                </a:ln>
                <a:solidFill>
                  <a:srgbClr val="15C2FF"/>
                </a:solidFill>
                <a:latin typeface="Modern Love" panose="04090805081005020601" pitchFamily="82" charset="0"/>
              </a:rPr>
              <a:t>¡Felicitaciones por tu esfuerzo!</a:t>
            </a:r>
            <a:endParaRPr lang="es-CL" sz="5700" dirty="0">
              <a:ln w="19050">
                <a:solidFill>
                  <a:sysClr val="windowText" lastClr="000000"/>
                </a:solidFill>
              </a:ln>
              <a:solidFill>
                <a:srgbClr val="15C2FF"/>
              </a:solidFill>
              <a:latin typeface="Modern Love" panose="04090805081005020601" pitchFamily="8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95DA669-7CE8-4A18-86E9-2E4F88961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5175" y="4426877"/>
            <a:ext cx="6000176" cy="1615541"/>
          </a:xfrm>
        </p:spPr>
        <p:txBody>
          <a:bodyPr>
            <a:normAutofit/>
          </a:bodyPr>
          <a:lstStyle/>
          <a:p>
            <a:r>
              <a:rPr lang="es-MX" sz="4600" dirty="0" err="1">
                <a:latin typeface="Modern Love" panose="04090805081005020601" pitchFamily="82" charset="0"/>
                <a:ea typeface="PassingNotes" panose="02000603000000000000" pitchFamily="2" charset="0"/>
              </a:rPr>
              <a:t>Bye</a:t>
            </a:r>
            <a:r>
              <a:rPr lang="es-MX" sz="4600" dirty="0">
                <a:latin typeface="Modern Love" panose="04090805081005020601" pitchFamily="82" charset="0"/>
                <a:ea typeface="PassingNotes" panose="02000603000000000000" pitchFamily="2" charset="0"/>
              </a:rPr>
              <a:t> </a:t>
            </a:r>
            <a:r>
              <a:rPr lang="es-MX" sz="4600" dirty="0" err="1">
                <a:latin typeface="Modern Love" panose="04090805081005020601" pitchFamily="82" charset="0"/>
                <a:ea typeface="PassingNotes" panose="02000603000000000000" pitchFamily="2" charset="0"/>
              </a:rPr>
              <a:t>bye</a:t>
            </a:r>
            <a:r>
              <a:rPr lang="es-MX" sz="4600" dirty="0">
                <a:latin typeface="Modern Love" panose="04090805081005020601" pitchFamily="82" charset="0"/>
                <a:ea typeface="PassingNotes" panose="02000603000000000000" pitchFamily="2" charset="0"/>
              </a:rPr>
              <a:t>!</a:t>
            </a:r>
          </a:p>
          <a:p>
            <a:endParaRPr lang="es-MX" sz="20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18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6.25E-7 1.85185E-6 L -6.25E-7 -0.07222 " pathEditMode="relative" rAng="0" ptsTypes="AA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D9752AA-BFCC-4C53-A2E9-E7DAB7C929AC}"/>
              </a:ext>
            </a:extLst>
          </p:cNvPr>
          <p:cNvSpPr/>
          <p:nvPr/>
        </p:nvSpPr>
        <p:spPr>
          <a:xfrm>
            <a:off x="1785378" y="422351"/>
            <a:ext cx="8600544" cy="1353737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CL" sz="32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Mateo compró 65 bolitas. Si le regaló a Manuel 34,</a:t>
            </a:r>
          </a:p>
          <a:p>
            <a:r>
              <a:rPr lang="es-CL" sz="32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¿con cuántas bolitas se quedó Mateo?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51BAB925-CB55-4081-B7B6-690539D2A425}"/>
              </a:ext>
            </a:extLst>
          </p:cNvPr>
          <p:cNvSpPr/>
          <p:nvPr/>
        </p:nvSpPr>
        <p:spPr>
          <a:xfrm>
            <a:off x="3426550" y="412600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4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4A1D3CD-A231-439E-BAB1-3FB735BCAB22}"/>
              </a:ext>
            </a:extLst>
          </p:cNvPr>
          <p:cNvSpPr/>
          <p:nvPr/>
        </p:nvSpPr>
        <p:spPr>
          <a:xfrm>
            <a:off x="3426550" y="534404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5400" dirty="0">
              <a:solidFill>
                <a:schemeClr val="accent5">
                  <a:lumMod val="7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6A7C4B9E-7C02-40EB-807A-EA321A237046}"/>
              </a:ext>
            </a:extLst>
          </p:cNvPr>
          <p:cNvSpPr/>
          <p:nvPr/>
        </p:nvSpPr>
        <p:spPr>
          <a:xfrm>
            <a:off x="1751906" y="412600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3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6A15389E-14F4-434E-9098-0541629EE311}"/>
              </a:ext>
            </a:extLst>
          </p:cNvPr>
          <p:cNvSpPr/>
          <p:nvPr/>
        </p:nvSpPr>
        <p:spPr>
          <a:xfrm>
            <a:off x="1785380" y="534404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5400" dirty="0">
              <a:solidFill>
                <a:srgbClr val="FF0000"/>
              </a:solidFill>
              <a:latin typeface="Fredoka One" panose="02000000000000000000" pitchFamily="2" charset="0"/>
            </a:endParaRP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C7B5595C-ECB2-47EE-A1CD-49267DA462F9}"/>
              </a:ext>
            </a:extLst>
          </p:cNvPr>
          <p:cNvSpPr/>
          <p:nvPr/>
        </p:nvSpPr>
        <p:spPr>
          <a:xfrm>
            <a:off x="1740170" y="2432271"/>
            <a:ext cx="1080000" cy="540000"/>
          </a:xfrm>
          <a:prstGeom prst="roundRect">
            <a:avLst/>
          </a:prstGeom>
          <a:solidFill>
            <a:srgbClr val="FCB6B6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solidFill>
                  <a:srgbClr val="FF0000"/>
                </a:solidFill>
                <a:latin typeface="Fredoka One" panose="02000000000000000000" pitchFamily="2" charset="0"/>
              </a:rPr>
              <a:t>D</a:t>
            </a:r>
            <a:endParaRPr lang="es-CL" sz="4400" dirty="0">
              <a:solidFill>
                <a:srgbClr val="FF0000"/>
              </a:solidFill>
              <a:latin typeface="Fredoka One" panose="02000000000000000000" pitchFamily="2" charset="0"/>
            </a:endParaRPr>
          </a:p>
        </p:txBody>
      </p: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D075CE9A-E610-4C49-9971-985A413A5B76}"/>
              </a:ext>
            </a:extLst>
          </p:cNvPr>
          <p:cNvSpPr/>
          <p:nvPr/>
        </p:nvSpPr>
        <p:spPr>
          <a:xfrm>
            <a:off x="3423784" y="2432271"/>
            <a:ext cx="1080000" cy="540000"/>
          </a:xfrm>
          <a:prstGeom prst="roundRect">
            <a:avLst/>
          </a:prstGeom>
          <a:solidFill>
            <a:srgbClr val="BEC9FA"/>
          </a:solidFill>
          <a:ln>
            <a:solidFill>
              <a:srgbClr val="00206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solidFill>
                  <a:srgbClr val="002060"/>
                </a:solidFill>
                <a:latin typeface="Fredoka One" panose="02000000000000000000" pitchFamily="2" charset="0"/>
              </a:rPr>
              <a:t>U</a:t>
            </a:r>
            <a:endParaRPr lang="es-CL" sz="4400" dirty="0">
              <a:solidFill>
                <a:srgbClr val="002060"/>
              </a:solidFill>
              <a:latin typeface="Fredoka One" panose="02000000000000000000" pitchFamily="2" charset="0"/>
            </a:endParaRPr>
          </a:p>
        </p:txBody>
      </p: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670419BD-0EC2-44F5-BF99-EB2DA4424F1D}"/>
              </a:ext>
            </a:extLst>
          </p:cNvPr>
          <p:cNvCxnSpPr>
            <a:cxnSpLocks/>
          </p:cNvCxnSpPr>
          <p:nvPr/>
        </p:nvCxnSpPr>
        <p:spPr>
          <a:xfrm flipV="1">
            <a:off x="978102" y="5248541"/>
            <a:ext cx="3774556" cy="57057"/>
          </a:xfrm>
          <a:prstGeom prst="line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46036D29-DD8C-4C60-9051-837E412D46FA}"/>
              </a:ext>
            </a:extLst>
          </p:cNvPr>
          <p:cNvSpPr/>
          <p:nvPr/>
        </p:nvSpPr>
        <p:spPr>
          <a:xfrm>
            <a:off x="3423784" y="3014804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5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2DA4615A-B391-4FD8-9C03-3346D53C5AED}"/>
              </a:ext>
            </a:extLst>
          </p:cNvPr>
          <p:cNvSpPr/>
          <p:nvPr/>
        </p:nvSpPr>
        <p:spPr>
          <a:xfrm>
            <a:off x="1740170" y="3014804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6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6D0FCB6D-33EF-4957-9D3E-F1F8FF633EA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3105" y="3998738"/>
            <a:ext cx="720448" cy="219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" name="Google Shape;1691;p61">
            <a:extLst>
              <a:ext uri="{FF2B5EF4-FFF2-40B4-BE49-F238E27FC236}">
                <a16:creationId xmlns:a16="http://schemas.microsoft.com/office/drawing/2014/main" id="{9F9BA1C3-7721-4EB8-9480-0202F8FCDC70}"/>
              </a:ext>
            </a:extLst>
          </p:cNvPr>
          <p:cNvSpPr txBox="1">
            <a:spLocks/>
          </p:cNvSpPr>
          <p:nvPr/>
        </p:nvSpPr>
        <p:spPr>
          <a:xfrm>
            <a:off x="6391737" y="3204231"/>
            <a:ext cx="2580601" cy="140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55ED2B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DATOS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115DC828-FD5A-49F3-9966-E03FAEE092B1}"/>
              </a:ext>
            </a:extLst>
          </p:cNvPr>
          <p:cNvSpPr/>
          <p:nvPr/>
        </p:nvSpPr>
        <p:spPr>
          <a:xfrm>
            <a:off x="4364938" y="623678"/>
            <a:ext cx="548428" cy="535256"/>
          </a:xfrm>
          <a:prstGeom prst="ellipse">
            <a:avLst/>
          </a:prstGeom>
          <a:noFill/>
          <a:ln w="57150">
            <a:solidFill>
              <a:srgbClr val="55ED2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2400"/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4D159FE9-93C4-4692-8EBD-D8B94BA1F3A5}"/>
              </a:ext>
            </a:extLst>
          </p:cNvPr>
          <p:cNvSpPr/>
          <p:nvPr/>
        </p:nvSpPr>
        <p:spPr>
          <a:xfrm>
            <a:off x="9497805" y="598094"/>
            <a:ext cx="548428" cy="535256"/>
          </a:xfrm>
          <a:prstGeom prst="ellipse">
            <a:avLst/>
          </a:prstGeom>
          <a:noFill/>
          <a:ln w="57150">
            <a:solidFill>
              <a:srgbClr val="55ED2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2400"/>
          </a:p>
        </p:txBody>
      </p:sp>
      <p:sp>
        <p:nvSpPr>
          <p:cNvPr id="40" name="Google Shape;1691;p61">
            <a:extLst>
              <a:ext uri="{FF2B5EF4-FFF2-40B4-BE49-F238E27FC236}">
                <a16:creationId xmlns:a16="http://schemas.microsoft.com/office/drawing/2014/main" id="{2F5B4A32-5525-435C-A703-E6A198A49B95}"/>
              </a:ext>
            </a:extLst>
          </p:cNvPr>
          <p:cNvSpPr txBox="1">
            <a:spLocks/>
          </p:cNvSpPr>
          <p:nvPr/>
        </p:nvSpPr>
        <p:spPr>
          <a:xfrm>
            <a:off x="988886" y="1808587"/>
            <a:ext cx="2810854" cy="63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00B0F0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OPERACIÓN:</a:t>
            </a:r>
          </a:p>
        </p:txBody>
      </p:sp>
      <p:sp>
        <p:nvSpPr>
          <p:cNvPr id="41" name="Google Shape;1691;p61">
            <a:extLst>
              <a:ext uri="{FF2B5EF4-FFF2-40B4-BE49-F238E27FC236}">
                <a16:creationId xmlns:a16="http://schemas.microsoft.com/office/drawing/2014/main" id="{F4C09409-4FBF-4F28-B61F-C598DC838BBD}"/>
              </a:ext>
            </a:extLst>
          </p:cNvPr>
          <p:cNvSpPr txBox="1">
            <a:spLocks/>
          </p:cNvSpPr>
          <p:nvPr/>
        </p:nvSpPr>
        <p:spPr>
          <a:xfrm>
            <a:off x="6146271" y="3148418"/>
            <a:ext cx="3254644" cy="1069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pPr algn="ctr"/>
            <a:r>
              <a:rPr lang="es-CL" sz="3500" dirty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¿ES SUMA O RESTA?</a:t>
            </a:r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031C5401-5EE6-4E91-B874-A9C3AF5BF971}"/>
              </a:ext>
            </a:extLst>
          </p:cNvPr>
          <p:cNvSpPr/>
          <p:nvPr/>
        </p:nvSpPr>
        <p:spPr>
          <a:xfrm>
            <a:off x="3423784" y="5336982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1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5EB0F02E-0C39-4EAF-BD0A-DEBEA4972CC7}"/>
              </a:ext>
            </a:extLst>
          </p:cNvPr>
          <p:cNvSpPr/>
          <p:nvPr/>
        </p:nvSpPr>
        <p:spPr>
          <a:xfrm>
            <a:off x="1785378" y="5336982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3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45" name="Google Shape;1691;p61">
            <a:extLst>
              <a:ext uri="{FF2B5EF4-FFF2-40B4-BE49-F238E27FC236}">
                <a16:creationId xmlns:a16="http://schemas.microsoft.com/office/drawing/2014/main" id="{F2DEA645-DBE4-4DFA-88AD-3544459FE15F}"/>
              </a:ext>
            </a:extLst>
          </p:cNvPr>
          <p:cNvSpPr txBox="1">
            <a:spLocks/>
          </p:cNvSpPr>
          <p:nvPr/>
        </p:nvSpPr>
        <p:spPr>
          <a:xfrm>
            <a:off x="5098428" y="3014804"/>
            <a:ext cx="3254644" cy="947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RESPUESTA:</a:t>
            </a:r>
          </a:p>
        </p:txBody>
      </p: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2E1037E6-6CC9-4EAC-B1F8-8CB7B712E744}"/>
              </a:ext>
            </a:extLst>
          </p:cNvPr>
          <p:cNvCxnSpPr>
            <a:cxnSpLocks/>
          </p:cNvCxnSpPr>
          <p:nvPr/>
        </p:nvCxnSpPr>
        <p:spPr>
          <a:xfrm>
            <a:off x="1958908" y="1553647"/>
            <a:ext cx="590891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A2FBB86C-B33D-4ED4-B5A0-7C3B128E00A8}"/>
              </a:ext>
            </a:extLst>
          </p:cNvPr>
          <p:cNvSpPr/>
          <p:nvPr/>
        </p:nvSpPr>
        <p:spPr>
          <a:xfrm>
            <a:off x="5110164" y="3547832"/>
            <a:ext cx="6030765" cy="9663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CL" sz="35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Mateo se quedó con 31 bolitas.</a:t>
            </a:r>
          </a:p>
        </p:txBody>
      </p:sp>
      <p:sp>
        <p:nvSpPr>
          <p:cNvPr id="48" name="Google Shape;1691;p61">
            <a:extLst>
              <a:ext uri="{FF2B5EF4-FFF2-40B4-BE49-F238E27FC236}">
                <a16:creationId xmlns:a16="http://schemas.microsoft.com/office/drawing/2014/main" id="{FBBEF254-2255-40E7-8244-423BA786FDF4}"/>
              </a:ext>
            </a:extLst>
          </p:cNvPr>
          <p:cNvSpPr txBox="1">
            <a:spLocks/>
          </p:cNvSpPr>
          <p:nvPr/>
        </p:nvSpPr>
        <p:spPr>
          <a:xfrm>
            <a:off x="6397935" y="2669379"/>
            <a:ext cx="3254644" cy="1069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PREGUNTA</a:t>
            </a:r>
          </a:p>
        </p:txBody>
      </p:sp>
      <p:pic>
        <p:nvPicPr>
          <p:cNvPr id="44" name="Picture 2" descr="Número 1 Blanco en Círculo Azul PNG transparente - StickPNG">
            <a:extLst>
              <a:ext uri="{FF2B5EF4-FFF2-40B4-BE49-F238E27FC236}">
                <a16:creationId xmlns:a16="http://schemas.microsoft.com/office/drawing/2014/main" id="{45EC60A3-5F66-40B3-88F0-D593D1B31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4" y="280663"/>
            <a:ext cx="1271739" cy="127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95176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8" grpId="0"/>
      <p:bldP spid="38" grpId="1"/>
      <p:bldP spid="38" grpId="2"/>
      <p:bldP spid="18" grpId="0" animBg="1"/>
      <p:bldP spid="39" grpId="0" animBg="1"/>
      <p:bldP spid="40" grpId="0"/>
      <p:bldP spid="41" grpId="0"/>
      <p:bldP spid="41" grpId="1"/>
      <p:bldP spid="42" grpId="0" animBg="1"/>
      <p:bldP spid="43" grpId="0" animBg="1"/>
      <p:bldP spid="45" grpId="0"/>
      <p:bldP spid="47" grpId="0"/>
      <p:bldP spid="48" grpId="0"/>
      <p:bldP spid="4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D9752AA-BFCC-4C53-A2E9-E7DAB7C929AC}"/>
              </a:ext>
            </a:extLst>
          </p:cNvPr>
          <p:cNvSpPr/>
          <p:nvPr/>
        </p:nvSpPr>
        <p:spPr>
          <a:xfrm>
            <a:off x="1785378" y="422351"/>
            <a:ext cx="8600544" cy="1353737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CL" sz="32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En el curso de Héctor hay 44 estudiantes. Si son 21 corresponden a niñas, ¿cuántos niños hay?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51BAB925-CB55-4081-B7B6-690539D2A425}"/>
              </a:ext>
            </a:extLst>
          </p:cNvPr>
          <p:cNvSpPr/>
          <p:nvPr/>
        </p:nvSpPr>
        <p:spPr>
          <a:xfrm>
            <a:off x="3426550" y="412600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1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4A1D3CD-A231-439E-BAB1-3FB735BCAB22}"/>
              </a:ext>
            </a:extLst>
          </p:cNvPr>
          <p:cNvSpPr/>
          <p:nvPr/>
        </p:nvSpPr>
        <p:spPr>
          <a:xfrm>
            <a:off x="3426550" y="534404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5400" dirty="0">
              <a:solidFill>
                <a:schemeClr val="accent5">
                  <a:lumMod val="7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6A7C4B9E-7C02-40EB-807A-EA321A237046}"/>
              </a:ext>
            </a:extLst>
          </p:cNvPr>
          <p:cNvSpPr/>
          <p:nvPr/>
        </p:nvSpPr>
        <p:spPr>
          <a:xfrm>
            <a:off x="1751906" y="412600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2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6A15389E-14F4-434E-9098-0541629EE311}"/>
              </a:ext>
            </a:extLst>
          </p:cNvPr>
          <p:cNvSpPr/>
          <p:nvPr/>
        </p:nvSpPr>
        <p:spPr>
          <a:xfrm>
            <a:off x="1785380" y="5344048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5400" dirty="0">
              <a:solidFill>
                <a:srgbClr val="FF0000"/>
              </a:solidFill>
              <a:latin typeface="Fredoka One" panose="02000000000000000000" pitchFamily="2" charset="0"/>
            </a:endParaRP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C7B5595C-ECB2-47EE-A1CD-49267DA462F9}"/>
              </a:ext>
            </a:extLst>
          </p:cNvPr>
          <p:cNvSpPr/>
          <p:nvPr/>
        </p:nvSpPr>
        <p:spPr>
          <a:xfrm>
            <a:off x="1740170" y="2432271"/>
            <a:ext cx="1080000" cy="540000"/>
          </a:xfrm>
          <a:prstGeom prst="roundRect">
            <a:avLst/>
          </a:prstGeom>
          <a:solidFill>
            <a:srgbClr val="FCB6B6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solidFill>
                  <a:srgbClr val="FF0000"/>
                </a:solidFill>
                <a:latin typeface="Fredoka One" panose="02000000000000000000" pitchFamily="2" charset="0"/>
              </a:rPr>
              <a:t>D</a:t>
            </a:r>
            <a:endParaRPr lang="es-CL" sz="4400" dirty="0">
              <a:solidFill>
                <a:srgbClr val="FF0000"/>
              </a:solidFill>
              <a:latin typeface="Fredoka One" panose="02000000000000000000" pitchFamily="2" charset="0"/>
            </a:endParaRPr>
          </a:p>
        </p:txBody>
      </p: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D075CE9A-E610-4C49-9971-985A413A5B76}"/>
              </a:ext>
            </a:extLst>
          </p:cNvPr>
          <p:cNvSpPr/>
          <p:nvPr/>
        </p:nvSpPr>
        <p:spPr>
          <a:xfrm>
            <a:off x="3423784" y="2432271"/>
            <a:ext cx="1080000" cy="540000"/>
          </a:xfrm>
          <a:prstGeom prst="roundRect">
            <a:avLst/>
          </a:prstGeom>
          <a:solidFill>
            <a:srgbClr val="BEC9FA"/>
          </a:solidFill>
          <a:ln>
            <a:solidFill>
              <a:srgbClr val="00206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solidFill>
                  <a:srgbClr val="002060"/>
                </a:solidFill>
                <a:latin typeface="Fredoka One" panose="02000000000000000000" pitchFamily="2" charset="0"/>
              </a:rPr>
              <a:t>U</a:t>
            </a:r>
            <a:endParaRPr lang="es-CL" sz="4400" dirty="0">
              <a:solidFill>
                <a:srgbClr val="002060"/>
              </a:solidFill>
              <a:latin typeface="Fredoka One" panose="02000000000000000000" pitchFamily="2" charset="0"/>
            </a:endParaRPr>
          </a:p>
        </p:txBody>
      </p: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670419BD-0EC2-44F5-BF99-EB2DA4424F1D}"/>
              </a:ext>
            </a:extLst>
          </p:cNvPr>
          <p:cNvCxnSpPr>
            <a:cxnSpLocks/>
          </p:cNvCxnSpPr>
          <p:nvPr/>
        </p:nvCxnSpPr>
        <p:spPr>
          <a:xfrm flipV="1">
            <a:off x="978102" y="5248541"/>
            <a:ext cx="3774556" cy="57057"/>
          </a:xfrm>
          <a:prstGeom prst="line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46036D29-DD8C-4C60-9051-837E412D46FA}"/>
              </a:ext>
            </a:extLst>
          </p:cNvPr>
          <p:cNvSpPr/>
          <p:nvPr/>
        </p:nvSpPr>
        <p:spPr>
          <a:xfrm>
            <a:off x="3423784" y="3014804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4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2DA4615A-B391-4FD8-9C03-3346D53C5AED}"/>
              </a:ext>
            </a:extLst>
          </p:cNvPr>
          <p:cNvSpPr/>
          <p:nvPr/>
        </p:nvSpPr>
        <p:spPr>
          <a:xfrm>
            <a:off x="1740170" y="3014804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4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6D0FCB6D-33EF-4957-9D3E-F1F8FF633EA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3105" y="3998738"/>
            <a:ext cx="720448" cy="219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" name="Google Shape;1691;p61">
            <a:extLst>
              <a:ext uri="{FF2B5EF4-FFF2-40B4-BE49-F238E27FC236}">
                <a16:creationId xmlns:a16="http://schemas.microsoft.com/office/drawing/2014/main" id="{9F9BA1C3-7721-4EB8-9480-0202F8FCDC70}"/>
              </a:ext>
            </a:extLst>
          </p:cNvPr>
          <p:cNvSpPr txBox="1">
            <a:spLocks/>
          </p:cNvSpPr>
          <p:nvPr/>
        </p:nvSpPr>
        <p:spPr>
          <a:xfrm>
            <a:off x="6391737" y="3204231"/>
            <a:ext cx="2580601" cy="140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55ED2B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DATOS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115DC828-FD5A-49F3-9966-E03FAEE092B1}"/>
              </a:ext>
            </a:extLst>
          </p:cNvPr>
          <p:cNvSpPr/>
          <p:nvPr/>
        </p:nvSpPr>
        <p:spPr>
          <a:xfrm>
            <a:off x="6213601" y="595207"/>
            <a:ext cx="548428" cy="535256"/>
          </a:xfrm>
          <a:prstGeom prst="ellipse">
            <a:avLst/>
          </a:prstGeom>
          <a:noFill/>
          <a:ln w="57150">
            <a:solidFill>
              <a:srgbClr val="55ED2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2400"/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4D159FE9-93C4-4692-8EBD-D8B94BA1F3A5}"/>
              </a:ext>
            </a:extLst>
          </p:cNvPr>
          <p:cNvSpPr/>
          <p:nvPr/>
        </p:nvSpPr>
        <p:spPr>
          <a:xfrm>
            <a:off x="1869813" y="1077603"/>
            <a:ext cx="548428" cy="535256"/>
          </a:xfrm>
          <a:prstGeom prst="ellipse">
            <a:avLst/>
          </a:prstGeom>
          <a:noFill/>
          <a:ln w="57150">
            <a:solidFill>
              <a:srgbClr val="55ED2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sz="2400"/>
          </a:p>
        </p:txBody>
      </p:sp>
      <p:sp>
        <p:nvSpPr>
          <p:cNvPr id="40" name="Google Shape;1691;p61">
            <a:extLst>
              <a:ext uri="{FF2B5EF4-FFF2-40B4-BE49-F238E27FC236}">
                <a16:creationId xmlns:a16="http://schemas.microsoft.com/office/drawing/2014/main" id="{2F5B4A32-5525-435C-A703-E6A198A49B95}"/>
              </a:ext>
            </a:extLst>
          </p:cNvPr>
          <p:cNvSpPr txBox="1">
            <a:spLocks/>
          </p:cNvSpPr>
          <p:nvPr/>
        </p:nvSpPr>
        <p:spPr>
          <a:xfrm>
            <a:off x="988886" y="1808587"/>
            <a:ext cx="2810854" cy="63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00B0F0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OPERACIÓN:</a:t>
            </a:r>
          </a:p>
        </p:txBody>
      </p:sp>
      <p:sp>
        <p:nvSpPr>
          <p:cNvPr id="41" name="Google Shape;1691;p61">
            <a:extLst>
              <a:ext uri="{FF2B5EF4-FFF2-40B4-BE49-F238E27FC236}">
                <a16:creationId xmlns:a16="http://schemas.microsoft.com/office/drawing/2014/main" id="{F4C09409-4FBF-4F28-B61F-C598DC838BBD}"/>
              </a:ext>
            </a:extLst>
          </p:cNvPr>
          <p:cNvSpPr txBox="1">
            <a:spLocks/>
          </p:cNvSpPr>
          <p:nvPr/>
        </p:nvSpPr>
        <p:spPr>
          <a:xfrm>
            <a:off x="6146271" y="3148418"/>
            <a:ext cx="3254644" cy="1069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pPr algn="ctr"/>
            <a:r>
              <a:rPr lang="es-CL" sz="3500" dirty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¿ES SUMA O RESTA?</a:t>
            </a:r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031C5401-5EE6-4E91-B874-A9C3AF5BF971}"/>
              </a:ext>
            </a:extLst>
          </p:cNvPr>
          <p:cNvSpPr/>
          <p:nvPr/>
        </p:nvSpPr>
        <p:spPr>
          <a:xfrm>
            <a:off x="3423784" y="5336982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3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5EB0F02E-0C39-4EAF-BD0A-DEBEA4972CC7}"/>
              </a:ext>
            </a:extLst>
          </p:cNvPr>
          <p:cNvSpPr/>
          <p:nvPr/>
        </p:nvSpPr>
        <p:spPr>
          <a:xfrm>
            <a:off x="1785378" y="5336982"/>
            <a:ext cx="1080000" cy="108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5400" dirty="0">
                <a:solidFill>
                  <a:schemeClr val="tx1"/>
                </a:solidFill>
                <a:latin typeface="Fredoka One" panose="02000000000000000000" pitchFamily="2" charset="0"/>
              </a:rPr>
              <a:t>2</a:t>
            </a:r>
            <a:endParaRPr lang="es-CL" sz="5400" dirty="0">
              <a:solidFill>
                <a:schemeClr val="tx1"/>
              </a:solidFill>
              <a:latin typeface="Fredoka One" panose="02000000000000000000" pitchFamily="2" charset="0"/>
            </a:endParaRPr>
          </a:p>
        </p:txBody>
      </p:sp>
      <p:sp>
        <p:nvSpPr>
          <p:cNvPr id="45" name="Google Shape;1691;p61">
            <a:extLst>
              <a:ext uri="{FF2B5EF4-FFF2-40B4-BE49-F238E27FC236}">
                <a16:creationId xmlns:a16="http://schemas.microsoft.com/office/drawing/2014/main" id="{F2DEA645-DBE4-4DFA-88AD-3544459FE15F}"/>
              </a:ext>
            </a:extLst>
          </p:cNvPr>
          <p:cNvSpPr txBox="1">
            <a:spLocks/>
          </p:cNvSpPr>
          <p:nvPr/>
        </p:nvSpPr>
        <p:spPr>
          <a:xfrm>
            <a:off x="5098428" y="3014804"/>
            <a:ext cx="3254644" cy="947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RESPUESTA:</a:t>
            </a:r>
          </a:p>
        </p:txBody>
      </p: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2E1037E6-6CC9-4EAC-B1F8-8CB7B712E744}"/>
              </a:ext>
            </a:extLst>
          </p:cNvPr>
          <p:cNvCxnSpPr>
            <a:cxnSpLocks/>
          </p:cNvCxnSpPr>
          <p:nvPr/>
        </p:nvCxnSpPr>
        <p:spPr>
          <a:xfrm>
            <a:off x="6283085" y="1569689"/>
            <a:ext cx="2909041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A2FBB86C-B33D-4ED4-B5A0-7C3B128E00A8}"/>
              </a:ext>
            </a:extLst>
          </p:cNvPr>
          <p:cNvSpPr/>
          <p:nvPr/>
        </p:nvSpPr>
        <p:spPr>
          <a:xfrm>
            <a:off x="5110164" y="3547832"/>
            <a:ext cx="6030765" cy="9663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CL" sz="35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Hay 23 niños.</a:t>
            </a:r>
          </a:p>
        </p:txBody>
      </p:sp>
      <p:sp>
        <p:nvSpPr>
          <p:cNvPr id="48" name="Google Shape;1691;p61">
            <a:extLst>
              <a:ext uri="{FF2B5EF4-FFF2-40B4-BE49-F238E27FC236}">
                <a16:creationId xmlns:a16="http://schemas.microsoft.com/office/drawing/2014/main" id="{FBBEF254-2255-40E7-8244-423BA786FDF4}"/>
              </a:ext>
            </a:extLst>
          </p:cNvPr>
          <p:cNvSpPr txBox="1">
            <a:spLocks/>
          </p:cNvSpPr>
          <p:nvPr/>
        </p:nvSpPr>
        <p:spPr>
          <a:xfrm>
            <a:off x="6397935" y="2669379"/>
            <a:ext cx="3254644" cy="1069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Gochi Hand"/>
              <a:buNone/>
              <a:defRPr sz="52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ochi Hand"/>
              <a:buNone/>
              <a:defRPr sz="4800" b="0" i="0" u="none" strike="noStrike" cap="none">
                <a:solidFill>
                  <a:schemeClr val="dk1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r>
              <a:rPr lang="es-CL" sz="3500" dirty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latin typeface="Modern Love" panose="04090805081005020601" pitchFamily="82" charset="0"/>
                <a:ea typeface="Chewy" panose="02000000000000000000" pitchFamily="2" charset="0"/>
              </a:rPr>
              <a:t>PREGUNTA</a:t>
            </a:r>
          </a:p>
        </p:txBody>
      </p:sp>
      <p:pic>
        <p:nvPicPr>
          <p:cNvPr id="25" name="Picture 2" descr="Tarjeta Redonda con Número 2 | Manualidades de papel para niños">
            <a:extLst>
              <a:ext uri="{FF2B5EF4-FFF2-40B4-BE49-F238E27FC236}">
                <a16:creationId xmlns:a16="http://schemas.microsoft.com/office/drawing/2014/main" id="{2098A32A-E736-4B62-815D-C09999D08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14" y="441733"/>
            <a:ext cx="1271739" cy="127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46677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8" grpId="0"/>
      <p:bldP spid="38" grpId="1"/>
      <p:bldP spid="38" grpId="2"/>
      <p:bldP spid="18" grpId="0" animBg="1"/>
      <p:bldP spid="39" grpId="0" animBg="1"/>
      <p:bldP spid="40" grpId="0"/>
      <p:bldP spid="41" grpId="0"/>
      <p:bldP spid="41" grpId="1"/>
      <p:bldP spid="42" grpId="0" animBg="1"/>
      <p:bldP spid="43" grpId="0" animBg="1"/>
      <p:bldP spid="45" grpId="0"/>
      <p:bldP spid="47" grpId="0"/>
      <p:bldP spid="48" grpId="0"/>
      <p:bldP spid="4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F6ECF81-C7A1-420D-9AFC-47B2A4DB724F}"/>
              </a:ext>
            </a:extLst>
          </p:cNvPr>
          <p:cNvSpPr txBox="1">
            <a:spLocks/>
          </p:cNvSpPr>
          <p:nvPr/>
        </p:nvSpPr>
        <p:spPr>
          <a:xfrm>
            <a:off x="2930771" y="1012872"/>
            <a:ext cx="3427828" cy="9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4700" dirty="0">
                <a:ln w="19050">
                  <a:noFill/>
                </a:ln>
                <a:latin typeface="Modern Love" panose="04090805081005020601" pitchFamily="82" charset="0"/>
              </a:rPr>
              <a:t>AHORA…</a:t>
            </a:r>
            <a:endParaRPr lang="es-CL" sz="4700" dirty="0">
              <a:ln w="19050">
                <a:noFill/>
              </a:ln>
              <a:latin typeface="Modern Love" panose="04090805081005020601" pitchFamily="82" charset="0"/>
            </a:endParaRP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B6E26351-7560-4AF9-9E9B-1CCF6A65828D}"/>
              </a:ext>
            </a:extLst>
          </p:cNvPr>
          <p:cNvSpPr txBox="1">
            <a:spLocks/>
          </p:cNvSpPr>
          <p:nvPr/>
        </p:nvSpPr>
        <p:spPr>
          <a:xfrm>
            <a:off x="3765335" y="2137872"/>
            <a:ext cx="4661330" cy="2067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600" dirty="0">
                <a:latin typeface="PassingNotes" panose="02000603000000000000" pitchFamily="2" charset="0"/>
                <a:ea typeface="PassingNotes" panose="02000603000000000000" pitchFamily="2" charset="0"/>
              </a:rPr>
              <a:t>A ejercitar en tus guías</a:t>
            </a:r>
          </a:p>
          <a:p>
            <a:pPr marL="0" indent="0" algn="ctr">
              <a:buNone/>
            </a:pPr>
            <a:r>
              <a:rPr lang="es-MX" sz="3600" dirty="0">
                <a:latin typeface="PassingNotes" panose="02000603000000000000" pitchFamily="2" charset="0"/>
                <a:ea typeface="PassingNotes" panose="02000603000000000000" pitchFamily="2" charset="0"/>
              </a:rPr>
              <a:t> 1, 2, 3 y 4</a:t>
            </a:r>
            <a:endParaRPr lang="es-CL" sz="36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pic>
        <p:nvPicPr>
          <p:cNvPr id="5122" name="Picture 2" descr="Pegatina Gato ganando">
            <a:extLst>
              <a:ext uri="{FF2B5EF4-FFF2-40B4-BE49-F238E27FC236}">
                <a16:creationId xmlns:a16="http://schemas.microsoft.com/office/drawing/2014/main" id="{455E65EE-1CC0-4A72-AA2E-78BC8055C2E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111" y="4205822"/>
            <a:ext cx="2267778" cy="226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74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45992815-E07F-41A4-A723-4DF3484DB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1637" y="1901943"/>
            <a:ext cx="3790121" cy="12864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>
                <a:latin typeface="PassingNotes" panose="02000603000000000000" pitchFamily="2" charset="0"/>
                <a:ea typeface="PassingNotes" panose="02000603000000000000" pitchFamily="2" charset="0"/>
              </a:rPr>
              <a:t>Lee y observa</a:t>
            </a:r>
          </a:p>
          <a:p>
            <a:pPr marL="0" indent="0" algn="ctr">
              <a:buNone/>
            </a:pPr>
            <a:endParaRPr lang="es-MX" sz="32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9" name="Nube 8">
            <a:extLst>
              <a:ext uri="{FF2B5EF4-FFF2-40B4-BE49-F238E27FC236}">
                <a16:creationId xmlns:a16="http://schemas.microsoft.com/office/drawing/2014/main" id="{8684C252-D371-4532-8E0F-29B5D034BF26}"/>
              </a:ext>
            </a:extLst>
          </p:cNvPr>
          <p:cNvSpPr/>
          <p:nvPr/>
        </p:nvSpPr>
        <p:spPr>
          <a:xfrm>
            <a:off x="7036539" y="2983832"/>
            <a:ext cx="3297291" cy="2016236"/>
          </a:xfrm>
          <a:prstGeom prst="cloud">
            <a:avLst/>
          </a:prstGeom>
          <a:solidFill>
            <a:srgbClr val="FF99FF"/>
          </a:solidFill>
          <a:ln w="5715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Destaca lo más importante</a:t>
            </a:r>
            <a:endParaRPr lang="es-CL" sz="2700" dirty="0">
              <a:solidFill>
                <a:schemeClr val="tx1"/>
              </a:solidFill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AE511BB-2904-450C-B7DC-F502B8F4D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204" y="1007164"/>
            <a:ext cx="4391355" cy="53020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35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45992815-E07F-41A4-A723-4DF3484DB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875" y="2030595"/>
            <a:ext cx="3991332" cy="8853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>
                <a:latin typeface="PassingNotes" panose="02000603000000000000" pitchFamily="2" charset="0"/>
                <a:ea typeface="PassingNotes" panose="02000603000000000000" pitchFamily="2" charset="0"/>
              </a:rPr>
              <a:t>Lee, analiza y responde</a:t>
            </a:r>
          </a:p>
          <a:p>
            <a:pPr marL="0" indent="0" algn="ctr">
              <a:buNone/>
            </a:pPr>
            <a:endParaRPr lang="es-MX" sz="32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9" name="Nube 8">
            <a:extLst>
              <a:ext uri="{FF2B5EF4-FFF2-40B4-BE49-F238E27FC236}">
                <a16:creationId xmlns:a16="http://schemas.microsoft.com/office/drawing/2014/main" id="{8684C252-D371-4532-8E0F-29B5D034BF26}"/>
              </a:ext>
            </a:extLst>
          </p:cNvPr>
          <p:cNvSpPr/>
          <p:nvPr/>
        </p:nvSpPr>
        <p:spPr>
          <a:xfrm>
            <a:off x="6975164" y="3329261"/>
            <a:ext cx="2804462" cy="1571068"/>
          </a:xfrm>
          <a:prstGeom prst="cloud">
            <a:avLst/>
          </a:prstGeom>
          <a:solidFill>
            <a:srgbClr val="FF99FF"/>
          </a:solidFill>
          <a:ln w="5715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Revisemos</a:t>
            </a:r>
            <a:endParaRPr lang="es-CL" sz="2700" dirty="0">
              <a:solidFill>
                <a:schemeClr val="tx1"/>
              </a:solidFill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927437C-2D80-4638-89A8-EEA1F2EAA479}"/>
              </a:ext>
            </a:extLst>
          </p:cNvPr>
          <p:cNvSpPr txBox="1"/>
          <p:nvPr/>
        </p:nvSpPr>
        <p:spPr>
          <a:xfrm>
            <a:off x="10544567" y="1297088"/>
            <a:ext cx="447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MX" sz="2000" dirty="0">
                <a:solidFill>
                  <a:srgbClr val="000000"/>
                </a:solidFill>
                <a:latin typeface="Patrick Hand" panose="00000500000000000000" pitchFamily="2" charset="0"/>
                <a:ea typeface="PassingNotes" panose="02000603000000000000" pitchFamily="2" charset="0"/>
              </a:rPr>
              <a:t>4</a:t>
            </a:r>
            <a:endParaRPr lang="es-CL" sz="2000" dirty="0">
              <a:solidFill>
                <a:srgbClr val="000000"/>
              </a:solidFill>
              <a:latin typeface="Patrick Hand" panose="00000500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29" name="Título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76D79FF-AB1D-4DB7-9149-64ED76A4F56B}"/>
              </a:ext>
            </a:extLst>
          </p:cNvPr>
          <p:cNvSpPr txBox="1">
            <a:spLocks/>
          </p:cNvSpPr>
          <p:nvPr/>
        </p:nvSpPr>
        <p:spPr>
          <a:xfrm>
            <a:off x="9222797" y="5354642"/>
            <a:ext cx="1792151" cy="839080"/>
          </a:xfrm>
          <a:prstGeom prst="rightArrow">
            <a:avLst/>
          </a:prstGeom>
          <a:solidFill>
            <a:srgbClr val="BEC9FA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MX" sz="2400" dirty="0">
                <a:latin typeface="PassingNotes" panose="02000603000000000000" pitchFamily="2" charset="0"/>
                <a:ea typeface="PassingNotes" panose="02000603000000000000" pitchFamily="2" charset="0"/>
              </a:rPr>
              <a:t>Continuar</a:t>
            </a:r>
            <a:endParaRPr lang="es-CL" sz="24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A3DA478-4798-4631-A152-6334DA06B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511" y="831714"/>
            <a:ext cx="4398602" cy="53671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030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43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45992815-E07F-41A4-A723-4DF3484DB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875" y="2030595"/>
            <a:ext cx="3991332" cy="8853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>
                <a:latin typeface="PassingNotes" panose="02000603000000000000" pitchFamily="2" charset="0"/>
                <a:ea typeface="PassingNotes" panose="02000603000000000000" pitchFamily="2" charset="0"/>
              </a:rPr>
              <a:t>Lee, analiza y responde</a:t>
            </a:r>
          </a:p>
          <a:p>
            <a:pPr marL="0" indent="0" algn="ctr">
              <a:buNone/>
            </a:pPr>
            <a:endParaRPr lang="es-MX" sz="32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9" name="Nube 8">
            <a:extLst>
              <a:ext uri="{FF2B5EF4-FFF2-40B4-BE49-F238E27FC236}">
                <a16:creationId xmlns:a16="http://schemas.microsoft.com/office/drawing/2014/main" id="{8684C252-D371-4532-8E0F-29B5D034BF26}"/>
              </a:ext>
            </a:extLst>
          </p:cNvPr>
          <p:cNvSpPr/>
          <p:nvPr/>
        </p:nvSpPr>
        <p:spPr>
          <a:xfrm>
            <a:off x="7191149" y="3925242"/>
            <a:ext cx="2804462" cy="1571068"/>
          </a:xfrm>
          <a:prstGeom prst="cloud">
            <a:avLst/>
          </a:prstGeom>
          <a:solidFill>
            <a:srgbClr val="FF99FF"/>
          </a:solidFill>
          <a:ln w="5715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Revisemos</a:t>
            </a:r>
            <a:endParaRPr lang="es-CL" sz="2700" dirty="0">
              <a:solidFill>
                <a:schemeClr val="tx1"/>
              </a:solidFill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927437C-2D80-4638-89A8-EEA1F2EAA479}"/>
              </a:ext>
            </a:extLst>
          </p:cNvPr>
          <p:cNvSpPr txBox="1"/>
          <p:nvPr/>
        </p:nvSpPr>
        <p:spPr>
          <a:xfrm>
            <a:off x="10544567" y="1297088"/>
            <a:ext cx="447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MX" sz="2000" dirty="0">
                <a:solidFill>
                  <a:srgbClr val="000000"/>
                </a:solidFill>
                <a:latin typeface="Patrick Hand" panose="00000500000000000000" pitchFamily="2" charset="0"/>
                <a:ea typeface="PassingNotes" panose="02000603000000000000" pitchFamily="2" charset="0"/>
              </a:rPr>
              <a:t>4</a:t>
            </a:r>
            <a:endParaRPr lang="es-CL" sz="2000" dirty="0">
              <a:solidFill>
                <a:srgbClr val="000000"/>
              </a:solidFill>
              <a:latin typeface="Patrick Hand" panose="00000500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18" name="Título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A6257FA-16D3-402E-9EF5-3886150E79BD}"/>
              </a:ext>
            </a:extLst>
          </p:cNvPr>
          <p:cNvSpPr txBox="1">
            <a:spLocks/>
          </p:cNvSpPr>
          <p:nvPr/>
        </p:nvSpPr>
        <p:spPr>
          <a:xfrm>
            <a:off x="9222797" y="5354642"/>
            <a:ext cx="1792151" cy="839080"/>
          </a:xfrm>
          <a:prstGeom prst="rightArrow">
            <a:avLst/>
          </a:prstGeom>
          <a:solidFill>
            <a:srgbClr val="BEC9FA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s-MX" sz="2400" dirty="0">
                <a:latin typeface="PassingNotes" panose="02000603000000000000" pitchFamily="2" charset="0"/>
                <a:ea typeface="PassingNotes" panose="02000603000000000000" pitchFamily="2" charset="0"/>
              </a:rPr>
              <a:t>Continuar</a:t>
            </a:r>
            <a:endParaRPr lang="es-CL" sz="24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A65A8CB-6AB5-4F2D-9C26-F1311884C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172" y="861729"/>
            <a:ext cx="4465227" cy="54394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207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43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45992815-E07F-41A4-A723-4DF3484DB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875" y="2030595"/>
            <a:ext cx="3991332" cy="8853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dirty="0">
                <a:latin typeface="PassingNotes" panose="02000603000000000000" pitchFamily="2" charset="0"/>
                <a:ea typeface="PassingNotes" panose="02000603000000000000" pitchFamily="2" charset="0"/>
              </a:rPr>
              <a:t>Lee, analiza y responde</a:t>
            </a:r>
          </a:p>
          <a:p>
            <a:pPr marL="0" indent="0" algn="ctr">
              <a:buNone/>
            </a:pPr>
            <a:endParaRPr lang="es-MX" sz="3200" dirty="0"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9" name="Nube 8">
            <a:extLst>
              <a:ext uri="{FF2B5EF4-FFF2-40B4-BE49-F238E27FC236}">
                <a16:creationId xmlns:a16="http://schemas.microsoft.com/office/drawing/2014/main" id="{8684C252-D371-4532-8E0F-29B5D034BF26}"/>
              </a:ext>
            </a:extLst>
          </p:cNvPr>
          <p:cNvSpPr/>
          <p:nvPr/>
        </p:nvSpPr>
        <p:spPr>
          <a:xfrm>
            <a:off x="6978795" y="3531626"/>
            <a:ext cx="2804462" cy="1571068"/>
          </a:xfrm>
          <a:prstGeom prst="cloud">
            <a:avLst/>
          </a:prstGeom>
          <a:solidFill>
            <a:srgbClr val="FF99FF"/>
          </a:solidFill>
          <a:ln w="5715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dirty="0">
                <a:solidFill>
                  <a:schemeClr val="tx1"/>
                </a:solidFill>
                <a:latin typeface="PassingNotes" panose="02000603000000000000" pitchFamily="2" charset="0"/>
                <a:ea typeface="PassingNotes" panose="02000603000000000000" pitchFamily="2" charset="0"/>
              </a:rPr>
              <a:t>Revisemos</a:t>
            </a:r>
            <a:endParaRPr lang="es-CL" sz="2700" dirty="0">
              <a:solidFill>
                <a:schemeClr val="tx1"/>
              </a:solidFill>
              <a:latin typeface="PassingNotes" panose="02000603000000000000" pitchFamily="2" charset="0"/>
              <a:ea typeface="PassingNotes" panose="02000603000000000000" pitchFamily="2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927437C-2D80-4638-89A8-EEA1F2EAA479}"/>
              </a:ext>
            </a:extLst>
          </p:cNvPr>
          <p:cNvSpPr txBox="1"/>
          <p:nvPr/>
        </p:nvSpPr>
        <p:spPr>
          <a:xfrm>
            <a:off x="10544567" y="1297088"/>
            <a:ext cx="447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MX" sz="2000" dirty="0">
                <a:solidFill>
                  <a:srgbClr val="000000"/>
                </a:solidFill>
                <a:latin typeface="Patrick Hand" panose="00000500000000000000" pitchFamily="2" charset="0"/>
                <a:ea typeface="PassingNotes" panose="02000603000000000000" pitchFamily="2" charset="0"/>
              </a:rPr>
              <a:t>4</a:t>
            </a:r>
            <a:endParaRPr lang="es-CL" sz="2000" dirty="0">
              <a:solidFill>
                <a:srgbClr val="000000"/>
              </a:solidFill>
              <a:latin typeface="Patrick Hand" panose="00000500000000000000" pitchFamily="2" charset="0"/>
              <a:ea typeface="PassingNotes" panose="02000603000000000000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64E0A9A-DBD7-46B2-ACCC-E77A9C4F8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911" y="804046"/>
            <a:ext cx="4478115" cy="5455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67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E8A5B6-1B66-4E0E-BF30-E6CDC707E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9D3478-4A06-4E2A-AF28-7CA220B80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82D5F77-F37C-42AD-BE92-69CE9869B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47"/>
            <a:ext cx="12192000" cy="6854653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91A2CF55-4032-40B2-AD2A-70E149FEFC8F}"/>
              </a:ext>
            </a:extLst>
          </p:cNvPr>
          <p:cNvSpPr txBox="1">
            <a:spLocks/>
          </p:cNvSpPr>
          <p:nvPr/>
        </p:nvSpPr>
        <p:spPr>
          <a:xfrm rot="21290141">
            <a:off x="122095" y="590102"/>
            <a:ext cx="5033001" cy="758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200" dirty="0">
                <a:ln w="19050">
                  <a:solidFill>
                    <a:sysClr val="windowText" lastClr="000000"/>
                  </a:solidFill>
                </a:ln>
                <a:solidFill>
                  <a:schemeClr val="bg2">
                    <a:lumMod val="25000"/>
                  </a:schemeClr>
                </a:solidFill>
                <a:latin typeface="Modern Love" panose="04090805081005020601" pitchFamily="82" charset="0"/>
              </a:rPr>
              <a:t>TICKET DE SALIDA</a:t>
            </a:r>
            <a:endParaRPr lang="es-CL" sz="4200" dirty="0">
              <a:ln w="19050">
                <a:solidFill>
                  <a:sysClr val="windowText" lastClr="000000"/>
                </a:solidFill>
              </a:ln>
              <a:solidFill>
                <a:schemeClr val="bg2">
                  <a:lumMod val="25000"/>
                </a:schemeClr>
              </a:solidFill>
              <a:latin typeface="Modern Love" panose="04090805081005020601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8590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155</Words>
  <Application>Microsoft Office PowerPoint</Application>
  <PresentationFormat>Panorámica</PresentationFormat>
  <Paragraphs>53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Calibri</vt:lpstr>
      <vt:lpstr>Patrick Hand</vt:lpstr>
      <vt:lpstr>Arial</vt:lpstr>
      <vt:lpstr>PassingNotes</vt:lpstr>
      <vt:lpstr>Gochi Hand</vt:lpstr>
      <vt:lpstr>Fredoka One</vt:lpstr>
      <vt:lpstr>Calibri Light</vt:lpstr>
      <vt:lpstr>Modern Love</vt:lpstr>
      <vt:lpstr>Tema de Office</vt:lpstr>
      <vt:lpstr>MATEMÁTICA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¡Felicitaciones por tu esfuerzo!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Yévenes</dc:creator>
  <cp:lastModifiedBy>Yoselin Vásquez</cp:lastModifiedBy>
  <cp:revision>111</cp:revision>
  <dcterms:created xsi:type="dcterms:W3CDTF">2021-09-05T17:22:45Z</dcterms:created>
  <dcterms:modified xsi:type="dcterms:W3CDTF">2021-10-18T13:59:25Z</dcterms:modified>
</cp:coreProperties>
</file>