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DE6D2D-6DCB-45C1-9828-B2BD2C6EFE6C}" type="datetimeFigureOut">
              <a:rPr lang="es-MX" smtClean="0"/>
              <a:t>18/10/2021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CFFFC3-D444-4ABE-AF3B-9B77AB0C2CE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668942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80973-52F5-45EE-AAF7-DB932C5E618D}" type="datetimeFigureOut">
              <a:rPr lang="es-MX" smtClean="0"/>
              <a:t>18/10/2021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A32FF-F9B3-4652-9DC8-F573DC84DEA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800774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80973-52F5-45EE-AAF7-DB932C5E618D}" type="datetimeFigureOut">
              <a:rPr lang="es-MX" smtClean="0"/>
              <a:t>18/10/2021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A32FF-F9B3-4652-9DC8-F573DC84DEA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11928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80973-52F5-45EE-AAF7-DB932C5E618D}" type="datetimeFigureOut">
              <a:rPr lang="es-MX" smtClean="0"/>
              <a:t>18/10/2021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A32FF-F9B3-4652-9DC8-F573DC84DEA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31409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80973-52F5-45EE-AAF7-DB932C5E618D}" type="datetimeFigureOut">
              <a:rPr lang="es-MX" smtClean="0"/>
              <a:t>18/10/2021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A32FF-F9B3-4652-9DC8-F573DC84DEA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88076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80973-52F5-45EE-AAF7-DB932C5E618D}" type="datetimeFigureOut">
              <a:rPr lang="es-MX" smtClean="0"/>
              <a:t>18/10/2021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A32FF-F9B3-4652-9DC8-F573DC84DEA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903951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80973-52F5-45EE-AAF7-DB932C5E618D}" type="datetimeFigureOut">
              <a:rPr lang="es-MX" smtClean="0"/>
              <a:t>18/10/2021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A32FF-F9B3-4652-9DC8-F573DC84DEA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13591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80973-52F5-45EE-AAF7-DB932C5E618D}" type="datetimeFigureOut">
              <a:rPr lang="es-MX" smtClean="0"/>
              <a:t>18/10/2021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A32FF-F9B3-4652-9DC8-F573DC84DEA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42214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80973-52F5-45EE-AAF7-DB932C5E618D}" type="datetimeFigureOut">
              <a:rPr lang="es-MX" smtClean="0"/>
              <a:t>18/10/2021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A32FF-F9B3-4652-9DC8-F573DC84DEA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30463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80973-52F5-45EE-AAF7-DB932C5E618D}" type="datetimeFigureOut">
              <a:rPr lang="es-MX" smtClean="0"/>
              <a:t>18/10/2021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A32FF-F9B3-4652-9DC8-F573DC84DEA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113793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80973-52F5-45EE-AAF7-DB932C5E618D}" type="datetimeFigureOut">
              <a:rPr lang="es-MX" smtClean="0"/>
              <a:t>18/10/2021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A32FF-F9B3-4652-9DC8-F573DC84DEA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49011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80973-52F5-45EE-AAF7-DB932C5E618D}" type="datetimeFigureOut">
              <a:rPr lang="es-MX" smtClean="0"/>
              <a:t>18/10/2021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A32FF-F9B3-4652-9DC8-F573DC84DEA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24827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E80973-52F5-45EE-AAF7-DB932C5E618D}" type="datetimeFigureOut">
              <a:rPr lang="es-MX" smtClean="0"/>
              <a:t>18/10/2021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9A32FF-F9B3-4652-9DC8-F573DC84DEA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9985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3 Imagen">
            <a:extLst>
              <a:ext uri="{FF2B5EF4-FFF2-40B4-BE49-F238E27FC236}">
                <a16:creationId xmlns:a16="http://schemas.microsoft.com/office/drawing/2014/main" id="{71C73332-FC74-42B8-AFCD-28A4841551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-45268" y="-3276128"/>
            <a:ext cx="9225779" cy="4911408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3" y="1563339"/>
            <a:ext cx="9225779" cy="5323162"/>
          </a:xfrm>
          <a:prstGeom prst="rect">
            <a:avLst/>
          </a:prstGeom>
        </p:spPr>
      </p:pic>
      <p:pic>
        <p:nvPicPr>
          <p:cNvPr id="1026" name="Picture 2" descr="Tren Dibujos Animados Juguete - Gráficos vectoriales gratis en Pixabay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237"/>
          <a:stretch/>
        </p:blipFill>
        <p:spPr bwMode="auto">
          <a:xfrm>
            <a:off x="251520" y="1722171"/>
            <a:ext cx="1417482" cy="286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Tren Dibujos Animados Juguete - Gráficos vectoriales gratis en Pixabay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84" r="49285"/>
          <a:stretch/>
        </p:blipFill>
        <p:spPr bwMode="auto">
          <a:xfrm>
            <a:off x="1669002" y="1714522"/>
            <a:ext cx="1535838" cy="286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Tren Dibujos Animados Juguete - Gráficos vectoriales gratis en Pixabay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r="23729"/>
          <a:stretch/>
        </p:blipFill>
        <p:spPr bwMode="auto">
          <a:xfrm>
            <a:off x="3204840" y="1722171"/>
            <a:ext cx="1503783" cy="286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Tren Dibujos Animados Juguete - Gráficos vectoriales gratis en Pixabay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483"/>
          <a:stretch/>
        </p:blipFill>
        <p:spPr bwMode="auto">
          <a:xfrm>
            <a:off x="4708623" y="1714522"/>
            <a:ext cx="1403416" cy="286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Tren Dibujos Animados Juguete - Gráficos vectoriales gratis en Pixabay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84" r="49285"/>
          <a:stretch/>
        </p:blipFill>
        <p:spPr bwMode="auto">
          <a:xfrm>
            <a:off x="6141992" y="1722171"/>
            <a:ext cx="1535838" cy="286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Tren Dibujos Animados Juguete - Gráficos vectoriales gratis en Pixabay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r="23729"/>
          <a:stretch/>
        </p:blipFill>
        <p:spPr bwMode="auto">
          <a:xfrm rot="268825">
            <a:off x="7575991" y="1805758"/>
            <a:ext cx="1503783" cy="286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Tren Dibujos Animados Juguete - Gráficos vectoriales gratis en Pixabay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483"/>
          <a:stretch/>
        </p:blipFill>
        <p:spPr bwMode="auto">
          <a:xfrm rot="20167909" flipH="1">
            <a:off x="7308304" y="4081173"/>
            <a:ext cx="1692928" cy="286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Tren Dibujos Animados Juguete - Gráficos vectoriales gratis en Pixabay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r="23729"/>
          <a:stretch/>
        </p:blipFill>
        <p:spPr bwMode="auto">
          <a:xfrm>
            <a:off x="6053587" y="4361159"/>
            <a:ext cx="1503783" cy="286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Tren Dibujos Animados Juguete - Gráficos vectoriales gratis en Pixabay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84" r="49285"/>
          <a:stretch/>
        </p:blipFill>
        <p:spPr bwMode="auto">
          <a:xfrm>
            <a:off x="4517749" y="4361159"/>
            <a:ext cx="1535838" cy="286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Tren Dibujos Animados Juguete - Gráficos vectoriales gratis en Pixabay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483"/>
          <a:stretch/>
        </p:blipFill>
        <p:spPr bwMode="auto">
          <a:xfrm>
            <a:off x="3149236" y="4361159"/>
            <a:ext cx="1403416" cy="286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Tren Dibujos Animados Juguete - Gráficos vectoriales gratis en Pixabay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r="23729"/>
          <a:stretch/>
        </p:blipFill>
        <p:spPr bwMode="auto">
          <a:xfrm>
            <a:off x="1645453" y="4377196"/>
            <a:ext cx="1503783" cy="286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9085" y="3556553"/>
            <a:ext cx="1255672" cy="1609211"/>
          </a:xfrm>
          <a:prstGeom prst="rect">
            <a:avLst/>
          </a:prstGeom>
        </p:spPr>
      </p:pic>
      <p:pic>
        <p:nvPicPr>
          <p:cNvPr id="18" name="17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3565" y="667661"/>
            <a:ext cx="1066712" cy="1609211"/>
          </a:xfrm>
          <a:prstGeom prst="rect">
            <a:avLst/>
          </a:prstGeom>
        </p:spPr>
      </p:pic>
      <p:pic>
        <p:nvPicPr>
          <p:cNvPr id="19" name="18 Imagen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88" y="739669"/>
            <a:ext cx="1066712" cy="1609211"/>
          </a:xfrm>
          <a:prstGeom prst="rect">
            <a:avLst/>
          </a:prstGeom>
        </p:spPr>
      </p:pic>
      <p:pic>
        <p:nvPicPr>
          <p:cNvPr id="20" name="19 Imagen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6875" y="811677"/>
            <a:ext cx="1066712" cy="1609211"/>
          </a:xfrm>
          <a:prstGeom prst="rect">
            <a:avLst/>
          </a:prstGeom>
        </p:spPr>
      </p:pic>
      <p:pic>
        <p:nvPicPr>
          <p:cNvPr id="21" name="20 Imagen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8127" y="738155"/>
            <a:ext cx="1164240" cy="1609211"/>
          </a:xfrm>
          <a:prstGeom prst="rect">
            <a:avLst/>
          </a:prstGeom>
        </p:spPr>
      </p:pic>
      <p:pic>
        <p:nvPicPr>
          <p:cNvPr id="22" name="21 Imagen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864430"/>
            <a:ext cx="1164240" cy="1609211"/>
          </a:xfrm>
          <a:prstGeom prst="rect">
            <a:avLst/>
          </a:prstGeom>
        </p:spPr>
      </p:pic>
      <p:pic>
        <p:nvPicPr>
          <p:cNvPr id="23" name="22 Imagen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2269" y="3917580"/>
            <a:ext cx="1084998" cy="1609211"/>
          </a:xfrm>
          <a:prstGeom prst="rect">
            <a:avLst/>
          </a:prstGeom>
        </p:spPr>
      </p:pic>
      <p:pic>
        <p:nvPicPr>
          <p:cNvPr id="24" name="23 Imagen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9151" y="3861048"/>
            <a:ext cx="1084998" cy="1609211"/>
          </a:xfrm>
          <a:prstGeom prst="rect">
            <a:avLst/>
          </a:prstGeom>
        </p:spPr>
      </p:pic>
      <p:pic>
        <p:nvPicPr>
          <p:cNvPr id="25" name="24 Imagen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2300" y="3779629"/>
            <a:ext cx="1170335" cy="1609211"/>
          </a:xfrm>
          <a:prstGeom prst="rect">
            <a:avLst/>
          </a:prstGeom>
        </p:spPr>
      </p:pic>
      <p:pic>
        <p:nvPicPr>
          <p:cNvPr id="26" name="25 Imagen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1563" y="3864606"/>
            <a:ext cx="1170335" cy="1609211"/>
          </a:xfrm>
          <a:prstGeom prst="rect">
            <a:avLst/>
          </a:prstGeom>
        </p:spPr>
      </p:pic>
      <p:pic>
        <p:nvPicPr>
          <p:cNvPr id="28" name="27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3750596"/>
            <a:ext cx="982469" cy="1482124"/>
          </a:xfrm>
          <a:prstGeom prst="rect">
            <a:avLst/>
          </a:prstGeom>
        </p:spPr>
      </p:pic>
      <p:sp>
        <p:nvSpPr>
          <p:cNvPr id="27" name="26 CuadroTexto"/>
          <p:cNvSpPr txBox="1"/>
          <p:nvPr/>
        </p:nvSpPr>
        <p:spPr>
          <a:xfrm>
            <a:off x="120267" y="-106943"/>
            <a:ext cx="922577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0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Berlin Sans FB" panose="020E0602020502020306" pitchFamily="34" charset="0"/>
              </a:rPr>
              <a:t>El tren de los números</a:t>
            </a:r>
            <a:endParaRPr lang="es-MX" sz="60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latin typeface="Berlin Sans FB" panose="020E0602020502020306" pitchFamily="34" charset="0"/>
            </a:endParaRPr>
          </a:p>
        </p:txBody>
      </p:sp>
      <p:pic>
        <p:nvPicPr>
          <p:cNvPr id="29" name="Imagen 28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F8B603FC-8FD5-405F-B11C-EC5505EA91FE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164" y="6191302"/>
            <a:ext cx="1391834" cy="466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1544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27FED31-FE38-42DA-BB33-0269A1645B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B3FE6F2-1822-4AE5-BD72-BE58A9767C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3 Imagen">
            <a:extLst>
              <a:ext uri="{FF2B5EF4-FFF2-40B4-BE49-F238E27FC236}">
                <a16:creationId xmlns:a16="http://schemas.microsoft.com/office/drawing/2014/main" id="{4EA6FCEF-B74B-4470-ABC2-DD18E0A353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3" y="1563339"/>
            <a:ext cx="9225779" cy="5323162"/>
          </a:xfrm>
          <a:prstGeom prst="rect">
            <a:avLst/>
          </a:prstGeom>
        </p:spPr>
      </p:pic>
      <p:pic>
        <p:nvPicPr>
          <p:cNvPr id="5" name="Picture 2" descr="Tren Dibujos Animados Juguete - Gráficos vectoriales gratis en Pixabay">
            <a:extLst>
              <a:ext uri="{FF2B5EF4-FFF2-40B4-BE49-F238E27FC236}">
                <a16:creationId xmlns:a16="http://schemas.microsoft.com/office/drawing/2014/main" id="{F597730B-6905-463E-9401-56280CF206C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237"/>
          <a:stretch/>
        </p:blipFill>
        <p:spPr bwMode="auto">
          <a:xfrm>
            <a:off x="5626" y="3436649"/>
            <a:ext cx="1417482" cy="286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Tren Dibujos Animados Juguete - Gráficos vectoriales gratis en Pixabay">
            <a:extLst>
              <a:ext uri="{FF2B5EF4-FFF2-40B4-BE49-F238E27FC236}">
                <a16:creationId xmlns:a16="http://schemas.microsoft.com/office/drawing/2014/main" id="{C0A4C2EF-E620-485A-BD7C-AD3C1D68026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84" r="49285"/>
          <a:stretch/>
        </p:blipFill>
        <p:spPr bwMode="auto">
          <a:xfrm>
            <a:off x="1423108" y="3429000"/>
            <a:ext cx="1535838" cy="286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Tren Dibujos Animados Juguete - Gráficos vectoriales gratis en Pixabay">
            <a:extLst>
              <a:ext uri="{FF2B5EF4-FFF2-40B4-BE49-F238E27FC236}">
                <a16:creationId xmlns:a16="http://schemas.microsoft.com/office/drawing/2014/main" id="{F6F5122B-C6D1-4E78-B578-13DD3996847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r="23729"/>
          <a:stretch/>
        </p:blipFill>
        <p:spPr bwMode="auto">
          <a:xfrm>
            <a:off x="2899822" y="3436649"/>
            <a:ext cx="1503783" cy="286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Tren Dibujos Animados Juguete - Gráficos vectoriales gratis en Pixabay">
            <a:extLst>
              <a:ext uri="{FF2B5EF4-FFF2-40B4-BE49-F238E27FC236}">
                <a16:creationId xmlns:a16="http://schemas.microsoft.com/office/drawing/2014/main" id="{09630E18-E207-4A1A-ABCA-FB92B4A081F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483"/>
          <a:stretch/>
        </p:blipFill>
        <p:spPr bwMode="auto">
          <a:xfrm>
            <a:off x="4375005" y="3444298"/>
            <a:ext cx="1403416" cy="286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Tren Dibujos Animados Juguete - Gráficos vectoriales gratis en Pixabay">
            <a:extLst>
              <a:ext uri="{FF2B5EF4-FFF2-40B4-BE49-F238E27FC236}">
                <a16:creationId xmlns:a16="http://schemas.microsoft.com/office/drawing/2014/main" id="{9D1F1933-FFEF-4E81-AE8A-BEF3BC11C9C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84" r="49285"/>
          <a:stretch/>
        </p:blipFill>
        <p:spPr bwMode="auto">
          <a:xfrm>
            <a:off x="5796136" y="3444298"/>
            <a:ext cx="1535838" cy="286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3 Imagen">
            <a:extLst>
              <a:ext uri="{FF2B5EF4-FFF2-40B4-BE49-F238E27FC236}">
                <a16:creationId xmlns:a16="http://schemas.microsoft.com/office/drawing/2014/main" id="{DE27A7D1-0D62-4C68-BD19-A0E4FC4EE92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6410"/>
          <a:stretch/>
        </p:blipFill>
        <p:spPr>
          <a:xfrm flipV="1">
            <a:off x="-45268" y="0"/>
            <a:ext cx="9225779" cy="1635280"/>
          </a:xfrm>
          <a:prstGeom prst="rect">
            <a:avLst/>
          </a:prstGeom>
        </p:spPr>
      </p:pic>
      <p:pic>
        <p:nvPicPr>
          <p:cNvPr id="11" name="Picture 2" descr="Tren Dibujos Animados Juguete - Gráficos vectoriales gratis en Pixabay">
            <a:extLst>
              <a:ext uri="{FF2B5EF4-FFF2-40B4-BE49-F238E27FC236}">
                <a16:creationId xmlns:a16="http://schemas.microsoft.com/office/drawing/2014/main" id="{C1350909-40D5-4064-BD09-93004D8ECA2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r="23729"/>
          <a:stretch/>
        </p:blipFill>
        <p:spPr bwMode="auto">
          <a:xfrm rot="268825">
            <a:off x="7363096" y="3499804"/>
            <a:ext cx="1503783" cy="286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Tren Dibujos Animados Juguete - Gráficos vectoriales gratis en Pixabay">
            <a:extLst>
              <a:ext uri="{FF2B5EF4-FFF2-40B4-BE49-F238E27FC236}">
                <a16:creationId xmlns:a16="http://schemas.microsoft.com/office/drawing/2014/main" id="{A6A8F4E8-F783-4D7D-AEF4-710870F8AFE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483"/>
          <a:stretch/>
        </p:blipFill>
        <p:spPr bwMode="auto">
          <a:xfrm rot="20649667" flipH="1">
            <a:off x="7612041" y="4227910"/>
            <a:ext cx="1692928" cy="286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Tren Dibujos Animados Juguete - Gráficos vectoriales gratis en Pixabay">
            <a:extLst>
              <a:ext uri="{FF2B5EF4-FFF2-40B4-BE49-F238E27FC236}">
                <a16:creationId xmlns:a16="http://schemas.microsoft.com/office/drawing/2014/main" id="{A5234FF3-8647-401E-B7EC-443D0DA7CF7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r="23729"/>
          <a:stretch/>
        </p:blipFill>
        <p:spPr bwMode="auto">
          <a:xfrm rot="21079261">
            <a:off x="6408740" y="4695131"/>
            <a:ext cx="1503783" cy="286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Tren Dibujos Animados Juguete - Gráficos vectoriales gratis en Pixabay">
            <a:extLst>
              <a:ext uri="{FF2B5EF4-FFF2-40B4-BE49-F238E27FC236}">
                <a16:creationId xmlns:a16="http://schemas.microsoft.com/office/drawing/2014/main" id="{01625268-CEB0-42A8-A96F-E15482B789F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84" r="49285"/>
          <a:stretch/>
        </p:blipFill>
        <p:spPr bwMode="auto">
          <a:xfrm>
            <a:off x="5033062" y="4797884"/>
            <a:ext cx="1535838" cy="286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24 Imagen">
            <a:extLst>
              <a:ext uri="{FF2B5EF4-FFF2-40B4-BE49-F238E27FC236}">
                <a16:creationId xmlns:a16="http://schemas.microsoft.com/office/drawing/2014/main" id="{5B8060C4-6028-40E1-9B2B-420C5DB33F5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011359"/>
            <a:ext cx="1170335" cy="1609211"/>
          </a:xfrm>
          <a:prstGeom prst="rect">
            <a:avLst/>
          </a:prstGeom>
        </p:spPr>
      </p:pic>
      <p:grpSp>
        <p:nvGrpSpPr>
          <p:cNvPr id="16" name="Grupo 15">
            <a:extLst>
              <a:ext uri="{FF2B5EF4-FFF2-40B4-BE49-F238E27FC236}">
                <a16:creationId xmlns:a16="http://schemas.microsoft.com/office/drawing/2014/main" id="{43CF866C-4857-44F1-88E9-A128462C652D}"/>
              </a:ext>
            </a:extLst>
          </p:cNvPr>
          <p:cNvGrpSpPr/>
          <p:nvPr/>
        </p:nvGrpSpPr>
        <p:grpSpPr>
          <a:xfrm>
            <a:off x="2157997" y="404664"/>
            <a:ext cx="5095605" cy="2419903"/>
            <a:chOff x="2267744" y="188640"/>
            <a:chExt cx="5616624" cy="2996926"/>
          </a:xfrm>
        </p:grpSpPr>
        <p:grpSp>
          <p:nvGrpSpPr>
            <p:cNvPr id="17" name="Grupo 16">
              <a:extLst>
                <a:ext uri="{FF2B5EF4-FFF2-40B4-BE49-F238E27FC236}">
                  <a16:creationId xmlns:a16="http://schemas.microsoft.com/office/drawing/2014/main" id="{35FB070B-0424-4B7F-9791-091B54F61E09}"/>
                </a:ext>
              </a:extLst>
            </p:cNvPr>
            <p:cNvGrpSpPr/>
            <p:nvPr/>
          </p:nvGrpSpPr>
          <p:grpSpPr>
            <a:xfrm>
              <a:off x="2267744" y="188640"/>
              <a:ext cx="5616624" cy="2996926"/>
              <a:chOff x="9540552" y="1204287"/>
              <a:chExt cx="5055150" cy="1584176"/>
            </a:xfrm>
          </p:grpSpPr>
          <p:sp>
            <p:nvSpPr>
              <p:cNvPr id="19" name="CuadroTexto 18">
                <a:extLst>
                  <a:ext uri="{FF2B5EF4-FFF2-40B4-BE49-F238E27FC236}">
                    <a16:creationId xmlns:a16="http://schemas.microsoft.com/office/drawing/2014/main" id="{FF8C7DEF-5320-4E9B-9879-7E1B4CE69807}"/>
                  </a:ext>
                </a:extLst>
              </p:cNvPr>
              <p:cNvSpPr txBox="1"/>
              <p:nvPr/>
            </p:nvSpPr>
            <p:spPr>
              <a:xfrm>
                <a:off x="9540552" y="1204287"/>
                <a:ext cx="5040560" cy="158417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endParaRPr lang="es-MX" dirty="0"/>
              </a:p>
            </p:txBody>
          </p:sp>
          <p:grpSp>
            <p:nvGrpSpPr>
              <p:cNvPr id="20" name="Grupo 19">
                <a:extLst>
                  <a:ext uri="{FF2B5EF4-FFF2-40B4-BE49-F238E27FC236}">
                    <a16:creationId xmlns:a16="http://schemas.microsoft.com/office/drawing/2014/main" id="{49FE132B-2706-45CD-BDC9-DE195F66EB8A}"/>
                  </a:ext>
                </a:extLst>
              </p:cNvPr>
              <p:cNvGrpSpPr/>
              <p:nvPr/>
            </p:nvGrpSpPr>
            <p:grpSpPr>
              <a:xfrm>
                <a:off x="9555142" y="1420311"/>
                <a:ext cx="5040560" cy="1152128"/>
                <a:chOff x="2051720" y="2132856"/>
                <a:chExt cx="5040560" cy="1152128"/>
              </a:xfrm>
            </p:grpSpPr>
            <p:cxnSp>
              <p:nvCxnSpPr>
                <p:cNvPr id="21" name="Conector recto 20">
                  <a:extLst>
                    <a:ext uri="{FF2B5EF4-FFF2-40B4-BE49-F238E27FC236}">
                      <a16:creationId xmlns:a16="http://schemas.microsoft.com/office/drawing/2014/main" id="{927ED6DD-BBCB-476A-AEA6-0E9F58CB0AB0}"/>
                    </a:ext>
                  </a:extLst>
                </p:cNvPr>
                <p:cNvCxnSpPr/>
                <p:nvPr/>
              </p:nvCxnSpPr>
              <p:spPr>
                <a:xfrm>
                  <a:off x="2051720" y="2132856"/>
                  <a:ext cx="504056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Conector recto 21">
                  <a:extLst>
                    <a:ext uri="{FF2B5EF4-FFF2-40B4-BE49-F238E27FC236}">
                      <a16:creationId xmlns:a16="http://schemas.microsoft.com/office/drawing/2014/main" id="{C6FC1B8F-7467-417F-B6E4-1C64B9636734}"/>
                    </a:ext>
                  </a:extLst>
                </p:cNvPr>
                <p:cNvCxnSpPr/>
                <p:nvPr/>
              </p:nvCxnSpPr>
              <p:spPr>
                <a:xfrm>
                  <a:off x="2051720" y="2708920"/>
                  <a:ext cx="504056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Conector recto 22">
                  <a:extLst>
                    <a:ext uri="{FF2B5EF4-FFF2-40B4-BE49-F238E27FC236}">
                      <a16:creationId xmlns:a16="http://schemas.microsoft.com/office/drawing/2014/main" id="{15A94AB8-08CD-4E59-B0B9-06A97A48396E}"/>
                    </a:ext>
                  </a:extLst>
                </p:cNvPr>
                <p:cNvCxnSpPr/>
                <p:nvPr/>
              </p:nvCxnSpPr>
              <p:spPr>
                <a:xfrm>
                  <a:off x="2051720" y="3284984"/>
                  <a:ext cx="504056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24" name="Cruz 23">
                  <a:extLst>
                    <a:ext uri="{FF2B5EF4-FFF2-40B4-BE49-F238E27FC236}">
                      <a16:creationId xmlns:a16="http://schemas.microsoft.com/office/drawing/2014/main" id="{CEBF5D8D-1280-4233-ADCB-B86A69406D9F}"/>
                    </a:ext>
                  </a:extLst>
                </p:cNvPr>
                <p:cNvSpPr/>
                <p:nvPr/>
              </p:nvSpPr>
              <p:spPr>
                <a:xfrm rot="2743786">
                  <a:off x="2248014" y="2193486"/>
                  <a:ext cx="332329" cy="518638"/>
                </a:xfrm>
                <a:prstGeom prst="plus">
                  <a:avLst>
                    <a:gd name="adj" fmla="val 37398"/>
                  </a:avLst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MX" dirty="0"/>
                </a:p>
              </p:txBody>
            </p:sp>
          </p:grpSp>
        </p:grpSp>
        <p:sp>
          <p:nvSpPr>
            <p:cNvPr id="18" name="Cruz 17">
              <a:extLst>
                <a:ext uri="{FF2B5EF4-FFF2-40B4-BE49-F238E27FC236}">
                  <a16:creationId xmlns:a16="http://schemas.microsoft.com/office/drawing/2014/main" id="{1B994FA7-0FD7-43CA-9856-3C33F80283C5}"/>
                </a:ext>
              </a:extLst>
            </p:cNvPr>
            <p:cNvSpPr/>
            <p:nvPr/>
          </p:nvSpPr>
          <p:spPr>
            <a:xfrm rot="2743786">
              <a:off x="2372323" y="2013835"/>
              <a:ext cx="628696" cy="576243"/>
            </a:xfrm>
            <a:prstGeom prst="plus">
              <a:avLst>
                <a:gd name="adj" fmla="val 37398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</p:txBody>
        </p:sp>
      </p:grpSp>
      <p:sp>
        <p:nvSpPr>
          <p:cNvPr id="25" name="CuadroTexto 24">
            <a:extLst>
              <a:ext uri="{FF2B5EF4-FFF2-40B4-BE49-F238E27FC236}">
                <a16:creationId xmlns:a16="http://schemas.microsoft.com/office/drawing/2014/main" id="{03C8F1F8-9CBF-42ED-892A-4349F45BB804}"/>
              </a:ext>
            </a:extLst>
          </p:cNvPr>
          <p:cNvSpPr txBox="1"/>
          <p:nvPr/>
        </p:nvSpPr>
        <p:spPr>
          <a:xfrm>
            <a:off x="1403648" y="673239"/>
            <a:ext cx="7036238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38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Comic Sans MS" panose="030F0702030302020204" pitchFamily="66" charset="0"/>
              </a:rPr>
              <a:t>ocho</a:t>
            </a:r>
          </a:p>
        </p:txBody>
      </p:sp>
    </p:spTree>
    <p:extLst>
      <p:ext uri="{BB962C8B-B14F-4D97-AF65-F5344CB8AC3E}">
        <p14:creationId xmlns:p14="http://schemas.microsoft.com/office/powerpoint/2010/main" val="2625632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6A3E29B-923E-436C-BFCC-F5B9CBA4C3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2FAEFE3-23F3-4273-B3F6-ADBAF76DFE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3 Imagen">
            <a:extLst>
              <a:ext uri="{FF2B5EF4-FFF2-40B4-BE49-F238E27FC236}">
                <a16:creationId xmlns:a16="http://schemas.microsoft.com/office/drawing/2014/main" id="{E4A358C8-1434-4657-928D-3F960D23A5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3" y="1563339"/>
            <a:ext cx="9225779" cy="5323162"/>
          </a:xfrm>
          <a:prstGeom prst="rect">
            <a:avLst/>
          </a:prstGeom>
        </p:spPr>
      </p:pic>
      <p:pic>
        <p:nvPicPr>
          <p:cNvPr id="5" name="Picture 2" descr="Tren Dibujos Animados Juguete - Gráficos vectoriales gratis en Pixabay">
            <a:extLst>
              <a:ext uri="{FF2B5EF4-FFF2-40B4-BE49-F238E27FC236}">
                <a16:creationId xmlns:a16="http://schemas.microsoft.com/office/drawing/2014/main" id="{46856EE0-EF6B-4832-93A9-1D907A3D55F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237"/>
          <a:stretch/>
        </p:blipFill>
        <p:spPr bwMode="auto">
          <a:xfrm>
            <a:off x="5626" y="3436649"/>
            <a:ext cx="1417482" cy="286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Tren Dibujos Animados Juguete - Gráficos vectoriales gratis en Pixabay">
            <a:extLst>
              <a:ext uri="{FF2B5EF4-FFF2-40B4-BE49-F238E27FC236}">
                <a16:creationId xmlns:a16="http://schemas.microsoft.com/office/drawing/2014/main" id="{FC17B878-17E6-43BE-A11E-A7EABD2BBE3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84" r="49285"/>
          <a:stretch/>
        </p:blipFill>
        <p:spPr bwMode="auto">
          <a:xfrm>
            <a:off x="1423108" y="3429000"/>
            <a:ext cx="1535838" cy="286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Tren Dibujos Animados Juguete - Gráficos vectoriales gratis en Pixabay">
            <a:extLst>
              <a:ext uri="{FF2B5EF4-FFF2-40B4-BE49-F238E27FC236}">
                <a16:creationId xmlns:a16="http://schemas.microsoft.com/office/drawing/2014/main" id="{3E5BA8C4-C73D-472C-82F2-5C30D310CFC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r="23729"/>
          <a:stretch/>
        </p:blipFill>
        <p:spPr bwMode="auto">
          <a:xfrm>
            <a:off x="2899822" y="3436649"/>
            <a:ext cx="1503783" cy="286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Tren Dibujos Animados Juguete - Gráficos vectoriales gratis en Pixabay">
            <a:extLst>
              <a:ext uri="{FF2B5EF4-FFF2-40B4-BE49-F238E27FC236}">
                <a16:creationId xmlns:a16="http://schemas.microsoft.com/office/drawing/2014/main" id="{733F543E-503A-4F03-8DBD-FA7255A93B3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483"/>
          <a:stretch/>
        </p:blipFill>
        <p:spPr bwMode="auto">
          <a:xfrm>
            <a:off x="4375005" y="3444298"/>
            <a:ext cx="1403416" cy="286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Tren Dibujos Animados Juguete - Gráficos vectoriales gratis en Pixabay">
            <a:extLst>
              <a:ext uri="{FF2B5EF4-FFF2-40B4-BE49-F238E27FC236}">
                <a16:creationId xmlns:a16="http://schemas.microsoft.com/office/drawing/2014/main" id="{8B6D536A-D731-47D5-AF53-96B8A5E9BC6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84" r="49285"/>
          <a:stretch/>
        </p:blipFill>
        <p:spPr bwMode="auto">
          <a:xfrm>
            <a:off x="5796136" y="3444298"/>
            <a:ext cx="1535838" cy="286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3 Imagen">
            <a:extLst>
              <a:ext uri="{FF2B5EF4-FFF2-40B4-BE49-F238E27FC236}">
                <a16:creationId xmlns:a16="http://schemas.microsoft.com/office/drawing/2014/main" id="{FF1CB0E3-8BF9-4440-9324-01533695D9B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6410"/>
          <a:stretch/>
        </p:blipFill>
        <p:spPr>
          <a:xfrm flipV="1">
            <a:off x="-45268" y="0"/>
            <a:ext cx="9225779" cy="1635280"/>
          </a:xfrm>
          <a:prstGeom prst="rect">
            <a:avLst/>
          </a:prstGeom>
        </p:spPr>
      </p:pic>
      <p:pic>
        <p:nvPicPr>
          <p:cNvPr id="11" name="Picture 2" descr="Tren Dibujos Animados Juguete - Gráficos vectoriales gratis en Pixabay">
            <a:extLst>
              <a:ext uri="{FF2B5EF4-FFF2-40B4-BE49-F238E27FC236}">
                <a16:creationId xmlns:a16="http://schemas.microsoft.com/office/drawing/2014/main" id="{9BC9BBB8-A961-4D4D-8DA3-332EA048E16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r="23729"/>
          <a:stretch/>
        </p:blipFill>
        <p:spPr bwMode="auto">
          <a:xfrm rot="268825">
            <a:off x="7363096" y="3499804"/>
            <a:ext cx="1503783" cy="286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Tren Dibujos Animados Juguete - Gráficos vectoriales gratis en Pixabay">
            <a:extLst>
              <a:ext uri="{FF2B5EF4-FFF2-40B4-BE49-F238E27FC236}">
                <a16:creationId xmlns:a16="http://schemas.microsoft.com/office/drawing/2014/main" id="{20AD3C54-F1CF-4DD7-BA10-DE9ECC4957B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483"/>
          <a:stretch/>
        </p:blipFill>
        <p:spPr bwMode="auto">
          <a:xfrm rot="20649667" flipH="1">
            <a:off x="7612041" y="4227910"/>
            <a:ext cx="1692928" cy="286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Tren Dibujos Animados Juguete - Gráficos vectoriales gratis en Pixabay">
            <a:extLst>
              <a:ext uri="{FF2B5EF4-FFF2-40B4-BE49-F238E27FC236}">
                <a16:creationId xmlns:a16="http://schemas.microsoft.com/office/drawing/2014/main" id="{275A7D8F-8389-4DD6-9BFA-3B136ACCD09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r="23729"/>
          <a:stretch/>
        </p:blipFill>
        <p:spPr bwMode="auto">
          <a:xfrm rot="21079261">
            <a:off x="6408740" y="4695131"/>
            <a:ext cx="1503783" cy="286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Tren Dibujos Animados Juguete - Gráficos vectoriales gratis en Pixabay">
            <a:extLst>
              <a:ext uri="{FF2B5EF4-FFF2-40B4-BE49-F238E27FC236}">
                <a16:creationId xmlns:a16="http://schemas.microsoft.com/office/drawing/2014/main" id="{37232811-B98D-499F-97A8-DF639B8118C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84" r="49285"/>
          <a:stretch/>
        </p:blipFill>
        <p:spPr bwMode="auto">
          <a:xfrm>
            <a:off x="5033062" y="4797884"/>
            <a:ext cx="1535838" cy="286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Tren Dibujos Animados Juguete - Gráficos vectoriales gratis en Pixabay">
            <a:extLst>
              <a:ext uri="{FF2B5EF4-FFF2-40B4-BE49-F238E27FC236}">
                <a16:creationId xmlns:a16="http://schemas.microsoft.com/office/drawing/2014/main" id="{695FE95D-6679-45F4-BD03-F9A716394A4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483"/>
          <a:stretch/>
        </p:blipFill>
        <p:spPr bwMode="auto">
          <a:xfrm>
            <a:off x="3719612" y="4840166"/>
            <a:ext cx="1403416" cy="286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25 Imagen">
            <a:extLst>
              <a:ext uri="{FF2B5EF4-FFF2-40B4-BE49-F238E27FC236}">
                <a16:creationId xmlns:a16="http://schemas.microsoft.com/office/drawing/2014/main" id="{ADF5FD01-A3E5-4703-A868-48FC6B9F438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940" y="1124569"/>
            <a:ext cx="1170335" cy="1609211"/>
          </a:xfrm>
          <a:prstGeom prst="rect">
            <a:avLst/>
          </a:prstGeom>
        </p:spPr>
      </p:pic>
      <p:grpSp>
        <p:nvGrpSpPr>
          <p:cNvPr id="18" name="Grupo 17">
            <a:extLst>
              <a:ext uri="{FF2B5EF4-FFF2-40B4-BE49-F238E27FC236}">
                <a16:creationId xmlns:a16="http://schemas.microsoft.com/office/drawing/2014/main" id="{D6171E57-B307-4775-A4B7-A011238A4720}"/>
              </a:ext>
            </a:extLst>
          </p:cNvPr>
          <p:cNvGrpSpPr/>
          <p:nvPr/>
        </p:nvGrpSpPr>
        <p:grpSpPr>
          <a:xfrm>
            <a:off x="2157997" y="404664"/>
            <a:ext cx="5438339" cy="2419903"/>
            <a:chOff x="2267744" y="188640"/>
            <a:chExt cx="5616624" cy="2996926"/>
          </a:xfrm>
        </p:grpSpPr>
        <p:grpSp>
          <p:nvGrpSpPr>
            <p:cNvPr id="19" name="Grupo 18">
              <a:extLst>
                <a:ext uri="{FF2B5EF4-FFF2-40B4-BE49-F238E27FC236}">
                  <a16:creationId xmlns:a16="http://schemas.microsoft.com/office/drawing/2014/main" id="{377F4EA6-882B-486F-AF56-5F020CA8B705}"/>
                </a:ext>
              </a:extLst>
            </p:cNvPr>
            <p:cNvGrpSpPr/>
            <p:nvPr/>
          </p:nvGrpSpPr>
          <p:grpSpPr>
            <a:xfrm>
              <a:off x="2267744" y="188640"/>
              <a:ext cx="5616624" cy="2996926"/>
              <a:chOff x="9540552" y="1204287"/>
              <a:chExt cx="5055150" cy="1584176"/>
            </a:xfrm>
          </p:grpSpPr>
          <p:sp>
            <p:nvSpPr>
              <p:cNvPr id="21" name="CuadroTexto 20">
                <a:extLst>
                  <a:ext uri="{FF2B5EF4-FFF2-40B4-BE49-F238E27FC236}">
                    <a16:creationId xmlns:a16="http://schemas.microsoft.com/office/drawing/2014/main" id="{2F228FFE-879C-4968-88E4-F9351B17D2C7}"/>
                  </a:ext>
                </a:extLst>
              </p:cNvPr>
              <p:cNvSpPr txBox="1"/>
              <p:nvPr/>
            </p:nvSpPr>
            <p:spPr>
              <a:xfrm>
                <a:off x="9540552" y="1204287"/>
                <a:ext cx="5040560" cy="158417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endParaRPr lang="es-MX" dirty="0"/>
              </a:p>
            </p:txBody>
          </p:sp>
          <p:grpSp>
            <p:nvGrpSpPr>
              <p:cNvPr id="22" name="Grupo 21">
                <a:extLst>
                  <a:ext uri="{FF2B5EF4-FFF2-40B4-BE49-F238E27FC236}">
                    <a16:creationId xmlns:a16="http://schemas.microsoft.com/office/drawing/2014/main" id="{3711682A-C8FE-466D-B04F-264D28236014}"/>
                  </a:ext>
                </a:extLst>
              </p:cNvPr>
              <p:cNvGrpSpPr/>
              <p:nvPr/>
            </p:nvGrpSpPr>
            <p:grpSpPr>
              <a:xfrm>
                <a:off x="9555142" y="1420311"/>
                <a:ext cx="5040560" cy="1152128"/>
                <a:chOff x="2051720" y="2132856"/>
                <a:chExt cx="5040560" cy="1152128"/>
              </a:xfrm>
            </p:grpSpPr>
            <p:cxnSp>
              <p:nvCxnSpPr>
                <p:cNvPr id="23" name="Conector recto 22">
                  <a:extLst>
                    <a:ext uri="{FF2B5EF4-FFF2-40B4-BE49-F238E27FC236}">
                      <a16:creationId xmlns:a16="http://schemas.microsoft.com/office/drawing/2014/main" id="{8C58D226-166B-4C59-8C41-64253162FDF3}"/>
                    </a:ext>
                  </a:extLst>
                </p:cNvPr>
                <p:cNvCxnSpPr/>
                <p:nvPr/>
              </p:nvCxnSpPr>
              <p:spPr>
                <a:xfrm>
                  <a:off x="2051720" y="2132856"/>
                  <a:ext cx="504056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Conector recto 23">
                  <a:extLst>
                    <a:ext uri="{FF2B5EF4-FFF2-40B4-BE49-F238E27FC236}">
                      <a16:creationId xmlns:a16="http://schemas.microsoft.com/office/drawing/2014/main" id="{5BD24F2F-61EA-454A-A437-80F149F5AB8A}"/>
                    </a:ext>
                  </a:extLst>
                </p:cNvPr>
                <p:cNvCxnSpPr/>
                <p:nvPr/>
              </p:nvCxnSpPr>
              <p:spPr>
                <a:xfrm>
                  <a:off x="2051720" y="2708920"/>
                  <a:ext cx="504056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Conector recto 24">
                  <a:extLst>
                    <a:ext uri="{FF2B5EF4-FFF2-40B4-BE49-F238E27FC236}">
                      <a16:creationId xmlns:a16="http://schemas.microsoft.com/office/drawing/2014/main" id="{F55B56F5-10C6-4F7C-93C6-38CF772EF530}"/>
                    </a:ext>
                  </a:extLst>
                </p:cNvPr>
                <p:cNvCxnSpPr/>
                <p:nvPr/>
              </p:nvCxnSpPr>
              <p:spPr>
                <a:xfrm>
                  <a:off x="2051720" y="3284984"/>
                  <a:ext cx="504056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26" name="Cruz 25">
                  <a:extLst>
                    <a:ext uri="{FF2B5EF4-FFF2-40B4-BE49-F238E27FC236}">
                      <a16:creationId xmlns:a16="http://schemas.microsoft.com/office/drawing/2014/main" id="{DFBBCE0A-5373-4DB4-9693-DF8594953017}"/>
                    </a:ext>
                  </a:extLst>
                </p:cNvPr>
                <p:cNvSpPr/>
                <p:nvPr/>
              </p:nvSpPr>
              <p:spPr>
                <a:xfrm rot="2743786">
                  <a:off x="2248014" y="2193486"/>
                  <a:ext cx="332329" cy="518638"/>
                </a:xfrm>
                <a:prstGeom prst="plus">
                  <a:avLst>
                    <a:gd name="adj" fmla="val 37398"/>
                  </a:avLst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MX" dirty="0"/>
                </a:p>
              </p:txBody>
            </p:sp>
          </p:grpSp>
        </p:grpSp>
        <p:sp>
          <p:nvSpPr>
            <p:cNvPr id="20" name="Cruz 19">
              <a:extLst>
                <a:ext uri="{FF2B5EF4-FFF2-40B4-BE49-F238E27FC236}">
                  <a16:creationId xmlns:a16="http://schemas.microsoft.com/office/drawing/2014/main" id="{DC428BA8-D4F5-4AB8-8A05-D20453A586E5}"/>
                </a:ext>
              </a:extLst>
            </p:cNvPr>
            <p:cNvSpPr/>
            <p:nvPr/>
          </p:nvSpPr>
          <p:spPr>
            <a:xfrm rot="2743786">
              <a:off x="2372323" y="2013835"/>
              <a:ext cx="628696" cy="576243"/>
            </a:xfrm>
            <a:prstGeom prst="plus">
              <a:avLst>
                <a:gd name="adj" fmla="val 37398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</p:txBody>
        </p:sp>
      </p:grpSp>
      <p:sp>
        <p:nvSpPr>
          <p:cNvPr id="27" name="CuadroTexto 26">
            <a:extLst>
              <a:ext uri="{FF2B5EF4-FFF2-40B4-BE49-F238E27FC236}">
                <a16:creationId xmlns:a16="http://schemas.microsoft.com/office/drawing/2014/main" id="{98C11FDF-0301-4AAD-B063-C74095A5A764}"/>
              </a:ext>
            </a:extLst>
          </p:cNvPr>
          <p:cNvSpPr txBox="1"/>
          <p:nvPr/>
        </p:nvSpPr>
        <p:spPr>
          <a:xfrm>
            <a:off x="1691680" y="708953"/>
            <a:ext cx="7036238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38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Comic Sans MS" panose="030F0702030302020204" pitchFamily="66" charset="0"/>
              </a:rPr>
              <a:t>nueve</a:t>
            </a:r>
          </a:p>
        </p:txBody>
      </p:sp>
    </p:spTree>
    <p:extLst>
      <p:ext uri="{BB962C8B-B14F-4D97-AF65-F5344CB8AC3E}">
        <p14:creationId xmlns:p14="http://schemas.microsoft.com/office/powerpoint/2010/main" val="1751130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3D6C697-10E6-4A7B-A2F4-D750B076ED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745DEE7-9BF4-41FC-992E-190E352A80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3 Imagen">
            <a:extLst>
              <a:ext uri="{FF2B5EF4-FFF2-40B4-BE49-F238E27FC236}">
                <a16:creationId xmlns:a16="http://schemas.microsoft.com/office/drawing/2014/main" id="{B1BB9900-B789-4D21-84CF-BC79111435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3" y="1563339"/>
            <a:ext cx="9225779" cy="5323162"/>
          </a:xfrm>
          <a:prstGeom prst="rect">
            <a:avLst/>
          </a:prstGeom>
        </p:spPr>
      </p:pic>
      <p:pic>
        <p:nvPicPr>
          <p:cNvPr id="5" name="Picture 2" descr="Tren Dibujos Animados Juguete - Gráficos vectoriales gratis en Pixabay">
            <a:extLst>
              <a:ext uri="{FF2B5EF4-FFF2-40B4-BE49-F238E27FC236}">
                <a16:creationId xmlns:a16="http://schemas.microsoft.com/office/drawing/2014/main" id="{ACDE75BC-8BF0-4DB8-9E80-B2457327EDF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237"/>
          <a:stretch/>
        </p:blipFill>
        <p:spPr bwMode="auto">
          <a:xfrm>
            <a:off x="5626" y="3436649"/>
            <a:ext cx="1417482" cy="286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Tren Dibujos Animados Juguete - Gráficos vectoriales gratis en Pixabay">
            <a:extLst>
              <a:ext uri="{FF2B5EF4-FFF2-40B4-BE49-F238E27FC236}">
                <a16:creationId xmlns:a16="http://schemas.microsoft.com/office/drawing/2014/main" id="{37C2F27A-0E50-4582-A4BE-DAFCB3BD74D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84" r="49285"/>
          <a:stretch/>
        </p:blipFill>
        <p:spPr bwMode="auto">
          <a:xfrm>
            <a:off x="1423108" y="3429000"/>
            <a:ext cx="1535838" cy="286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Tren Dibujos Animados Juguete - Gráficos vectoriales gratis en Pixabay">
            <a:extLst>
              <a:ext uri="{FF2B5EF4-FFF2-40B4-BE49-F238E27FC236}">
                <a16:creationId xmlns:a16="http://schemas.microsoft.com/office/drawing/2014/main" id="{DFAB1237-E9E1-4874-AED3-A80ADEB5AC7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r="23729"/>
          <a:stretch/>
        </p:blipFill>
        <p:spPr bwMode="auto">
          <a:xfrm>
            <a:off x="2899822" y="3436649"/>
            <a:ext cx="1503783" cy="286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Tren Dibujos Animados Juguete - Gráficos vectoriales gratis en Pixabay">
            <a:extLst>
              <a:ext uri="{FF2B5EF4-FFF2-40B4-BE49-F238E27FC236}">
                <a16:creationId xmlns:a16="http://schemas.microsoft.com/office/drawing/2014/main" id="{93A5710B-7DFA-4D38-9239-75300A9747D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483"/>
          <a:stretch/>
        </p:blipFill>
        <p:spPr bwMode="auto">
          <a:xfrm>
            <a:off x="4375005" y="3444298"/>
            <a:ext cx="1403416" cy="286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Tren Dibujos Animados Juguete - Gráficos vectoriales gratis en Pixabay">
            <a:extLst>
              <a:ext uri="{FF2B5EF4-FFF2-40B4-BE49-F238E27FC236}">
                <a16:creationId xmlns:a16="http://schemas.microsoft.com/office/drawing/2014/main" id="{651D7680-C311-4091-9044-CD85E511F02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84" r="49285"/>
          <a:stretch/>
        </p:blipFill>
        <p:spPr bwMode="auto">
          <a:xfrm>
            <a:off x="5796136" y="3444298"/>
            <a:ext cx="1535838" cy="286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3 Imagen">
            <a:extLst>
              <a:ext uri="{FF2B5EF4-FFF2-40B4-BE49-F238E27FC236}">
                <a16:creationId xmlns:a16="http://schemas.microsoft.com/office/drawing/2014/main" id="{A397AE67-C099-4A1D-BE7B-94180E97E95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6410"/>
          <a:stretch/>
        </p:blipFill>
        <p:spPr>
          <a:xfrm flipV="1">
            <a:off x="-45268" y="0"/>
            <a:ext cx="9225779" cy="1635280"/>
          </a:xfrm>
          <a:prstGeom prst="rect">
            <a:avLst/>
          </a:prstGeom>
        </p:spPr>
      </p:pic>
      <p:pic>
        <p:nvPicPr>
          <p:cNvPr id="11" name="Picture 2" descr="Tren Dibujos Animados Juguete - Gráficos vectoriales gratis en Pixabay">
            <a:extLst>
              <a:ext uri="{FF2B5EF4-FFF2-40B4-BE49-F238E27FC236}">
                <a16:creationId xmlns:a16="http://schemas.microsoft.com/office/drawing/2014/main" id="{0DEFCF10-7D03-4C43-A281-C62DDC7BCC9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r="23729"/>
          <a:stretch/>
        </p:blipFill>
        <p:spPr bwMode="auto">
          <a:xfrm rot="268825">
            <a:off x="7363096" y="3499804"/>
            <a:ext cx="1503783" cy="286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Tren Dibujos Animados Juguete - Gráficos vectoriales gratis en Pixabay">
            <a:extLst>
              <a:ext uri="{FF2B5EF4-FFF2-40B4-BE49-F238E27FC236}">
                <a16:creationId xmlns:a16="http://schemas.microsoft.com/office/drawing/2014/main" id="{4209BA4C-9310-41A7-ACBB-DDB5EB30A2D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483"/>
          <a:stretch/>
        </p:blipFill>
        <p:spPr bwMode="auto">
          <a:xfrm rot="20649667" flipH="1">
            <a:off x="7612041" y="4227910"/>
            <a:ext cx="1692928" cy="286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Tren Dibujos Animados Juguete - Gráficos vectoriales gratis en Pixabay">
            <a:extLst>
              <a:ext uri="{FF2B5EF4-FFF2-40B4-BE49-F238E27FC236}">
                <a16:creationId xmlns:a16="http://schemas.microsoft.com/office/drawing/2014/main" id="{EAF8B250-232A-45CB-BCBF-D57849FB3E3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r="23729"/>
          <a:stretch/>
        </p:blipFill>
        <p:spPr bwMode="auto">
          <a:xfrm rot="21079261">
            <a:off x="6408740" y="4695131"/>
            <a:ext cx="1503783" cy="286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Tren Dibujos Animados Juguete - Gráficos vectoriales gratis en Pixabay">
            <a:extLst>
              <a:ext uri="{FF2B5EF4-FFF2-40B4-BE49-F238E27FC236}">
                <a16:creationId xmlns:a16="http://schemas.microsoft.com/office/drawing/2014/main" id="{B67AB177-0765-4397-A41A-EFC4A41D07A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84" r="49285"/>
          <a:stretch/>
        </p:blipFill>
        <p:spPr bwMode="auto">
          <a:xfrm>
            <a:off x="5033062" y="4797884"/>
            <a:ext cx="1535838" cy="286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Tren Dibujos Animados Juguete - Gráficos vectoriales gratis en Pixabay">
            <a:extLst>
              <a:ext uri="{FF2B5EF4-FFF2-40B4-BE49-F238E27FC236}">
                <a16:creationId xmlns:a16="http://schemas.microsoft.com/office/drawing/2014/main" id="{94B5D3E6-B9E7-4EAB-9C31-CEBE51514A6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483"/>
          <a:stretch/>
        </p:blipFill>
        <p:spPr bwMode="auto">
          <a:xfrm>
            <a:off x="3719612" y="4840166"/>
            <a:ext cx="1403416" cy="286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Tren Dibujos Animados Juguete - Gráficos vectoriales gratis en Pixabay">
            <a:extLst>
              <a:ext uri="{FF2B5EF4-FFF2-40B4-BE49-F238E27FC236}">
                <a16:creationId xmlns:a16="http://schemas.microsoft.com/office/drawing/2014/main" id="{BDB45E98-3520-4E54-BCEB-D4E99B151AA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r="23729"/>
          <a:stretch/>
        </p:blipFill>
        <p:spPr bwMode="auto">
          <a:xfrm>
            <a:off x="2296683" y="4859296"/>
            <a:ext cx="1503783" cy="286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4 Imagen">
            <a:extLst>
              <a:ext uri="{FF2B5EF4-FFF2-40B4-BE49-F238E27FC236}">
                <a16:creationId xmlns:a16="http://schemas.microsoft.com/office/drawing/2014/main" id="{527EE88C-8033-45EE-BE9C-A34AE881798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847" y="1053991"/>
            <a:ext cx="1255672" cy="1609211"/>
          </a:xfrm>
          <a:prstGeom prst="rect">
            <a:avLst/>
          </a:prstGeom>
        </p:spPr>
      </p:pic>
      <p:pic>
        <p:nvPicPr>
          <p:cNvPr id="18" name="27 Imagen">
            <a:extLst>
              <a:ext uri="{FF2B5EF4-FFF2-40B4-BE49-F238E27FC236}">
                <a16:creationId xmlns:a16="http://schemas.microsoft.com/office/drawing/2014/main" id="{ABE317EA-7853-4D1D-804F-BF550E5E0F7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70" y="1248034"/>
            <a:ext cx="982469" cy="1482124"/>
          </a:xfrm>
          <a:prstGeom prst="rect">
            <a:avLst/>
          </a:prstGeom>
        </p:spPr>
      </p:pic>
      <p:grpSp>
        <p:nvGrpSpPr>
          <p:cNvPr id="19" name="Grupo 18">
            <a:extLst>
              <a:ext uri="{FF2B5EF4-FFF2-40B4-BE49-F238E27FC236}">
                <a16:creationId xmlns:a16="http://schemas.microsoft.com/office/drawing/2014/main" id="{DA7E7026-E019-4A70-B827-1A38EF9F57D9}"/>
              </a:ext>
            </a:extLst>
          </p:cNvPr>
          <p:cNvGrpSpPr/>
          <p:nvPr/>
        </p:nvGrpSpPr>
        <p:grpSpPr>
          <a:xfrm>
            <a:off x="2538583" y="404664"/>
            <a:ext cx="4893191" cy="2419903"/>
            <a:chOff x="2267744" y="188640"/>
            <a:chExt cx="5616624" cy="2996926"/>
          </a:xfrm>
        </p:grpSpPr>
        <p:grpSp>
          <p:nvGrpSpPr>
            <p:cNvPr id="20" name="Grupo 19">
              <a:extLst>
                <a:ext uri="{FF2B5EF4-FFF2-40B4-BE49-F238E27FC236}">
                  <a16:creationId xmlns:a16="http://schemas.microsoft.com/office/drawing/2014/main" id="{DEE6BD61-769E-4C6B-978B-AB9CD0EBB9A6}"/>
                </a:ext>
              </a:extLst>
            </p:cNvPr>
            <p:cNvGrpSpPr/>
            <p:nvPr/>
          </p:nvGrpSpPr>
          <p:grpSpPr>
            <a:xfrm>
              <a:off x="2267744" y="188640"/>
              <a:ext cx="5616624" cy="2996926"/>
              <a:chOff x="9540552" y="1204287"/>
              <a:chExt cx="5055150" cy="1584176"/>
            </a:xfrm>
          </p:grpSpPr>
          <p:sp>
            <p:nvSpPr>
              <p:cNvPr id="22" name="CuadroTexto 21">
                <a:extLst>
                  <a:ext uri="{FF2B5EF4-FFF2-40B4-BE49-F238E27FC236}">
                    <a16:creationId xmlns:a16="http://schemas.microsoft.com/office/drawing/2014/main" id="{729BC8CC-A322-4E63-93B7-99D091374C4A}"/>
                  </a:ext>
                </a:extLst>
              </p:cNvPr>
              <p:cNvSpPr txBox="1"/>
              <p:nvPr/>
            </p:nvSpPr>
            <p:spPr>
              <a:xfrm>
                <a:off x="9540552" y="1204287"/>
                <a:ext cx="5040560" cy="158417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endParaRPr lang="es-MX" dirty="0"/>
              </a:p>
            </p:txBody>
          </p:sp>
          <p:grpSp>
            <p:nvGrpSpPr>
              <p:cNvPr id="23" name="Grupo 22">
                <a:extLst>
                  <a:ext uri="{FF2B5EF4-FFF2-40B4-BE49-F238E27FC236}">
                    <a16:creationId xmlns:a16="http://schemas.microsoft.com/office/drawing/2014/main" id="{E50E1C44-FB37-4BDE-BF0E-ABC64F8627E0}"/>
                  </a:ext>
                </a:extLst>
              </p:cNvPr>
              <p:cNvGrpSpPr/>
              <p:nvPr/>
            </p:nvGrpSpPr>
            <p:grpSpPr>
              <a:xfrm>
                <a:off x="9555142" y="1420311"/>
                <a:ext cx="5040560" cy="1152128"/>
                <a:chOff x="2051720" y="2132856"/>
                <a:chExt cx="5040560" cy="1152128"/>
              </a:xfrm>
            </p:grpSpPr>
            <p:cxnSp>
              <p:nvCxnSpPr>
                <p:cNvPr id="24" name="Conector recto 23">
                  <a:extLst>
                    <a:ext uri="{FF2B5EF4-FFF2-40B4-BE49-F238E27FC236}">
                      <a16:creationId xmlns:a16="http://schemas.microsoft.com/office/drawing/2014/main" id="{1D7083E3-4CED-4042-8665-2F26B6E40C85}"/>
                    </a:ext>
                  </a:extLst>
                </p:cNvPr>
                <p:cNvCxnSpPr/>
                <p:nvPr/>
              </p:nvCxnSpPr>
              <p:spPr>
                <a:xfrm>
                  <a:off x="2051720" y="2132856"/>
                  <a:ext cx="504056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Conector recto 24">
                  <a:extLst>
                    <a:ext uri="{FF2B5EF4-FFF2-40B4-BE49-F238E27FC236}">
                      <a16:creationId xmlns:a16="http://schemas.microsoft.com/office/drawing/2014/main" id="{81D285C7-1F3F-44C5-A2B3-8B82C485FEC5}"/>
                    </a:ext>
                  </a:extLst>
                </p:cNvPr>
                <p:cNvCxnSpPr/>
                <p:nvPr/>
              </p:nvCxnSpPr>
              <p:spPr>
                <a:xfrm>
                  <a:off x="2051720" y="2708920"/>
                  <a:ext cx="504056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Conector recto 25">
                  <a:extLst>
                    <a:ext uri="{FF2B5EF4-FFF2-40B4-BE49-F238E27FC236}">
                      <a16:creationId xmlns:a16="http://schemas.microsoft.com/office/drawing/2014/main" id="{5696026D-81BD-4B98-AB66-9A8A86EEF250}"/>
                    </a:ext>
                  </a:extLst>
                </p:cNvPr>
                <p:cNvCxnSpPr/>
                <p:nvPr/>
              </p:nvCxnSpPr>
              <p:spPr>
                <a:xfrm>
                  <a:off x="2051720" y="3284984"/>
                  <a:ext cx="504056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27" name="Cruz 26">
                  <a:extLst>
                    <a:ext uri="{FF2B5EF4-FFF2-40B4-BE49-F238E27FC236}">
                      <a16:creationId xmlns:a16="http://schemas.microsoft.com/office/drawing/2014/main" id="{70DE5AD2-3740-49DA-8834-15B70F678B36}"/>
                    </a:ext>
                  </a:extLst>
                </p:cNvPr>
                <p:cNvSpPr/>
                <p:nvPr/>
              </p:nvSpPr>
              <p:spPr>
                <a:xfrm rot="2743786">
                  <a:off x="2248014" y="2193486"/>
                  <a:ext cx="332329" cy="518638"/>
                </a:xfrm>
                <a:prstGeom prst="plus">
                  <a:avLst>
                    <a:gd name="adj" fmla="val 37398"/>
                  </a:avLst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MX" dirty="0"/>
                </a:p>
              </p:txBody>
            </p:sp>
          </p:grpSp>
        </p:grpSp>
        <p:sp>
          <p:nvSpPr>
            <p:cNvPr id="21" name="Cruz 20">
              <a:extLst>
                <a:ext uri="{FF2B5EF4-FFF2-40B4-BE49-F238E27FC236}">
                  <a16:creationId xmlns:a16="http://schemas.microsoft.com/office/drawing/2014/main" id="{A30F7F6F-45A5-467D-A6A0-C2AFD43D448E}"/>
                </a:ext>
              </a:extLst>
            </p:cNvPr>
            <p:cNvSpPr/>
            <p:nvPr/>
          </p:nvSpPr>
          <p:spPr>
            <a:xfrm rot="2743786">
              <a:off x="2372323" y="2013835"/>
              <a:ext cx="628696" cy="576243"/>
            </a:xfrm>
            <a:prstGeom prst="plus">
              <a:avLst>
                <a:gd name="adj" fmla="val 37398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</p:txBody>
        </p:sp>
      </p:grpSp>
      <p:sp>
        <p:nvSpPr>
          <p:cNvPr id="28" name="CuadroTexto 27">
            <a:extLst>
              <a:ext uri="{FF2B5EF4-FFF2-40B4-BE49-F238E27FC236}">
                <a16:creationId xmlns:a16="http://schemas.microsoft.com/office/drawing/2014/main" id="{7F7B4D61-7307-4CF2-9ED1-9454A6426C3F}"/>
              </a:ext>
            </a:extLst>
          </p:cNvPr>
          <p:cNvSpPr txBox="1"/>
          <p:nvPr/>
        </p:nvSpPr>
        <p:spPr>
          <a:xfrm>
            <a:off x="1712226" y="708953"/>
            <a:ext cx="7036238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38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Comic Sans MS" panose="030F0702030302020204" pitchFamily="66" charset="0"/>
              </a:rPr>
              <a:t>diez</a:t>
            </a:r>
          </a:p>
        </p:txBody>
      </p:sp>
    </p:spTree>
    <p:extLst>
      <p:ext uri="{BB962C8B-B14F-4D97-AF65-F5344CB8AC3E}">
        <p14:creationId xmlns:p14="http://schemas.microsoft.com/office/powerpoint/2010/main" val="2516270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D51480A-70E6-439A-B2ED-8AA54A016E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D48DD00-010F-4871-A72A-B361BA98D0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3 Imagen">
            <a:extLst>
              <a:ext uri="{FF2B5EF4-FFF2-40B4-BE49-F238E27FC236}">
                <a16:creationId xmlns:a16="http://schemas.microsoft.com/office/drawing/2014/main" id="{D11F9366-78D3-4DDF-9730-7A5A0AD0C32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6410"/>
          <a:stretch/>
        </p:blipFill>
        <p:spPr>
          <a:xfrm flipV="1">
            <a:off x="-45268" y="0"/>
            <a:ext cx="9225779" cy="1635280"/>
          </a:xfrm>
          <a:prstGeom prst="rect">
            <a:avLst/>
          </a:prstGeom>
        </p:spPr>
      </p:pic>
      <p:pic>
        <p:nvPicPr>
          <p:cNvPr id="5" name="3 Imagen">
            <a:extLst>
              <a:ext uri="{FF2B5EF4-FFF2-40B4-BE49-F238E27FC236}">
                <a16:creationId xmlns:a16="http://schemas.microsoft.com/office/drawing/2014/main" id="{14AEF92C-F900-46DF-84A8-1DFE5FB454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3" y="1563339"/>
            <a:ext cx="9225779" cy="5323162"/>
          </a:xfrm>
          <a:prstGeom prst="rect">
            <a:avLst/>
          </a:prstGeom>
        </p:spPr>
      </p:pic>
      <p:pic>
        <p:nvPicPr>
          <p:cNvPr id="6" name="Picture 2" descr="Tren Dibujos Animados Juguete - Gráficos vectoriales gratis en Pixabay">
            <a:extLst>
              <a:ext uri="{FF2B5EF4-FFF2-40B4-BE49-F238E27FC236}">
                <a16:creationId xmlns:a16="http://schemas.microsoft.com/office/drawing/2014/main" id="{F3A03D51-5914-465E-9A26-8FCE8F21B5D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237"/>
          <a:stretch/>
        </p:blipFill>
        <p:spPr bwMode="auto">
          <a:xfrm>
            <a:off x="5626" y="3436649"/>
            <a:ext cx="1417482" cy="286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4 Imagen">
            <a:extLst>
              <a:ext uri="{FF2B5EF4-FFF2-40B4-BE49-F238E27FC236}">
                <a16:creationId xmlns:a16="http://schemas.microsoft.com/office/drawing/2014/main" id="{1F48BD9E-6612-4295-A8E4-972F29D413D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367" y="731882"/>
            <a:ext cx="1255672" cy="1609211"/>
          </a:xfrm>
          <a:prstGeom prst="rect">
            <a:avLst/>
          </a:prstGeom>
        </p:spPr>
      </p:pic>
      <p:grpSp>
        <p:nvGrpSpPr>
          <p:cNvPr id="8" name="Grupo 7">
            <a:extLst>
              <a:ext uri="{FF2B5EF4-FFF2-40B4-BE49-F238E27FC236}">
                <a16:creationId xmlns:a16="http://schemas.microsoft.com/office/drawing/2014/main" id="{0E57F06D-866E-404D-AB65-5B674AFDFD87}"/>
              </a:ext>
            </a:extLst>
          </p:cNvPr>
          <p:cNvGrpSpPr/>
          <p:nvPr/>
        </p:nvGrpSpPr>
        <p:grpSpPr>
          <a:xfrm>
            <a:off x="2157998" y="172384"/>
            <a:ext cx="5006290" cy="2652184"/>
            <a:chOff x="2267744" y="188640"/>
            <a:chExt cx="5616624" cy="2996926"/>
          </a:xfrm>
        </p:grpSpPr>
        <p:grpSp>
          <p:nvGrpSpPr>
            <p:cNvPr id="9" name="Grupo 8">
              <a:extLst>
                <a:ext uri="{FF2B5EF4-FFF2-40B4-BE49-F238E27FC236}">
                  <a16:creationId xmlns:a16="http://schemas.microsoft.com/office/drawing/2014/main" id="{2E2A63C7-F31F-4BA6-881A-3AEFDAFC1B09}"/>
                </a:ext>
              </a:extLst>
            </p:cNvPr>
            <p:cNvGrpSpPr/>
            <p:nvPr/>
          </p:nvGrpSpPr>
          <p:grpSpPr>
            <a:xfrm>
              <a:off x="2267744" y="188640"/>
              <a:ext cx="5616624" cy="2996926"/>
              <a:chOff x="9540552" y="1204287"/>
              <a:chExt cx="5055150" cy="1584176"/>
            </a:xfrm>
          </p:grpSpPr>
          <p:sp>
            <p:nvSpPr>
              <p:cNvPr id="11" name="CuadroTexto 10">
                <a:extLst>
                  <a:ext uri="{FF2B5EF4-FFF2-40B4-BE49-F238E27FC236}">
                    <a16:creationId xmlns:a16="http://schemas.microsoft.com/office/drawing/2014/main" id="{9FD32EAF-0872-4EFE-9F3B-BF88BDEA9B9E}"/>
                  </a:ext>
                </a:extLst>
              </p:cNvPr>
              <p:cNvSpPr txBox="1"/>
              <p:nvPr/>
            </p:nvSpPr>
            <p:spPr>
              <a:xfrm>
                <a:off x="9540552" y="1204287"/>
                <a:ext cx="5040560" cy="158417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endParaRPr lang="es-MX" dirty="0"/>
              </a:p>
            </p:txBody>
          </p:sp>
          <p:grpSp>
            <p:nvGrpSpPr>
              <p:cNvPr id="12" name="Grupo 11">
                <a:extLst>
                  <a:ext uri="{FF2B5EF4-FFF2-40B4-BE49-F238E27FC236}">
                    <a16:creationId xmlns:a16="http://schemas.microsoft.com/office/drawing/2014/main" id="{D213EB97-8EA7-4A19-BC4C-58339C8AA2F0}"/>
                  </a:ext>
                </a:extLst>
              </p:cNvPr>
              <p:cNvGrpSpPr/>
              <p:nvPr/>
            </p:nvGrpSpPr>
            <p:grpSpPr>
              <a:xfrm>
                <a:off x="9555142" y="1420311"/>
                <a:ext cx="5040560" cy="1152128"/>
                <a:chOff x="2051720" y="2132856"/>
                <a:chExt cx="5040560" cy="1152128"/>
              </a:xfrm>
            </p:grpSpPr>
            <p:cxnSp>
              <p:nvCxnSpPr>
                <p:cNvPr id="13" name="Conector recto 12">
                  <a:extLst>
                    <a:ext uri="{FF2B5EF4-FFF2-40B4-BE49-F238E27FC236}">
                      <a16:creationId xmlns:a16="http://schemas.microsoft.com/office/drawing/2014/main" id="{F7D882E9-45C9-42CD-A10A-B08FD82E3C37}"/>
                    </a:ext>
                  </a:extLst>
                </p:cNvPr>
                <p:cNvCxnSpPr/>
                <p:nvPr/>
              </p:nvCxnSpPr>
              <p:spPr>
                <a:xfrm>
                  <a:off x="2051720" y="2132856"/>
                  <a:ext cx="504056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Conector recto 13">
                  <a:extLst>
                    <a:ext uri="{FF2B5EF4-FFF2-40B4-BE49-F238E27FC236}">
                      <a16:creationId xmlns:a16="http://schemas.microsoft.com/office/drawing/2014/main" id="{BE6915E0-C8C1-4E01-B087-DE8C01028CDE}"/>
                    </a:ext>
                  </a:extLst>
                </p:cNvPr>
                <p:cNvCxnSpPr/>
                <p:nvPr/>
              </p:nvCxnSpPr>
              <p:spPr>
                <a:xfrm>
                  <a:off x="2051720" y="2708920"/>
                  <a:ext cx="504056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Conector recto 14">
                  <a:extLst>
                    <a:ext uri="{FF2B5EF4-FFF2-40B4-BE49-F238E27FC236}">
                      <a16:creationId xmlns:a16="http://schemas.microsoft.com/office/drawing/2014/main" id="{E8DFA662-F67C-4D0D-A764-0031719604B6}"/>
                    </a:ext>
                  </a:extLst>
                </p:cNvPr>
                <p:cNvCxnSpPr/>
                <p:nvPr/>
              </p:nvCxnSpPr>
              <p:spPr>
                <a:xfrm>
                  <a:off x="2051720" y="3284984"/>
                  <a:ext cx="504056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16" name="Cruz 15">
                  <a:extLst>
                    <a:ext uri="{FF2B5EF4-FFF2-40B4-BE49-F238E27FC236}">
                      <a16:creationId xmlns:a16="http://schemas.microsoft.com/office/drawing/2014/main" id="{2E032C8E-F5E8-462F-9529-BFFF53178A86}"/>
                    </a:ext>
                  </a:extLst>
                </p:cNvPr>
                <p:cNvSpPr/>
                <p:nvPr/>
              </p:nvSpPr>
              <p:spPr>
                <a:xfrm rot="2743786">
                  <a:off x="2248014" y="2193486"/>
                  <a:ext cx="332329" cy="518638"/>
                </a:xfrm>
                <a:prstGeom prst="plus">
                  <a:avLst>
                    <a:gd name="adj" fmla="val 37398"/>
                  </a:avLst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MX" dirty="0"/>
                </a:p>
              </p:txBody>
            </p:sp>
          </p:grpSp>
        </p:grpSp>
        <p:sp>
          <p:nvSpPr>
            <p:cNvPr id="10" name="Cruz 9">
              <a:extLst>
                <a:ext uri="{FF2B5EF4-FFF2-40B4-BE49-F238E27FC236}">
                  <a16:creationId xmlns:a16="http://schemas.microsoft.com/office/drawing/2014/main" id="{A9D47D86-CC48-45F7-A14D-5BFC42943984}"/>
                </a:ext>
              </a:extLst>
            </p:cNvPr>
            <p:cNvSpPr/>
            <p:nvPr/>
          </p:nvSpPr>
          <p:spPr>
            <a:xfrm rot="2743786">
              <a:off x="2372323" y="2013835"/>
              <a:ext cx="628696" cy="576243"/>
            </a:xfrm>
            <a:prstGeom prst="plus">
              <a:avLst>
                <a:gd name="adj" fmla="val 37398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</p:txBody>
        </p:sp>
      </p:grpSp>
      <p:sp>
        <p:nvSpPr>
          <p:cNvPr id="17" name="CuadroTexto 16">
            <a:extLst>
              <a:ext uri="{FF2B5EF4-FFF2-40B4-BE49-F238E27FC236}">
                <a16:creationId xmlns:a16="http://schemas.microsoft.com/office/drawing/2014/main" id="{ADC7BC96-13F4-4B88-8A0B-1B77EE127C9D}"/>
              </a:ext>
            </a:extLst>
          </p:cNvPr>
          <p:cNvSpPr txBox="1"/>
          <p:nvPr/>
        </p:nvSpPr>
        <p:spPr>
          <a:xfrm>
            <a:off x="1352186" y="620688"/>
            <a:ext cx="7036238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38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Comic Sans MS" panose="030F0702030302020204" pitchFamily="66" charset="0"/>
              </a:rPr>
              <a:t>cero</a:t>
            </a:r>
          </a:p>
        </p:txBody>
      </p:sp>
    </p:spTree>
    <p:extLst>
      <p:ext uri="{BB962C8B-B14F-4D97-AF65-F5344CB8AC3E}">
        <p14:creationId xmlns:p14="http://schemas.microsoft.com/office/powerpoint/2010/main" val="2381453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3 Imagen">
            <a:extLst>
              <a:ext uri="{FF2B5EF4-FFF2-40B4-BE49-F238E27FC236}">
                <a16:creationId xmlns:a16="http://schemas.microsoft.com/office/drawing/2014/main" id="{A882AE84-F689-4F29-A5BD-27DC5806E61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6410"/>
          <a:stretch/>
        </p:blipFill>
        <p:spPr>
          <a:xfrm flipV="1">
            <a:off x="-45268" y="0"/>
            <a:ext cx="9225779" cy="1635280"/>
          </a:xfrm>
          <a:prstGeom prst="rect">
            <a:avLst/>
          </a:prstGeom>
        </p:spPr>
      </p:pic>
      <p:pic>
        <p:nvPicPr>
          <p:cNvPr id="7" name="3 Imagen">
            <a:extLst>
              <a:ext uri="{FF2B5EF4-FFF2-40B4-BE49-F238E27FC236}">
                <a16:creationId xmlns:a16="http://schemas.microsoft.com/office/drawing/2014/main" id="{9A77BAD7-298C-4BAB-B1B4-B721A47DDE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3" y="1563339"/>
            <a:ext cx="9225779" cy="5323162"/>
          </a:xfrm>
          <a:prstGeom prst="rect">
            <a:avLst/>
          </a:prstGeom>
        </p:spPr>
      </p:pic>
      <p:pic>
        <p:nvPicPr>
          <p:cNvPr id="8" name="Picture 2" descr="Tren Dibujos Animados Juguete - Gráficos vectoriales gratis en Pixabay">
            <a:extLst>
              <a:ext uri="{FF2B5EF4-FFF2-40B4-BE49-F238E27FC236}">
                <a16:creationId xmlns:a16="http://schemas.microsoft.com/office/drawing/2014/main" id="{0DAD285D-F01A-43AC-8622-9E44780E8D2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237"/>
          <a:stretch/>
        </p:blipFill>
        <p:spPr bwMode="auto">
          <a:xfrm>
            <a:off x="5626" y="3436649"/>
            <a:ext cx="1417482" cy="286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Tren Dibujos Animados Juguete - Gráficos vectoriales gratis en Pixabay">
            <a:extLst>
              <a:ext uri="{FF2B5EF4-FFF2-40B4-BE49-F238E27FC236}">
                <a16:creationId xmlns:a16="http://schemas.microsoft.com/office/drawing/2014/main" id="{608A7EAE-33C1-4237-813A-DEB4FAB9C5D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84" r="49285"/>
          <a:stretch/>
        </p:blipFill>
        <p:spPr bwMode="auto">
          <a:xfrm>
            <a:off x="1423108" y="3429000"/>
            <a:ext cx="1535838" cy="286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17 Imagen">
            <a:extLst>
              <a:ext uri="{FF2B5EF4-FFF2-40B4-BE49-F238E27FC236}">
                <a16:creationId xmlns:a16="http://schemas.microsoft.com/office/drawing/2014/main" id="{8D07E691-65F1-4718-8563-F3A836D50A2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752" y="817640"/>
            <a:ext cx="1066712" cy="1609211"/>
          </a:xfrm>
          <a:prstGeom prst="rect">
            <a:avLst/>
          </a:prstGeom>
        </p:spPr>
      </p:pic>
      <p:grpSp>
        <p:nvGrpSpPr>
          <p:cNvPr id="31" name="Grupo 30">
            <a:extLst>
              <a:ext uri="{FF2B5EF4-FFF2-40B4-BE49-F238E27FC236}">
                <a16:creationId xmlns:a16="http://schemas.microsoft.com/office/drawing/2014/main" id="{5FC7D748-19DD-47D9-9B51-9D14600482CF}"/>
              </a:ext>
            </a:extLst>
          </p:cNvPr>
          <p:cNvGrpSpPr/>
          <p:nvPr/>
        </p:nvGrpSpPr>
        <p:grpSpPr>
          <a:xfrm>
            <a:off x="2157998" y="172384"/>
            <a:ext cx="5006290" cy="2652184"/>
            <a:chOff x="2267744" y="188640"/>
            <a:chExt cx="5616624" cy="2996926"/>
          </a:xfrm>
        </p:grpSpPr>
        <p:grpSp>
          <p:nvGrpSpPr>
            <p:cNvPr id="32" name="Grupo 31">
              <a:extLst>
                <a:ext uri="{FF2B5EF4-FFF2-40B4-BE49-F238E27FC236}">
                  <a16:creationId xmlns:a16="http://schemas.microsoft.com/office/drawing/2014/main" id="{C0C083E9-B15A-4626-A87F-C1B09356EA17}"/>
                </a:ext>
              </a:extLst>
            </p:cNvPr>
            <p:cNvGrpSpPr/>
            <p:nvPr/>
          </p:nvGrpSpPr>
          <p:grpSpPr>
            <a:xfrm>
              <a:off x="2267744" y="188640"/>
              <a:ext cx="5616624" cy="2996926"/>
              <a:chOff x="9540552" y="1204287"/>
              <a:chExt cx="5055150" cy="1584176"/>
            </a:xfrm>
          </p:grpSpPr>
          <p:sp>
            <p:nvSpPr>
              <p:cNvPr id="34" name="CuadroTexto 33">
                <a:extLst>
                  <a:ext uri="{FF2B5EF4-FFF2-40B4-BE49-F238E27FC236}">
                    <a16:creationId xmlns:a16="http://schemas.microsoft.com/office/drawing/2014/main" id="{931C572B-F2AC-41A8-9694-F2FF69A2DE08}"/>
                  </a:ext>
                </a:extLst>
              </p:cNvPr>
              <p:cNvSpPr txBox="1"/>
              <p:nvPr/>
            </p:nvSpPr>
            <p:spPr>
              <a:xfrm>
                <a:off x="9540552" y="1204287"/>
                <a:ext cx="5040560" cy="158417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endParaRPr lang="es-MX" dirty="0"/>
              </a:p>
            </p:txBody>
          </p:sp>
          <p:grpSp>
            <p:nvGrpSpPr>
              <p:cNvPr id="35" name="Grupo 34">
                <a:extLst>
                  <a:ext uri="{FF2B5EF4-FFF2-40B4-BE49-F238E27FC236}">
                    <a16:creationId xmlns:a16="http://schemas.microsoft.com/office/drawing/2014/main" id="{A3107FFB-EDFC-4931-BCDE-EA2E2B4EE443}"/>
                  </a:ext>
                </a:extLst>
              </p:cNvPr>
              <p:cNvGrpSpPr/>
              <p:nvPr/>
            </p:nvGrpSpPr>
            <p:grpSpPr>
              <a:xfrm>
                <a:off x="9555142" y="1420311"/>
                <a:ext cx="5040560" cy="1152128"/>
                <a:chOff x="2051720" y="2132856"/>
                <a:chExt cx="5040560" cy="1152128"/>
              </a:xfrm>
            </p:grpSpPr>
            <p:cxnSp>
              <p:nvCxnSpPr>
                <p:cNvPr id="36" name="Conector recto 35">
                  <a:extLst>
                    <a:ext uri="{FF2B5EF4-FFF2-40B4-BE49-F238E27FC236}">
                      <a16:creationId xmlns:a16="http://schemas.microsoft.com/office/drawing/2014/main" id="{1CD4497F-2D4E-471A-9101-8BC7AF3476D2}"/>
                    </a:ext>
                  </a:extLst>
                </p:cNvPr>
                <p:cNvCxnSpPr/>
                <p:nvPr/>
              </p:nvCxnSpPr>
              <p:spPr>
                <a:xfrm>
                  <a:off x="2051720" y="2132856"/>
                  <a:ext cx="504056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Conector recto 36">
                  <a:extLst>
                    <a:ext uri="{FF2B5EF4-FFF2-40B4-BE49-F238E27FC236}">
                      <a16:creationId xmlns:a16="http://schemas.microsoft.com/office/drawing/2014/main" id="{1E085040-DCA9-4D72-A5D2-7942C4E8009A}"/>
                    </a:ext>
                  </a:extLst>
                </p:cNvPr>
                <p:cNvCxnSpPr/>
                <p:nvPr/>
              </p:nvCxnSpPr>
              <p:spPr>
                <a:xfrm>
                  <a:off x="2051720" y="2708920"/>
                  <a:ext cx="504056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Conector recto 37">
                  <a:extLst>
                    <a:ext uri="{FF2B5EF4-FFF2-40B4-BE49-F238E27FC236}">
                      <a16:creationId xmlns:a16="http://schemas.microsoft.com/office/drawing/2014/main" id="{EFBE6CA3-D7E2-4CE6-895B-74C51E03AC2E}"/>
                    </a:ext>
                  </a:extLst>
                </p:cNvPr>
                <p:cNvCxnSpPr/>
                <p:nvPr/>
              </p:nvCxnSpPr>
              <p:spPr>
                <a:xfrm>
                  <a:off x="2051720" y="3284984"/>
                  <a:ext cx="504056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39" name="Cruz 38">
                  <a:extLst>
                    <a:ext uri="{FF2B5EF4-FFF2-40B4-BE49-F238E27FC236}">
                      <a16:creationId xmlns:a16="http://schemas.microsoft.com/office/drawing/2014/main" id="{71AEB96E-A751-44DB-99D4-CB7275B1EE0E}"/>
                    </a:ext>
                  </a:extLst>
                </p:cNvPr>
                <p:cNvSpPr/>
                <p:nvPr/>
              </p:nvSpPr>
              <p:spPr>
                <a:xfrm rot="2743786">
                  <a:off x="2248014" y="2193486"/>
                  <a:ext cx="332329" cy="518638"/>
                </a:xfrm>
                <a:prstGeom prst="plus">
                  <a:avLst>
                    <a:gd name="adj" fmla="val 37398"/>
                  </a:avLst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MX" dirty="0"/>
                </a:p>
              </p:txBody>
            </p:sp>
          </p:grpSp>
        </p:grpSp>
        <p:sp>
          <p:nvSpPr>
            <p:cNvPr id="33" name="Cruz 32">
              <a:extLst>
                <a:ext uri="{FF2B5EF4-FFF2-40B4-BE49-F238E27FC236}">
                  <a16:creationId xmlns:a16="http://schemas.microsoft.com/office/drawing/2014/main" id="{E81E0DA6-47BD-4006-B33F-E2D6B9498FE5}"/>
                </a:ext>
              </a:extLst>
            </p:cNvPr>
            <p:cNvSpPr/>
            <p:nvPr/>
          </p:nvSpPr>
          <p:spPr>
            <a:xfrm rot="2743786">
              <a:off x="2372323" y="2013835"/>
              <a:ext cx="628696" cy="576243"/>
            </a:xfrm>
            <a:prstGeom prst="plus">
              <a:avLst>
                <a:gd name="adj" fmla="val 37398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</p:txBody>
        </p:sp>
      </p:grpSp>
      <p:sp>
        <p:nvSpPr>
          <p:cNvPr id="40" name="CuadroTexto 39">
            <a:extLst>
              <a:ext uri="{FF2B5EF4-FFF2-40B4-BE49-F238E27FC236}">
                <a16:creationId xmlns:a16="http://schemas.microsoft.com/office/drawing/2014/main" id="{009F3842-F499-4FD0-B4C5-83D364EA94DD}"/>
              </a:ext>
            </a:extLst>
          </p:cNvPr>
          <p:cNvSpPr txBox="1"/>
          <p:nvPr/>
        </p:nvSpPr>
        <p:spPr>
          <a:xfrm>
            <a:off x="1064154" y="692696"/>
            <a:ext cx="7036238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38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Comic Sans MS" panose="030F0702030302020204" pitchFamily="66" charset="0"/>
              </a:rPr>
              <a:t>uno</a:t>
            </a:r>
          </a:p>
        </p:txBody>
      </p:sp>
    </p:spTree>
    <p:extLst>
      <p:ext uri="{BB962C8B-B14F-4D97-AF65-F5344CB8AC3E}">
        <p14:creationId xmlns:p14="http://schemas.microsoft.com/office/powerpoint/2010/main" val="1269704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3 Imagen">
            <a:extLst>
              <a:ext uri="{FF2B5EF4-FFF2-40B4-BE49-F238E27FC236}">
                <a16:creationId xmlns:a16="http://schemas.microsoft.com/office/drawing/2014/main" id="{DEED294E-0017-4E27-8F99-6FF4B402CBE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6410"/>
          <a:stretch/>
        </p:blipFill>
        <p:spPr>
          <a:xfrm flipV="1">
            <a:off x="-45268" y="0"/>
            <a:ext cx="9225779" cy="1635280"/>
          </a:xfrm>
          <a:prstGeom prst="rect">
            <a:avLst/>
          </a:prstGeom>
        </p:spPr>
      </p:pic>
      <p:pic>
        <p:nvPicPr>
          <p:cNvPr id="23" name="3 Imagen">
            <a:extLst>
              <a:ext uri="{FF2B5EF4-FFF2-40B4-BE49-F238E27FC236}">
                <a16:creationId xmlns:a16="http://schemas.microsoft.com/office/drawing/2014/main" id="{5ED912DD-F03C-42F8-8782-E68B367DEC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3" y="1563339"/>
            <a:ext cx="9225779" cy="5323162"/>
          </a:xfrm>
          <a:prstGeom prst="rect">
            <a:avLst/>
          </a:prstGeom>
        </p:spPr>
      </p:pic>
      <p:pic>
        <p:nvPicPr>
          <p:cNvPr id="24" name="Picture 2" descr="Tren Dibujos Animados Juguete - Gráficos vectoriales gratis en Pixabay">
            <a:extLst>
              <a:ext uri="{FF2B5EF4-FFF2-40B4-BE49-F238E27FC236}">
                <a16:creationId xmlns:a16="http://schemas.microsoft.com/office/drawing/2014/main" id="{8CDB2560-75F3-4FD4-BF67-4FE479F94CD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237"/>
          <a:stretch/>
        </p:blipFill>
        <p:spPr bwMode="auto">
          <a:xfrm>
            <a:off x="5626" y="3436649"/>
            <a:ext cx="1417482" cy="286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Tren Dibujos Animados Juguete - Gráficos vectoriales gratis en Pixabay">
            <a:extLst>
              <a:ext uri="{FF2B5EF4-FFF2-40B4-BE49-F238E27FC236}">
                <a16:creationId xmlns:a16="http://schemas.microsoft.com/office/drawing/2014/main" id="{D3B6F62F-3821-4153-BDFF-43F9FC578E0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84" r="49285"/>
          <a:stretch/>
        </p:blipFill>
        <p:spPr bwMode="auto">
          <a:xfrm>
            <a:off x="1423108" y="3429000"/>
            <a:ext cx="1535838" cy="286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Tren Dibujos Animados Juguete - Gráficos vectoriales gratis en Pixabay">
            <a:extLst>
              <a:ext uri="{FF2B5EF4-FFF2-40B4-BE49-F238E27FC236}">
                <a16:creationId xmlns:a16="http://schemas.microsoft.com/office/drawing/2014/main" id="{97CAC7B8-19C1-4F70-81DF-F71B22191F7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r="23729"/>
          <a:stretch/>
        </p:blipFill>
        <p:spPr bwMode="auto">
          <a:xfrm>
            <a:off x="2899822" y="3436649"/>
            <a:ext cx="1503783" cy="286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18 Imagen">
            <a:extLst>
              <a:ext uri="{FF2B5EF4-FFF2-40B4-BE49-F238E27FC236}">
                <a16:creationId xmlns:a16="http://schemas.microsoft.com/office/drawing/2014/main" id="{66658B86-B5CE-4C00-B5A7-A94E2416219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176" y="758733"/>
            <a:ext cx="1066712" cy="1609211"/>
          </a:xfrm>
          <a:prstGeom prst="rect">
            <a:avLst/>
          </a:prstGeom>
        </p:spPr>
      </p:pic>
      <p:grpSp>
        <p:nvGrpSpPr>
          <p:cNvPr id="54" name="Grupo 53">
            <a:extLst>
              <a:ext uri="{FF2B5EF4-FFF2-40B4-BE49-F238E27FC236}">
                <a16:creationId xmlns:a16="http://schemas.microsoft.com/office/drawing/2014/main" id="{C7306BF7-BDB0-41F7-8A39-8E715A6DF72E}"/>
              </a:ext>
            </a:extLst>
          </p:cNvPr>
          <p:cNvGrpSpPr/>
          <p:nvPr/>
        </p:nvGrpSpPr>
        <p:grpSpPr>
          <a:xfrm>
            <a:off x="2157998" y="404664"/>
            <a:ext cx="4358218" cy="2419903"/>
            <a:chOff x="2267744" y="188640"/>
            <a:chExt cx="5616624" cy="2996926"/>
          </a:xfrm>
        </p:grpSpPr>
        <p:grpSp>
          <p:nvGrpSpPr>
            <p:cNvPr id="55" name="Grupo 54">
              <a:extLst>
                <a:ext uri="{FF2B5EF4-FFF2-40B4-BE49-F238E27FC236}">
                  <a16:creationId xmlns:a16="http://schemas.microsoft.com/office/drawing/2014/main" id="{A4C4ECC6-E3BD-48F8-AFF3-B30C47D79E3A}"/>
                </a:ext>
              </a:extLst>
            </p:cNvPr>
            <p:cNvGrpSpPr/>
            <p:nvPr/>
          </p:nvGrpSpPr>
          <p:grpSpPr>
            <a:xfrm>
              <a:off x="2267744" y="188640"/>
              <a:ext cx="5616624" cy="2996926"/>
              <a:chOff x="9540552" y="1204287"/>
              <a:chExt cx="5055150" cy="1584176"/>
            </a:xfrm>
          </p:grpSpPr>
          <p:sp>
            <p:nvSpPr>
              <p:cNvPr id="57" name="CuadroTexto 56">
                <a:extLst>
                  <a:ext uri="{FF2B5EF4-FFF2-40B4-BE49-F238E27FC236}">
                    <a16:creationId xmlns:a16="http://schemas.microsoft.com/office/drawing/2014/main" id="{B1E730A3-3322-41CC-9972-E5DB43997E18}"/>
                  </a:ext>
                </a:extLst>
              </p:cNvPr>
              <p:cNvSpPr txBox="1"/>
              <p:nvPr/>
            </p:nvSpPr>
            <p:spPr>
              <a:xfrm>
                <a:off x="9540552" y="1204287"/>
                <a:ext cx="5040560" cy="158417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endParaRPr lang="es-MX" dirty="0"/>
              </a:p>
            </p:txBody>
          </p:sp>
          <p:grpSp>
            <p:nvGrpSpPr>
              <p:cNvPr id="58" name="Grupo 57">
                <a:extLst>
                  <a:ext uri="{FF2B5EF4-FFF2-40B4-BE49-F238E27FC236}">
                    <a16:creationId xmlns:a16="http://schemas.microsoft.com/office/drawing/2014/main" id="{A1B006E5-DAB1-4A0A-B31E-70D6E8104E54}"/>
                  </a:ext>
                </a:extLst>
              </p:cNvPr>
              <p:cNvGrpSpPr/>
              <p:nvPr/>
            </p:nvGrpSpPr>
            <p:grpSpPr>
              <a:xfrm>
                <a:off x="9555142" y="1420311"/>
                <a:ext cx="5040560" cy="1152128"/>
                <a:chOff x="2051720" y="2132856"/>
                <a:chExt cx="5040560" cy="1152128"/>
              </a:xfrm>
            </p:grpSpPr>
            <p:cxnSp>
              <p:nvCxnSpPr>
                <p:cNvPr id="59" name="Conector recto 58">
                  <a:extLst>
                    <a:ext uri="{FF2B5EF4-FFF2-40B4-BE49-F238E27FC236}">
                      <a16:creationId xmlns:a16="http://schemas.microsoft.com/office/drawing/2014/main" id="{4FEBBD19-8AD8-4C65-B432-8721AEA24C72}"/>
                    </a:ext>
                  </a:extLst>
                </p:cNvPr>
                <p:cNvCxnSpPr/>
                <p:nvPr/>
              </p:nvCxnSpPr>
              <p:spPr>
                <a:xfrm>
                  <a:off x="2051720" y="2132856"/>
                  <a:ext cx="504056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Conector recto 59">
                  <a:extLst>
                    <a:ext uri="{FF2B5EF4-FFF2-40B4-BE49-F238E27FC236}">
                      <a16:creationId xmlns:a16="http://schemas.microsoft.com/office/drawing/2014/main" id="{50F92FE1-233A-45A7-8628-E2B0FA92628F}"/>
                    </a:ext>
                  </a:extLst>
                </p:cNvPr>
                <p:cNvCxnSpPr/>
                <p:nvPr/>
              </p:nvCxnSpPr>
              <p:spPr>
                <a:xfrm>
                  <a:off x="2051720" y="2708920"/>
                  <a:ext cx="504056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Conector recto 60">
                  <a:extLst>
                    <a:ext uri="{FF2B5EF4-FFF2-40B4-BE49-F238E27FC236}">
                      <a16:creationId xmlns:a16="http://schemas.microsoft.com/office/drawing/2014/main" id="{622765B1-280F-4746-ACB0-AF087476C580}"/>
                    </a:ext>
                  </a:extLst>
                </p:cNvPr>
                <p:cNvCxnSpPr/>
                <p:nvPr/>
              </p:nvCxnSpPr>
              <p:spPr>
                <a:xfrm>
                  <a:off x="2051720" y="3284984"/>
                  <a:ext cx="504056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62" name="Cruz 61">
                  <a:extLst>
                    <a:ext uri="{FF2B5EF4-FFF2-40B4-BE49-F238E27FC236}">
                      <a16:creationId xmlns:a16="http://schemas.microsoft.com/office/drawing/2014/main" id="{B9C384C1-6128-4785-96AA-4D31B6A1555E}"/>
                    </a:ext>
                  </a:extLst>
                </p:cNvPr>
                <p:cNvSpPr/>
                <p:nvPr/>
              </p:nvSpPr>
              <p:spPr>
                <a:xfrm rot="2743786">
                  <a:off x="2248014" y="2193486"/>
                  <a:ext cx="332329" cy="518638"/>
                </a:xfrm>
                <a:prstGeom prst="plus">
                  <a:avLst>
                    <a:gd name="adj" fmla="val 37398"/>
                  </a:avLst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MX" dirty="0"/>
                </a:p>
              </p:txBody>
            </p:sp>
          </p:grpSp>
        </p:grpSp>
        <p:sp>
          <p:nvSpPr>
            <p:cNvPr id="56" name="Cruz 55">
              <a:extLst>
                <a:ext uri="{FF2B5EF4-FFF2-40B4-BE49-F238E27FC236}">
                  <a16:creationId xmlns:a16="http://schemas.microsoft.com/office/drawing/2014/main" id="{F0EE0BCA-484E-47D9-8861-52F0732FB5AE}"/>
                </a:ext>
              </a:extLst>
            </p:cNvPr>
            <p:cNvSpPr/>
            <p:nvPr/>
          </p:nvSpPr>
          <p:spPr>
            <a:xfrm rot="2743786">
              <a:off x="2372323" y="2013835"/>
              <a:ext cx="628696" cy="576243"/>
            </a:xfrm>
            <a:prstGeom prst="plus">
              <a:avLst>
                <a:gd name="adj" fmla="val 37398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</p:txBody>
        </p:sp>
      </p:grpSp>
      <p:sp>
        <p:nvSpPr>
          <p:cNvPr id="63" name="CuadroTexto 62">
            <a:extLst>
              <a:ext uri="{FF2B5EF4-FFF2-40B4-BE49-F238E27FC236}">
                <a16:creationId xmlns:a16="http://schemas.microsoft.com/office/drawing/2014/main" id="{04D53304-C409-40A2-9128-BDF30B6BEA95}"/>
              </a:ext>
            </a:extLst>
          </p:cNvPr>
          <p:cNvSpPr txBox="1"/>
          <p:nvPr/>
        </p:nvSpPr>
        <p:spPr>
          <a:xfrm>
            <a:off x="920138" y="692696"/>
            <a:ext cx="7036238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38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Comic Sans MS" panose="030F0702030302020204" pitchFamily="66" charset="0"/>
              </a:rPr>
              <a:t>dos</a:t>
            </a:r>
          </a:p>
        </p:txBody>
      </p:sp>
    </p:spTree>
    <p:extLst>
      <p:ext uri="{BB962C8B-B14F-4D97-AF65-F5344CB8AC3E}">
        <p14:creationId xmlns:p14="http://schemas.microsoft.com/office/powerpoint/2010/main" val="2064830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32D1ECC-3F34-4A2D-9852-262E16EF22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9D9B0B7-210C-4DFF-94FC-34184F73D8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3 Imagen">
            <a:extLst>
              <a:ext uri="{FF2B5EF4-FFF2-40B4-BE49-F238E27FC236}">
                <a16:creationId xmlns:a16="http://schemas.microsoft.com/office/drawing/2014/main" id="{AF1562C5-ADE1-443B-A9EC-7056596CF37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6410"/>
          <a:stretch/>
        </p:blipFill>
        <p:spPr>
          <a:xfrm flipV="1">
            <a:off x="-45268" y="0"/>
            <a:ext cx="9225779" cy="1635280"/>
          </a:xfrm>
          <a:prstGeom prst="rect">
            <a:avLst/>
          </a:prstGeom>
        </p:spPr>
      </p:pic>
      <p:pic>
        <p:nvPicPr>
          <p:cNvPr id="5" name="3 Imagen">
            <a:extLst>
              <a:ext uri="{FF2B5EF4-FFF2-40B4-BE49-F238E27FC236}">
                <a16:creationId xmlns:a16="http://schemas.microsoft.com/office/drawing/2014/main" id="{C1BB6312-E31C-4210-9FAF-FE61969772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3" y="1563339"/>
            <a:ext cx="9225779" cy="5323162"/>
          </a:xfrm>
          <a:prstGeom prst="rect">
            <a:avLst/>
          </a:prstGeom>
        </p:spPr>
      </p:pic>
      <p:pic>
        <p:nvPicPr>
          <p:cNvPr id="6" name="Picture 2" descr="Tren Dibujos Animados Juguete - Gráficos vectoriales gratis en Pixabay">
            <a:extLst>
              <a:ext uri="{FF2B5EF4-FFF2-40B4-BE49-F238E27FC236}">
                <a16:creationId xmlns:a16="http://schemas.microsoft.com/office/drawing/2014/main" id="{603BD649-F562-44B2-A871-7F855954532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237"/>
          <a:stretch/>
        </p:blipFill>
        <p:spPr bwMode="auto">
          <a:xfrm>
            <a:off x="5626" y="3436649"/>
            <a:ext cx="1417482" cy="286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Tren Dibujos Animados Juguete - Gráficos vectoriales gratis en Pixabay">
            <a:extLst>
              <a:ext uri="{FF2B5EF4-FFF2-40B4-BE49-F238E27FC236}">
                <a16:creationId xmlns:a16="http://schemas.microsoft.com/office/drawing/2014/main" id="{411673DE-4F4F-4FAB-9112-366AD140ACC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84" r="49285"/>
          <a:stretch/>
        </p:blipFill>
        <p:spPr bwMode="auto">
          <a:xfrm>
            <a:off x="1423108" y="3429000"/>
            <a:ext cx="1535838" cy="286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Tren Dibujos Animados Juguete - Gráficos vectoriales gratis en Pixabay">
            <a:extLst>
              <a:ext uri="{FF2B5EF4-FFF2-40B4-BE49-F238E27FC236}">
                <a16:creationId xmlns:a16="http://schemas.microsoft.com/office/drawing/2014/main" id="{11DE6B20-D77F-44BE-A14F-000BE83ACC3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r="23729"/>
          <a:stretch/>
        </p:blipFill>
        <p:spPr bwMode="auto">
          <a:xfrm>
            <a:off x="2899822" y="3436649"/>
            <a:ext cx="1503783" cy="286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Tren Dibujos Animados Juguete - Gráficos vectoriales gratis en Pixabay">
            <a:extLst>
              <a:ext uri="{FF2B5EF4-FFF2-40B4-BE49-F238E27FC236}">
                <a16:creationId xmlns:a16="http://schemas.microsoft.com/office/drawing/2014/main" id="{0C9B28D6-0C35-4AF1-9BDF-051F24CE23C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483"/>
          <a:stretch/>
        </p:blipFill>
        <p:spPr bwMode="auto">
          <a:xfrm>
            <a:off x="4375005" y="3444298"/>
            <a:ext cx="1403416" cy="286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19 Imagen">
            <a:extLst>
              <a:ext uri="{FF2B5EF4-FFF2-40B4-BE49-F238E27FC236}">
                <a16:creationId xmlns:a16="http://schemas.microsoft.com/office/drawing/2014/main" id="{19BF21C6-DE95-4ABD-AF23-63E74696B98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752" y="846138"/>
            <a:ext cx="1066712" cy="1609211"/>
          </a:xfrm>
          <a:prstGeom prst="rect">
            <a:avLst/>
          </a:prstGeom>
        </p:spPr>
      </p:pic>
      <p:grpSp>
        <p:nvGrpSpPr>
          <p:cNvPr id="21" name="Grupo 20">
            <a:extLst>
              <a:ext uri="{FF2B5EF4-FFF2-40B4-BE49-F238E27FC236}">
                <a16:creationId xmlns:a16="http://schemas.microsoft.com/office/drawing/2014/main" id="{4B1970CF-8A12-466E-AC34-4FE85DC13E16}"/>
              </a:ext>
            </a:extLst>
          </p:cNvPr>
          <p:cNvGrpSpPr/>
          <p:nvPr/>
        </p:nvGrpSpPr>
        <p:grpSpPr>
          <a:xfrm>
            <a:off x="2157998" y="404664"/>
            <a:ext cx="4862274" cy="2419903"/>
            <a:chOff x="2267744" y="188640"/>
            <a:chExt cx="5616624" cy="2996926"/>
          </a:xfrm>
        </p:grpSpPr>
        <p:grpSp>
          <p:nvGrpSpPr>
            <p:cNvPr id="22" name="Grupo 21">
              <a:extLst>
                <a:ext uri="{FF2B5EF4-FFF2-40B4-BE49-F238E27FC236}">
                  <a16:creationId xmlns:a16="http://schemas.microsoft.com/office/drawing/2014/main" id="{31B16122-38FB-4AC3-93AB-EA5599F5EEC9}"/>
                </a:ext>
              </a:extLst>
            </p:cNvPr>
            <p:cNvGrpSpPr/>
            <p:nvPr/>
          </p:nvGrpSpPr>
          <p:grpSpPr>
            <a:xfrm>
              <a:off x="2267744" y="188640"/>
              <a:ext cx="5616624" cy="2996926"/>
              <a:chOff x="9540552" y="1204287"/>
              <a:chExt cx="5055150" cy="1584176"/>
            </a:xfrm>
          </p:grpSpPr>
          <p:sp>
            <p:nvSpPr>
              <p:cNvPr id="24" name="CuadroTexto 23">
                <a:extLst>
                  <a:ext uri="{FF2B5EF4-FFF2-40B4-BE49-F238E27FC236}">
                    <a16:creationId xmlns:a16="http://schemas.microsoft.com/office/drawing/2014/main" id="{9EFB7F3E-9424-4EEA-BDFC-1FC68BB9B2BC}"/>
                  </a:ext>
                </a:extLst>
              </p:cNvPr>
              <p:cNvSpPr txBox="1"/>
              <p:nvPr/>
            </p:nvSpPr>
            <p:spPr>
              <a:xfrm>
                <a:off x="9540552" y="1204287"/>
                <a:ext cx="5040560" cy="158417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endParaRPr lang="es-MX" dirty="0"/>
              </a:p>
            </p:txBody>
          </p:sp>
          <p:grpSp>
            <p:nvGrpSpPr>
              <p:cNvPr id="25" name="Grupo 24">
                <a:extLst>
                  <a:ext uri="{FF2B5EF4-FFF2-40B4-BE49-F238E27FC236}">
                    <a16:creationId xmlns:a16="http://schemas.microsoft.com/office/drawing/2014/main" id="{D217319A-8898-4334-B51D-F3056ADDA1B0}"/>
                  </a:ext>
                </a:extLst>
              </p:cNvPr>
              <p:cNvGrpSpPr/>
              <p:nvPr/>
            </p:nvGrpSpPr>
            <p:grpSpPr>
              <a:xfrm>
                <a:off x="9555142" y="1420311"/>
                <a:ext cx="5040560" cy="1152128"/>
                <a:chOff x="2051720" y="2132856"/>
                <a:chExt cx="5040560" cy="1152128"/>
              </a:xfrm>
            </p:grpSpPr>
            <p:cxnSp>
              <p:nvCxnSpPr>
                <p:cNvPr id="26" name="Conector recto 25">
                  <a:extLst>
                    <a:ext uri="{FF2B5EF4-FFF2-40B4-BE49-F238E27FC236}">
                      <a16:creationId xmlns:a16="http://schemas.microsoft.com/office/drawing/2014/main" id="{7D81FEC4-F264-4CDC-9B73-423F9E7B6DED}"/>
                    </a:ext>
                  </a:extLst>
                </p:cNvPr>
                <p:cNvCxnSpPr/>
                <p:nvPr/>
              </p:nvCxnSpPr>
              <p:spPr>
                <a:xfrm>
                  <a:off x="2051720" y="2132856"/>
                  <a:ext cx="504056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Conector recto 26">
                  <a:extLst>
                    <a:ext uri="{FF2B5EF4-FFF2-40B4-BE49-F238E27FC236}">
                      <a16:creationId xmlns:a16="http://schemas.microsoft.com/office/drawing/2014/main" id="{34DB667F-402C-4807-8EFE-78759C14F2BC}"/>
                    </a:ext>
                  </a:extLst>
                </p:cNvPr>
                <p:cNvCxnSpPr/>
                <p:nvPr/>
              </p:nvCxnSpPr>
              <p:spPr>
                <a:xfrm>
                  <a:off x="2051720" y="2708920"/>
                  <a:ext cx="504056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Conector recto 27">
                  <a:extLst>
                    <a:ext uri="{FF2B5EF4-FFF2-40B4-BE49-F238E27FC236}">
                      <a16:creationId xmlns:a16="http://schemas.microsoft.com/office/drawing/2014/main" id="{E7027D4A-6ACF-4C4A-B108-B04CD8F58519}"/>
                    </a:ext>
                  </a:extLst>
                </p:cNvPr>
                <p:cNvCxnSpPr/>
                <p:nvPr/>
              </p:nvCxnSpPr>
              <p:spPr>
                <a:xfrm>
                  <a:off x="2051720" y="3284984"/>
                  <a:ext cx="504056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29" name="Cruz 28">
                  <a:extLst>
                    <a:ext uri="{FF2B5EF4-FFF2-40B4-BE49-F238E27FC236}">
                      <a16:creationId xmlns:a16="http://schemas.microsoft.com/office/drawing/2014/main" id="{1FA52D0E-CCA9-4E46-9391-CE14784B2505}"/>
                    </a:ext>
                  </a:extLst>
                </p:cNvPr>
                <p:cNvSpPr/>
                <p:nvPr/>
              </p:nvSpPr>
              <p:spPr>
                <a:xfrm rot="2743786">
                  <a:off x="2248014" y="2193486"/>
                  <a:ext cx="332329" cy="518638"/>
                </a:xfrm>
                <a:prstGeom prst="plus">
                  <a:avLst>
                    <a:gd name="adj" fmla="val 37398"/>
                  </a:avLst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MX" dirty="0"/>
                </a:p>
              </p:txBody>
            </p:sp>
          </p:grpSp>
        </p:grpSp>
        <p:sp>
          <p:nvSpPr>
            <p:cNvPr id="23" name="Cruz 22">
              <a:extLst>
                <a:ext uri="{FF2B5EF4-FFF2-40B4-BE49-F238E27FC236}">
                  <a16:creationId xmlns:a16="http://schemas.microsoft.com/office/drawing/2014/main" id="{6846BD31-49E7-49FA-96AA-8AF6B229FB99}"/>
                </a:ext>
              </a:extLst>
            </p:cNvPr>
            <p:cNvSpPr/>
            <p:nvPr/>
          </p:nvSpPr>
          <p:spPr>
            <a:xfrm rot="2743786">
              <a:off x="2372323" y="2013835"/>
              <a:ext cx="628696" cy="576243"/>
            </a:xfrm>
            <a:prstGeom prst="plus">
              <a:avLst>
                <a:gd name="adj" fmla="val 37398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</p:txBody>
        </p:sp>
      </p:grpSp>
      <p:sp>
        <p:nvSpPr>
          <p:cNvPr id="30" name="CuadroTexto 29">
            <a:extLst>
              <a:ext uri="{FF2B5EF4-FFF2-40B4-BE49-F238E27FC236}">
                <a16:creationId xmlns:a16="http://schemas.microsoft.com/office/drawing/2014/main" id="{B70F2DB6-8855-47AE-809A-91ADB4E40573}"/>
              </a:ext>
            </a:extLst>
          </p:cNvPr>
          <p:cNvSpPr txBox="1"/>
          <p:nvPr/>
        </p:nvSpPr>
        <p:spPr>
          <a:xfrm>
            <a:off x="1259632" y="601231"/>
            <a:ext cx="7036238" cy="2323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5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Comic Sans MS" panose="030F0702030302020204" pitchFamily="66" charset="0"/>
              </a:rPr>
              <a:t>t</a:t>
            </a:r>
            <a:r>
              <a:rPr lang="es-MX" sz="138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Comic Sans MS" panose="030F0702030302020204" pitchFamily="66" charset="0"/>
              </a:rPr>
              <a:t>res</a:t>
            </a:r>
          </a:p>
        </p:txBody>
      </p:sp>
    </p:spTree>
    <p:extLst>
      <p:ext uri="{BB962C8B-B14F-4D97-AF65-F5344CB8AC3E}">
        <p14:creationId xmlns:p14="http://schemas.microsoft.com/office/powerpoint/2010/main" val="1634338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444D31E-CFE6-42D1-86BF-793197D6A8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3 Imagen">
            <a:extLst>
              <a:ext uri="{FF2B5EF4-FFF2-40B4-BE49-F238E27FC236}">
                <a16:creationId xmlns:a16="http://schemas.microsoft.com/office/drawing/2014/main" id="{431F34B1-602D-4D1F-9924-7AA4EFC6F63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6410"/>
          <a:stretch/>
        </p:blipFill>
        <p:spPr>
          <a:xfrm flipV="1">
            <a:off x="-45268" y="0"/>
            <a:ext cx="9225779" cy="1635280"/>
          </a:xfrm>
          <a:prstGeom prst="rect">
            <a:avLst/>
          </a:prstGeom>
        </p:spPr>
      </p:pic>
      <p:pic>
        <p:nvPicPr>
          <p:cNvPr id="5" name="3 Imagen">
            <a:extLst>
              <a:ext uri="{FF2B5EF4-FFF2-40B4-BE49-F238E27FC236}">
                <a16:creationId xmlns:a16="http://schemas.microsoft.com/office/drawing/2014/main" id="{8770C4DD-9C47-46D6-A956-204340B9A2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3" y="1563339"/>
            <a:ext cx="9225779" cy="5323162"/>
          </a:xfrm>
          <a:prstGeom prst="rect">
            <a:avLst/>
          </a:prstGeom>
        </p:spPr>
      </p:pic>
      <p:pic>
        <p:nvPicPr>
          <p:cNvPr id="6" name="Picture 2" descr="Tren Dibujos Animados Juguete - Gráficos vectoriales gratis en Pixabay">
            <a:extLst>
              <a:ext uri="{FF2B5EF4-FFF2-40B4-BE49-F238E27FC236}">
                <a16:creationId xmlns:a16="http://schemas.microsoft.com/office/drawing/2014/main" id="{244A4A6A-332C-4D71-B965-4513CE1DE25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237"/>
          <a:stretch/>
        </p:blipFill>
        <p:spPr bwMode="auto">
          <a:xfrm>
            <a:off x="5626" y="3436649"/>
            <a:ext cx="1417482" cy="286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Tren Dibujos Animados Juguete - Gráficos vectoriales gratis en Pixabay">
            <a:extLst>
              <a:ext uri="{FF2B5EF4-FFF2-40B4-BE49-F238E27FC236}">
                <a16:creationId xmlns:a16="http://schemas.microsoft.com/office/drawing/2014/main" id="{C64B5C59-3F2E-41B2-A4A5-6AEE0718086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84" r="49285"/>
          <a:stretch/>
        </p:blipFill>
        <p:spPr bwMode="auto">
          <a:xfrm>
            <a:off x="1423108" y="3429000"/>
            <a:ext cx="1535838" cy="286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Tren Dibujos Animados Juguete - Gráficos vectoriales gratis en Pixabay">
            <a:extLst>
              <a:ext uri="{FF2B5EF4-FFF2-40B4-BE49-F238E27FC236}">
                <a16:creationId xmlns:a16="http://schemas.microsoft.com/office/drawing/2014/main" id="{EE6010FC-C367-4B6E-A9F9-800285D9BE1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r="23729"/>
          <a:stretch/>
        </p:blipFill>
        <p:spPr bwMode="auto">
          <a:xfrm>
            <a:off x="2899822" y="3436649"/>
            <a:ext cx="1503783" cy="286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Tren Dibujos Animados Juguete - Gráficos vectoriales gratis en Pixabay">
            <a:extLst>
              <a:ext uri="{FF2B5EF4-FFF2-40B4-BE49-F238E27FC236}">
                <a16:creationId xmlns:a16="http://schemas.microsoft.com/office/drawing/2014/main" id="{17B61E40-3C3B-4DC9-884B-AC440BEEDF5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483"/>
          <a:stretch/>
        </p:blipFill>
        <p:spPr bwMode="auto">
          <a:xfrm>
            <a:off x="4375005" y="3444298"/>
            <a:ext cx="1403416" cy="286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Tren Dibujos Animados Juguete - Gráficos vectoriales gratis en Pixabay">
            <a:extLst>
              <a:ext uri="{FF2B5EF4-FFF2-40B4-BE49-F238E27FC236}">
                <a16:creationId xmlns:a16="http://schemas.microsoft.com/office/drawing/2014/main" id="{AC8360CC-AD30-451A-9135-0224C035942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84" r="49285"/>
          <a:stretch/>
        </p:blipFill>
        <p:spPr bwMode="auto">
          <a:xfrm>
            <a:off x="5796136" y="3444298"/>
            <a:ext cx="1535838" cy="286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20 Imagen">
            <a:extLst>
              <a:ext uri="{FF2B5EF4-FFF2-40B4-BE49-F238E27FC236}">
                <a16:creationId xmlns:a16="http://schemas.microsoft.com/office/drawing/2014/main" id="{358220B4-8BE4-4C6F-94D5-849DE4DF50D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988" y="794800"/>
            <a:ext cx="1164240" cy="1609211"/>
          </a:xfrm>
          <a:prstGeom prst="rect">
            <a:avLst/>
          </a:prstGeom>
        </p:spPr>
      </p:pic>
      <p:grpSp>
        <p:nvGrpSpPr>
          <p:cNvPr id="29" name="Grupo 28">
            <a:extLst>
              <a:ext uri="{FF2B5EF4-FFF2-40B4-BE49-F238E27FC236}">
                <a16:creationId xmlns:a16="http://schemas.microsoft.com/office/drawing/2014/main" id="{F74E459D-5792-469A-9C8E-E357D167E6C2}"/>
              </a:ext>
            </a:extLst>
          </p:cNvPr>
          <p:cNvGrpSpPr/>
          <p:nvPr/>
        </p:nvGrpSpPr>
        <p:grpSpPr>
          <a:xfrm>
            <a:off x="2123728" y="404664"/>
            <a:ext cx="6158418" cy="2419903"/>
            <a:chOff x="2123728" y="404664"/>
            <a:chExt cx="6158418" cy="2419903"/>
          </a:xfrm>
        </p:grpSpPr>
        <p:grpSp>
          <p:nvGrpSpPr>
            <p:cNvPr id="13" name="Grupo 12">
              <a:extLst>
                <a:ext uri="{FF2B5EF4-FFF2-40B4-BE49-F238E27FC236}">
                  <a16:creationId xmlns:a16="http://schemas.microsoft.com/office/drawing/2014/main" id="{4909BB0A-1D5C-46F9-AA9F-0055299619F6}"/>
                </a:ext>
              </a:extLst>
            </p:cNvPr>
            <p:cNvGrpSpPr/>
            <p:nvPr/>
          </p:nvGrpSpPr>
          <p:grpSpPr>
            <a:xfrm>
              <a:off x="2123728" y="404664"/>
              <a:ext cx="6158418" cy="2419903"/>
              <a:chOff x="9540552" y="1204287"/>
              <a:chExt cx="5055150" cy="1584176"/>
            </a:xfrm>
          </p:grpSpPr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043883B1-3171-4A85-846F-A80CB52B02BF}"/>
                  </a:ext>
                </a:extLst>
              </p:cNvPr>
              <p:cNvSpPr txBox="1"/>
              <p:nvPr/>
            </p:nvSpPr>
            <p:spPr>
              <a:xfrm>
                <a:off x="9540552" y="1204287"/>
                <a:ext cx="5040560" cy="158417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endParaRPr lang="es-MX" dirty="0"/>
              </a:p>
            </p:txBody>
          </p:sp>
          <p:grpSp>
            <p:nvGrpSpPr>
              <p:cNvPr id="16" name="Grupo 15">
                <a:extLst>
                  <a:ext uri="{FF2B5EF4-FFF2-40B4-BE49-F238E27FC236}">
                    <a16:creationId xmlns:a16="http://schemas.microsoft.com/office/drawing/2014/main" id="{4441D5E1-EB25-4F1D-AC92-129CBE58C638}"/>
                  </a:ext>
                </a:extLst>
              </p:cNvPr>
              <p:cNvGrpSpPr/>
              <p:nvPr/>
            </p:nvGrpSpPr>
            <p:grpSpPr>
              <a:xfrm>
                <a:off x="9555142" y="1420311"/>
                <a:ext cx="5040560" cy="1152128"/>
                <a:chOff x="2051720" y="2132856"/>
                <a:chExt cx="5040560" cy="1152128"/>
              </a:xfrm>
            </p:grpSpPr>
            <p:cxnSp>
              <p:nvCxnSpPr>
                <p:cNvPr id="17" name="Conector recto 16">
                  <a:extLst>
                    <a:ext uri="{FF2B5EF4-FFF2-40B4-BE49-F238E27FC236}">
                      <a16:creationId xmlns:a16="http://schemas.microsoft.com/office/drawing/2014/main" id="{B05506B8-0FED-46A5-BBF2-F45D42B13E4F}"/>
                    </a:ext>
                  </a:extLst>
                </p:cNvPr>
                <p:cNvCxnSpPr/>
                <p:nvPr/>
              </p:nvCxnSpPr>
              <p:spPr>
                <a:xfrm>
                  <a:off x="2051720" y="2132856"/>
                  <a:ext cx="504056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Conector recto 17">
                  <a:extLst>
                    <a:ext uri="{FF2B5EF4-FFF2-40B4-BE49-F238E27FC236}">
                      <a16:creationId xmlns:a16="http://schemas.microsoft.com/office/drawing/2014/main" id="{659ABF19-CB15-49FE-B8C4-8B25D2B6A13F}"/>
                    </a:ext>
                  </a:extLst>
                </p:cNvPr>
                <p:cNvCxnSpPr/>
                <p:nvPr/>
              </p:nvCxnSpPr>
              <p:spPr>
                <a:xfrm>
                  <a:off x="2051720" y="2708920"/>
                  <a:ext cx="504056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Conector recto 18">
                  <a:extLst>
                    <a:ext uri="{FF2B5EF4-FFF2-40B4-BE49-F238E27FC236}">
                      <a16:creationId xmlns:a16="http://schemas.microsoft.com/office/drawing/2014/main" id="{4733712C-A932-4381-A122-111B1B638935}"/>
                    </a:ext>
                  </a:extLst>
                </p:cNvPr>
                <p:cNvCxnSpPr/>
                <p:nvPr/>
              </p:nvCxnSpPr>
              <p:spPr>
                <a:xfrm>
                  <a:off x="2051720" y="3284984"/>
                  <a:ext cx="504056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20" name="Cruz 19">
                  <a:extLst>
                    <a:ext uri="{FF2B5EF4-FFF2-40B4-BE49-F238E27FC236}">
                      <a16:creationId xmlns:a16="http://schemas.microsoft.com/office/drawing/2014/main" id="{5D6C1577-1595-431E-8058-FE9BC0BA5A16}"/>
                    </a:ext>
                  </a:extLst>
                </p:cNvPr>
                <p:cNvSpPr/>
                <p:nvPr/>
              </p:nvSpPr>
              <p:spPr>
                <a:xfrm rot="2743786">
                  <a:off x="2244158" y="2215622"/>
                  <a:ext cx="394158" cy="518638"/>
                </a:xfrm>
                <a:prstGeom prst="plus">
                  <a:avLst>
                    <a:gd name="adj" fmla="val 41109"/>
                  </a:avLst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MX" dirty="0"/>
                </a:p>
              </p:txBody>
            </p:sp>
          </p:grpSp>
        </p:grpSp>
        <p:sp>
          <p:nvSpPr>
            <p:cNvPr id="28" name="Cruz 27">
              <a:extLst>
                <a:ext uri="{FF2B5EF4-FFF2-40B4-BE49-F238E27FC236}">
                  <a16:creationId xmlns:a16="http://schemas.microsoft.com/office/drawing/2014/main" id="{A5A3EF80-03B8-4DCF-A4E6-A76D5A1D35C3}"/>
                </a:ext>
              </a:extLst>
            </p:cNvPr>
            <p:cNvSpPr/>
            <p:nvPr/>
          </p:nvSpPr>
          <p:spPr>
            <a:xfrm rot="2743786">
              <a:off x="2318047" y="1786068"/>
              <a:ext cx="602095" cy="631829"/>
            </a:xfrm>
            <a:prstGeom prst="plus">
              <a:avLst>
                <a:gd name="adj" fmla="val 41109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</p:txBody>
        </p:sp>
      </p:grpSp>
      <p:sp>
        <p:nvSpPr>
          <p:cNvPr id="21" name="CuadroTexto 20">
            <a:extLst>
              <a:ext uri="{FF2B5EF4-FFF2-40B4-BE49-F238E27FC236}">
                <a16:creationId xmlns:a16="http://schemas.microsoft.com/office/drawing/2014/main" id="{8D424996-802C-4EE1-9817-9C272215667B}"/>
              </a:ext>
            </a:extLst>
          </p:cNvPr>
          <p:cNvSpPr txBox="1"/>
          <p:nvPr/>
        </p:nvSpPr>
        <p:spPr>
          <a:xfrm>
            <a:off x="2051720" y="601231"/>
            <a:ext cx="7036238" cy="2323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38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Comic Sans MS" panose="030F0702030302020204" pitchFamily="66" charset="0"/>
              </a:rPr>
              <a:t>cua</a:t>
            </a:r>
            <a:r>
              <a:rPr lang="es-MX" sz="145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Comic Sans MS" panose="030F0702030302020204" pitchFamily="66" charset="0"/>
              </a:rPr>
              <a:t>t</a:t>
            </a:r>
            <a:r>
              <a:rPr lang="es-MX" sz="138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Comic Sans MS" panose="030F0702030302020204" pitchFamily="66" charset="0"/>
              </a:rPr>
              <a:t>ro</a:t>
            </a:r>
          </a:p>
        </p:txBody>
      </p:sp>
    </p:spTree>
    <p:extLst>
      <p:ext uri="{BB962C8B-B14F-4D97-AF65-F5344CB8AC3E}">
        <p14:creationId xmlns:p14="http://schemas.microsoft.com/office/powerpoint/2010/main" val="473256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0DBCC1E-71E0-458D-AB9F-B8420EE2D8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0351D5B-9032-4287-9775-0235E49ACD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3 Imagen">
            <a:extLst>
              <a:ext uri="{FF2B5EF4-FFF2-40B4-BE49-F238E27FC236}">
                <a16:creationId xmlns:a16="http://schemas.microsoft.com/office/drawing/2014/main" id="{C6559416-0104-4DD7-AA86-01ED1A43B9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3" y="1563339"/>
            <a:ext cx="9225779" cy="5323162"/>
          </a:xfrm>
          <a:prstGeom prst="rect">
            <a:avLst/>
          </a:prstGeom>
        </p:spPr>
      </p:pic>
      <p:pic>
        <p:nvPicPr>
          <p:cNvPr id="5" name="Picture 2" descr="Tren Dibujos Animados Juguete - Gráficos vectoriales gratis en Pixabay">
            <a:extLst>
              <a:ext uri="{FF2B5EF4-FFF2-40B4-BE49-F238E27FC236}">
                <a16:creationId xmlns:a16="http://schemas.microsoft.com/office/drawing/2014/main" id="{D607CD65-3ECD-44CE-A2EB-E05CEBBBED6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237"/>
          <a:stretch/>
        </p:blipFill>
        <p:spPr bwMode="auto">
          <a:xfrm>
            <a:off x="5626" y="3436649"/>
            <a:ext cx="1417482" cy="286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Tren Dibujos Animados Juguete - Gráficos vectoriales gratis en Pixabay">
            <a:extLst>
              <a:ext uri="{FF2B5EF4-FFF2-40B4-BE49-F238E27FC236}">
                <a16:creationId xmlns:a16="http://schemas.microsoft.com/office/drawing/2014/main" id="{49B41C07-24D4-4955-BC11-E5204689739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84" r="49285"/>
          <a:stretch/>
        </p:blipFill>
        <p:spPr bwMode="auto">
          <a:xfrm>
            <a:off x="1423108" y="3429000"/>
            <a:ext cx="1535838" cy="286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Tren Dibujos Animados Juguete - Gráficos vectoriales gratis en Pixabay">
            <a:extLst>
              <a:ext uri="{FF2B5EF4-FFF2-40B4-BE49-F238E27FC236}">
                <a16:creationId xmlns:a16="http://schemas.microsoft.com/office/drawing/2014/main" id="{208B83A7-1D03-49B6-95CC-E854DB7EDBA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r="23729"/>
          <a:stretch/>
        </p:blipFill>
        <p:spPr bwMode="auto">
          <a:xfrm>
            <a:off x="2899822" y="3436649"/>
            <a:ext cx="1503783" cy="286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Tren Dibujos Animados Juguete - Gráficos vectoriales gratis en Pixabay">
            <a:extLst>
              <a:ext uri="{FF2B5EF4-FFF2-40B4-BE49-F238E27FC236}">
                <a16:creationId xmlns:a16="http://schemas.microsoft.com/office/drawing/2014/main" id="{3EA0DF5A-0787-44A4-A40B-2514AEBB735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483"/>
          <a:stretch/>
        </p:blipFill>
        <p:spPr bwMode="auto">
          <a:xfrm>
            <a:off x="4375005" y="3444298"/>
            <a:ext cx="1403416" cy="286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Tren Dibujos Animados Juguete - Gráficos vectoriales gratis en Pixabay">
            <a:extLst>
              <a:ext uri="{FF2B5EF4-FFF2-40B4-BE49-F238E27FC236}">
                <a16:creationId xmlns:a16="http://schemas.microsoft.com/office/drawing/2014/main" id="{4BCAEE43-BE1E-48A6-88A0-D169EC1F3B4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84" r="49285"/>
          <a:stretch/>
        </p:blipFill>
        <p:spPr bwMode="auto">
          <a:xfrm>
            <a:off x="5796136" y="3444298"/>
            <a:ext cx="1535838" cy="286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3 Imagen">
            <a:extLst>
              <a:ext uri="{FF2B5EF4-FFF2-40B4-BE49-F238E27FC236}">
                <a16:creationId xmlns:a16="http://schemas.microsoft.com/office/drawing/2014/main" id="{1949F6C4-947C-419A-9C04-C490D4335FC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6410"/>
          <a:stretch/>
        </p:blipFill>
        <p:spPr>
          <a:xfrm flipV="1">
            <a:off x="-45268" y="0"/>
            <a:ext cx="9225779" cy="1635280"/>
          </a:xfrm>
          <a:prstGeom prst="rect">
            <a:avLst/>
          </a:prstGeom>
        </p:spPr>
      </p:pic>
      <p:pic>
        <p:nvPicPr>
          <p:cNvPr id="33" name="Picture 2" descr="Tren Dibujos Animados Juguete - Gráficos vectoriales gratis en Pixabay">
            <a:extLst>
              <a:ext uri="{FF2B5EF4-FFF2-40B4-BE49-F238E27FC236}">
                <a16:creationId xmlns:a16="http://schemas.microsoft.com/office/drawing/2014/main" id="{B518E77F-D408-413F-A32B-A7F8B8D2FBA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r="23729"/>
          <a:stretch/>
        </p:blipFill>
        <p:spPr bwMode="auto">
          <a:xfrm rot="268825">
            <a:off x="7363096" y="3499804"/>
            <a:ext cx="1503783" cy="286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21 Imagen">
            <a:extLst>
              <a:ext uri="{FF2B5EF4-FFF2-40B4-BE49-F238E27FC236}">
                <a16:creationId xmlns:a16="http://schemas.microsoft.com/office/drawing/2014/main" id="{12EDF32E-C4EE-4EF3-860C-4B4A8B6453D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750198"/>
            <a:ext cx="1164240" cy="1609211"/>
          </a:xfrm>
          <a:prstGeom prst="rect">
            <a:avLst/>
          </a:prstGeom>
        </p:spPr>
      </p:pic>
      <p:grpSp>
        <p:nvGrpSpPr>
          <p:cNvPr id="36" name="Grupo 35">
            <a:extLst>
              <a:ext uri="{FF2B5EF4-FFF2-40B4-BE49-F238E27FC236}">
                <a16:creationId xmlns:a16="http://schemas.microsoft.com/office/drawing/2014/main" id="{502163CC-0689-40EE-B5ED-3793D6982511}"/>
              </a:ext>
            </a:extLst>
          </p:cNvPr>
          <p:cNvGrpSpPr/>
          <p:nvPr/>
        </p:nvGrpSpPr>
        <p:grpSpPr>
          <a:xfrm>
            <a:off x="2157997" y="404664"/>
            <a:ext cx="5095605" cy="2419903"/>
            <a:chOff x="2267744" y="188640"/>
            <a:chExt cx="5616624" cy="2996926"/>
          </a:xfrm>
        </p:grpSpPr>
        <p:grpSp>
          <p:nvGrpSpPr>
            <p:cNvPr id="37" name="Grupo 36">
              <a:extLst>
                <a:ext uri="{FF2B5EF4-FFF2-40B4-BE49-F238E27FC236}">
                  <a16:creationId xmlns:a16="http://schemas.microsoft.com/office/drawing/2014/main" id="{785167C4-4145-498E-A0B8-44F8B700C803}"/>
                </a:ext>
              </a:extLst>
            </p:cNvPr>
            <p:cNvGrpSpPr/>
            <p:nvPr/>
          </p:nvGrpSpPr>
          <p:grpSpPr>
            <a:xfrm>
              <a:off x="2267744" y="188640"/>
              <a:ext cx="5616624" cy="2996926"/>
              <a:chOff x="9540552" y="1204287"/>
              <a:chExt cx="5055150" cy="1584176"/>
            </a:xfrm>
          </p:grpSpPr>
          <p:sp>
            <p:nvSpPr>
              <p:cNvPr id="39" name="CuadroTexto 38">
                <a:extLst>
                  <a:ext uri="{FF2B5EF4-FFF2-40B4-BE49-F238E27FC236}">
                    <a16:creationId xmlns:a16="http://schemas.microsoft.com/office/drawing/2014/main" id="{BAD6E2B6-5667-4268-944D-CECAED736EA4}"/>
                  </a:ext>
                </a:extLst>
              </p:cNvPr>
              <p:cNvSpPr txBox="1"/>
              <p:nvPr/>
            </p:nvSpPr>
            <p:spPr>
              <a:xfrm>
                <a:off x="9540552" y="1204287"/>
                <a:ext cx="5040560" cy="158417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endParaRPr lang="es-MX" dirty="0"/>
              </a:p>
            </p:txBody>
          </p:sp>
          <p:grpSp>
            <p:nvGrpSpPr>
              <p:cNvPr id="40" name="Grupo 39">
                <a:extLst>
                  <a:ext uri="{FF2B5EF4-FFF2-40B4-BE49-F238E27FC236}">
                    <a16:creationId xmlns:a16="http://schemas.microsoft.com/office/drawing/2014/main" id="{FE7EBE97-BDED-45CD-AA73-C0CC7BB0AE16}"/>
                  </a:ext>
                </a:extLst>
              </p:cNvPr>
              <p:cNvGrpSpPr/>
              <p:nvPr/>
            </p:nvGrpSpPr>
            <p:grpSpPr>
              <a:xfrm>
                <a:off x="9555142" y="1420311"/>
                <a:ext cx="5040560" cy="1152128"/>
                <a:chOff x="2051720" y="2132856"/>
                <a:chExt cx="5040560" cy="1152128"/>
              </a:xfrm>
            </p:grpSpPr>
            <p:cxnSp>
              <p:nvCxnSpPr>
                <p:cNvPr id="41" name="Conector recto 40">
                  <a:extLst>
                    <a:ext uri="{FF2B5EF4-FFF2-40B4-BE49-F238E27FC236}">
                      <a16:creationId xmlns:a16="http://schemas.microsoft.com/office/drawing/2014/main" id="{F258BB43-B4A1-4F83-8A47-6ADE800FA4AC}"/>
                    </a:ext>
                  </a:extLst>
                </p:cNvPr>
                <p:cNvCxnSpPr/>
                <p:nvPr/>
              </p:nvCxnSpPr>
              <p:spPr>
                <a:xfrm>
                  <a:off x="2051720" y="2132856"/>
                  <a:ext cx="504056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Conector recto 41">
                  <a:extLst>
                    <a:ext uri="{FF2B5EF4-FFF2-40B4-BE49-F238E27FC236}">
                      <a16:creationId xmlns:a16="http://schemas.microsoft.com/office/drawing/2014/main" id="{346FB149-03F3-4F03-8B50-97D7B18C1984}"/>
                    </a:ext>
                  </a:extLst>
                </p:cNvPr>
                <p:cNvCxnSpPr/>
                <p:nvPr/>
              </p:nvCxnSpPr>
              <p:spPr>
                <a:xfrm>
                  <a:off x="2051720" y="2708920"/>
                  <a:ext cx="504056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Conector recto 42">
                  <a:extLst>
                    <a:ext uri="{FF2B5EF4-FFF2-40B4-BE49-F238E27FC236}">
                      <a16:creationId xmlns:a16="http://schemas.microsoft.com/office/drawing/2014/main" id="{882DA074-7A68-42B9-A14E-A0AA55A9BDCF}"/>
                    </a:ext>
                  </a:extLst>
                </p:cNvPr>
                <p:cNvCxnSpPr/>
                <p:nvPr/>
              </p:nvCxnSpPr>
              <p:spPr>
                <a:xfrm>
                  <a:off x="2051720" y="3284984"/>
                  <a:ext cx="504056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44" name="Cruz 43">
                  <a:extLst>
                    <a:ext uri="{FF2B5EF4-FFF2-40B4-BE49-F238E27FC236}">
                      <a16:creationId xmlns:a16="http://schemas.microsoft.com/office/drawing/2014/main" id="{C6DB3877-BEBA-466B-8F53-0AFE9BE35248}"/>
                    </a:ext>
                  </a:extLst>
                </p:cNvPr>
                <p:cNvSpPr/>
                <p:nvPr/>
              </p:nvSpPr>
              <p:spPr>
                <a:xfrm rot="2743786">
                  <a:off x="2248014" y="2193486"/>
                  <a:ext cx="332329" cy="518638"/>
                </a:xfrm>
                <a:prstGeom prst="plus">
                  <a:avLst>
                    <a:gd name="adj" fmla="val 37398"/>
                  </a:avLst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MX" dirty="0"/>
                </a:p>
              </p:txBody>
            </p:sp>
          </p:grpSp>
        </p:grpSp>
        <p:sp>
          <p:nvSpPr>
            <p:cNvPr id="38" name="Cruz 37">
              <a:extLst>
                <a:ext uri="{FF2B5EF4-FFF2-40B4-BE49-F238E27FC236}">
                  <a16:creationId xmlns:a16="http://schemas.microsoft.com/office/drawing/2014/main" id="{33BA50A9-3B2B-4CA7-AFC3-8115DE3A18CB}"/>
                </a:ext>
              </a:extLst>
            </p:cNvPr>
            <p:cNvSpPr/>
            <p:nvPr/>
          </p:nvSpPr>
          <p:spPr>
            <a:xfrm rot="2743786">
              <a:off x="2372323" y="2013835"/>
              <a:ext cx="628696" cy="576243"/>
            </a:xfrm>
            <a:prstGeom prst="plus">
              <a:avLst>
                <a:gd name="adj" fmla="val 37398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</p:txBody>
        </p:sp>
      </p:grpSp>
      <p:sp>
        <p:nvSpPr>
          <p:cNvPr id="45" name="CuadroTexto 44">
            <a:extLst>
              <a:ext uri="{FF2B5EF4-FFF2-40B4-BE49-F238E27FC236}">
                <a16:creationId xmlns:a16="http://schemas.microsoft.com/office/drawing/2014/main" id="{61851D8C-3A12-49F9-A40B-547E74FC2E56}"/>
              </a:ext>
            </a:extLst>
          </p:cNvPr>
          <p:cNvSpPr txBox="1"/>
          <p:nvPr/>
        </p:nvSpPr>
        <p:spPr>
          <a:xfrm>
            <a:off x="1403648" y="708953"/>
            <a:ext cx="7036238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38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Comic Sans MS" panose="030F0702030302020204" pitchFamily="66" charset="0"/>
              </a:rPr>
              <a:t>cinco</a:t>
            </a:r>
          </a:p>
        </p:txBody>
      </p:sp>
    </p:spTree>
    <p:extLst>
      <p:ext uri="{BB962C8B-B14F-4D97-AF65-F5344CB8AC3E}">
        <p14:creationId xmlns:p14="http://schemas.microsoft.com/office/powerpoint/2010/main" val="140221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4037C57-ACEA-449A-BE6E-BF8BC31B93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E85B408-83C4-41A3-B9B9-E7C7DAE11F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3 Imagen">
            <a:extLst>
              <a:ext uri="{FF2B5EF4-FFF2-40B4-BE49-F238E27FC236}">
                <a16:creationId xmlns:a16="http://schemas.microsoft.com/office/drawing/2014/main" id="{3839B0A1-C788-492C-BC6A-85555C8D6F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3" y="1563339"/>
            <a:ext cx="9225779" cy="5323162"/>
          </a:xfrm>
          <a:prstGeom prst="rect">
            <a:avLst/>
          </a:prstGeom>
        </p:spPr>
      </p:pic>
      <p:pic>
        <p:nvPicPr>
          <p:cNvPr id="5" name="Picture 2" descr="Tren Dibujos Animados Juguete - Gráficos vectoriales gratis en Pixabay">
            <a:extLst>
              <a:ext uri="{FF2B5EF4-FFF2-40B4-BE49-F238E27FC236}">
                <a16:creationId xmlns:a16="http://schemas.microsoft.com/office/drawing/2014/main" id="{1811B5B2-6DF5-4D35-9591-F294EC40328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237"/>
          <a:stretch/>
        </p:blipFill>
        <p:spPr bwMode="auto">
          <a:xfrm>
            <a:off x="5626" y="3436649"/>
            <a:ext cx="1417482" cy="286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Tren Dibujos Animados Juguete - Gráficos vectoriales gratis en Pixabay">
            <a:extLst>
              <a:ext uri="{FF2B5EF4-FFF2-40B4-BE49-F238E27FC236}">
                <a16:creationId xmlns:a16="http://schemas.microsoft.com/office/drawing/2014/main" id="{5B387A53-4B69-4460-8EE2-038ABB8BD6A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84" r="49285"/>
          <a:stretch/>
        </p:blipFill>
        <p:spPr bwMode="auto">
          <a:xfrm>
            <a:off x="1423108" y="3429000"/>
            <a:ext cx="1535838" cy="286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Tren Dibujos Animados Juguete - Gráficos vectoriales gratis en Pixabay">
            <a:extLst>
              <a:ext uri="{FF2B5EF4-FFF2-40B4-BE49-F238E27FC236}">
                <a16:creationId xmlns:a16="http://schemas.microsoft.com/office/drawing/2014/main" id="{F3C665FA-7B11-4829-8FF3-0701B0A498F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r="23729"/>
          <a:stretch/>
        </p:blipFill>
        <p:spPr bwMode="auto">
          <a:xfrm>
            <a:off x="2899822" y="3436649"/>
            <a:ext cx="1503783" cy="286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Tren Dibujos Animados Juguete - Gráficos vectoriales gratis en Pixabay">
            <a:extLst>
              <a:ext uri="{FF2B5EF4-FFF2-40B4-BE49-F238E27FC236}">
                <a16:creationId xmlns:a16="http://schemas.microsoft.com/office/drawing/2014/main" id="{62D17BB8-40C1-4CA2-8592-38CFBC79E48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483"/>
          <a:stretch/>
        </p:blipFill>
        <p:spPr bwMode="auto">
          <a:xfrm>
            <a:off x="4375005" y="3444298"/>
            <a:ext cx="1403416" cy="286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Tren Dibujos Animados Juguete - Gráficos vectoriales gratis en Pixabay">
            <a:extLst>
              <a:ext uri="{FF2B5EF4-FFF2-40B4-BE49-F238E27FC236}">
                <a16:creationId xmlns:a16="http://schemas.microsoft.com/office/drawing/2014/main" id="{F76E9B00-3177-4E50-B014-07021A0510D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84" r="49285"/>
          <a:stretch/>
        </p:blipFill>
        <p:spPr bwMode="auto">
          <a:xfrm>
            <a:off x="5796136" y="3444298"/>
            <a:ext cx="1535838" cy="286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3 Imagen">
            <a:extLst>
              <a:ext uri="{FF2B5EF4-FFF2-40B4-BE49-F238E27FC236}">
                <a16:creationId xmlns:a16="http://schemas.microsoft.com/office/drawing/2014/main" id="{12B95DF8-8084-4D51-B986-37C0EE4001B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6410"/>
          <a:stretch/>
        </p:blipFill>
        <p:spPr>
          <a:xfrm flipV="1">
            <a:off x="-45268" y="0"/>
            <a:ext cx="9225779" cy="1635280"/>
          </a:xfrm>
          <a:prstGeom prst="rect">
            <a:avLst/>
          </a:prstGeom>
        </p:spPr>
      </p:pic>
      <p:pic>
        <p:nvPicPr>
          <p:cNvPr id="11" name="Picture 2" descr="Tren Dibujos Animados Juguete - Gráficos vectoriales gratis en Pixabay">
            <a:extLst>
              <a:ext uri="{FF2B5EF4-FFF2-40B4-BE49-F238E27FC236}">
                <a16:creationId xmlns:a16="http://schemas.microsoft.com/office/drawing/2014/main" id="{77F3486E-72D0-46B7-875F-FB84DE0E9F8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r="23729"/>
          <a:stretch/>
        </p:blipFill>
        <p:spPr bwMode="auto">
          <a:xfrm rot="268825">
            <a:off x="7363096" y="3499804"/>
            <a:ext cx="1503783" cy="286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Tren Dibujos Animados Juguete - Gráficos vectoriales gratis en Pixabay">
            <a:extLst>
              <a:ext uri="{FF2B5EF4-FFF2-40B4-BE49-F238E27FC236}">
                <a16:creationId xmlns:a16="http://schemas.microsoft.com/office/drawing/2014/main" id="{5409B197-DCA4-4EA4-ADE0-BEB70D11C1A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483"/>
          <a:stretch/>
        </p:blipFill>
        <p:spPr bwMode="auto">
          <a:xfrm rot="20649667" flipH="1">
            <a:off x="7612041" y="4227910"/>
            <a:ext cx="1692928" cy="286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22 Imagen">
            <a:extLst>
              <a:ext uri="{FF2B5EF4-FFF2-40B4-BE49-F238E27FC236}">
                <a16:creationId xmlns:a16="http://schemas.microsoft.com/office/drawing/2014/main" id="{D39B25BA-C99D-4303-9974-EBFCF37639D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427" y="984197"/>
            <a:ext cx="1084998" cy="1609211"/>
          </a:xfrm>
          <a:prstGeom prst="rect">
            <a:avLst/>
          </a:prstGeom>
        </p:spPr>
      </p:pic>
      <p:grpSp>
        <p:nvGrpSpPr>
          <p:cNvPr id="25" name="Grupo 24">
            <a:extLst>
              <a:ext uri="{FF2B5EF4-FFF2-40B4-BE49-F238E27FC236}">
                <a16:creationId xmlns:a16="http://schemas.microsoft.com/office/drawing/2014/main" id="{0107F68D-CBD4-488F-99A7-8FFFD8A3D53A}"/>
              </a:ext>
            </a:extLst>
          </p:cNvPr>
          <p:cNvGrpSpPr/>
          <p:nvPr/>
        </p:nvGrpSpPr>
        <p:grpSpPr>
          <a:xfrm>
            <a:off x="2157997" y="404664"/>
            <a:ext cx="5095605" cy="2419903"/>
            <a:chOff x="2267744" y="188640"/>
            <a:chExt cx="5616624" cy="2996926"/>
          </a:xfrm>
        </p:grpSpPr>
        <p:grpSp>
          <p:nvGrpSpPr>
            <p:cNvPr id="26" name="Grupo 25">
              <a:extLst>
                <a:ext uri="{FF2B5EF4-FFF2-40B4-BE49-F238E27FC236}">
                  <a16:creationId xmlns:a16="http://schemas.microsoft.com/office/drawing/2014/main" id="{49058438-DB5C-4CF3-96AA-E6017A0A8156}"/>
                </a:ext>
              </a:extLst>
            </p:cNvPr>
            <p:cNvGrpSpPr/>
            <p:nvPr/>
          </p:nvGrpSpPr>
          <p:grpSpPr>
            <a:xfrm>
              <a:off x="2267744" y="188640"/>
              <a:ext cx="5616624" cy="2996926"/>
              <a:chOff x="9540552" y="1204287"/>
              <a:chExt cx="5055150" cy="1584176"/>
            </a:xfrm>
          </p:grpSpPr>
          <p:sp>
            <p:nvSpPr>
              <p:cNvPr id="28" name="CuadroTexto 27">
                <a:extLst>
                  <a:ext uri="{FF2B5EF4-FFF2-40B4-BE49-F238E27FC236}">
                    <a16:creationId xmlns:a16="http://schemas.microsoft.com/office/drawing/2014/main" id="{C790779A-D5B5-45C2-A912-68BA922C7F20}"/>
                  </a:ext>
                </a:extLst>
              </p:cNvPr>
              <p:cNvSpPr txBox="1"/>
              <p:nvPr/>
            </p:nvSpPr>
            <p:spPr>
              <a:xfrm>
                <a:off x="9540552" y="1204287"/>
                <a:ext cx="5040560" cy="158417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endParaRPr lang="es-MX" dirty="0"/>
              </a:p>
            </p:txBody>
          </p:sp>
          <p:grpSp>
            <p:nvGrpSpPr>
              <p:cNvPr id="29" name="Grupo 28">
                <a:extLst>
                  <a:ext uri="{FF2B5EF4-FFF2-40B4-BE49-F238E27FC236}">
                    <a16:creationId xmlns:a16="http://schemas.microsoft.com/office/drawing/2014/main" id="{28C296C9-E5B9-497F-8423-60E4E8D3B669}"/>
                  </a:ext>
                </a:extLst>
              </p:cNvPr>
              <p:cNvGrpSpPr/>
              <p:nvPr/>
            </p:nvGrpSpPr>
            <p:grpSpPr>
              <a:xfrm>
                <a:off x="9555142" y="1420311"/>
                <a:ext cx="5040560" cy="1152128"/>
                <a:chOff x="2051720" y="2132856"/>
                <a:chExt cx="5040560" cy="1152128"/>
              </a:xfrm>
            </p:grpSpPr>
            <p:cxnSp>
              <p:nvCxnSpPr>
                <p:cNvPr id="30" name="Conector recto 29">
                  <a:extLst>
                    <a:ext uri="{FF2B5EF4-FFF2-40B4-BE49-F238E27FC236}">
                      <a16:creationId xmlns:a16="http://schemas.microsoft.com/office/drawing/2014/main" id="{DAD8FAF0-866B-491B-9329-4460E064F5AE}"/>
                    </a:ext>
                  </a:extLst>
                </p:cNvPr>
                <p:cNvCxnSpPr/>
                <p:nvPr/>
              </p:nvCxnSpPr>
              <p:spPr>
                <a:xfrm>
                  <a:off x="2051720" y="2132856"/>
                  <a:ext cx="504056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Conector recto 30">
                  <a:extLst>
                    <a:ext uri="{FF2B5EF4-FFF2-40B4-BE49-F238E27FC236}">
                      <a16:creationId xmlns:a16="http://schemas.microsoft.com/office/drawing/2014/main" id="{66D29488-C587-40B1-835F-B66AA9968B7F}"/>
                    </a:ext>
                  </a:extLst>
                </p:cNvPr>
                <p:cNvCxnSpPr/>
                <p:nvPr/>
              </p:nvCxnSpPr>
              <p:spPr>
                <a:xfrm>
                  <a:off x="2051720" y="2708920"/>
                  <a:ext cx="504056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Conector recto 31">
                  <a:extLst>
                    <a:ext uri="{FF2B5EF4-FFF2-40B4-BE49-F238E27FC236}">
                      <a16:creationId xmlns:a16="http://schemas.microsoft.com/office/drawing/2014/main" id="{712B1059-5BA2-4556-836E-517AFB51E772}"/>
                    </a:ext>
                  </a:extLst>
                </p:cNvPr>
                <p:cNvCxnSpPr/>
                <p:nvPr/>
              </p:nvCxnSpPr>
              <p:spPr>
                <a:xfrm>
                  <a:off x="2051720" y="3284984"/>
                  <a:ext cx="504056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33" name="Cruz 32">
                  <a:extLst>
                    <a:ext uri="{FF2B5EF4-FFF2-40B4-BE49-F238E27FC236}">
                      <a16:creationId xmlns:a16="http://schemas.microsoft.com/office/drawing/2014/main" id="{1C33CD2F-279E-4B7D-9897-FD4B3C5A6BDF}"/>
                    </a:ext>
                  </a:extLst>
                </p:cNvPr>
                <p:cNvSpPr/>
                <p:nvPr/>
              </p:nvSpPr>
              <p:spPr>
                <a:xfrm rot="2743786">
                  <a:off x="2248014" y="2193486"/>
                  <a:ext cx="332329" cy="518638"/>
                </a:xfrm>
                <a:prstGeom prst="plus">
                  <a:avLst>
                    <a:gd name="adj" fmla="val 37398"/>
                  </a:avLst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MX" dirty="0"/>
                </a:p>
              </p:txBody>
            </p:sp>
          </p:grpSp>
        </p:grpSp>
        <p:sp>
          <p:nvSpPr>
            <p:cNvPr id="27" name="Cruz 26">
              <a:extLst>
                <a:ext uri="{FF2B5EF4-FFF2-40B4-BE49-F238E27FC236}">
                  <a16:creationId xmlns:a16="http://schemas.microsoft.com/office/drawing/2014/main" id="{CB31D98B-3258-4F14-B006-F5E8B9C68943}"/>
                </a:ext>
              </a:extLst>
            </p:cNvPr>
            <p:cNvSpPr/>
            <p:nvPr/>
          </p:nvSpPr>
          <p:spPr>
            <a:xfrm rot="2743786">
              <a:off x="2372323" y="2013835"/>
              <a:ext cx="628696" cy="576243"/>
            </a:xfrm>
            <a:prstGeom prst="plus">
              <a:avLst>
                <a:gd name="adj" fmla="val 37398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</p:txBody>
        </p:sp>
      </p:grpSp>
      <p:sp>
        <p:nvSpPr>
          <p:cNvPr id="34" name="CuadroTexto 33">
            <a:extLst>
              <a:ext uri="{FF2B5EF4-FFF2-40B4-BE49-F238E27FC236}">
                <a16:creationId xmlns:a16="http://schemas.microsoft.com/office/drawing/2014/main" id="{ECA4EA09-DFE7-4360-B2FD-D500F2A6FD83}"/>
              </a:ext>
            </a:extLst>
          </p:cNvPr>
          <p:cNvSpPr txBox="1"/>
          <p:nvPr/>
        </p:nvSpPr>
        <p:spPr>
          <a:xfrm>
            <a:off x="1180327" y="742301"/>
            <a:ext cx="7036238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38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Comic Sans MS" panose="030F0702030302020204" pitchFamily="66" charset="0"/>
              </a:rPr>
              <a:t>seis</a:t>
            </a:r>
          </a:p>
        </p:txBody>
      </p:sp>
    </p:spTree>
    <p:extLst>
      <p:ext uri="{BB962C8B-B14F-4D97-AF65-F5344CB8AC3E}">
        <p14:creationId xmlns:p14="http://schemas.microsoft.com/office/powerpoint/2010/main" val="3982548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8C15332-A225-4117-909C-9F802D1F17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2A9FF2F-BC43-4255-9CDF-A107054FF1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3 Imagen">
            <a:extLst>
              <a:ext uri="{FF2B5EF4-FFF2-40B4-BE49-F238E27FC236}">
                <a16:creationId xmlns:a16="http://schemas.microsoft.com/office/drawing/2014/main" id="{9979C628-8733-47CE-8592-119E7C6D3B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3" y="1563339"/>
            <a:ext cx="9225779" cy="5323162"/>
          </a:xfrm>
          <a:prstGeom prst="rect">
            <a:avLst/>
          </a:prstGeom>
        </p:spPr>
      </p:pic>
      <p:pic>
        <p:nvPicPr>
          <p:cNvPr id="5" name="Picture 2" descr="Tren Dibujos Animados Juguete - Gráficos vectoriales gratis en Pixabay">
            <a:extLst>
              <a:ext uri="{FF2B5EF4-FFF2-40B4-BE49-F238E27FC236}">
                <a16:creationId xmlns:a16="http://schemas.microsoft.com/office/drawing/2014/main" id="{B2991A65-0476-487A-8DF0-B1BB4525594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237"/>
          <a:stretch/>
        </p:blipFill>
        <p:spPr bwMode="auto">
          <a:xfrm>
            <a:off x="5626" y="3436649"/>
            <a:ext cx="1417482" cy="286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Tren Dibujos Animados Juguete - Gráficos vectoriales gratis en Pixabay">
            <a:extLst>
              <a:ext uri="{FF2B5EF4-FFF2-40B4-BE49-F238E27FC236}">
                <a16:creationId xmlns:a16="http://schemas.microsoft.com/office/drawing/2014/main" id="{08F071E5-9C5B-4F82-9CD4-0B66B7608EF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84" r="49285"/>
          <a:stretch/>
        </p:blipFill>
        <p:spPr bwMode="auto">
          <a:xfrm>
            <a:off x="1423108" y="3429000"/>
            <a:ext cx="1535838" cy="286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Tren Dibujos Animados Juguete - Gráficos vectoriales gratis en Pixabay">
            <a:extLst>
              <a:ext uri="{FF2B5EF4-FFF2-40B4-BE49-F238E27FC236}">
                <a16:creationId xmlns:a16="http://schemas.microsoft.com/office/drawing/2014/main" id="{EE713AE1-8674-486D-A71A-222DBE7FA8F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r="23729"/>
          <a:stretch/>
        </p:blipFill>
        <p:spPr bwMode="auto">
          <a:xfrm>
            <a:off x="2899822" y="3436649"/>
            <a:ext cx="1503783" cy="286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Tren Dibujos Animados Juguete - Gráficos vectoriales gratis en Pixabay">
            <a:extLst>
              <a:ext uri="{FF2B5EF4-FFF2-40B4-BE49-F238E27FC236}">
                <a16:creationId xmlns:a16="http://schemas.microsoft.com/office/drawing/2014/main" id="{0849EDD5-927D-494D-9346-6087C6AEC70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483"/>
          <a:stretch/>
        </p:blipFill>
        <p:spPr bwMode="auto">
          <a:xfrm>
            <a:off x="4375005" y="3444298"/>
            <a:ext cx="1403416" cy="286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Tren Dibujos Animados Juguete - Gráficos vectoriales gratis en Pixabay">
            <a:extLst>
              <a:ext uri="{FF2B5EF4-FFF2-40B4-BE49-F238E27FC236}">
                <a16:creationId xmlns:a16="http://schemas.microsoft.com/office/drawing/2014/main" id="{2BAA3ACA-130C-4D71-B123-A4D29DFF2AF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84" r="49285"/>
          <a:stretch/>
        </p:blipFill>
        <p:spPr bwMode="auto">
          <a:xfrm>
            <a:off x="5796136" y="3444298"/>
            <a:ext cx="1535838" cy="286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3 Imagen">
            <a:extLst>
              <a:ext uri="{FF2B5EF4-FFF2-40B4-BE49-F238E27FC236}">
                <a16:creationId xmlns:a16="http://schemas.microsoft.com/office/drawing/2014/main" id="{55D602DF-15A2-47A6-AE9C-31A321550C9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6410"/>
          <a:stretch/>
        </p:blipFill>
        <p:spPr>
          <a:xfrm flipV="1">
            <a:off x="-45268" y="0"/>
            <a:ext cx="9225779" cy="1635280"/>
          </a:xfrm>
          <a:prstGeom prst="rect">
            <a:avLst/>
          </a:prstGeom>
        </p:spPr>
      </p:pic>
      <p:pic>
        <p:nvPicPr>
          <p:cNvPr id="11" name="Picture 2" descr="Tren Dibujos Animados Juguete - Gráficos vectoriales gratis en Pixabay">
            <a:extLst>
              <a:ext uri="{FF2B5EF4-FFF2-40B4-BE49-F238E27FC236}">
                <a16:creationId xmlns:a16="http://schemas.microsoft.com/office/drawing/2014/main" id="{67B66464-9988-452B-9E6F-80B63786CDD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r="23729"/>
          <a:stretch/>
        </p:blipFill>
        <p:spPr bwMode="auto">
          <a:xfrm rot="268825">
            <a:off x="7363096" y="3499804"/>
            <a:ext cx="1503783" cy="286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Tren Dibujos Animados Juguete - Gráficos vectoriales gratis en Pixabay">
            <a:extLst>
              <a:ext uri="{FF2B5EF4-FFF2-40B4-BE49-F238E27FC236}">
                <a16:creationId xmlns:a16="http://schemas.microsoft.com/office/drawing/2014/main" id="{4DA6B362-2247-41EF-AF2F-D8AD9C0DD9E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483"/>
          <a:stretch/>
        </p:blipFill>
        <p:spPr bwMode="auto">
          <a:xfrm rot="20649667" flipH="1">
            <a:off x="7612041" y="4227910"/>
            <a:ext cx="1692928" cy="286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 descr="Tren Dibujos Animados Juguete - Gráficos vectoriales gratis en Pixabay">
            <a:extLst>
              <a:ext uri="{FF2B5EF4-FFF2-40B4-BE49-F238E27FC236}">
                <a16:creationId xmlns:a16="http://schemas.microsoft.com/office/drawing/2014/main" id="{BBDC5291-3358-4C6D-B87F-01E58539108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r="23729"/>
          <a:stretch/>
        </p:blipFill>
        <p:spPr bwMode="auto">
          <a:xfrm rot="21079261">
            <a:off x="6408740" y="4695131"/>
            <a:ext cx="1503783" cy="286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23 Imagen">
            <a:extLst>
              <a:ext uri="{FF2B5EF4-FFF2-40B4-BE49-F238E27FC236}">
                <a16:creationId xmlns:a16="http://schemas.microsoft.com/office/drawing/2014/main" id="{18AC4770-D1EC-4E81-9BF1-B61EC5A6888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367" y="1038119"/>
            <a:ext cx="1084998" cy="1609211"/>
          </a:xfrm>
          <a:prstGeom prst="rect">
            <a:avLst/>
          </a:prstGeom>
        </p:spPr>
      </p:pic>
      <p:grpSp>
        <p:nvGrpSpPr>
          <p:cNvPr id="27" name="Grupo 26">
            <a:extLst>
              <a:ext uri="{FF2B5EF4-FFF2-40B4-BE49-F238E27FC236}">
                <a16:creationId xmlns:a16="http://schemas.microsoft.com/office/drawing/2014/main" id="{59278CF2-467B-490A-AE8A-F99F708C5840}"/>
              </a:ext>
            </a:extLst>
          </p:cNvPr>
          <p:cNvGrpSpPr/>
          <p:nvPr/>
        </p:nvGrpSpPr>
        <p:grpSpPr>
          <a:xfrm>
            <a:off x="2157997" y="404664"/>
            <a:ext cx="5095605" cy="2419903"/>
            <a:chOff x="2267744" y="188640"/>
            <a:chExt cx="5616624" cy="2996926"/>
          </a:xfrm>
        </p:grpSpPr>
        <p:grpSp>
          <p:nvGrpSpPr>
            <p:cNvPr id="28" name="Grupo 27">
              <a:extLst>
                <a:ext uri="{FF2B5EF4-FFF2-40B4-BE49-F238E27FC236}">
                  <a16:creationId xmlns:a16="http://schemas.microsoft.com/office/drawing/2014/main" id="{853F768E-2BC8-4757-9670-50500F5456E7}"/>
                </a:ext>
              </a:extLst>
            </p:cNvPr>
            <p:cNvGrpSpPr/>
            <p:nvPr/>
          </p:nvGrpSpPr>
          <p:grpSpPr>
            <a:xfrm>
              <a:off x="2267744" y="188640"/>
              <a:ext cx="5616624" cy="2996926"/>
              <a:chOff x="9540552" y="1204287"/>
              <a:chExt cx="5055150" cy="1584176"/>
            </a:xfrm>
          </p:grpSpPr>
          <p:sp>
            <p:nvSpPr>
              <p:cNvPr id="30" name="CuadroTexto 29">
                <a:extLst>
                  <a:ext uri="{FF2B5EF4-FFF2-40B4-BE49-F238E27FC236}">
                    <a16:creationId xmlns:a16="http://schemas.microsoft.com/office/drawing/2014/main" id="{B3977ECA-1ACC-4E12-BCB5-60F6C94EE0CF}"/>
                  </a:ext>
                </a:extLst>
              </p:cNvPr>
              <p:cNvSpPr txBox="1"/>
              <p:nvPr/>
            </p:nvSpPr>
            <p:spPr>
              <a:xfrm>
                <a:off x="9540552" y="1204287"/>
                <a:ext cx="5040560" cy="158417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endParaRPr lang="es-MX" dirty="0"/>
              </a:p>
            </p:txBody>
          </p:sp>
          <p:grpSp>
            <p:nvGrpSpPr>
              <p:cNvPr id="31" name="Grupo 30">
                <a:extLst>
                  <a:ext uri="{FF2B5EF4-FFF2-40B4-BE49-F238E27FC236}">
                    <a16:creationId xmlns:a16="http://schemas.microsoft.com/office/drawing/2014/main" id="{A35C36F9-0A1E-4175-AD7A-F45B8678BA25}"/>
                  </a:ext>
                </a:extLst>
              </p:cNvPr>
              <p:cNvGrpSpPr/>
              <p:nvPr/>
            </p:nvGrpSpPr>
            <p:grpSpPr>
              <a:xfrm>
                <a:off x="9555142" y="1420311"/>
                <a:ext cx="5040560" cy="1152128"/>
                <a:chOff x="2051720" y="2132856"/>
                <a:chExt cx="5040560" cy="1152128"/>
              </a:xfrm>
            </p:grpSpPr>
            <p:cxnSp>
              <p:nvCxnSpPr>
                <p:cNvPr id="32" name="Conector recto 31">
                  <a:extLst>
                    <a:ext uri="{FF2B5EF4-FFF2-40B4-BE49-F238E27FC236}">
                      <a16:creationId xmlns:a16="http://schemas.microsoft.com/office/drawing/2014/main" id="{5A9B94A1-9D78-42BA-9A0F-7522DD0D9B91}"/>
                    </a:ext>
                  </a:extLst>
                </p:cNvPr>
                <p:cNvCxnSpPr/>
                <p:nvPr/>
              </p:nvCxnSpPr>
              <p:spPr>
                <a:xfrm>
                  <a:off x="2051720" y="2132856"/>
                  <a:ext cx="504056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Conector recto 32">
                  <a:extLst>
                    <a:ext uri="{FF2B5EF4-FFF2-40B4-BE49-F238E27FC236}">
                      <a16:creationId xmlns:a16="http://schemas.microsoft.com/office/drawing/2014/main" id="{255DFC93-B289-4655-95FB-94D28174235A}"/>
                    </a:ext>
                  </a:extLst>
                </p:cNvPr>
                <p:cNvCxnSpPr/>
                <p:nvPr/>
              </p:nvCxnSpPr>
              <p:spPr>
                <a:xfrm>
                  <a:off x="2051720" y="2708920"/>
                  <a:ext cx="504056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Conector recto 33">
                  <a:extLst>
                    <a:ext uri="{FF2B5EF4-FFF2-40B4-BE49-F238E27FC236}">
                      <a16:creationId xmlns:a16="http://schemas.microsoft.com/office/drawing/2014/main" id="{FA7C1DDE-8890-4697-BD12-BD45A406D728}"/>
                    </a:ext>
                  </a:extLst>
                </p:cNvPr>
                <p:cNvCxnSpPr/>
                <p:nvPr/>
              </p:nvCxnSpPr>
              <p:spPr>
                <a:xfrm>
                  <a:off x="2051720" y="3284984"/>
                  <a:ext cx="504056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35" name="Cruz 34">
                  <a:extLst>
                    <a:ext uri="{FF2B5EF4-FFF2-40B4-BE49-F238E27FC236}">
                      <a16:creationId xmlns:a16="http://schemas.microsoft.com/office/drawing/2014/main" id="{225EFF3E-09CC-4C7B-BD2B-598A8D081B92}"/>
                    </a:ext>
                  </a:extLst>
                </p:cNvPr>
                <p:cNvSpPr/>
                <p:nvPr/>
              </p:nvSpPr>
              <p:spPr>
                <a:xfrm rot="2743786">
                  <a:off x="2248014" y="2193486"/>
                  <a:ext cx="332329" cy="518638"/>
                </a:xfrm>
                <a:prstGeom prst="plus">
                  <a:avLst>
                    <a:gd name="adj" fmla="val 37398"/>
                  </a:avLst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MX" dirty="0"/>
                </a:p>
              </p:txBody>
            </p:sp>
          </p:grpSp>
        </p:grpSp>
        <p:sp>
          <p:nvSpPr>
            <p:cNvPr id="29" name="Cruz 28">
              <a:extLst>
                <a:ext uri="{FF2B5EF4-FFF2-40B4-BE49-F238E27FC236}">
                  <a16:creationId xmlns:a16="http://schemas.microsoft.com/office/drawing/2014/main" id="{70EE4C9A-DC2B-455D-B2FE-30D1BF9FD306}"/>
                </a:ext>
              </a:extLst>
            </p:cNvPr>
            <p:cNvSpPr/>
            <p:nvPr/>
          </p:nvSpPr>
          <p:spPr>
            <a:xfrm rot="2743786">
              <a:off x="2372323" y="2013835"/>
              <a:ext cx="628696" cy="576243"/>
            </a:xfrm>
            <a:prstGeom prst="plus">
              <a:avLst>
                <a:gd name="adj" fmla="val 37398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</p:txBody>
        </p:sp>
      </p:grpSp>
      <p:sp>
        <p:nvSpPr>
          <p:cNvPr id="36" name="CuadroTexto 35">
            <a:extLst>
              <a:ext uri="{FF2B5EF4-FFF2-40B4-BE49-F238E27FC236}">
                <a16:creationId xmlns:a16="http://schemas.microsoft.com/office/drawing/2014/main" id="{23C72E3D-3F46-44F3-93E5-0DE8C528534D}"/>
              </a:ext>
            </a:extLst>
          </p:cNvPr>
          <p:cNvSpPr txBox="1"/>
          <p:nvPr/>
        </p:nvSpPr>
        <p:spPr>
          <a:xfrm>
            <a:off x="1496202" y="673239"/>
            <a:ext cx="7036238" cy="2323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38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Comic Sans MS" panose="030F0702030302020204" pitchFamily="66" charset="0"/>
              </a:rPr>
              <a:t>sie</a:t>
            </a:r>
            <a:r>
              <a:rPr lang="es-MX" sz="145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Comic Sans MS" panose="030F0702030302020204" pitchFamily="66" charset="0"/>
              </a:rPr>
              <a:t>t</a:t>
            </a:r>
            <a:r>
              <a:rPr lang="es-MX" sz="138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Comic Sans MS" panose="030F0702030302020204" pitchFamily="66" charset="0"/>
              </a:rPr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841344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1272</TotalTime>
  <Words>16</Words>
  <Application>Microsoft Office PowerPoint</Application>
  <PresentationFormat>Presentación en pantalla (4:3)</PresentationFormat>
  <Paragraphs>12</Paragraphs>
  <Slides>12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7" baseType="lpstr">
      <vt:lpstr>Arial</vt:lpstr>
      <vt:lpstr>Berlin Sans FB</vt:lpstr>
      <vt:lpstr>Calibri</vt:lpstr>
      <vt:lpstr>Comic Sans MS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</dc:creator>
  <cp:lastModifiedBy>Yoselin Vásquez</cp:lastModifiedBy>
  <cp:revision>25</cp:revision>
  <dcterms:created xsi:type="dcterms:W3CDTF">2020-08-31T13:50:53Z</dcterms:created>
  <dcterms:modified xsi:type="dcterms:W3CDTF">2021-10-18T13:56:35Z</dcterms:modified>
</cp:coreProperties>
</file>