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5" r:id="rId1"/>
    <p:sldMasterId id="2147483706" r:id="rId2"/>
  </p:sldMasterIdLst>
  <p:notesMasterIdLst>
    <p:notesMasterId r:id="rId11"/>
  </p:notesMasterIdLst>
  <p:sldIdLst>
    <p:sldId id="260" r:id="rId3"/>
    <p:sldId id="261" r:id="rId4"/>
    <p:sldId id="262" r:id="rId5"/>
    <p:sldId id="263" r:id="rId6"/>
    <p:sldId id="265" r:id="rId7"/>
    <p:sldId id="266" r:id="rId8"/>
    <p:sldId id="267" r:id="rId9"/>
    <p:sldId id="268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veat Brush" panose="020B0604020202020204" charset="0"/>
      <p:regular r:id="rId16"/>
    </p:embeddedFont>
    <p:embeddedFont>
      <p:font typeface="Fira Sans Extra Condensed Medium" panose="020B0604020202020204" charset="0"/>
      <p:regular r:id="rId17"/>
      <p:bold r:id="rId18"/>
      <p:italic r:id="rId19"/>
      <p:boldItalic r:id="rId20"/>
    </p:embeddedFont>
    <p:embeddedFont>
      <p:font typeface="Gochi Hand" panose="020B0604020202020204" charset="0"/>
      <p:regular r:id="rId21"/>
    </p:embeddedFont>
    <p:embeddedFont>
      <p:font typeface="Itim" panose="020B0604020202020204" charset="-34"/>
      <p:regular r:id="rId22"/>
    </p:embeddedFont>
    <p:embeddedFont>
      <p:font typeface="Montserrat Medium" panose="00000600000000000000" pitchFamily="2" charset="0"/>
      <p:regular r:id="rId23"/>
      <p:bold r:id="rId24"/>
      <p:italic r:id="rId25"/>
      <p:boldItalic r:id="rId26"/>
    </p:embeddedFont>
    <p:embeddedFont>
      <p:font typeface="Raleway" pitchFamily="2" charset="0"/>
      <p:regular r:id="rId27"/>
      <p:bold r:id="rId28"/>
      <p:italic r:id="rId29"/>
      <p:boldItalic r:id="rId30"/>
    </p:embeddedFont>
    <p:embeddedFont>
      <p:font typeface="Roboto" panose="02000000000000000000" pitchFamily="2" charset="0"/>
      <p:regular r:id="rId31"/>
      <p:bold r:id="rId32"/>
      <p:italic r:id="rId33"/>
      <p:boldItalic r:id="rId34"/>
    </p:embeddedFont>
    <p:embeddedFont>
      <p:font typeface="Signika" panose="020B0604020202020204" charset="0"/>
      <p:regular r:id="rId35"/>
      <p:bold r:id="rId36"/>
    </p:embeddedFont>
    <p:embeddedFont>
      <p:font typeface="Ubuntu" panose="020B0604020202020204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9" Type="http://schemas.openxmlformats.org/officeDocument/2006/relationships/font" Target="fonts/font28.fntdata"/><Relationship Id="rId21" Type="http://schemas.openxmlformats.org/officeDocument/2006/relationships/font" Target="fonts/font10.fntdata"/><Relationship Id="rId34" Type="http://schemas.openxmlformats.org/officeDocument/2006/relationships/font" Target="fonts/font23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font" Target="fonts/font26.fntdata"/><Relationship Id="rId40" Type="http://schemas.openxmlformats.org/officeDocument/2006/relationships/font" Target="fonts/font29.fntdata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font" Target="fonts/font25.fntdata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font" Target="fonts/font24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font" Target="fonts/font2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3" name="Google Shape;7583;gee66682f04_0_84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84" name="Google Shape;7584;gee66682f04_0_84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0" name="Google Shape;7590;gee66682f04_0_8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1" name="Google Shape;7591;gee66682f04_0_84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7" name="Google Shape;7597;gee66682f04_0_84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8" name="Google Shape;7598;gee66682f04_0_84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5" name="Google Shape;7605;gee66682f04_0_84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6" name="Google Shape;7606;gee66682f04_0_84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0" name="Google Shape;7620;gee66682f04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21" name="Google Shape;7621;gee66682f04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6" name="Google Shape;7626;gee66682f04_0_8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27" name="Google Shape;7627;gee66682f04_0_8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3" name="Google Shape;7633;gee66682f04_0_84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4" name="Google Shape;7634;gee66682f04_0_84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0" name="Google Shape;7640;gee66682f04_0_8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41" name="Google Shape;7641;gee66682f04_0_8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1625100" y="1153123"/>
            <a:ext cx="5893800" cy="233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1925850" y="3369725"/>
            <a:ext cx="5292300" cy="84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8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8" name="Google Shape;58;p14"/>
          <p:cNvSpPr/>
          <p:nvPr/>
        </p:nvSpPr>
        <p:spPr>
          <a:xfrm>
            <a:off x="-244596" y="-161512"/>
            <a:ext cx="1516028" cy="866745"/>
          </a:xfrm>
          <a:custGeom>
            <a:avLst/>
            <a:gdLst/>
            <a:ahLst/>
            <a:cxnLst/>
            <a:rect l="l" t="t" r="r" b="b"/>
            <a:pathLst>
              <a:path w="16599" h="9794" extrusionOk="0">
                <a:moveTo>
                  <a:pt x="1" y="5801"/>
                </a:moveTo>
                <a:lnTo>
                  <a:pt x="15086" y="1"/>
                </a:lnTo>
                <a:cubicBezTo>
                  <a:pt x="15086" y="1"/>
                  <a:pt x="14756" y="544"/>
                  <a:pt x="14874" y="828"/>
                </a:cubicBezTo>
                <a:cubicBezTo>
                  <a:pt x="14992" y="1123"/>
                  <a:pt x="15618" y="1288"/>
                  <a:pt x="15618" y="1288"/>
                </a:cubicBezTo>
                <a:cubicBezTo>
                  <a:pt x="15618" y="1288"/>
                  <a:pt x="15287" y="1891"/>
                  <a:pt x="15464" y="2174"/>
                </a:cubicBezTo>
                <a:cubicBezTo>
                  <a:pt x="15630" y="2375"/>
                  <a:pt x="15831" y="2564"/>
                  <a:pt x="16055" y="2706"/>
                </a:cubicBezTo>
                <a:cubicBezTo>
                  <a:pt x="16055" y="2706"/>
                  <a:pt x="15642" y="3698"/>
                  <a:pt x="16598" y="4029"/>
                </a:cubicBezTo>
                <a:lnTo>
                  <a:pt x="1643" y="9794"/>
                </a:lnTo>
                <a:cubicBezTo>
                  <a:pt x="1643" y="9794"/>
                  <a:pt x="1879" y="9144"/>
                  <a:pt x="1785" y="8908"/>
                </a:cubicBezTo>
                <a:cubicBezTo>
                  <a:pt x="1690" y="8660"/>
                  <a:pt x="1100" y="8459"/>
                  <a:pt x="1100" y="8459"/>
                </a:cubicBezTo>
                <a:cubicBezTo>
                  <a:pt x="1100" y="8459"/>
                  <a:pt x="1430" y="7821"/>
                  <a:pt x="1289" y="7478"/>
                </a:cubicBezTo>
                <a:cubicBezTo>
                  <a:pt x="1147" y="7124"/>
                  <a:pt x="592" y="6982"/>
                  <a:pt x="592" y="6982"/>
                </a:cubicBezTo>
                <a:cubicBezTo>
                  <a:pt x="592" y="6982"/>
                  <a:pt x="851" y="6604"/>
                  <a:pt x="722" y="6274"/>
                </a:cubicBezTo>
                <a:cubicBezTo>
                  <a:pt x="580" y="5943"/>
                  <a:pt x="1" y="5801"/>
                  <a:pt x="1" y="58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4"/>
          <p:cNvSpPr/>
          <p:nvPr/>
        </p:nvSpPr>
        <p:spPr>
          <a:xfrm flipH="1">
            <a:off x="7887116" y="-161512"/>
            <a:ext cx="1516028" cy="866745"/>
          </a:xfrm>
          <a:custGeom>
            <a:avLst/>
            <a:gdLst/>
            <a:ahLst/>
            <a:cxnLst/>
            <a:rect l="l" t="t" r="r" b="b"/>
            <a:pathLst>
              <a:path w="16599" h="9794" extrusionOk="0">
                <a:moveTo>
                  <a:pt x="1" y="5801"/>
                </a:moveTo>
                <a:lnTo>
                  <a:pt x="15086" y="1"/>
                </a:lnTo>
                <a:cubicBezTo>
                  <a:pt x="15086" y="1"/>
                  <a:pt x="14756" y="544"/>
                  <a:pt x="14874" y="828"/>
                </a:cubicBezTo>
                <a:cubicBezTo>
                  <a:pt x="14992" y="1123"/>
                  <a:pt x="15618" y="1288"/>
                  <a:pt x="15618" y="1288"/>
                </a:cubicBezTo>
                <a:cubicBezTo>
                  <a:pt x="15618" y="1288"/>
                  <a:pt x="15287" y="1891"/>
                  <a:pt x="15464" y="2174"/>
                </a:cubicBezTo>
                <a:cubicBezTo>
                  <a:pt x="15630" y="2375"/>
                  <a:pt x="15831" y="2564"/>
                  <a:pt x="16055" y="2706"/>
                </a:cubicBezTo>
                <a:cubicBezTo>
                  <a:pt x="16055" y="2706"/>
                  <a:pt x="15642" y="3698"/>
                  <a:pt x="16598" y="4029"/>
                </a:cubicBezTo>
                <a:lnTo>
                  <a:pt x="1643" y="9794"/>
                </a:lnTo>
                <a:cubicBezTo>
                  <a:pt x="1643" y="9794"/>
                  <a:pt x="1879" y="9144"/>
                  <a:pt x="1785" y="8908"/>
                </a:cubicBezTo>
                <a:cubicBezTo>
                  <a:pt x="1690" y="8660"/>
                  <a:pt x="1100" y="8459"/>
                  <a:pt x="1100" y="8459"/>
                </a:cubicBezTo>
                <a:cubicBezTo>
                  <a:pt x="1100" y="8459"/>
                  <a:pt x="1430" y="7821"/>
                  <a:pt x="1289" y="7478"/>
                </a:cubicBezTo>
                <a:cubicBezTo>
                  <a:pt x="1147" y="7124"/>
                  <a:pt x="592" y="6982"/>
                  <a:pt x="592" y="6982"/>
                </a:cubicBezTo>
                <a:cubicBezTo>
                  <a:pt x="592" y="6982"/>
                  <a:pt x="851" y="6604"/>
                  <a:pt x="722" y="6274"/>
                </a:cubicBezTo>
                <a:cubicBezTo>
                  <a:pt x="580" y="5943"/>
                  <a:pt x="1" y="5801"/>
                  <a:pt x="1" y="58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" name="Google Shape;60;p14"/>
          <p:cNvGrpSpPr/>
          <p:nvPr/>
        </p:nvGrpSpPr>
        <p:grpSpPr>
          <a:xfrm>
            <a:off x="-346382" y="790541"/>
            <a:ext cx="2258379" cy="640553"/>
            <a:chOff x="-2810250" y="3572525"/>
            <a:chExt cx="2106500" cy="597475"/>
          </a:xfrm>
        </p:grpSpPr>
        <p:sp>
          <p:nvSpPr>
            <p:cNvPr id="61" name="Google Shape;61;p14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14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14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14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14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14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14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14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14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14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14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14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4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4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4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4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4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14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14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14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4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4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4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4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14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14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14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14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4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14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14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14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14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4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4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4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4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4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4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4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4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4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4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4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14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4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4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14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14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4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14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14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4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4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4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4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4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14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4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4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4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4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14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4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14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14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14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14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14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14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14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14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4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4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14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14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14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4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14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4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4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4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4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14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14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4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4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4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14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14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14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14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4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4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4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171;p14"/>
          <p:cNvGrpSpPr/>
          <p:nvPr/>
        </p:nvGrpSpPr>
        <p:grpSpPr>
          <a:xfrm>
            <a:off x="7629873" y="4385269"/>
            <a:ext cx="1773362" cy="564914"/>
            <a:chOff x="-4380075" y="3780200"/>
            <a:chExt cx="1637000" cy="521475"/>
          </a:xfrm>
        </p:grpSpPr>
        <p:sp>
          <p:nvSpPr>
            <p:cNvPr id="172" name="Google Shape;172;p14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14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4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4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14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4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4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4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4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4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4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4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4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4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4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4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4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4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4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4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14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14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14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14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14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4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14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14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14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4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14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14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14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14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14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4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14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4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14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4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14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4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4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14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14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14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14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14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14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14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14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14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14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14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4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14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4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14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14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14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14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14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14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14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15"/>
          <p:cNvSpPr txBox="1">
            <a:spLocks noGrp="1"/>
          </p:cNvSpPr>
          <p:nvPr>
            <p:ph type="subTitle" idx="1"/>
          </p:nvPr>
        </p:nvSpPr>
        <p:spPr>
          <a:xfrm>
            <a:off x="3140316" y="3410225"/>
            <a:ext cx="2864100" cy="68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43" name="Google Shape;243;p15"/>
          <p:cNvSpPr txBox="1">
            <a:spLocks noGrp="1"/>
          </p:cNvSpPr>
          <p:nvPr>
            <p:ph type="title"/>
          </p:nvPr>
        </p:nvSpPr>
        <p:spPr>
          <a:xfrm>
            <a:off x="3104616" y="2197022"/>
            <a:ext cx="2935500" cy="148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44" name="Google Shape;244;p15"/>
          <p:cNvSpPr txBox="1">
            <a:spLocks noGrp="1"/>
          </p:cNvSpPr>
          <p:nvPr>
            <p:ph type="title" idx="2" hasCustomPrompt="1"/>
          </p:nvPr>
        </p:nvSpPr>
        <p:spPr>
          <a:xfrm>
            <a:off x="3844116" y="1425648"/>
            <a:ext cx="1456500" cy="103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grpSp>
        <p:nvGrpSpPr>
          <p:cNvPr id="245" name="Google Shape;245;p15"/>
          <p:cNvGrpSpPr/>
          <p:nvPr/>
        </p:nvGrpSpPr>
        <p:grpSpPr>
          <a:xfrm>
            <a:off x="-1185137" y="840925"/>
            <a:ext cx="2106500" cy="597475"/>
            <a:chOff x="-2810250" y="3572525"/>
            <a:chExt cx="2106500" cy="597475"/>
          </a:xfrm>
        </p:grpSpPr>
        <p:sp>
          <p:nvSpPr>
            <p:cNvPr id="246" name="Google Shape;246;p15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6" name="Google Shape;356;p15"/>
          <p:cNvGrpSpPr/>
          <p:nvPr/>
        </p:nvGrpSpPr>
        <p:grpSpPr>
          <a:xfrm>
            <a:off x="7738988" y="4488250"/>
            <a:ext cx="1637000" cy="521475"/>
            <a:chOff x="-4380075" y="3780200"/>
            <a:chExt cx="1637000" cy="521475"/>
          </a:xfrm>
        </p:grpSpPr>
        <p:sp>
          <p:nvSpPr>
            <p:cNvPr id="357" name="Google Shape;357;p15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15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15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15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15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15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15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15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15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15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15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15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15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15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15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15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15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15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15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15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15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15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15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15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5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5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5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15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15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15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15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15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15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15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15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5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5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15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15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15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15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15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15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15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15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15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15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15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15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15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15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15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15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15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15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15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15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25" name="Google Shape;425;p15"/>
          <p:cNvPicPr preferRelativeResize="0"/>
          <p:nvPr/>
        </p:nvPicPr>
        <p:blipFill>
          <a:blip r:embed="rId3">
            <a:alphaModFix amt="75000"/>
          </a:blip>
          <a:stretch>
            <a:fillRect/>
          </a:stretch>
        </p:blipFill>
        <p:spPr>
          <a:xfrm>
            <a:off x="6785838" y="562625"/>
            <a:ext cx="35433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15"/>
          <p:cNvPicPr preferRelativeResize="0"/>
          <p:nvPr/>
        </p:nvPicPr>
        <p:blipFill>
          <a:blip r:embed="rId4">
            <a:alphaModFix amt="65000"/>
          </a:blip>
          <a:stretch>
            <a:fillRect/>
          </a:stretch>
        </p:blipFill>
        <p:spPr>
          <a:xfrm>
            <a:off x="-731575" y="4507037"/>
            <a:ext cx="3793026" cy="67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16"/>
          <p:cNvPicPr preferRelativeResize="0"/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7120776" y="649069"/>
            <a:ext cx="2619999" cy="46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16"/>
          <p:cNvPicPr preferRelativeResize="0"/>
          <p:nvPr/>
        </p:nvPicPr>
        <p:blipFill>
          <a:blip r:embed="rId4">
            <a:alphaModFix amt="85000"/>
          </a:blip>
          <a:stretch>
            <a:fillRect/>
          </a:stretch>
        </p:blipFill>
        <p:spPr>
          <a:xfrm>
            <a:off x="-1043674" y="4533144"/>
            <a:ext cx="2619999" cy="465425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16"/>
          <p:cNvSpPr txBox="1">
            <a:spLocks noGrp="1"/>
          </p:cNvSpPr>
          <p:nvPr>
            <p:ph type="body" idx="1"/>
          </p:nvPr>
        </p:nvSpPr>
        <p:spPr>
          <a:xfrm>
            <a:off x="713691" y="1343127"/>
            <a:ext cx="7710900" cy="34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AutoNum type="arabicPeriod"/>
              <a:defRPr sz="1200"/>
            </a:lvl1pPr>
            <a:lvl2pPr marL="914400" lvl="1" indent="-323850" rtl="0">
              <a:spcBef>
                <a:spcPts val="1600"/>
              </a:spcBef>
              <a:spcAft>
                <a:spcPts val="0"/>
              </a:spcAft>
              <a:buSzPts val="1500"/>
              <a:buAutoNum type="alphaLcPeriod"/>
              <a:defRPr/>
            </a:lvl2pPr>
            <a:lvl3pPr marL="1371600" lvl="2" indent="-323850" rtl="0">
              <a:spcBef>
                <a:spcPts val="1600"/>
              </a:spcBef>
              <a:spcAft>
                <a:spcPts val="0"/>
              </a:spcAft>
              <a:buSzPts val="1500"/>
              <a:buAutoNum type="romanLcPeriod"/>
              <a:defRPr/>
            </a:lvl3pPr>
            <a:lvl4pPr marL="1828800" lvl="3" indent="-323850" rtl="0">
              <a:spcBef>
                <a:spcPts val="1600"/>
              </a:spcBef>
              <a:spcAft>
                <a:spcPts val="0"/>
              </a:spcAft>
              <a:buSzPts val="1500"/>
              <a:buAutoNum type="arabicPeriod"/>
              <a:defRPr/>
            </a:lvl4pPr>
            <a:lvl5pPr marL="2286000" lvl="4" indent="-323850" rtl="0">
              <a:spcBef>
                <a:spcPts val="1600"/>
              </a:spcBef>
              <a:spcAft>
                <a:spcPts val="0"/>
              </a:spcAft>
              <a:buSzPts val="1500"/>
              <a:buAutoNum type="alphaLcPeriod"/>
              <a:defRPr/>
            </a:lvl5pPr>
            <a:lvl6pPr marL="2743200" lvl="5" indent="-323850" rtl="0">
              <a:spcBef>
                <a:spcPts val="1600"/>
              </a:spcBef>
              <a:spcAft>
                <a:spcPts val="0"/>
              </a:spcAft>
              <a:buSzPts val="1500"/>
              <a:buAutoNum type="romanLcPeriod"/>
              <a:defRPr/>
            </a:lvl6pPr>
            <a:lvl7pPr marL="3200400" lvl="6" indent="-323850" rtl="0">
              <a:spcBef>
                <a:spcPts val="1600"/>
              </a:spcBef>
              <a:spcAft>
                <a:spcPts val="0"/>
              </a:spcAft>
              <a:buSzPts val="1500"/>
              <a:buAutoNum type="arabicPeriod"/>
              <a:defRPr/>
            </a:lvl7pPr>
            <a:lvl8pPr marL="3657600" lvl="7" indent="-323850" rtl="0">
              <a:spcBef>
                <a:spcPts val="1600"/>
              </a:spcBef>
              <a:spcAft>
                <a:spcPts val="0"/>
              </a:spcAft>
              <a:buSzPts val="1500"/>
              <a:buAutoNum type="alphaLcPeriod"/>
              <a:defRPr/>
            </a:lvl8pPr>
            <a:lvl9pPr marL="4114800" lvl="8" indent="-323850" rtl="0">
              <a:spcBef>
                <a:spcPts val="1600"/>
              </a:spcBef>
              <a:spcAft>
                <a:spcPts val="1600"/>
              </a:spcAft>
              <a:buSzPts val="1500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432" name="Google Shape;432;p16"/>
          <p:cNvGrpSpPr/>
          <p:nvPr/>
        </p:nvGrpSpPr>
        <p:grpSpPr>
          <a:xfrm>
            <a:off x="8020525" y="4467113"/>
            <a:ext cx="2106500" cy="597475"/>
            <a:chOff x="-2810250" y="3572525"/>
            <a:chExt cx="2106500" cy="597475"/>
          </a:xfrm>
        </p:grpSpPr>
        <p:sp>
          <p:nvSpPr>
            <p:cNvPr id="433" name="Google Shape;433;p1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1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1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1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1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1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1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1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1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1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1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1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1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1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1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1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1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1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1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1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1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1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1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1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1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1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1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1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1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1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1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1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1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1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1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1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1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1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1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1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1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1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1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1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1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1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1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1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1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1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1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1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1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1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1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1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1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1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1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1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1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1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1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1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1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1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1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1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1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1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1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1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1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1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1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1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1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1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1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1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1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1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1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1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1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1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1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1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1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1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1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1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1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1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1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1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3" name="Google Shape;543;p16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Google Shape;545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46" name="Google Shape;546;p17"/>
          <p:cNvSpPr txBox="1">
            <a:spLocks noGrp="1"/>
          </p:cNvSpPr>
          <p:nvPr>
            <p:ph type="subTitle" idx="1"/>
          </p:nvPr>
        </p:nvSpPr>
        <p:spPr>
          <a:xfrm>
            <a:off x="5037383" y="3970251"/>
            <a:ext cx="2941200" cy="36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547" name="Google Shape;547;p17"/>
          <p:cNvSpPr txBox="1">
            <a:spLocks noGrp="1"/>
          </p:cNvSpPr>
          <p:nvPr>
            <p:ph type="subTitle" idx="2"/>
          </p:nvPr>
        </p:nvSpPr>
        <p:spPr>
          <a:xfrm>
            <a:off x="1199000" y="3970243"/>
            <a:ext cx="2907600" cy="36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548" name="Google Shape;548;p17"/>
          <p:cNvSpPr txBox="1">
            <a:spLocks noGrp="1"/>
          </p:cNvSpPr>
          <p:nvPr>
            <p:ph type="subTitle" idx="3"/>
          </p:nvPr>
        </p:nvSpPr>
        <p:spPr>
          <a:xfrm>
            <a:off x="1160011" y="3078253"/>
            <a:ext cx="29781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grpSp>
        <p:nvGrpSpPr>
          <p:cNvPr id="549" name="Google Shape;549;p17"/>
          <p:cNvGrpSpPr/>
          <p:nvPr/>
        </p:nvGrpSpPr>
        <p:grpSpPr>
          <a:xfrm>
            <a:off x="-786325" y="840925"/>
            <a:ext cx="2106500" cy="597475"/>
            <a:chOff x="-2810250" y="3572525"/>
            <a:chExt cx="2106500" cy="597475"/>
          </a:xfrm>
        </p:grpSpPr>
        <p:sp>
          <p:nvSpPr>
            <p:cNvPr id="550" name="Google Shape;550;p17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17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17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7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7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17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17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7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7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7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7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7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7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17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7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7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7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17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7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7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7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7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17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17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17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17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7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7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7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7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7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7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7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7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7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7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7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7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7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7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7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7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7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7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7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7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7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7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7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7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7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7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7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7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7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7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7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7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17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17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7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7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7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7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7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7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7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7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7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7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7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7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17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17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7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7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7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7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7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7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7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7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7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7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7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7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7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7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7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7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7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17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7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17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17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7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17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17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17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7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7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7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7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7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7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7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17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17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0" name="Google Shape;660;p17"/>
          <p:cNvGrpSpPr/>
          <p:nvPr/>
        </p:nvGrpSpPr>
        <p:grpSpPr>
          <a:xfrm>
            <a:off x="8137800" y="4488250"/>
            <a:ext cx="1637000" cy="521475"/>
            <a:chOff x="-4380075" y="3780200"/>
            <a:chExt cx="1637000" cy="521475"/>
          </a:xfrm>
        </p:grpSpPr>
        <p:sp>
          <p:nvSpPr>
            <p:cNvPr id="661" name="Google Shape;661;p17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17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17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17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17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17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17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17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17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17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17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17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7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7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17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17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7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17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17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17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7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7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17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7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7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17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7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7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7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7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17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17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17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17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17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7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17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17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7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7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17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17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17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17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17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17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17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17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17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17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17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17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17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17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17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17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17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17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17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17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17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17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17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17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17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17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17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17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29" name="Google Shape;729;p17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7184650" y="562625"/>
            <a:ext cx="35433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0" name="Google Shape;730;p17"/>
          <p:cNvPicPr preferRelativeResize="0"/>
          <p:nvPr/>
        </p:nvPicPr>
        <p:blipFill>
          <a:blip r:embed="rId4">
            <a:alphaModFix amt="66000"/>
          </a:blip>
          <a:stretch>
            <a:fillRect/>
          </a:stretch>
        </p:blipFill>
        <p:spPr>
          <a:xfrm>
            <a:off x="-332763" y="4507037"/>
            <a:ext cx="3793026" cy="673800"/>
          </a:xfrm>
          <a:prstGeom prst="rect">
            <a:avLst/>
          </a:prstGeom>
          <a:noFill/>
          <a:ln>
            <a:noFill/>
          </a:ln>
        </p:spPr>
      </p:pic>
      <p:sp>
        <p:nvSpPr>
          <p:cNvPr id="731" name="Google Shape;731;p17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32" name="Google Shape;732;p17"/>
          <p:cNvSpPr txBox="1">
            <a:spLocks noGrp="1"/>
          </p:cNvSpPr>
          <p:nvPr>
            <p:ph type="subTitle" idx="4"/>
          </p:nvPr>
        </p:nvSpPr>
        <p:spPr>
          <a:xfrm>
            <a:off x="5017413" y="3078253"/>
            <a:ext cx="29781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4" name="Google Shape;734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5" name="Google Shape;735;p18"/>
          <p:cNvGrpSpPr/>
          <p:nvPr/>
        </p:nvGrpSpPr>
        <p:grpSpPr>
          <a:xfrm>
            <a:off x="-1185137" y="840925"/>
            <a:ext cx="2106500" cy="597475"/>
            <a:chOff x="-2810250" y="3572525"/>
            <a:chExt cx="2106500" cy="597475"/>
          </a:xfrm>
        </p:grpSpPr>
        <p:sp>
          <p:nvSpPr>
            <p:cNvPr id="736" name="Google Shape;736;p18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8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8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8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8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8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8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8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8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18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18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8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8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8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8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8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18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18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18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18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18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18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8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8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18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18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8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18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18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8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8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18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18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18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18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18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18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18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18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18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8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8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18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18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18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18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8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18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18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18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18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18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18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18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18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18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18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18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18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18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18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18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18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18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18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18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8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18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18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18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18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18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18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18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18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18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18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18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18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18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18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18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18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18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18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18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18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18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8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18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18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18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18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18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18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18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18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18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18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18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18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18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18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18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18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18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18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18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18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18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6" name="Google Shape;846;p18"/>
          <p:cNvGrpSpPr/>
          <p:nvPr/>
        </p:nvGrpSpPr>
        <p:grpSpPr>
          <a:xfrm>
            <a:off x="7738988" y="4488250"/>
            <a:ext cx="1637000" cy="521475"/>
            <a:chOff x="-4380075" y="3780200"/>
            <a:chExt cx="1637000" cy="521475"/>
          </a:xfrm>
        </p:grpSpPr>
        <p:sp>
          <p:nvSpPr>
            <p:cNvPr id="847" name="Google Shape;847;p18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18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18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18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18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18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18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18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18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18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18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18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18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18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18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18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18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18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18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18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18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18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18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18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18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18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18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18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18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18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18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18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18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18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18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18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18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18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18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18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18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18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18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18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18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18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18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18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18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18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18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18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18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18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18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18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18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18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18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18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18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18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18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18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18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18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18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18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15" name="Google Shape;915;p18"/>
          <p:cNvPicPr preferRelativeResize="0"/>
          <p:nvPr/>
        </p:nvPicPr>
        <p:blipFill>
          <a:blip r:embed="rId3">
            <a:alphaModFix amt="52000"/>
          </a:blip>
          <a:stretch>
            <a:fillRect/>
          </a:stretch>
        </p:blipFill>
        <p:spPr>
          <a:xfrm>
            <a:off x="7370661" y="331788"/>
            <a:ext cx="35433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6" name="Google Shape;916;p18"/>
          <p:cNvPicPr preferRelativeResize="0"/>
          <p:nvPr/>
        </p:nvPicPr>
        <p:blipFill rotWithShape="1">
          <a:blip r:embed="rId4">
            <a:alphaModFix amt="58000"/>
          </a:blip>
          <a:srcRect l="6060" r="-6059"/>
          <a:stretch/>
        </p:blipFill>
        <p:spPr>
          <a:xfrm>
            <a:off x="-1047375" y="4636612"/>
            <a:ext cx="3793026" cy="673800"/>
          </a:xfrm>
          <a:prstGeom prst="rect">
            <a:avLst/>
          </a:prstGeom>
          <a:noFill/>
          <a:ln>
            <a:noFill/>
          </a:ln>
        </p:spPr>
      </p:pic>
      <p:sp>
        <p:nvSpPr>
          <p:cNvPr id="917" name="Google Shape;917;p18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9" name="Google Shape;919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20" name="Google Shape;920;p19"/>
          <p:cNvSpPr txBox="1">
            <a:spLocks noGrp="1"/>
          </p:cNvSpPr>
          <p:nvPr>
            <p:ph type="subTitle" idx="1"/>
          </p:nvPr>
        </p:nvSpPr>
        <p:spPr>
          <a:xfrm>
            <a:off x="1092629" y="2429150"/>
            <a:ext cx="3328200" cy="159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21" name="Google Shape;921;p19"/>
          <p:cNvSpPr txBox="1">
            <a:spLocks noGrp="1"/>
          </p:cNvSpPr>
          <p:nvPr>
            <p:ph type="title"/>
          </p:nvPr>
        </p:nvSpPr>
        <p:spPr>
          <a:xfrm>
            <a:off x="869559" y="1757000"/>
            <a:ext cx="3551400" cy="9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922" name="Google Shape;922;p19"/>
          <p:cNvGrpSpPr/>
          <p:nvPr/>
        </p:nvGrpSpPr>
        <p:grpSpPr>
          <a:xfrm>
            <a:off x="-786325" y="840925"/>
            <a:ext cx="2106500" cy="597475"/>
            <a:chOff x="-2810250" y="3572525"/>
            <a:chExt cx="2106500" cy="597475"/>
          </a:xfrm>
        </p:grpSpPr>
        <p:sp>
          <p:nvSpPr>
            <p:cNvPr id="923" name="Google Shape;923;p19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19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19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19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19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19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19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19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19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19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19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19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19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19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19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19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19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19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19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19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19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19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19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19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19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19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19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19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19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19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19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19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19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19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19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19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19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19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19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19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19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19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19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19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19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19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19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19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19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19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19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19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19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19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19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19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19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19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19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19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19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19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19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19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19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19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19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19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19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19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19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19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19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19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19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19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19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19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19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19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19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19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19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19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19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19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19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19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19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19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19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19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19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19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19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19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19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19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19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19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19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19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19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19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19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19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19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19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19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19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3" name="Google Shape;1033;p19"/>
          <p:cNvGrpSpPr/>
          <p:nvPr/>
        </p:nvGrpSpPr>
        <p:grpSpPr>
          <a:xfrm>
            <a:off x="8137800" y="4488250"/>
            <a:ext cx="1637000" cy="521475"/>
            <a:chOff x="-4380075" y="3780200"/>
            <a:chExt cx="1637000" cy="521475"/>
          </a:xfrm>
        </p:grpSpPr>
        <p:sp>
          <p:nvSpPr>
            <p:cNvPr id="1034" name="Google Shape;1034;p19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19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19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19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19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19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19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19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19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19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19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19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19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19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19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19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19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19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19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19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19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19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19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19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19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19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19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19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19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19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19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19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19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19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19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19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19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19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19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19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19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19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19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19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19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19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19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19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19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19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19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19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19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19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19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19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19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19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19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19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19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19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19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19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19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19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19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19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102" name="Google Shape;1102;p19"/>
          <p:cNvPicPr preferRelativeResize="0"/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 rot="2861804">
            <a:off x="-542663" y="3349332"/>
            <a:ext cx="2763902" cy="2215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3" name="Google Shape;1103;p19"/>
          <p:cNvPicPr preferRelativeResize="0"/>
          <p:nvPr/>
        </p:nvPicPr>
        <p:blipFill>
          <a:blip r:embed="rId4">
            <a:alphaModFix amt="72000"/>
          </a:blip>
          <a:stretch>
            <a:fillRect/>
          </a:stretch>
        </p:blipFill>
        <p:spPr>
          <a:xfrm rot="-10338121">
            <a:off x="7374624" y="-569443"/>
            <a:ext cx="2763902" cy="2215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" name="Google Shape;1105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6" name="Google Shape;1106;p20"/>
          <p:cNvSpPr txBox="1">
            <a:spLocks noGrp="1"/>
          </p:cNvSpPr>
          <p:nvPr>
            <p:ph type="title"/>
          </p:nvPr>
        </p:nvSpPr>
        <p:spPr>
          <a:xfrm>
            <a:off x="907050" y="1516421"/>
            <a:ext cx="7329900" cy="16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107" name="Google Shape;1107;p20"/>
          <p:cNvGrpSpPr/>
          <p:nvPr/>
        </p:nvGrpSpPr>
        <p:grpSpPr>
          <a:xfrm>
            <a:off x="7037488" y="4160450"/>
            <a:ext cx="2106500" cy="597475"/>
            <a:chOff x="-2810250" y="3572525"/>
            <a:chExt cx="2106500" cy="597475"/>
          </a:xfrm>
        </p:grpSpPr>
        <p:sp>
          <p:nvSpPr>
            <p:cNvPr id="1108" name="Google Shape;1108;p20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20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20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20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20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20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20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20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20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20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20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20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20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20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20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20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20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20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20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20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20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20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20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20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20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20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20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20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20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20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20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20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20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20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20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20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20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20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20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20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20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20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20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20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20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20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20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20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20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20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20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20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20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20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20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20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20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20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20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20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20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20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20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20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20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20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20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20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20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20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20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20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20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20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20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20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20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20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20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20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20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20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20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20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20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20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20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20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20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0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0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0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0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20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20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0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20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0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0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0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0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0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0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20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20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20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20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20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20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20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8" name="Google Shape;1218;p20"/>
          <p:cNvGrpSpPr/>
          <p:nvPr/>
        </p:nvGrpSpPr>
        <p:grpSpPr>
          <a:xfrm flipH="1">
            <a:off x="-12" y="757134"/>
            <a:ext cx="2106500" cy="597475"/>
            <a:chOff x="-2810250" y="3572525"/>
            <a:chExt cx="2106500" cy="597475"/>
          </a:xfrm>
        </p:grpSpPr>
        <p:sp>
          <p:nvSpPr>
            <p:cNvPr id="1219" name="Google Shape;1219;p20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20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20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20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20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20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20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20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20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20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20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20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20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20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20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20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20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20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20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20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20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20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20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20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20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20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20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20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20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20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20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20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0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0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20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20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0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0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20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20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20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20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20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20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20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20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0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0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20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20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20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20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0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20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20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0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0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20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20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20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20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20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20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20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20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20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20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20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20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20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20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20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20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20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20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20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20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20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20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20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20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20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20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0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0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20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20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20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20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20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20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0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0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20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20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20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20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20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20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20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20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0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0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20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20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0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20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20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20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20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" name="Google Shape;1517;p22"/>
          <p:cNvSpPr txBox="1">
            <a:spLocks noGrp="1"/>
          </p:cNvSpPr>
          <p:nvPr>
            <p:ph type="title"/>
          </p:nvPr>
        </p:nvSpPr>
        <p:spPr>
          <a:xfrm>
            <a:off x="4831450" y="611161"/>
            <a:ext cx="3858900" cy="252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9" name="Google Shape;1519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0" name="Google Shape;1520;p23"/>
          <p:cNvSpPr txBox="1">
            <a:spLocks noGrp="1"/>
          </p:cNvSpPr>
          <p:nvPr>
            <p:ph type="title" hasCustomPrompt="1"/>
          </p:nvPr>
        </p:nvSpPr>
        <p:spPr>
          <a:xfrm>
            <a:off x="980250" y="1629250"/>
            <a:ext cx="7183500" cy="136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21" name="Google Shape;1521;p23"/>
          <p:cNvSpPr txBox="1">
            <a:spLocks noGrp="1"/>
          </p:cNvSpPr>
          <p:nvPr>
            <p:ph type="body" idx="1"/>
          </p:nvPr>
        </p:nvSpPr>
        <p:spPr>
          <a:xfrm>
            <a:off x="1876425" y="3336725"/>
            <a:ext cx="5391300" cy="7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700"/>
            </a:lvl1pPr>
            <a:lvl2pPr marL="914400" lvl="1" indent="-323850" algn="ctr" rtl="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 algn="ctr" rtl="0">
              <a:spcBef>
                <a:spcPts val="160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 algn="ctr" rtl="0">
              <a:spcBef>
                <a:spcPts val="160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 algn="ctr" rtl="0">
              <a:spcBef>
                <a:spcPts val="160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 algn="ctr" rtl="0">
              <a:spcBef>
                <a:spcPts val="16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ctr" rtl="0">
              <a:spcBef>
                <a:spcPts val="16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ctr" rtl="0">
              <a:spcBef>
                <a:spcPts val="16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ctr" rtl="0">
              <a:spcBef>
                <a:spcPts val="1600"/>
              </a:spcBef>
              <a:spcAft>
                <a:spcPts val="160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grpSp>
        <p:nvGrpSpPr>
          <p:cNvPr id="1522" name="Google Shape;1522;p23"/>
          <p:cNvGrpSpPr/>
          <p:nvPr/>
        </p:nvGrpSpPr>
        <p:grpSpPr>
          <a:xfrm>
            <a:off x="7754788" y="3637875"/>
            <a:ext cx="2106500" cy="597475"/>
            <a:chOff x="-2810250" y="3572525"/>
            <a:chExt cx="2106500" cy="597475"/>
          </a:xfrm>
        </p:grpSpPr>
        <p:sp>
          <p:nvSpPr>
            <p:cNvPr id="1523" name="Google Shape;1523;p23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23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23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23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23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23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23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23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23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23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23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23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23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23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23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23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23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23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23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23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23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23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23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23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23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23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23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23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23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23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23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23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23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23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23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23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23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23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23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23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23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23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23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23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23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23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23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23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23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23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23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23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23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23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23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23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23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23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23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23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23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23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23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23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23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23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23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23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23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23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23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23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23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23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23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23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23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23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23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23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23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23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23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23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23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23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23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23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23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23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23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23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23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23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23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23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23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23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23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23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23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23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23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23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23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23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23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23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23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23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3" name="Google Shape;1633;p23"/>
          <p:cNvGrpSpPr/>
          <p:nvPr/>
        </p:nvGrpSpPr>
        <p:grpSpPr>
          <a:xfrm flipH="1">
            <a:off x="-12" y="609509"/>
            <a:ext cx="2106500" cy="597475"/>
            <a:chOff x="-2810250" y="3572525"/>
            <a:chExt cx="2106500" cy="597475"/>
          </a:xfrm>
        </p:grpSpPr>
        <p:sp>
          <p:nvSpPr>
            <p:cNvPr id="1634" name="Google Shape;1634;p23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23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23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23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23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23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23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23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23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23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23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23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23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23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23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23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23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23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23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23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23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23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23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23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23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23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23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23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23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23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23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23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23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23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23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23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23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23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23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23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23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23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23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23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23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23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23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23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23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23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23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23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23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23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23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23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23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23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23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23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23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23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23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23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23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23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23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23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23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23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23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23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23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23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23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23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23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23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23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23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23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23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23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23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23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23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23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23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23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23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23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23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23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23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23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23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23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23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23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23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23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23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23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23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23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23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23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23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23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23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744" name="Google Shape;1744;p23"/>
          <p:cNvPicPr preferRelativeResize="0"/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 rot="7768424">
            <a:off x="7749713" y="-1133594"/>
            <a:ext cx="2763901" cy="2215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5" name="Google Shape;1745;p23"/>
          <p:cNvPicPr preferRelativeResize="0"/>
          <p:nvPr/>
        </p:nvPicPr>
        <p:blipFill>
          <a:blip r:embed="rId4">
            <a:alphaModFix amt="72000"/>
          </a:blip>
          <a:stretch>
            <a:fillRect/>
          </a:stretch>
        </p:blipFill>
        <p:spPr>
          <a:xfrm rot="8100024">
            <a:off x="-1646575" y="3704182"/>
            <a:ext cx="2763901" cy="2215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7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8" name="Google Shape;1748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9" name="Google Shape;1749;p25"/>
          <p:cNvSpPr txBox="1">
            <a:spLocks noGrp="1"/>
          </p:cNvSpPr>
          <p:nvPr>
            <p:ph type="subTitle" idx="1"/>
          </p:nvPr>
        </p:nvSpPr>
        <p:spPr>
          <a:xfrm>
            <a:off x="3140316" y="3410225"/>
            <a:ext cx="2864100" cy="68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50" name="Google Shape;1750;p25"/>
          <p:cNvSpPr txBox="1">
            <a:spLocks noGrp="1"/>
          </p:cNvSpPr>
          <p:nvPr>
            <p:ph type="title"/>
          </p:nvPr>
        </p:nvSpPr>
        <p:spPr>
          <a:xfrm>
            <a:off x="2643450" y="2197025"/>
            <a:ext cx="3857100" cy="148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751" name="Google Shape;1751;p25"/>
          <p:cNvSpPr txBox="1">
            <a:spLocks noGrp="1"/>
          </p:cNvSpPr>
          <p:nvPr>
            <p:ph type="title" idx="2" hasCustomPrompt="1"/>
          </p:nvPr>
        </p:nvSpPr>
        <p:spPr>
          <a:xfrm>
            <a:off x="3844116" y="1425648"/>
            <a:ext cx="1456500" cy="103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grpSp>
        <p:nvGrpSpPr>
          <p:cNvPr id="1752" name="Google Shape;1752;p25"/>
          <p:cNvGrpSpPr/>
          <p:nvPr/>
        </p:nvGrpSpPr>
        <p:grpSpPr>
          <a:xfrm>
            <a:off x="-442137" y="686788"/>
            <a:ext cx="2106500" cy="597475"/>
            <a:chOff x="-2810250" y="3572525"/>
            <a:chExt cx="2106500" cy="597475"/>
          </a:xfrm>
        </p:grpSpPr>
        <p:sp>
          <p:nvSpPr>
            <p:cNvPr id="1753" name="Google Shape;1753;p25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25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25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25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25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25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25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25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25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25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25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25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25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25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25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25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25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25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25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25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25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25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25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25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25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25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25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25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25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25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25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25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25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25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25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25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25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25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25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25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25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25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25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25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25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25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25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25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25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25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25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25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25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25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25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25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25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25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25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25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25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25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25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25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25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25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25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25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25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25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25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25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25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25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25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25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25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25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25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25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25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25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25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25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25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25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25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25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25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25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25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25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25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25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25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25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25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25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25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25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25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25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25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25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25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25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25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25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25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25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63" name="Google Shape;1863;p25"/>
          <p:cNvPicPr preferRelativeResize="0"/>
          <p:nvPr/>
        </p:nvPicPr>
        <p:blipFill>
          <a:blip r:embed="rId3">
            <a:alphaModFix amt="57000"/>
          </a:blip>
          <a:stretch>
            <a:fillRect/>
          </a:stretch>
        </p:blipFill>
        <p:spPr>
          <a:xfrm>
            <a:off x="-405738" y="-88850"/>
            <a:ext cx="3793026" cy="67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4" name="Google Shape;1864;p25"/>
          <p:cNvPicPr preferRelativeResize="0"/>
          <p:nvPr/>
        </p:nvPicPr>
        <p:blipFill>
          <a:blip r:embed="rId4">
            <a:alphaModFix amt="55000"/>
          </a:blip>
          <a:stretch>
            <a:fillRect/>
          </a:stretch>
        </p:blipFill>
        <p:spPr>
          <a:xfrm>
            <a:off x="5886125" y="4625975"/>
            <a:ext cx="3793026" cy="673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65" name="Google Shape;1865;p25"/>
          <p:cNvGrpSpPr/>
          <p:nvPr/>
        </p:nvGrpSpPr>
        <p:grpSpPr>
          <a:xfrm>
            <a:off x="7432698" y="4092426"/>
            <a:ext cx="2115168" cy="673798"/>
            <a:chOff x="-4380075" y="3780200"/>
            <a:chExt cx="1637000" cy="521475"/>
          </a:xfrm>
        </p:grpSpPr>
        <p:sp>
          <p:nvSpPr>
            <p:cNvPr id="1866" name="Google Shape;1866;p25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25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25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25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25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25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25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25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25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25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25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25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25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25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25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25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25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25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25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25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25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25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25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25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25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25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25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25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25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25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25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25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25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25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25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25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25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25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25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25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25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25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25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25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25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25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25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25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25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25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25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25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25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9" name="Google Shape;1919;p25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1920;p25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25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25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25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25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25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25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25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25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25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25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25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25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25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5">
    <p:spTree>
      <p:nvGrpSpPr>
        <p:cNvPr id="1" name="Shape 1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" name="Google Shape;1935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6" name="Google Shape;1936;p26"/>
          <p:cNvSpPr txBox="1">
            <a:spLocks noGrp="1"/>
          </p:cNvSpPr>
          <p:nvPr>
            <p:ph type="subTitle" idx="1"/>
          </p:nvPr>
        </p:nvSpPr>
        <p:spPr>
          <a:xfrm>
            <a:off x="1839913" y="3429700"/>
            <a:ext cx="22725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5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37" name="Google Shape;1937;p26"/>
          <p:cNvSpPr txBox="1">
            <a:spLocks noGrp="1"/>
          </p:cNvSpPr>
          <p:nvPr>
            <p:ph type="subTitle" idx="2"/>
          </p:nvPr>
        </p:nvSpPr>
        <p:spPr>
          <a:xfrm>
            <a:off x="5562876" y="3462723"/>
            <a:ext cx="2244600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5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38" name="Google Shape;1938;p26"/>
          <p:cNvSpPr txBox="1">
            <a:spLocks noGrp="1"/>
          </p:cNvSpPr>
          <p:nvPr>
            <p:ph type="subTitle" idx="3"/>
          </p:nvPr>
        </p:nvSpPr>
        <p:spPr>
          <a:xfrm>
            <a:off x="1839901" y="2041273"/>
            <a:ext cx="22725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5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39" name="Google Shape;1939;p26"/>
          <p:cNvSpPr txBox="1">
            <a:spLocks noGrp="1"/>
          </p:cNvSpPr>
          <p:nvPr>
            <p:ph type="subTitle" idx="4"/>
          </p:nvPr>
        </p:nvSpPr>
        <p:spPr>
          <a:xfrm>
            <a:off x="5562876" y="2041273"/>
            <a:ext cx="22446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5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40" name="Google Shape;1940;p26"/>
          <p:cNvSpPr txBox="1">
            <a:spLocks noGrp="1"/>
          </p:cNvSpPr>
          <p:nvPr>
            <p:ph type="subTitle" idx="5"/>
          </p:nvPr>
        </p:nvSpPr>
        <p:spPr>
          <a:xfrm>
            <a:off x="1839901" y="2606177"/>
            <a:ext cx="25062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41" name="Google Shape;1941;p26"/>
          <p:cNvSpPr txBox="1">
            <a:spLocks noGrp="1"/>
          </p:cNvSpPr>
          <p:nvPr>
            <p:ph type="subTitle" idx="6"/>
          </p:nvPr>
        </p:nvSpPr>
        <p:spPr>
          <a:xfrm>
            <a:off x="5562876" y="2606717"/>
            <a:ext cx="25062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42" name="Google Shape;1942;p26"/>
          <p:cNvSpPr txBox="1">
            <a:spLocks noGrp="1"/>
          </p:cNvSpPr>
          <p:nvPr>
            <p:ph type="subTitle" idx="7"/>
          </p:nvPr>
        </p:nvSpPr>
        <p:spPr>
          <a:xfrm>
            <a:off x="1839901" y="3993854"/>
            <a:ext cx="25062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43" name="Google Shape;1943;p26"/>
          <p:cNvSpPr txBox="1">
            <a:spLocks noGrp="1"/>
          </p:cNvSpPr>
          <p:nvPr>
            <p:ph type="subTitle" idx="8"/>
          </p:nvPr>
        </p:nvSpPr>
        <p:spPr>
          <a:xfrm>
            <a:off x="5562876" y="3993854"/>
            <a:ext cx="25062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44" name="Google Shape;1944;p26"/>
          <p:cNvSpPr txBox="1">
            <a:spLocks noGrp="1"/>
          </p:cNvSpPr>
          <p:nvPr>
            <p:ph type="title" hasCustomPrompt="1"/>
          </p:nvPr>
        </p:nvSpPr>
        <p:spPr>
          <a:xfrm>
            <a:off x="4787600" y="3429712"/>
            <a:ext cx="7425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1945" name="Google Shape;1945;p26"/>
          <p:cNvSpPr txBox="1">
            <a:spLocks noGrp="1"/>
          </p:cNvSpPr>
          <p:nvPr>
            <p:ph type="title" idx="9" hasCustomPrompt="1"/>
          </p:nvPr>
        </p:nvSpPr>
        <p:spPr>
          <a:xfrm>
            <a:off x="4787600" y="2041273"/>
            <a:ext cx="7425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1946" name="Google Shape;1946;p26"/>
          <p:cNvSpPr txBox="1">
            <a:spLocks noGrp="1"/>
          </p:cNvSpPr>
          <p:nvPr>
            <p:ph type="title" idx="13" hasCustomPrompt="1"/>
          </p:nvPr>
        </p:nvSpPr>
        <p:spPr>
          <a:xfrm>
            <a:off x="1074924" y="3429712"/>
            <a:ext cx="7425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1947" name="Google Shape;1947;p26"/>
          <p:cNvSpPr txBox="1">
            <a:spLocks noGrp="1"/>
          </p:cNvSpPr>
          <p:nvPr>
            <p:ph type="title" idx="14" hasCustomPrompt="1"/>
          </p:nvPr>
        </p:nvSpPr>
        <p:spPr>
          <a:xfrm>
            <a:off x="1074924" y="2041273"/>
            <a:ext cx="7425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1948" name="Google Shape;1948;p26"/>
          <p:cNvSpPr txBox="1">
            <a:spLocks noGrp="1"/>
          </p:cNvSpPr>
          <p:nvPr>
            <p:ph type="title" idx="15"/>
          </p:nvPr>
        </p:nvSpPr>
        <p:spPr>
          <a:xfrm>
            <a:off x="720000" y="540000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1949" name="Google Shape;1949;p26"/>
          <p:cNvGrpSpPr/>
          <p:nvPr/>
        </p:nvGrpSpPr>
        <p:grpSpPr>
          <a:xfrm>
            <a:off x="7037488" y="540000"/>
            <a:ext cx="2106500" cy="597475"/>
            <a:chOff x="-2810250" y="3572525"/>
            <a:chExt cx="2106500" cy="597475"/>
          </a:xfrm>
        </p:grpSpPr>
        <p:sp>
          <p:nvSpPr>
            <p:cNvPr id="1950" name="Google Shape;1950;p2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2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2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2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2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2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2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2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2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2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2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2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2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2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2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2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2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2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2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2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2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2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2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2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2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2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2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2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2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2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2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2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2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2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2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2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2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2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2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2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2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2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2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2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2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2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2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2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2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2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2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2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2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2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2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2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2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2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2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2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2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2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2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2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2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2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2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2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2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2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2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2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2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2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2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2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2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2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2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2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2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2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2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2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2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2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2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2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2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2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2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2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2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2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2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2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2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2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2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2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2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2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2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2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2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2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2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2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2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2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60" name="Google Shape;2060;p26"/>
          <p:cNvGrpSpPr/>
          <p:nvPr/>
        </p:nvGrpSpPr>
        <p:grpSpPr>
          <a:xfrm flipH="1">
            <a:off x="-430712" y="4537184"/>
            <a:ext cx="2106500" cy="597475"/>
            <a:chOff x="-2810250" y="3572525"/>
            <a:chExt cx="2106500" cy="597475"/>
          </a:xfrm>
        </p:grpSpPr>
        <p:sp>
          <p:nvSpPr>
            <p:cNvPr id="2061" name="Google Shape;2061;p2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2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2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2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2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2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2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2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2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2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2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2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2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2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2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2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2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2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2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2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2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2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2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2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2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2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2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2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2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2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2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2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2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2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2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2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2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2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2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2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2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2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2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2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2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2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2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2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2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2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2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2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2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2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2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2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2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2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2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2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2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2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2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2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2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2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2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2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2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2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2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2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2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2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2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2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2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2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2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2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2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2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2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2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5" name="Google Shape;2145;p2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2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2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2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2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2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2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2" name="Google Shape;2152;p2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3" name="Google Shape;2153;p2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2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2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2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7" name="Google Shape;2157;p2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2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2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2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2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2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2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2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2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2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2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2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2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2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ONE_COLUMN_TEXT_1_1">
    <p:spTree>
      <p:nvGrpSpPr>
        <p:cNvPr id="1" name="Shape 2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2" name="Google Shape;2172;p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3" name="Google Shape;2173;p27"/>
          <p:cNvSpPr txBox="1">
            <a:spLocks noGrp="1"/>
          </p:cNvSpPr>
          <p:nvPr>
            <p:ph type="title"/>
          </p:nvPr>
        </p:nvSpPr>
        <p:spPr>
          <a:xfrm>
            <a:off x="580914" y="1255513"/>
            <a:ext cx="4398300" cy="173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12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174" name="Google Shape;2174;p27"/>
          <p:cNvSpPr txBox="1">
            <a:spLocks noGrp="1"/>
          </p:cNvSpPr>
          <p:nvPr>
            <p:ph type="body" idx="1"/>
          </p:nvPr>
        </p:nvSpPr>
        <p:spPr>
          <a:xfrm>
            <a:off x="929664" y="3198588"/>
            <a:ext cx="3700800" cy="90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grpSp>
        <p:nvGrpSpPr>
          <p:cNvPr id="2175" name="Google Shape;2175;p27"/>
          <p:cNvGrpSpPr/>
          <p:nvPr/>
        </p:nvGrpSpPr>
        <p:grpSpPr>
          <a:xfrm>
            <a:off x="-778350" y="601575"/>
            <a:ext cx="2106500" cy="597475"/>
            <a:chOff x="-2810250" y="3572525"/>
            <a:chExt cx="2106500" cy="597475"/>
          </a:xfrm>
        </p:grpSpPr>
        <p:sp>
          <p:nvSpPr>
            <p:cNvPr id="2176" name="Google Shape;2176;p27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27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27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27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27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27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27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27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27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27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27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27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27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27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27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27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27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27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27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27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27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27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27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27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27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27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27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27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27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27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27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27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27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27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27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27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27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27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27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27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27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27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27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27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27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27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27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27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27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27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27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27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27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27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27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27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27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27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27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27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27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27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27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27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27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27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27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27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27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27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27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27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27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27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27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27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27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27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27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27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27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27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27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27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27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27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27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27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27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27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27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27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27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27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27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27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27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27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27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27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27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27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27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27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27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27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27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27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27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27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86" name="Google Shape;2286;p27"/>
          <p:cNvGrpSpPr/>
          <p:nvPr/>
        </p:nvGrpSpPr>
        <p:grpSpPr>
          <a:xfrm>
            <a:off x="7507000" y="4622025"/>
            <a:ext cx="1637000" cy="521475"/>
            <a:chOff x="-4380075" y="3780200"/>
            <a:chExt cx="1637000" cy="521475"/>
          </a:xfrm>
        </p:grpSpPr>
        <p:sp>
          <p:nvSpPr>
            <p:cNvPr id="2287" name="Google Shape;2287;p27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27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27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27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27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27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27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27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27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27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27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27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27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27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27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27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27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27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27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27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27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27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27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27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27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27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27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27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27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27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27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27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27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27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27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27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27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27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27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27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27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27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27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27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27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27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27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27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27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27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27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27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27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27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27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27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27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27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27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27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27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27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27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27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27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27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27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27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6">
    <p:spTree>
      <p:nvGrpSpPr>
        <p:cNvPr id="1" name="Shape 2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" name="Google Shape;2356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7" name="Google Shape;2357;p28"/>
          <p:cNvSpPr txBox="1">
            <a:spLocks noGrp="1"/>
          </p:cNvSpPr>
          <p:nvPr>
            <p:ph type="subTitle" idx="1"/>
          </p:nvPr>
        </p:nvSpPr>
        <p:spPr>
          <a:xfrm>
            <a:off x="1299261" y="1727887"/>
            <a:ext cx="6536700" cy="12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358" name="Google Shape;2358;p28"/>
          <p:cNvSpPr txBox="1">
            <a:spLocks noGrp="1"/>
          </p:cNvSpPr>
          <p:nvPr>
            <p:ph type="ctrTitle"/>
          </p:nvPr>
        </p:nvSpPr>
        <p:spPr>
          <a:xfrm>
            <a:off x="5010925" y="3107337"/>
            <a:ext cx="2825100" cy="46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grpSp>
        <p:nvGrpSpPr>
          <p:cNvPr id="2359" name="Google Shape;2359;p28"/>
          <p:cNvGrpSpPr/>
          <p:nvPr/>
        </p:nvGrpSpPr>
        <p:grpSpPr>
          <a:xfrm>
            <a:off x="0" y="4603500"/>
            <a:ext cx="2106500" cy="597475"/>
            <a:chOff x="-2810250" y="3572525"/>
            <a:chExt cx="2106500" cy="597475"/>
          </a:xfrm>
        </p:grpSpPr>
        <p:sp>
          <p:nvSpPr>
            <p:cNvPr id="2360" name="Google Shape;2360;p28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28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28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28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28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28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28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28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28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28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28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28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28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28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28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28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28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28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28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28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28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28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28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28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28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28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28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28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28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28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28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28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28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28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28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28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28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28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28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28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28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28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28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28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28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28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28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28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28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28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28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28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28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28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28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28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28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28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28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28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28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28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28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28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28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28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28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28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28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28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28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28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28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28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28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28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28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28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28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28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28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28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28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28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28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28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28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28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28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28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28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28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28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28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28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28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28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28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28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28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28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28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28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28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28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28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28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28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28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28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70" name="Google Shape;2470;p28"/>
          <p:cNvGrpSpPr/>
          <p:nvPr/>
        </p:nvGrpSpPr>
        <p:grpSpPr>
          <a:xfrm flipH="1">
            <a:off x="7696200" y="550600"/>
            <a:ext cx="2106500" cy="597475"/>
            <a:chOff x="-2810250" y="3572525"/>
            <a:chExt cx="2106500" cy="597475"/>
          </a:xfrm>
        </p:grpSpPr>
        <p:sp>
          <p:nvSpPr>
            <p:cNvPr id="2471" name="Google Shape;2471;p28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28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28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28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28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28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28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28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28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28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28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28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28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28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28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28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28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28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28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28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28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28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28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28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28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28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28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28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28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28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28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28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28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28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28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28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28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28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28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28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28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28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28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28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28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28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28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28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28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28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28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28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28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28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28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28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28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28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28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28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28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28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28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28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28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28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28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28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28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28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28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28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28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28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28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28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28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28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28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28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28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28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28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28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28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28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28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28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28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28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28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28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28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28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28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28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28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28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28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28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28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28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28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28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28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28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28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28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28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28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581" name="Google Shape;2581;p28"/>
          <p:cNvPicPr preferRelativeResize="0"/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 rot="-2976215">
            <a:off x="6883871" y="3813840"/>
            <a:ext cx="2763900" cy="1812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2" name="Google Shape;2582;p28"/>
          <p:cNvPicPr preferRelativeResize="0"/>
          <p:nvPr/>
        </p:nvPicPr>
        <p:blipFill>
          <a:blip r:embed="rId4">
            <a:alphaModFix amt="66000"/>
          </a:blip>
          <a:stretch>
            <a:fillRect/>
          </a:stretch>
        </p:blipFill>
        <p:spPr>
          <a:xfrm rot="3667399">
            <a:off x="-161568" y="-1450279"/>
            <a:ext cx="1962538" cy="37189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16_1">
    <p:spTree>
      <p:nvGrpSpPr>
        <p:cNvPr id="1" name="Shape 2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4" name="Google Shape;2584;p2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5" name="Google Shape;2585;p29"/>
          <p:cNvSpPr txBox="1">
            <a:spLocks noGrp="1"/>
          </p:cNvSpPr>
          <p:nvPr>
            <p:ph type="subTitle" idx="1"/>
          </p:nvPr>
        </p:nvSpPr>
        <p:spPr>
          <a:xfrm>
            <a:off x="3194600" y="2218834"/>
            <a:ext cx="27594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86" name="Google Shape;2586;p29"/>
          <p:cNvSpPr txBox="1">
            <a:spLocks noGrp="1"/>
          </p:cNvSpPr>
          <p:nvPr>
            <p:ph type="subTitle" idx="2"/>
          </p:nvPr>
        </p:nvSpPr>
        <p:spPr>
          <a:xfrm>
            <a:off x="5666006" y="2218834"/>
            <a:ext cx="27594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87" name="Google Shape;2587;p29"/>
          <p:cNvSpPr txBox="1">
            <a:spLocks noGrp="1"/>
          </p:cNvSpPr>
          <p:nvPr>
            <p:ph type="subTitle" idx="3"/>
          </p:nvPr>
        </p:nvSpPr>
        <p:spPr>
          <a:xfrm>
            <a:off x="714875" y="2218834"/>
            <a:ext cx="27594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88" name="Google Shape;2588;p29"/>
          <p:cNvSpPr txBox="1">
            <a:spLocks noGrp="1"/>
          </p:cNvSpPr>
          <p:nvPr>
            <p:ph type="subTitle" idx="4"/>
          </p:nvPr>
        </p:nvSpPr>
        <p:spPr>
          <a:xfrm>
            <a:off x="3321200" y="2665418"/>
            <a:ext cx="2506200" cy="10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89" name="Google Shape;2589;p29"/>
          <p:cNvSpPr txBox="1">
            <a:spLocks noGrp="1"/>
          </p:cNvSpPr>
          <p:nvPr>
            <p:ph type="subTitle" idx="5"/>
          </p:nvPr>
        </p:nvSpPr>
        <p:spPr>
          <a:xfrm>
            <a:off x="5792606" y="2665418"/>
            <a:ext cx="2506200" cy="10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90" name="Google Shape;2590;p29"/>
          <p:cNvSpPr txBox="1">
            <a:spLocks noGrp="1"/>
          </p:cNvSpPr>
          <p:nvPr>
            <p:ph type="subTitle" idx="6"/>
          </p:nvPr>
        </p:nvSpPr>
        <p:spPr>
          <a:xfrm>
            <a:off x="841475" y="2665418"/>
            <a:ext cx="2506200" cy="10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2591" name="Google Shape;2591;p29"/>
          <p:cNvGrpSpPr/>
          <p:nvPr/>
        </p:nvGrpSpPr>
        <p:grpSpPr>
          <a:xfrm>
            <a:off x="8020525" y="4467113"/>
            <a:ext cx="2106500" cy="597475"/>
            <a:chOff x="-2810250" y="3572525"/>
            <a:chExt cx="2106500" cy="597475"/>
          </a:xfrm>
        </p:grpSpPr>
        <p:sp>
          <p:nvSpPr>
            <p:cNvPr id="2592" name="Google Shape;2592;p29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29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29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29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29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29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29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29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29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29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29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29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29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29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29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29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29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29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29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29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29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29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614;p29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615;p29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29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29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29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29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620;p29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621;p29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2" name="Google Shape;2622;p29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3" name="Google Shape;2623;p29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4" name="Google Shape;2624;p29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2625;p29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2626;p29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2627;p29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2628;p29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9" name="Google Shape;2629;p29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0" name="Google Shape;2630;p29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2631;p29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2632;p29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2633;p29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634;p29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2635;p29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636;p29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2637;p29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8" name="Google Shape;2638;p29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2639;p29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29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29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29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29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29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29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29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29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29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29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29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29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29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29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29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29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29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29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29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29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29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29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29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29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29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29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29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29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29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29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29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29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29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29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29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29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29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677;p29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29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29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29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29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29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29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29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29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29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29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29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29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29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29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29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29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29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29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29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29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29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29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29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29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702" name="Google Shape;2702;p29"/>
          <p:cNvPicPr preferRelativeResize="0"/>
          <p:nvPr/>
        </p:nvPicPr>
        <p:blipFill>
          <a:blip r:embed="rId3">
            <a:alphaModFix amt="72000"/>
          </a:blip>
          <a:stretch>
            <a:fillRect/>
          </a:stretch>
        </p:blipFill>
        <p:spPr>
          <a:xfrm>
            <a:off x="7120776" y="649069"/>
            <a:ext cx="2619999" cy="46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3" name="Google Shape;2703;p29"/>
          <p:cNvPicPr preferRelativeResize="0"/>
          <p:nvPr/>
        </p:nvPicPr>
        <p:blipFill>
          <a:blip r:embed="rId4">
            <a:alphaModFix amt="81000"/>
          </a:blip>
          <a:stretch>
            <a:fillRect/>
          </a:stretch>
        </p:blipFill>
        <p:spPr>
          <a:xfrm>
            <a:off x="-1043674" y="4533144"/>
            <a:ext cx="2619999" cy="465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4" name="Google Shape;2704;p29"/>
          <p:cNvGrpSpPr/>
          <p:nvPr/>
        </p:nvGrpSpPr>
        <p:grpSpPr>
          <a:xfrm>
            <a:off x="-530175" y="538288"/>
            <a:ext cx="2106500" cy="597475"/>
            <a:chOff x="-2810250" y="3572525"/>
            <a:chExt cx="2106500" cy="597475"/>
          </a:xfrm>
        </p:grpSpPr>
        <p:sp>
          <p:nvSpPr>
            <p:cNvPr id="2705" name="Google Shape;2705;p29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29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29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29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29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29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29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29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29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29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29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29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29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29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9" name="Google Shape;2719;p29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0" name="Google Shape;2720;p29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1" name="Google Shape;2721;p29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2722;p29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2723;p29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4" name="Google Shape;2724;p29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29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29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2727;p29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2728;p29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2729;p29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29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29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29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29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29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2735;p29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29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2737;p29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2738;p29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29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29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29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29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29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29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5" name="Google Shape;2745;p29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29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29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29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29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2750;p29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1" name="Google Shape;2751;p29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2752;p29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29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4" name="Google Shape;2754;p29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5" name="Google Shape;2755;p29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29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29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29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29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2760;p29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2761;p29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29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29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29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29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29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29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29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29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29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29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29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29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29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29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29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29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29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29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29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29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29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29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29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29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29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29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29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29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29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29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29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29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29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29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29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29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29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29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29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29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29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29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29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29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29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29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29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29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29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29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29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29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29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15" name="Google Shape;2815;p29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2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7" name="Google Shape;2817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8" name="Google Shape;2818;p30"/>
          <p:cNvSpPr txBox="1">
            <a:spLocks noGrp="1"/>
          </p:cNvSpPr>
          <p:nvPr>
            <p:ph type="subTitle" idx="1"/>
          </p:nvPr>
        </p:nvSpPr>
        <p:spPr>
          <a:xfrm>
            <a:off x="4578900" y="1788463"/>
            <a:ext cx="3858900" cy="34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20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2819" name="Google Shape;2819;p30"/>
          <p:cNvSpPr txBox="1">
            <a:spLocks noGrp="1"/>
          </p:cNvSpPr>
          <p:nvPr>
            <p:ph type="subTitle" idx="2"/>
          </p:nvPr>
        </p:nvSpPr>
        <p:spPr>
          <a:xfrm>
            <a:off x="714875" y="1788463"/>
            <a:ext cx="3858900" cy="34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2820" name="Google Shape;2820;p30"/>
          <p:cNvSpPr txBox="1">
            <a:spLocks noGrp="1"/>
          </p:cNvSpPr>
          <p:nvPr>
            <p:ph type="subTitle" idx="3"/>
          </p:nvPr>
        </p:nvSpPr>
        <p:spPr>
          <a:xfrm>
            <a:off x="714875" y="2173466"/>
            <a:ext cx="3858900" cy="195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grpSp>
        <p:nvGrpSpPr>
          <p:cNvPr id="2821" name="Google Shape;2821;p30"/>
          <p:cNvGrpSpPr/>
          <p:nvPr/>
        </p:nvGrpSpPr>
        <p:grpSpPr>
          <a:xfrm>
            <a:off x="-786325" y="840925"/>
            <a:ext cx="2106500" cy="597475"/>
            <a:chOff x="-2810250" y="3572525"/>
            <a:chExt cx="2106500" cy="597475"/>
          </a:xfrm>
        </p:grpSpPr>
        <p:sp>
          <p:nvSpPr>
            <p:cNvPr id="2822" name="Google Shape;2822;p30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30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30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30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30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30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0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30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30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30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30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30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0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30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30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30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0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0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0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0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0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0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0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0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0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0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0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30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30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30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30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30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30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0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30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30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0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0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30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30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30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30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30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30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30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30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30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30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30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30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30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0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30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30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30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30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0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0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30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30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2882;p30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30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2884;p30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0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0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0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0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0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0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0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0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0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0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0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0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0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0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0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0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0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0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30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2904;p30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30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30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2907;p30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8" name="Google Shape;2908;p30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2909;p30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0" name="Google Shape;2910;p30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1" name="Google Shape;2911;p30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30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30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30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30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30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30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30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30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30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2921;p30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2922;p30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30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2924;p30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2925;p30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6" name="Google Shape;2926;p30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30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2928;p30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9" name="Google Shape;2929;p30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30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2931;p30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32" name="Google Shape;2932;p30"/>
          <p:cNvGrpSpPr/>
          <p:nvPr/>
        </p:nvGrpSpPr>
        <p:grpSpPr>
          <a:xfrm>
            <a:off x="8137800" y="4488250"/>
            <a:ext cx="1637000" cy="521475"/>
            <a:chOff x="-4380075" y="3780200"/>
            <a:chExt cx="1637000" cy="521475"/>
          </a:xfrm>
        </p:grpSpPr>
        <p:sp>
          <p:nvSpPr>
            <p:cNvPr id="2933" name="Google Shape;2933;p30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30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30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30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2937;p30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2938;p30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30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30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30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30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30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30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30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30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30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8" name="Google Shape;2948;p30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9" name="Google Shape;2949;p30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2950;p30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2951;p30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2952;p30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2953;p30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2954;p30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30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30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30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30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30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30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30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2962;p30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2963;p30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30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30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30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2967;p30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2968;p30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30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30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2971;p30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30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30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30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2975;p30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6" name="Google Shape;2976;p30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7" name="Google Shape;2977;p30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2978;p30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9" name="Google Shape;2979;p30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0" name="Google Shape;2980;p30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1" name="Google Shape;2981;p30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2" name="Google Shape;2982;p30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3" name="Google Shape;2983;p30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30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30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2986;p30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7" name="Google Shape;2987;p30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8" name="Google Shape;2988;p30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2989;p30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2990;p30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2991;p30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2992;p30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3" name="Google Shape;2993;p30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4" name="Google Shape;2994;p30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2995;p30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6" name="Google Shape;2996;p30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2997;p30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30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2999;p30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3000;p30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001" name="Google Shape;3001;p30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>
            <a:off x="7184650" y="562625"/>
            <a:ext cx="35433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2" name="Google Shape;3002;p30"/>
          <p:cNvPicPr preferRelativeResize="0"/>
          <p:nvPr/>
        </p:nvPicPr>
        <p:blipFill>
          <a:blip r:embed="rId4">
            <a:alphaModFix amt="66000"/>
          </a:blip>
          <a:stretch>
            <a:fillRect/>
          </a:stretch>
        </p:blipFill>
        <p:spPr>
          <a:xfrm>
            <a:off x="-332763" y="4507037"/>
            <a:ext cx="3793026" cy="67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3" name="Google Shape;3003;p30"/>
          <p:cNvSpPr txBox="1">
            <a:spLocks noGrp="1"/>
          </p:cNvSpPr>
          <p:nvPr>
            <p:ph type="subTitle" idx="4"/>
          </p:nvPr>
        </p:nvSpPr>
        <p:spPr>
          <a:xfrm>
            <a:off x="4578900" y="2173466"/>
            <a:ext cx="3858900" cy="195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sp>
        <p:nvSpPr>
          <p:cNvPr id="3004" name="Google Shape;3004;p30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2">
    <p:spTree>
      <p:nvGrpSpPr>
        <p:cNvPr id="1" name="Shape 3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6" name="Google Shape;3006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7" name="Google Shape;3007;p31"/>
          <p:cNvSpPr txBox="1">
            <a:spLocks noGrp="1"/>
          </p:cNvSpPr>
          <p:nvPr>
            <p:ph type="subTitle" idx="1"/>
          </p:nvPr>
        </p:nvSpPr>
        <p:spPr>
          <a:xfrm>
            <a:off x="1483500" y="1709511"/>
            <a:ext cx="3858900" cy="48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9pPr>
          </a:lstStyle>
          <a:p>
            <a:endParaRPr/>
          </a:p>
        </p:txBody>
      </p:sp>
      <p:grpSp>
        <p:nvGrpSpPr>
          <p:cNvPr id="3008" name="Google Shape;3008;p31"/>
          <p:cNvGrpSpPr/>
          <p:nvPr/>
        </p:nvGrpSpPr>
        <p:grpSpPr>
          <a:xfrm>
            <a:off x="0" y="4603500"/>
            <a:ext cx="2106500" cy="597475"/>
            <a:chOff x="-2810250" y="3572525"/>
            <a:chExt cx="2106500" cy="597475"/>
          </a:xfrm>
        </p:grpSpPr>
        <p:sp>
          <p:nvSpPr>
            <p:cNvPr id="3009" name="Google Shape;3009;p31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31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31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3012;p31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31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31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31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31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31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3018;p31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9" name="Google Shape;3019;p31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0" name="Google Shape;3020;p31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3021;p31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3022;p31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3" name="Google Shape;3023;p31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3024;p31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3025;p31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3026;p31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3027;p31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3028;p31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3029;p31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3030;p31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3031;p31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2" name="Google Shape;3032;p31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3" name="Google Shape;3033;p31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3034;p31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3035;p31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6" name="Google Shape;3036;p31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3037;p31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31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31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31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1" name="Google Shape;3041;p31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2" name="Google Shape;3042;p31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31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31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31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31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31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31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3049;p31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31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31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31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31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31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31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3056;p31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3057;p31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31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31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31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31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31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3063;p31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3064;p31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31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3066;p31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3067;p31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31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31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3070;p31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1" name="Google Shape;3071;p31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3072;p31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3073;p31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3074;p31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3075;p31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6" name="Google Shape;3076;p31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7" name="Google Shape;3077;p31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8" name="Google Shape;3078;p31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9" name="Google Shape;3079;p31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3080;p31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1" name="Google Shape;3081;p31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2" name="Google Shape;3082;p31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3" name="Google Shape;3083;p31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4" name="Google Shape;3084;p31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5" name="Google Shape;3085;p31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6" name="Google Shape;3086;p31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31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31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3089;p31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0" name="Google Shape;3090;p31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3091;p31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31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31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3094;p31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3095;p31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31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31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31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3099;p31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3100;p31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31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3102;p31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31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31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31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31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31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31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31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31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31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31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31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31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31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6" name="Google Shape;3116;p31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7" name="Google Shape;3117;p31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31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19" name="Google Shape;3119;p31"/>
          <p:cNvGrpSpPr/>
          <p:nvPr/>
        </p:nvGrpSpPr>
        <p:grpSpPr>
          <a:xfrm flipH="1">
            <a:off x="7696200" y="550600"/>
            <a:ext cx="2106500" cy="597475"/>
            <a:chOff x="-2810250" y="3572525"/>
            <a:chExt cx="2106500" cy="597475"/>
          </a:xfrm>
        </p:grpSpPr>
        <p:sp>
          <p:nvSpPr>
            <p:cNvPr id="3120" name="Google Shape;3120;p31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31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31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31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31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3125;p31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6" name="Google Shape;3126;p31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7" name="Google Shape;3127;p31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8" name="Google Shape;3128;p31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9" name="Google Shape;3129;p31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0" name="Google Shape;3130;p31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3131;p31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31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31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31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31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136;p31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137;p31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138;p31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139;p31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31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31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31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31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31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31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31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31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31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31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31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31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31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31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31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3155;p31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3156;p31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3157;p31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31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31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31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31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3162;p31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3163;p31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3164;p31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5" name="Google Shape;3165;p31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6" name="Google Shape;3166;p31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7" name="Google Shape;3167;p31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8" name="Google Shape;3168;p31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3169;p31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3170;p31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3171;p31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3172;p31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3173;p31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3174;p31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31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31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31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31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31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31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31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3182;p31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31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31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31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31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31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31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31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31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31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31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31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31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31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31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31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31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31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31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31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31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31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31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31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31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31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31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31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31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31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31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31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31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31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31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31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31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31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31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31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31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31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31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31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31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31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31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31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230" name="Google Shape;3230;p31"/>
          <p:cNvPicPr preferRelativeResize="0"/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 rot="-2976215">
            <a:off x="6883871" y="3813840"/>
            <a:ext cx="2763900" cy="1812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1" name="Google Shape;3231;p31"/>
          <p:cNvPicPr preferRelativeResize="0"/>
          <p:nvPr/>
        </p:nvPicPr>
        <p:blipFill>
          <a:blip r:embed="rId4">
            <a:alphaModFix amt="66000"/>
          </a:blip>
          <a:stretch>
            <a:fillRect/>
          </a:stretch>
        </p:blipFill>
        <p:spPr>
          <a:xfrm rot="3667399">
            <a:off x="-161568" y="-1450279"/>
            <a:ext cx="1962538" cy="3718907"/>
          </a:xfrm>
          <a:prstGeom prst="rect">
            <a:avLst/>
          </a:prstGeom>
          <a:noFill/>
          <a:ln>
            <a:noFill/>
          </a:ln>
        </p:spPr>
      </p:pic>
      <p:sp>
        <p:nvSpPr>
          <p:cNvPr id="3232" name="Google Shape;3232;p31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233" name="Google Shape;3233;p31"/>
          <p:cNvSpPr txBox="1">
            <a:spLocks noGrp="1"/>
          </p:cNvSpPr>
          <p:nvPr>
            <p:ph type="subTitle" idx="2"/>
          </p:nvPr>
        </p:nvSpPr>
        <p:spPr>
          <a:xfrm>
            <a:off x="1483500" y="2051620"/>
            <a:ext cx="6177000" cy="154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16_1_1">
    <p:spTree>
      <p:nvGrpSpPr>
        <p:cNvPr id="1" name="Shape 3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5" name="Google Shape;3235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36" name="Google Shape;3236;p32"/>
          <p:cNvSpPr txBox="1">
            <a:spLocks noGrp="1"/>
          </p:cNvSpPr>
          <p:nvPr>
            <p:ph type="subTitle" idx="1"/>
          </p:nvPr>
        </p:nvSpPr>
        <p:spPr>
          <a:xfrm>
            <a:off x="3767775" y="1926660"/>
            <a:ext cx="1584600" cy="6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0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237" name="Google Shape;3237;p32"/>
          <p:cNvSpPr txBox="1">
            <a:spLocks noGrp="1"/>
          </p:cNvSpPr>
          <p:nvPr>
            <p:ph type="subTitle" idx="2"/>
          </p:nvPr>
        </p:nvSpPr>
        <p:spPr>
          <a:xfrm>
            <a:off x="6279850" y="2476381"/>
            <a:ext cx="1967700" cy="6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238" name="Google Shape;3238;p32"/>
          <p:cNvSpPr txBox="1">
            <a:spLocks noGrp="1"/>
          </p:cNvSpPr>
          <p:nvPr>
            <p:ph type="subTitle" idx="3"/>
          </p:nvPr>
        </p:nvSpPr>
        <p:spPr>
          <a:xfrm>
            <a:off x="900014" y="2476381"/>
            <a:ext cx="1967700" cy="6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20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239" name="Google Shape;3239;p32"/>
          <p:cNvSpPr txBox="1">
            <a:spLocks noGrp="1"/>
          </p:cNvSpPr>
          <p:nvPr>
            <p:ph type="subTitle" idx="4"/>
          </p:nvPr>
        </p:nvSpPr>
        <p:spPr>
          <a:xfrm>
            <a:off x="3406730" y="2592314"/>
            <a:ext cx="2322600" cy="8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5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240" name="Google Shape;3240;p32"/>
          <p:cNvSpPr txBox="1">
            <a:spLocks noGrp="1"/>
          </p:cNvSpPr>
          <p:nvPr>
            <p:ph type="subTitle" idx="5"/>
          </p:nvPr>
        </p:nvSpPr>
        <p:spPr>
          <a:xfrm>
            <a:off x="6102401" y="3145275"/>
            <a:ext cx="2322600" cy="8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5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241" name="Google Shape;3241;p32"/>
          <p:cNvSpPr txBox="1">
            <a:spLocks noGrp="1"/>
          </p:cNvSpPr>
          <p:nvPr>
            <p:ph type="subTitle" idx="6"/>
          </p:nvPr>
        </p:nvSpPr>
        <p:spPr>
          <a:xfrm>
            <a:off x="722575" y="3141926"/>
            <a:ext cx="2322600" cy="8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5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grpSp>
        <p:nvGrpSpPr>
          <p:cNvPr id="3242" name="Google Shape;3242;p32"/>
          <p:cNvGrpSpPr/>
          <p:nvPr/>
        </p:nvGrpSpPr>
        <p:grpSpPr>
          <a:xfrm>
            <a:off x="8020525" y="4467113"/>
            <a:ext cx="2106500" cy="597475"/>
            <a:chOff x="-2810250" y="3572525"/>
            <a:chExt cx="2106500" cy="597475"/>
          </a:xfrm>
        </p:grpSpPr>
        <p:sp>
          <p:nvSpPr>
            <p:cNvPr id="3243" name="Google Shape;3243;p32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32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3245;p32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3246;p32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3247;p32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32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32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32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32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32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32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3254;p32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3255;p32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32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32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8" name="Google Shape;3258;p32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9" name="Google Shape;3259;p32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0" name="Google Shape;3260;p32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1" name="Google Shape;3261;p32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2" name="Google Shape;3262;p32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3" name="Google Shape;3263;p32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4" name="Google Shape;3264;p32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5" name="Google Shape;3265;p32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6" name="Google Shape;3266;p32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7" name="Google Shape;3267;p32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8" name="Google Shape;3268;p32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9" name="Google Shape;3269;p32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0" name="Google Shape;3270;p32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1" name="Google Shape;3271;p32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2" name="Google Shape;3272;p32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3" name="Google Shape;3273;p32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4" name="Google Shape;3274;p32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5" name="Google Shape;3275;p32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6" name="Google Shape;3276;p32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7" name="Google Shape;3277;p32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8" name="Google Shape;3278;p32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9" name="Google Shape;3279;p32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0" name="Google Shape;3280;p32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1" name="Google Shape;3281;p32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2" name="Google Shape;3282;p32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3" name="Google Shape;3283;p32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4" name="Google Shape;3284;p32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5" name="Google Shape;3285;p32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6" name="Google Shape;3286;p32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7" name="Google Shape;3287;p32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8" name="Google Shape;3288;p32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9" name="Google Shape;3289;p32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0" name="Google Shape;3290;p32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1" name="Google Shape;3291;p32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2" name="Google Shape;3292;p32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3" name="Google Shape;3293;p32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4" name="Google Shape;3294;p32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5" name="Google Shape;3295;p32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6" name="Google Shape;3296;p32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7" name="Google Shape;3297;p32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8" name="Google Shape;3298;p32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9" name="Google Shape;3299;p32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0" name="Google Shape;3300;p32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1" name="Google Shape;3301;p32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2" name="Google Shape;3302;p32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3" name="Google Shape;3303;p32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4" name="Google Shape;3304;p32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5" name="Google Shape;3305;p32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6" name="Google Shape;3306;p32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7" name="Google Shape;3307;p32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8" name="Google Shape;3308;p32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9" name="Google Shape;3309;p32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0" name="Google Shape;3310;p32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1" name="Google Shape;3311;p32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2" name="Google Shape;3312;p32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3" name="Google Shape;3313;p32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4" name="Google Shape;3314;p32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5" name="Google Shape;3315;p32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6" name="Google Shape;3316;p32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7" name="Google Shape;3317;p32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8" name="Google Shape;3318;p32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9" name="Google Shape;3319;p32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0" name="Google Shape;3320;p32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1" name="Google Shape;3321;p32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3322;p32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3323;p32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4" name="Google Shape;3324;p32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5" name="Google Shape;3325;p32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6" name="Google Shape;3326;p32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7" name="Google Shape;3327;p32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8" name="Google Shape;3328;p32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9" name="Google Shape;3329;p32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0" name="Google Shape;3330;p32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3331;p32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2" name="Google Shape;3332;p32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333;p32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32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5" name="Google Shape;3335;p32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3336;p32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32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32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3339;p32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3340;p32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3341;p32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342;p32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32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344;p32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32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32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32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32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3349;p32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0" name="Google Shape;3350;p32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1" name="Google Shape;3351;p32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3352;p32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353" name="Google Shape;3353;p32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8020526" y="604319"/>
            <a:ext cx="2619999" cy="46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4" name="Google Shape;3354;p32"/>
          <p:cNvPicPr preferRelativeResize="0"/>
          <p:nvPr/>
        </p:nvPicPr>
        <p:blipFill>
          <a:blip r:embed="rId4">
            <a:alphaModFix amt="68000"/>
          </a:blip>
          <a:stretch>
            <a:fillRect/>
          </a:stretch>
        </p:blipFill>
        <p:spPr>
          <a:xfrm>
            <a:off x="-357474" y="4599169"/>
            <a:ext cx="2619999" cy="465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55" name="Google Shape;3355;p32"/>
          <p:cNvGrpSpPr/>
          <p:nvPr/>
        </p:nvGrpSpPr>
        <p:grpSpPr>
          <a:xfrm>
            <a:off x="-530175" y="538288"/>
            <a:ext cx="2106500" cy="597475"/>
            <a:chOff x="-2810250" y="3572525"/>
            <a:chExt cx="2106500" cy="597475"/>
          </a:xfrm>
        </p:grpSpPr>
        <p:sp>
          <p:nvSpPr>
            <p:cNvPr id="3356" name="Google Shape;3356;p32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32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32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3359;p32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0" name="Google Shape;3360;p32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3361;p32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32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32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32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3365;p32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6" name="Google Shape;3366;p32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7" name="Google Shape;3367;p32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8" name="Google Shape;3368;p32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9" name="Google Shape;3369;p32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3370;p32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3371;p32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32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32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32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32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3376;p32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3377;p32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8" name="Google Shape;3378;p32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9" name="Google Shape;3379;p32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0" name="Google Shape;3380;p32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3381;p32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3382;p32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3383;p32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3384;p32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32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32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7" name="Google Shape;3387;p32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3388;p32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32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32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3391;p32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3392;p32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32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32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5" name="Google Shape;3395;p32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32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32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8" name="Google Shape;3398;p32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9" name="Google Shape;3399;p32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0" name="Google Shape;3400;p32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1" name="Google Shape;3401;p32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32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32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32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3405;p32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3406;p32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32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32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32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32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32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32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3413;p32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32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32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32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32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32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32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3420;p32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3421;p32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32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3423;p32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32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32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32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32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32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32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3430;p32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3431;p32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32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32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32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32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3436;p32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3437;p32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32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32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0" name="Google Shape;3440;p32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1" name="Google Shape;3441;p32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2" name="Google Shape;3442;p32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32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4" name="Google Shape;3444;p32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5" name="Google Shape;3445;p32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6" name="Google Shape;3446;p32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7" name="Google Shape;3447;p32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8" name="Google Shape;3448;p32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9" name="Google Shape;3449;p32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0" name="Google Shape;3450;p32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1" name="Google Shape;3451;p32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2" name="Google Shape;3452;p32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3" name="Google Shape;3453;p32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3454;p32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32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6" name="Google Shape;3456;p32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7" name="Google Shape;3457;p32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3458;p32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9" name="Google Shape;3459;p32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0" name="Google Shape;3460;p32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32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2" name="Google Shape;3462;p32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3463;p32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32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32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66" name="Google Shape;3466;p32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CUSTOM_6">
    <p:spTree>
      <p:nvGrpSpPr>
        <p:cNvPr id="1" name="Shape 3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8" name="Google Shape;3468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69" name="Google Shape;3469;p33"/>
          <p:cNvGrpSpPr/>
          <p:nvPr/>
        </p:nvGrpSpPr>
        <p:grpSpPr>
          <a:xfrm>
            <a:off x="8020525" y="4467113"/>
            <a:ext cx="2106500" cy="597475"/>
            <a:chOff x="-2810250" y="3572525"/>
            <a:chExt cx="2106500" cy="597475"/>
          </a:xfrm>
        </p:grpSpPr>
        <p:sp>
          <p:nvSpPr>
            <p:cNvPr id="3470" name="Google Shape;3470;p33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33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33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33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3474;p33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33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33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33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33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33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33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33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33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33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33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33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33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3487;p33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3488;p33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9" name="Google Shape;3489;p33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0" name="Google Shape;3490;p33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1" name="Google Shape;3491;p33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2" name="Google Shape;3492;p33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3" name="Google Shape;3493;p33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3494;p33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3495;p33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6" name="Google Shape;3496;p33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7" name="Google Shape;3497;p33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8" name="Google Shape;3498;p33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9" name="Google Shape;3499;p33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0" name="Google Shape;3500;p33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1" name="Google Shape;3501;p33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2" name="Google Shape;3502;p33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3" name="Google Shape;3503;p33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4" name="Google Shape;3504;p33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5" name="Google Shape;3505;p33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3506;p33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3507;p33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8" name="Google Shape;3508;p33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9" name="Google Shape;3509;p33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0" name="Google Shape;3510;p33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1" name="Google Shape;3511;p33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3512;p33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3513;p33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3514;p33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33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6" name="Google Shape;3516;p33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7" name="Google Shape;3517;p33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3518;p33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33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0" name="Google Shape;3520;p33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3521;p33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3522;p33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33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33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33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33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33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33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33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33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33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33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33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3534;p33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3535;p33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33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33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33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33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33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33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33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33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33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33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3546;p33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3547;p33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33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33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33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33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33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33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33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33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33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33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33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9" name="Google Shape;3559;p33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0" name="Google Shape;3560;p33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3561;p33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3562;p33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3563;p33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3564;p33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3565;p33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6" name="Google Shape;3566;p33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7" name="Google Shape;3567;p33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3568;p33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3569;p33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3570;p33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1" name="Google Shape;3571;p33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2" name="Google Shape;3572;p33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3" name="Google Shape;3573;p33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4" name="Google Shape;3574;p33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5" name="Google Shape;3575;p33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3576;p33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3577;p33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3578;p33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9" name="Google Shape;3579;p33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580" name="Google Shape;3580;p33"/>
          <p:cNvPicPr preferRelativeResize="0"/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7120776" y="649069"/>
            <a:ext cx="2619999" cy="46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1" name="Google Shape;3581;p33"/>
          <p:cNvPicPr preferRelativeResize="0"/>
          <p:nvPr/>
        </p:nvPicPr>
        <p:blipFill>
          <a:blip r:embed="rId4">
            <a:alphaModFix amt="73000"/>
          </a:blip>
          <a:stretch>
            <a:fillRect/>
          </a:stretch>
        </p:blipFill>
        <p:spPr>
          <a:xfrm>
            <a:off x="-1043674" y="4533144"/>
            <a:ext cx="2619999" cy="465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82" name="Google Shape;3582;p33"/>
          <p:cNvGrpSpPr/>
          <p:nvPr/>
        </p:nvGrpSpPr>
        <p:grpSpPr>
          <a:xfrm>
            <a:off x="-530175" y="538288"/>
            <a:ext cx="2106500" cy="597475"/>
            <a:chOff x="-2810250" y="3572525"/>
            <a:chExt cx="2106500" cy="597475"/>
          </a:xfrm>
        </p:grpSpPr>
        <p:sp>
          <p:nvSpPr>
            <p:cNvPr id="3583" name="Google Shape;3583;p33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33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33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33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33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33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33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33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33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33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33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33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33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33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33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33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33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33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1" name="Google Shape;3601;p33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2" name="Google Shape;3602;p33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33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33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33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33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33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33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33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33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33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33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33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33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33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33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33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3618;p33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33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33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1" name="Google Shape;3621;p33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2" name="Google Shape;3622;p33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3" name="Google Shape;3623;p33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3624;p33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33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3626;p33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3627;p33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3628;p33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9" name="Google Shape;3629;p33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0" name="Google Shape;3630;p33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3631;p33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2" name="Google Shape;3632;p33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3" name="Google Shape;3633;p33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33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33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33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33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33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3639;p33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33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33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33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33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33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33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33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33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33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33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33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1" name="Google Shape;3651;p33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2" name="Google Shape;3652;p33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3" name="Google Shape;3653;p33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4" name="Google Shape;3654;p33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5" name="Google Shape;3655;p33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6" name="Google Shape;3656;p33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7" name="Google Shape;3657;p33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8" name="Google Shape;3658;p33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9" name="Google Shape;3659;p33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0" name="Google Shape;3660;p33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1" name="Google Shape;3661;p33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2" name="Google Shape;3662;p33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3" name="Google Shape;3663;p33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4" name="Google Shape;3664;p33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5" name="Google Shape;3665;p33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6" name="Google Shape;3666;p33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7" name="Google Shape;3667;p33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8" name="Google Shape;3668;p33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9" name="Google Shape;3669;p33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0" name="Google Shape;3670;p33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1" name="Google Shape;3671;p33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2" name="Google Shape;3672;p33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3" name="Google Shape;3673;p33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4" name="Google Shape;3674;p33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5" name="Google Shape;3675;p33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6" name="Google Shape;3676;p33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7" name="Google Shape;3677;p33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8" name="Google Shape;3678;p33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9" name="Google Shape;3679;p33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0" name="Google Shape;3680;p33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1" name="Google Shape;3681;p33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2" name="Google Shape;3682;p33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3" name="Google Shape;3683;p33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4" name="Google Shape;3684;p33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5" name="Google Shape;3685;p33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6" name="Google Shape;3686;p33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7" name="Google Shape;3687;p33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8" name="Google Shape;3688;p33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9" name="Google Shape;3689;p33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0" name="Google Shape;3690;p33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1" name="Google Shape;3691;p33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2" name="Google Shape;3692;p33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93" name="Google Shape;3693;p33"/>
          <p:cNvSpPr txBox="1">
            <a:spLocks noGrp="1"/>
          </p:cNvSpPr>
          <p:nvPr>
            <p:ph type="subTitle" idx="1"/>
          </p:nvPr>
        </p:nvSpPr>
        <p:spPr>
          <a:xfrm>
            <a:off x="1378966" y="3375250"/>
            <a:ext cx="2506200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3694" name="Google Shape;3694;p33"/>
          <p:cNvSpPr txBox="1">
            <a:spLocks noGrp="1"/>
          </p:cNvSpPr>
          <p:nvPr>
            <p:ph type="subTitle" idx="2"/>
          </p:nvPr>
        </p:nvSpPr>
        <p:spPr>
          <a:xfrm>
            <a:off x="5261566" y="3375250"/>
            <a:ext cx="2506200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3695" name="Google Shape;3695;p33"/>
          <p:cNvSpPr txBox="1">
            <a:spLocks noGrp="1"/>
          </p:cNvSpPr>
          <p:nvPr>
            <p:ph type="subTitle" idx="3"/>
          </p:nvPr>
        </p:nvSpPr>
        <p:spPr>
          <a:xfrm>
            <a:off x="1378966" y="1835800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3696" name="Google Shape;3696;p33"/>
          <p:cNvSpPr txBox="1">
            <a:spLocks noGrp="1"/>
          </p:cNvSpPr>
          <p:nvPr>
            <p:ph type="subTitle" idx="4"/>
          </p:nvPr>
        </p:nvSpPr>
        <p:spPr>
          <a:xfrm>
            <a:off x="5261566" y="1835800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3697" name="Google Shape;3697;p33"/>
          <p:cNvSpPr txBox="1">
            <a:spLocks noGrp="1"/>
          </p:cNvSpPr>
          <p:nvPr>
            <p:ph type="subTitle" idx="5"/>
          </p:nvPr>
        </p:nvSpPr>
        <p:spPr>
          <a:xfrm>
            <a:off x="1378966" y="2352146"/>
            <a:ext cx="250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698" name="Google Shape;3698;p33"/>
          <p:cNvSpPr txBox="1">
            <a:spLocks noGrp="1"/>
          </p:cNvSpPr>
          <p:nvPr>
            <p:ph type="subTitle" idx="6"/>
          </p:nvPr>
        </p:nvSpPr>
        <p:spPr>
          <a:xfrm>
            <a:off x="5246700" y="2352146"/>
            <a:ext cx="250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699" name="Google Shape;3699;p33"/>
          <p:cNvSpPr txBox="1">
            <a:spLocks noGrp="1"/>
          </p:cNvSpPr>
          <p:nvPr>
            <p:ph type="subTitle" idx="7"/>
          </p:nvPr>
        </p:nvSpPr>
        <p:spPr>
          <a:xfrm>
            <a:off x="1378966" y="3856333"/>
            <a:ext cx="250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700" name="Google Shape;3700;p33"/>
          <p:cNvSpPr txBox="1">
            <a:spLocks noGrp="1"/>
          </p:cNvSpPr>
          <p:nvPr>
            <p:ph type="subTitle" idx="8"/>
          </p:nvPr>
        </p:nvSpPr>
        <p:spPr>
          <a:xfrm>
            <a:off x="5261566" y="3856333"/>
            <a:ext cx="250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701" name="Google Shape;3701;p33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CUSTOM_6_1">
    <p:spTree>
      <p:nvGrpSpPr>
        <p:cNvPr id="1" name="Shape 3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3" name="Google Shape;3703;p3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04" name="Google Shape;3704;p34"/>
          <p:cNvSpPr txBox="1">
            <a:spLocks noGrp="1"/>
          </p:cNvSpPr>
          <p:nvPr>
            <p:ph type="subTitle" idx="1"/>
          </p:nvPr>
        </p:nvSpPr>
        <p:spPr>
          <a:xfrm>
            <a:off x="600131" y="3083184"/>
            <a:ext cx="2043600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3705" name="Google Shape;3705;p34"/>
          <p:cNvSpPr txBox="1">
            <a:spLocks noGrp="1"/>
          </p:cNvSpPr>
          <p:nvPr>
            <p:ph type="subTitle" idx="2"/>
          </p:nvPr>
        </p:nvSpPr>
        <p:spPr>
          <a:xfrm>
            <a:off x="6499803" y="3083184"/>
            <a:ext cx="2043600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3706" name="Google Shape;3706;p34"/>
          <p:cNvSpPr txBox="1">
            <a:spLocks noGrp="1"/>
          </p:cNvSpPr>
          <p:nvPr>
            <p:ph type="subTitle" idx="3"/>
          </p:nvPr>
        </p:nvSpPr>
        <p:spPr>
          <a:xfrm>
            <a:off x="600131" y="1941313"/>
            <a:ext cx="20436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3707" name="Google Shape;3707;p34"/>
          <p:cNvSpPr txBox="1">
            <a:spLocks noGrp="1"/>
          </p:cNvSpPr>
          <p:nvPr>
            <p:ph type="subTitle" idx="4"/>
          </p:nvPr>
        </p:nvSpPr>
        <p:spPr>
          <a:xfrm>
            <a:off x="6499803" y="1941313"/>
            <a:ext cx="20436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aveat Brush"/>
              <a:buNone/>
              <a:defRPr sz="1600"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3708" name="Google Shape;3708;p34"/>
          <p:cNvSpPr txBox="1">
            <a:spLocks noGrp="1"/>
          </p:cNvSpPr>
          <p:nvPr>
            <p:ph type="subTitle" idx="5"/>
          </p:nvPr>
        </p:nvSpPr>
        <p:spPr>
          <a:xfrm>
            <a:off x="600131" y="2247668"/>
            <a:ext cx="2043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709" name="Google Shape;3709;p34"/>
          <p:cNvSpPr txBox="1">
            <a:spLocks noGrp="1"/>
          </p:cNvSpPr>
          <p:nvPr>
            <p:ph type="subTitle" idx="6"/>
          </p:nvPr>
        </p:nvSpPr>
        <p:spPr>
          <a:xfrm>
            <a:off x="6499803" y="2247668"/>
            <a:ext cx="2043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710" name="Google Shape;3710;p34"/>
          <p:cNvSpPr txBox="1">
            <a:spLocks noGrp="1"/>
          </p:cNvSpPr>
          <p:nvPr>
            <p:ph type="subTitle" idx="7"/>
          </p:nvPr>
        </p:nvSpPr>
        <p:spPr>
          <a:xfrm>
            <a:off x="600131" y="3356118"/>
            <a:ext cx="2043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711" name="Google Shape;3711;p34"/>
          <p:cNvSpPr txBox="1">
            <a:spLocks noGrp="1"/>
          </p:cNvSpPr>
          <p:nvPr>
            <p:ph type="subTitle" idx="8"/>
          </p:nvPr>
        </p:nvSpPr>
        <p:spPr>
          <a:xfrm>
            <a:off x="6499803" y="3356118"/>
            <a:ext cx="2043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712" name="Google Shape;3712;p34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713" name="Google Shape;3713;p34"/>
          <p:cNvSpPr txBox="1">
            <a:spLocks noGrp="1"/>
          </p:cNvSpPr>
          <p:nvPr>
            <p:ph type="title" idx="9" hasCustomPrompt="1"/>
          </p:nvPr>
        </p:nvSpPr>
        <p:spPr>
          <a:xfrm>
            <a:off x="3664009" y="1969786"/>
            <a:ext cx="8637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714" name="Google Shape;3714;p34"/>
          <p:cNvSpPr txBox="1">
            <a:spLocks noGrp="1"/>
          </p:cNvSpPr>
          <p:nvPr>
            <p:ph type="title" idx="13" hasCustomPrompt="1"/>
          </p:nvPr>
        </p:nvSpPr>
        <p:spPr>
          <a:xfrm>
            <a:off x="3664009" y="3086761"/>
            <a:ext cx="8637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715" name="Google Shape;3715;p34"/>
          <p:cNvSpPr txBox="1">
            <a:spLocks noGrp="1"/>
          </p:cNvSpPr>
          <p:nvPr>
            <p:ph type="title" idx="14" hasCustomPrompt="1"/>
          </p:nvPr>
        </p:nvSpPr>
        <p:spPr>
          <a:xfrm>
            <a:off x="4633708" y="1969786"/>
            <a:ext cx="8259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716" name="Google Shape;3716;p34"/>
          <p:cNvSpPr txBox="1">
            <a:spLocks noGrp="1"/>
          </p:cNvSpPr>
          <p:nvPr>
            <p:ph type="title" idx="15" hasCustomPrompt="1"/>
          </p:nvPr>
        </p:nvSpPr>
        <p:spPr>
          <a:xfrm>
            <a:off x="4633708" y="3086761"/>
            <a:ext cx="8259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3717" name="Google Shape;3717;p34"/>
          <p:cNvGrpSpPr/>
          <p:nvPr/>
        </p:nvGrpSpPr>
        <p:grpSpPr>
          <a:xfrm>
            <a:off x="-1185137" y="840925"/>
            <a:ext cx="2106500" cy="597475"/>
            <a:chOff x="-2810250" y="3572525"/>
            <a:chExt cx="2106500" cy="597475"/>
          </a:xfrm>
        </p:grpSpPr>
        <p:sp>
          <p:nvSpPr>
            <p:cNvPr id="3718" name="Google Shape;3718;p34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9" name="Google Shape;3719;p34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0" name="Google Shape;3720;p34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1" name="Google Shape;3721;p34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2" name="Google Shape;3722;p34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3" name="Google Shape;3723;p34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4" name="Google Shape;3724;p34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5" name="Google Shape;3725;p34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6" name="Google Shape;3726;p34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7" name="Google Shape;3727;p34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8" name="Google Shape;3728;p34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9" name="Google Shape;3729;p34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0" name="Google Shape;3730;p34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1" name="Google Shape;3731;p34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2" name="Google Shape;3732;p34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3" name="Google Shape;3733;p34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4" name="Google Shape;3734;p34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5" name="Google Shape;3735;p34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6" name="Google Shape;3736;p34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7" name="Google Shape;3737;p34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8" name="Google Shape;3738;p34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9" name="Google Shape;3739;p34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0" name="Google Shape;3740;p34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1" name="Google Shape;3741;p34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2" name="Google Shape;3742;p34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3" name="Google Shape;3743;p34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4" name="Google Shape;3744;p34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5" name="Google Shape;3745;p34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6" name="Google Shape;3746;p34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7" name="Google Shape;3747;p34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8" name="Google Shape;3748;p34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9" name="Google Shape;3749;p34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0" name="Google Shape;3750;p34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1" name="Google Shape;3751;p34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2" name="Google Shape;3752;p34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3" name="Google Shape;3753;p34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4" name="Google Shape;3754;p34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5" name="Google Shape;3755;p34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6" name="Google Shape;3756;p34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7" name="Google Shape;3757;p34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8" name="Google Shape;3758;p34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9" name="Google Shape;3759;p34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0" name="Google Shape;3760;p34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1" name="Google Shape;3761;p34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2" name="Google Shape;3762;p34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3" name="Google Shape;3763;p34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4" name="Google Shape;3764;p34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5" name="Google Shape;3765;p34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6" name="Google Shape;3766;p34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7" name="Google Shape;3767;p34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8" name="Google Shape;3768;p34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9" name="Google Shape;3769;p34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0" name="Google Shape;3770;p34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1" name="Google Shape;3771;p34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2" name="Google Shape;3772;p34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3" name="Google Shape;3773;p34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4" name="Google Shape;3774;p34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5" name="Google Shape;3775;p34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6" name="Google Shape;3776;p34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7" name="Google Shape;3777;p34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8" name="Google Shape;3778;p34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3779;p34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34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34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34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34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34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34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34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34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34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34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34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34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34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34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34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3795;p34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34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34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34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34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34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34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34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34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34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34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34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34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34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34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34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34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34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34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34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3815;p34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6" name="Google Shape;3816;p34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3817;p34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3818;p34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3819;p34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3820;p34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3821;p34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3822;p34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3823;p34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3824;p34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34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34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34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28" name="Google Shape;3828;p34"/>
          <p:cNvGrpSpPr/>
          <p:nvPr/>
        </p:nvGrpSpPr>
        <p:grpSpPr>
          <a:xfrm>
            <a:off x="7738988" y="4488250"/>
            <a:ext cx="1637000" cy="521475"/>
            <a:chOff x="-4380075" y="3780200"/>
            <a:chExt cx="1637000" cy="521475"/>
          </a:xfrm>
        </p:grpSpPr>
        <p:sp>
          <p:nvSpPr>
            <p:cNvPr id="3829" name="Google Shape;3829;p34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34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1" name="Google Shape;3831;p34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2" name="Google Shape;3832;p34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3833;p34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3834;p34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3835;p34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3836;p34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7" name="Google Shape;3837;p34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8" name="Google Shape;3838;p34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9" name="Google Shape;3839;p34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0" name="Google Shape;3840;p34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1" name="Google Shape;3841;p34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3842;p34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3843;p34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4" name="Google Shape;3844;p34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5" name="Google Shape;3845;p34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6" name="Google Shape;3846;p34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7" name="Google Shape;3847;p34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3848;p34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3849;p34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3850;p34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34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34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34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34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3855;p34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3856;p34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34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34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34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34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34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34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34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34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34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34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34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34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34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34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34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34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34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34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34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34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34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34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34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34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34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34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34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34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34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34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34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34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34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34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34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34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34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34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34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34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897" name="Google Shape;3897;p34"/>
          <p:cNvPicPr preferRelativeResize="0"/>
          <p:nvPr/>
        </p:nvPicPr>
        <p:blipFill>
          <a:blip r:embed="rId3">
            <a:alphaModFix amt="52000"/>
          </a:blip>
          <a:stretch>
            <a:fillRect/>
          </a:stretch>
        </p:blipFill>
        <p:spPr>
          <a:xfrm>
            <a:off x="7370661" y="331788"/>
            <a:ext cx="35433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8" name="Google Shape;3898;p34"/>
          <p:cNvPicPr preferRelativeResize="0"/>
          <p:nvPr/>
        </p:nvPicPr>
        <p:blipFill rotWithShape="1">
          <a:blip r:embed="rId4">
            <a:alphaModFix amt="58000"/>
          </a:blip>
          <a:srcRect l="6060" r="-6059"/>
          <a:stretch/>
        </p:blipFill>
        <p:spPr>
          <a:xfrm>
            <a:off x="-1047375" y="4636612"/>
            <a:ext cx="3793026" cy="67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4">
    <p:spTree>
      <p:nvGrpSpPr>
        <p:cNvPr id="1" name="Shape 3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0" name="Google Shape;3900;p3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01" name="Google Shape;3901;p35"/>
          <p:cNvGrpSpPr/>
          <p:nvPr/>
        </p:nvGrpSpPr>
        <p:grpSpPr>
          <a:xfrm>
            <a:off x="8020525" y="4467113"/>
            <a:ext cx="2106500" cy="597475"/>
            <a:chOff x="-2810250" y="3572525"/>
            <a:chExt cx="2106500" cy="597475"/>
          </a:xfrm>
        </p:grpSpPr>
        <p:sp>
          <p:nvSpPr>
            <p:cNvPr id="3902" name="Google Shape;3902;p35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35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35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35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35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35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35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35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35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35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35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35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35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35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35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35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35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35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35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35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35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35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35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35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35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35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35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35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35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35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35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35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35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35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35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35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35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35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35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35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35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35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35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35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35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35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3948;p35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3949;p35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3950;p35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35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35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35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35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35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35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35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35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35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35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35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35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35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35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35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35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35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35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35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35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35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35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35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35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5" name="Google Shape;3975;p35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6" name="Google Shape;3976;p35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7" name="Google Shape;3977;p35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8" name="Google Shape;3978;p35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9" name="Google Shape;3979;p35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3980;p35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1" name="Google Shape;3981;p35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2" name="Google Shape;3982;p35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3" name="Google Shape;3983;p35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3984;p35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3985;p35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3986;p35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3987;p35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3988;p35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3989;p35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3990;p35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3991;p35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3992;p35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3993;p35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3994;p35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3995;p35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3996;p35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3997;p35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3998;p35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3999;p35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4000;p35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4001;p35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4002;p35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4003;p35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4004;p35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4005;p35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4006;p35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4007;p35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4008;p35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4009;p35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4010;p35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4011;p35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012" name="Google Shape;4012;p35"/>
          <p:cNvPicPr preferRelativeResize="0"/>
          <p:nvPr/>
        </p:nvPicPr>
        <p:blipFill>
          <a:blip r:embed="rId3">
            <a:alphaModFix amt="65000"/>
          </a:blip>
          <a:stretch>
            <a:fillRect/>
          </a:stretch>
        </p:blipFill>
        <p:spPr>
          <a:xfrm>
            <a:off x="7120776" y="649069"/>
            <a:ext cx="2619999" cy="46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3" name="Google Shape;4013;p35"/>
          <p:cNvPicPr preferRelativeResize="0"/>
          <p:nvPr/>
        </p:nvPicPr>
        <p:blipFill>
          <a:blip r:embed="rId4">
            <a:alphaModFix amt="65000"/>
          </a:blip>
          <a:stretch>
            <a:fillRect/>
          </a:stretch>
        </p:blipFill>
        <p:spPr>
          <a:xfrm>
            <a:off x="-1043674" y="4533144"/>
            <a:ext cx="2619999" cy="465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14" name="Google Shape;4014;p35"/>
          <p:cNvGrpSpPr/>
          <p:nvPr/>
        </p:nvGrpSpPr>
        <p:grpSpPr>
          <a:xfrm>
            <a:off x="-530175" y="538288"/>
            <a:ext cx="2106500" cy="597475"/>
            <a:chOff x="-2810250" y="3572525"/>
            <a:chExt cx="2106500" cy="597475"/>
          </a:xfrm>
        </p:grpSpPr>
        <p:sp>
          <p:nvSpPr>
            <p:cNvPr id="4015" name="Google Shape;4015;p35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6" name="Google Shape;4016;p35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4017;p35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4018;p35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4019;p35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4020;p35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4021;p35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4022;p35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4023;p35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4024;p35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4025;p35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4026;p35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4027;p35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4028;p35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4029;p35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4030;p35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4031;p35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4032;p35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3" name="Google Shape;4033;p35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4" name="Google Shape;4034;p35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5" name="Google Shape;4035;p35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4036;p35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7" name="Google Shape;4037;p35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8" name="Google Shape;4038;p35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9" name="Google Shape;4039;p35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4040;p35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4041;p35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4042;p35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4043;p35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4" name="Google Shape;4044;p35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5" name="Google Shape;4045;p35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6" name="Google Shape;4046;p35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7" name="Google Shape;4047;p35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4048;p35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4049;p35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4050;p35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4051;p35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4052;p35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4053;p35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4054;p35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4055;p35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4056;p35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4057;p35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8" name="Google Shape;4058;p35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9" name="Google Shape;4059;p35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0" name="Google Shape;4060;p35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1" name="Google Shape;4061;p35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2" name="Google Shape;4062;p35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4063;p35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4064;p35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4065;p35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4066;p35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4067;p35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4068;p35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4069;p35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4070;p35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1" name="Google Shape;4071;p35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2" name="Google Shape;4072;p35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3" name="Google Shape;4073;p35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4" name="Google Shape;4074;p35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5" name="Google Shape;4075;p35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6" name="Google Shape;4076;p35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7" name="Google Shape;4077;p35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4078;p35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4079;p35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0" name="Google Shape;4080;p35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1" name="Google Shape;4081;p35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4082;p35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35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35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35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35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35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35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4089;p35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4090;p35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4091;p35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2" name="Google Shape;4092;p35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3" name="Google Shape;4093;p35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4" name="Google Shape;4094;p35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5" name="Google Shape;4095;p35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6" name="Google Shape;4096;p35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7" name="Google Shape;4097;p35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8" name="Google Shape;4098;p35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9" name="Google Shape;4099;p35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0" name="Google Shape;4100;p35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1" name="Google Shape;4101;p35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2" name="Google Shape;4102;p35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3" name="Google Shape;4103;p35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4" name="Google Shape;4104;p35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5" name="Google Shape;4105;p35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6" name="Google Shape;4106;p35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7" name="Google Shape;4107;p35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8" name="Google Shape;4108;p35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9" name="Google Shape;4109;p35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0" name="Google Shape;4110;p35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1" name="Google Shape;4111;p35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2" name="Google Shape;4112;p35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3" name="Google Shape;4113;p35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4" name="Google Shape;4114;p35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5" name="Google Shape;4115;p35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6" name="Google Shape;4116;p35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7" name="Google Shape;4117;p35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8" name="Google Shape;4118;p35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9" name="Google Shape;4119;p35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0" name="Google Shape;4120;p35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1" name="Google Shape;4121;p35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2" name="Google Shape;4122;p35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3" name="Google Shape;4123;p35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4" name="Google Shape;4124;p35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25" name="Google Shape;4125;p35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4_1">
    <p:spTree>
      <p:nvGrpSpPr>
        <p:cNvPr id="1" name="Shape 4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7" name="Google Shape;4127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28" name="Google Shape;4128;p36"/>
          <p:cNvGrpSpPr/>
          <p:nvPr/>
        </p:nvGrpSpPr>
        <p:grpSpPr>
          <a:xfrm>
            <a:off x="7745300" y="453413"/>
            <a:ext cx="2106500" cy="597475"/>
            <a:chOff x="-2810250" y="3572525"/>
            <a:chExt cx="2106500" cy="597475"/>
          </a:xfrm>
        </p:grpSpPr>
        <p:sp>
          <p:nvSpPr>
            <p:cNvPr id="4129" name="Google Shape;4129;p3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0" name="Google Shape;4130;p3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1" name="Google Shape;4131;p3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2" name="Google Shape;4132;p3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3" name="Google Shape;4133;p3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4" name="Google Shape;4134;p3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5" name="Google Shape;4135;p3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6" name="Google Shape;4136;p3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7" name="Google Shape;4137;p3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8" name="Google Shape;4138;p3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9" name="Google Shape;4139;p3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0" name="Google Shape;4140;p3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1" name="Google Shape;4141;p3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4142;p3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4143;p3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4144;p3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4145;p3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6" name="Google Shape;4146;p3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7" name="Google Shape;4147;p3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4148;p3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4149;p3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0" name="Google Shape;4150;p3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1" name="Google Shape;4151;p3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2" name="Google Shape;4152;p3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3" name="Google Shape;4153;p3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4" name="Google Shape;4154;p3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5" name="Google Shape;4155;p3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6" name="Google Shape;4156;p3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7" name="Google Shape;4157;p3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8" name="Google Shape;4158;p3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9" name="Google Shape;4159;p3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0" name="Google Shape;4160;p3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1" name="Google Shape;4161;p3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2" name="Google Shape;4162;p3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3" name="Google Shape;4163;p3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4" name="Google Shape;4164;p3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5" name="Google Shape;4165;p3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6" name="Google Shape;4166;p3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7" name="Google Shape;4167;p3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8" name="Google Shape;4168;p3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9" name="Google Shape;4169;p3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0" name="Google Shape;4170;p3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1" name="Google Shape;4171;p3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2" name="Google Shape;4172;p3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3" name="Google Shape;4173;p3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4174;p3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4175;p3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6" name="Google Shape;4176;p3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7" name="Google Shape;4177;p3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8" name="Google Shape;4178;p3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9" name="Google Shape;4179;p3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0" name="Google Shape;4180;p3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1" name="Google Shape;4181;p3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4182;p3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3" name="Google Shape;4183;p3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4" name="Google Shape;4184;p3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4185;p3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6" name="Google Shape;4186;p3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7" name="Google Shape;4187;p3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4188;p3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9" name="Google Shape;4189;p3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0" name="Google Shape;4190;p3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1" name="Google Shape;4191;p3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2" name="Google Shape;4192;p3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3" name="Google Shape;4193;p3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4" name="Google Shape;4194;p3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5" name="Google Shape;4195;p3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6" name="Google Shape;4196;p3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7" name="Google Shape;4197;p3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8" name="Google Shape;4198;p3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9" name="Google Shape;4199;p3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0" name="Google Shape;4200;p3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1" name="Google Shape;4201;p3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2" name="Google Shape;4202;p3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3" name="Google Shape;4203;p3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4" name="Google Shape;4204;p3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5" name="Google Shape;4205;p3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6" name="Google Shape;4206;p3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7" name="Google Shape;4207;p3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8" name="Google Shape;4208;p3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9" name="Google Shape;4209;p3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0" name="Google Shape;4210;p3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1" name="Google Shape;4211;p3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2" name="Google Shape;4212;p3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3" name="Google Shape;4213;p3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4" name="Google Shape;4214;p3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5" name="Google Shape;4215;p3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6" name="Google Shape;4216;p3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7" name="Google Shape;4217;p3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8" name="Google Shape;4218;p3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9" name="Google Shape;4219;p3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4220;p3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4221;p3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4222;p3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3" name="Google Shape;4223;p3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4" name="Google Shape;4224;p3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4225;p3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6" name="Google Shape;4226;p3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7" name="Google Shape;4227;p3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8" name="Google Shape;4228;p3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9" name="Google Shape;4229;p3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0" name="Google Shape;4230;p3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1" name="Google Shape;4231;p3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2" name="Google Shape;4232;p3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3" name="Google Shape;4233;p3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4" name="Google Shape;4234;p3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5" name="Google Shape;4235;p3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6" name="Google Shape;4236;p3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7" name="Google Shape;4237;p3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8" name="Google Shape;4238;p3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239" name="Google Shape;4239;p36"/>
          <p:cNvPicPr preferRelativeResize="0"/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7745301" y="4636594"/>
            <a:ext cx="2619999" cy="46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0" name="Google Shape;4240;p36"/>
          <p:cNvPicPr preferRelativeResize="0"/>
          <p:nvPr/>
        </p:nvPicPr>
        <p:blipFill>
          <a:blip r:embed="rId4">
            <a:alphaModFix amt="73000"/>
          </a:blip>
          <a:stretch>
            <a:fillRect/>
          </a:stretch>
        </p:blipFill>
        <p:spPr>
          <a:xfrm>
            <a:off x="-1557174" y="655569"/>
            <a:ext cx="2619999" cy="465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41" name="Google Shape;4241;p36"/>
          <p:cNvGrpSpPr/>
          <p:nvPr/>
        </p:nvGrpSpPr>
        <p:grpSpPr>
          <a:xfrm>
            <a:off x="-1043675" y="4210088"/>
            <a:ext cx="2106500" cy="597475"/>
            <a:chOff x="-2810250" y="3572525"/>
            <a:chExt cx="2106500" cy="597475"/>
          </a:xfrm>
        </p:grpSpPr>
        <p:sp>
          <p:nvSpPr>
            <p:cNvPr id="4242" name="Google Shape;4242;p3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3" name="Google Shape;4243;p3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4" name="Google Shape;4244;p3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5" name="Google Shape;4245;p3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4246;p3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7" name="Google Shape;4247;p3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8" name="Google Shape;4248;p3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9" name="Google Shape;4249;p3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0" name="Google Shape;4250;p3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1" name="Google Shape;4251;p3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2" name="Google Shape;4252;p3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3" name="Google Shape;4253;p3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4" name="Google Shape;4254;p3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4255;p3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6" name="Google Shape;4256;p3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7" name="Google Shape;4257;p3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8" name="Google Shape;4258;p3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9" name="Google Shape;4259;p3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4260;p3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4261;p3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4262;p3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4263;p3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4" name="Google Shape;4264;p3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5" name="Google Shape;4265;p3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6" name="Google Shape;4266;p3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7" name="Google Shape;4267;p3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8" name="Google Shape;4268;p3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9" name="Google Shape;4269;p3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0" name="Google Shape;4270;p3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4271;p3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2" name="Google Shape;4272;p3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3" name="Google Shape;4273;p3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4" name="Google Shape;4274;p3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5" name="Google Shape;4275;p3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6" name="Google Shape;4276;p3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7" name="Google Shape;4277;p3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8" name="Google Shape;4278;p3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9" name="Google Shape;4279;p3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0" name="Google Shape;4280;p3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1" name="Google Shape;4281;p3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2" name="Google Shape;4282;p3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3" name="Google Shape;4283;p3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4" name="Google Shape;4284;p3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5" name="Google Shape;4285;p3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6" name="Google Shape;4286;p3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7" name="Google Shape;4287;p3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8" name="Google Shape;4288;p3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9" name="Google Shape;4289;p3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0" name="Google Shape;4290;p3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1" name="Google Shape;4291;p3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2" name="Google Shape;4292;p3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3" name="Google Shape;4293;p3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4" name="Google Shape;4294;p3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5" name="Google Shape;4295;p3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6" name="Google Shape;4296;p3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7" name="Google Shape;4297;p3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8" name="Google Shape;4298;p3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9" name="Google Shape;4299;p3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0" name="Google Shape;4300;p3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1" name="Google Shape;4301;p3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2" name="Google Shape;4302;p3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3" name="Google Shape;4303;p3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4" name="Google Shape;4304;p3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5" name="Google Shape;4305;p3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6" name="Google Shape;4306;p3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7" name="Google Shape;4307;p3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8" name="Google Shape;4308;p3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9" name="Google Shape;4309;p3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0" name="Google Shape;4310;p3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1" name="Google Shape;4311;p3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2" name="Google Shape;4312;p3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3" name="Google Shape;4313;p3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4" name="Google Shape;4314;p3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5" name="Google Shape;4315;p3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6" name="Google Shape;4316;p3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7" name="Google Shape;4317;p3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8" name="Google Shape;4318;p3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9" name="Google Shape;4319;p3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0" name="Google Shape;4320;p3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1" name="Google Shape;4321;p3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2" name="Google Shape;4322;p3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3" name="Google Shape;4323;p3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4" name="Google Shape;4324;p3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5" name="Google Shape;4325;p3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6" name="Google Shape;4326;p3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7" name="Google Shape;4327;p3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8" name="Google Shape;4328;p3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9" name="Google Shape;4329;p3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0" name="Google Shape;4330;p3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1" name="Google Shape;4331;p3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2" name="Google Shape;4332;p3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3" name="Google Shape;4333;p3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4" name="Google Shape;4334;p3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5" name="Google Shape;4335;p3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6" name="Google Shape;4336;p3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7" name="Google Shape;4337;p3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8" name="Google Shape;4338;p3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9" name="Google Shape;4339;p3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0" name="Google Shape;4340;p3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1" name="Google Shape;4341;p3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2" name="Google Shape;4342;p3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3" name="Google Shape;4343;p3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4" name="Google Shape;4344;p3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5" name="Google Shape;4345;p3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6" name="Google Shape;4346;p3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7" name="Google Shape;4347;p3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8" name="Google Shape;4348;p3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9" name="Google Shape;4349;p3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0" name="Google Shape;4350;p3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1" name="Google Shape;4351;p3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52" name="Google Shape;4352;p36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4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4" name="Google Shape;4354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55" name="Google Shape;4355;p37"/>
          <p:cNvSpPr txBox="1">
            <a:spLocks noGrp="1"/>
          </p:cNvSpPr>
          <p:nvPr>
            <p:ph type="subTitle" idx="1"/>
          </p:nvPr>
        </p:nvSpPr>
        <p:spPr>
          <a:xfrm>
            <a:off x="804150" y="3222265"/>
            <a:ext cx="2506200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4356" name="Google Shape;4356;p37"/>
          <p:cNvSpPr txBox="1">
            <a:spLocks noGrp="1"/>
          </p:cNvSpPr>
          <p:nvPr>
            <p:ph type="subTitle" idx="2"/>
          </p:nvPr>
        </p:nvSpPr>
        <p:spPr>
          <a:xfrm>
            <a:off x="5833650" y="3222265"/>
            <a:ext cx="2506200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4357" name="Google Shape;4357;p37"/>
          <p:cNvSpPr txBox="1">
            <a:spLocks noGrp="1"/>
          </p:cNvSpPr>
          <p:nvPr>
            <p:ph type="subTitle" idx="3"/>
          </p:nvPr>
        </p:nvSpPr>
        <p:spPr>
          <a:xfrm>
            <a:off x="804150" y="1678052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4358" name="Google Shape;4358;p37"/>
          <p:cNvSpPr txBox="1">
            <a:spLocks noGrp="1"/>
          </p:cNvSpPr>
          <p:nvPr>
            <p:ph type="subTitle" idx="4"/>
          </p:nvPr>
        </p:nvSpPr>
        <p:spPr>
          <a:xfrm>
            <a:off x="5833650" y="1678052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4359" name="Google Shape;4359;p37"/>
          <p:cNvSpPr txBox="1">
            <a:spLocks noGrp="1"/>
          </p:cNvSpPr>
          <p:nvPr>
            <p:ph type="subTitle" idx="5"/>
          </p:nvPr>
        </p:nvSpPr>
        <p:spPr>
          <a:xfrm>
            <a:off x="3318900" y="3222265"/>
            <a:ext cx="2506200" cy="3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4360" name="Google Shape;4360;p37"/>
          <p:cNvSpPr txBox="1">
            <a:spLocks noGrp="1"/>
          </p:cNvSpPr>
          <p:nvPr>
            <p:ph type="subTitle" idx="6"/>
          </p:nvPr>
        </p:nvSpPr>
        <p:spPr>
          <a:xfrm>
            <a:off x="3318900" y="1678052"/>
            <a:ext cx="25062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2000" b="1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Itim"/>
              <a:buNone/>
              <a:defRPr sz="1600" b="1"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4361" name="Google Shape;4361;p37"/>
          <p:cNvSpPr txBox="1">
            <a:spLocks noGrp="1"/>
          </p:cNvSpPr>
          <p:nvPr>
            <p:ph type="subTitle" idx="7"/>
          </p:nvPr>
        </p:nvSpPr>
        <p:spPr>
          <a:xfrm>
            <a:off x="804150" y="2118757"/>
            <a:ext cx="250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62" name="Google Shape;4362;p37"/>
          <p:cNvSpPr txBox="1">
            <a:spLocks noGrp="1"/>
          </p:cNvSpPr>
          <p:nvPr>
            <p:ph type="subTitle" idx="8"/>
          </p:nvPr>
        </p:nvSpPr>
        <p:spPr>
          <a:xfrm>
            <a:off x="5833650" y="2118757"/>
            <a:ext cx="250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63" name="Google Shape;4363;p37"/>
          <p:cNvSpPr txBox="1">
            <a:spLocks noGrp="1"/>
          </p:cNvSpPr>
          <p:nvPr>
            <p:ph type="subTitle" idx="9"/>
          </p:nvPr>
        </p:nvSpPr>
        <p:spPr>
          <a:xfrm>
            <a:off x="804150" y="3632580"/>
            <a:ext cx="250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64" name="Google Shape;4364;p37"/>
          <p:cNvSpPr txBox="1">
            <a:spLocks noGrp="1"/>
          </p:cNvSpPr>
          <p:nvPr>
            <p:ph type="subTitle" idx="13"/>
          </p:nvPr>
        </p:nvSpPr>
        <p:spPr>
          <a:xfrm>
            <a:off x="5833650" y="3632580"/>
            <a:ext cx="250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65" name="Google Shape;4365;p37"/>
          <p:cNvSpPr txBox="1">
            <a:spLocks noGrp="1"/>
          </p:cNvSpPr>
          <p:nvPr>
            <p:ph type="subTitle" idx="14"/>
          </p:nvPr>
        </p:nvSpPr>
        <p:spPr>
          <a:xfrm>
            <a:off x="3318900" y="2118757"/>
            <a:ext cx="250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66" name="Google Shape;4366;p37"/>
          <p:cNvSpPr txBox="1">
            <a:spLocks noGrp="1"/>
          </p:cNvSpPr>
          <p:nvPr>
            <p:ph type="subTitle" idx="15"/>
          </p:nvPr>
        </p:nvSpPr>
        <p:spPr>
          <a:xfrm>
            <a:off x="3318900" y="3632580"/>
            <a:ext cx="250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4367" name="Google Shape;4367;p37"/>
          <p:cNvGrpSpPr/>
          <p:nvPr/>
        </p:nvGrpSpPr>
        <p:grpSpPr>
          <a:xfrm>
            <a:off x="8020525" y="4467113"/>
            <a:ext cx="2106500" cy="597475"/>
            <a:chOff x="-2810250" y="3572525"/>
            <a:chExt cx="2106500" cy="597475"/>
          </a:xfrm>
        </p:grpSpPr>
        <p:sp>
          <p:nvSpPr>
            <p:cNvPr id="4368" name="Google Shape;4368;p37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4369;p37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37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37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37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37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37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37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6" name="Google Shape;4376;p37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7" name="Google Shape;4377;p37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8" name="Google Shape;4378;p37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9" name="Google Shape;4379;p37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0" name="Google Shape;4380;p37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1" name="Google Shape;4381;p37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2" name="Google Shape;4382;p37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3" name="Google Shape;4383;p37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4" name="Google Shape;4384;p37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5" name="Google Shape;4385;p37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6" name="Google Shape;4386;p37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7" name="Google Shape;4387;p37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8" name="Google Shape;4388;p37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9" name="Google Shape;4389;p37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0" name="Google Shape;4390;p37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1" name="Google Shape;4391;p37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2" name="Google Shape;4392;p37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3" name="Google Shape;4393;p37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4" name="Google Shape;4394;p37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5" name="Google Shape;4395;p37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6" name="Google Shape;4396;p37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7" name="Google Shape;4397;p37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8" name="Google Shape;4398;p37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9" name="Google Shape;4399;p37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0" name="Google Shape;4400;p37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1" name="Google Shape;4401;p37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2" name="Google Shape;4402;p37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3" name="Google Shape;4403;p37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4" name="Google Shape;4404;p37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5" name="Google Shape;4405;p37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6" name="Google Shape;4406;p37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7" name="Google Shape;4407;p37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8" name="Google Shape;4408;p37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9" name="Google Shape;4409;p37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0" name="Google Shape;4410;p37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1" name="Google Shape;4411;p37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2" name="Google Shape;4412;p37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3" name="Google Shape;4413;p37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4" name="Google Shape;4414;p37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5" name="Google Shape;4415;p37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6" name="Google Shape;4416;p37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7" name="Google Shape;4417;p37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8" name="Google Shape;4418;p37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9" name="Google Shape;4419;p37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0" name="Google Shape;4420;p37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1" name="Google Shape;4421;p37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2" name="Google Shape;4422;p37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3" name="Google Shape;4423;p37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4" name="Google Shape;4424;p37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5" name="Google Shape;4425;p37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6" name="Google Shape;4426;p37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7" name="Google Shape;4427;p37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8" name="Google Shape;4428;p37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9" name="Google Shape;4429;p37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0" name="Google Shape;4430;p37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1" name="Google Shape;4431;p37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2" name="Google Shape;4432;p37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3" name="Google Shape;4433;p37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4" name="Google Shape;4434;p37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5" name="Google Shape;4435;p37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6" name="Google Shape;4436;p37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7" name="Google Shape;4437;p37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8" name="Google Shape;4438;p37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9" name="Google Shape;4439;p37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0" name="Google Shape;4440;p37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1" name="Google Shape;4441;p37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2" name="Google Shape;4442;p37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3" name="Google Shape;4443;p37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4" name="Google Shape;4444;p37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5" name="Google Shape;4445;p37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6" name="Google Shape;4446;p37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7" name="Google Shape;4447;p37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8" name="Google Shape;4448;p37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9" name="Google Shape;4449;p37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0" name="Google Shape;4450;p37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1" name="Google Shape;4451;p37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2" name="Google Shape;4452;p37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3" name="Google Shape;4453;p37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4" name="Google Shape;4454;p37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5" name="Google Shape;4455;p37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6" name="Google Shape;4456;p37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7" name="Google Shape;4457;p37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8" name="Google Shape;4458;p37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9" name="Google Shape;4459;p37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0" name="Google Shape;4460;p37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1" name="Google Shape;4461;p37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2" name="Google Shape;4462;p37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3" name="Google Shape;4463;p37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4" name="Google Shape;4464;p37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5" name="Google Shape;4465;p37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6" name="Google Shape;4466;p37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7" name="Google Shape;4467;p37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8" name="Google Shape;4468;p37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9" name="Google Shape;4469;p37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0" name="Google Shape;4470;p37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1" name="Google Shape;4471;p37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2" name="Google Shape;4472;p37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3" name="Google Shape;4473;p37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4" name="Google Shape;4474;p37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5" name="Google Shape;4475;p37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6" name="Google Shape;4476;p37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7" name="Google Shape;4477;p37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78" name="Google Shape;4478;p37"/>
          <p:cNvGrpSpPr/>
          <p:nvPr/>
        </p:nvGrpSpPr>
        <p:grpSpPr>
          <a:xfrm>
            <a:off x="-530175" y="538288"/>
            <a:ext cx="2106500" cy="597475"/>
            <a:chOff x="-2810250" y="3572525"/>
            <a:chExt cx="2106500" cy="597475"/>
          </a:xfrm>
        </p:grpSpPr>
        <p:sp>
          <p:nvSpPr>
            <p:cNvPr id="4479" name="Google Shape;4479;p37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0" name="Google Shape;4480;p37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1" name="Google Shape;4481;p37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2" name="Google Shape;4482;p37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3" name="Google Shape;4483;p37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4" name="Google Shape;4484;p37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5" name="Google Shape;4485;p37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6" name="Google Shape;4486;p37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7" name="Google Shape;4487;p37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8" name="Google Shape;4488;p37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9" name="Google Shape;4489;p37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0" name="Google Shape;4490;p37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1" name="Google Shape;4491;p37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2" name="Google Shape;4492;p37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3" name="Google Shape;4493;p37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4" name="Google Shape;4494;p37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5" name="Google Shape;4495;p37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6" name="Google Shape;4496;p37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7" name="Google Shape;4497;p37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8" name="Google Shape;4498;p37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9" name="Google Shape;4499;p37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0" name="Google Shape;4500;p37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1" name="Google Shape;4501;p37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2" name="Google Shape;4502;p37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3" name="Google Shape;4503;p37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4" name="Google Shape;4504;p37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5" name="Google Shape;4505;p37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6" name="Google Shape;4506;p37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7" name="Google Shape;4507;p37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8" name="Google Shape;4508;p37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9" name="Google Shape;4509;p37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0" name="Google Shape;4510;p37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1" name="Google Shape;4511;p37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2" name="Google Shape;4512;p37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3" name="Google Shape;4513;p37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4" name="Google Shape;4514;p37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5" name="Google Shape;4515;p37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6" name="Google Shape;4516;p37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4517;p37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37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37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37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37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37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3" name="Google Shape;4523;p37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4524;p37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5" name="Google Shape;4525;p37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6" name="Google Shape;4526;p37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7" name="Google Shape;4527;p37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8" name="Google Shape;4528;p37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9" name="Google Shape;4529;p37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0" name="Google Shape;4530;p37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4531;p37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37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37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37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37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37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37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37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37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37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37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37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37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37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37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37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37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37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37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37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37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37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37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37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37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37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37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37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37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37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37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37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37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37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37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37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37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37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37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37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37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37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37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37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37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4576;p37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4577;p37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37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37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37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37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37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37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37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4585;p37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4586;p37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4587;p37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4588;p37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89" name="Google Shape;4589;p37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1">
    <p:spTree>
      <p:nvGrpSpPr>
        <p:cNvPr id="1" name="Shape 4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1" name="Google Shape;4591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2" name="Google Shape;4592;p38"/>
          <p:cNvPicPr preferRelativeResize="0"/>
          <p:nvPr/>
        </p:nvPicPr>
        <p:blipFill>
          <a:blip r:embed="rId3">
            <a:alphaModFix amt="75000"/>
          </a:blip>
          <a:stretch>
            <a:fillRect/>
          </a:stretch>
        </p:blipFill>
        <p:spPr>
          <a:xfrm>
            <a:off x="7932301" y="593644"/>
            <a:ext cx="2619999" cy="46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3" name="Google Shape;4593;p38"/>
          <p:cNvPicPr preferRelativeResize="0"/>
          <p:nvPr/>
        </p:nvPicPr>
        <p:blipFill>
          <a:blip r:embed="rId4">
            <a:alphaModFix amt="67000"/>
          </a:blip>
          <a:stretch>
            <a:fillRect/>
          </a:stretch>
        </p:blipFill>
        <p:spPr>
          <a:xfrm>
            <a:off x="-1147274" y="4717619"/>
            <a:ext cx="2619999" cy="465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94" name="Google Shape;4594;p38"/>
          <p:cNvGrpSpPr/>
          <p:nvPr/>
        </p:nvGrpSpPr>
        <p:grpSpPr>
          <a:xfrm>
            <a:off x="-496862" y="700300"/>
            <a:ext cx="2106500" cy="597475"/>
            <a:chOff x="-2810250" y="3572525"/>
            <a:chExt cx="2106500" cy="597475"/>
          </a:xfrm>
        </p:grpSpPr>
        <p:sp>
          <p:nvSpPr>
            <p:cNvPr id="4595" name="Google Shape;4595;p38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6" name="Google Shape;4596;p38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4597;p38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4598;p38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4599;p38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4600;p38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4601;p38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4602;p38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4603;p38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4604;p38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4605;p38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38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38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38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38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38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38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38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4613;p38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4614;p38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4615;p38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4616;p38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38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38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38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38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38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38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38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4624;p38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4625;p38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4626;p38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4627;p38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4628;p38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4629;p38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4630;p38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1" name="Google Shape;4631;p38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2" name="Google Shape;4632;p38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3" name="Google Shape;4633;p38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4" name="Google Shape;4634;p38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5" name="Google Shape;4635;p38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6" name="Google Shape;4636;p38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7" name="Google Shape;4637;p38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8" name="Google Shape;4638;p38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9" name="Google Shape;4639;p38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0" name="Google Shape;4640;p38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1" name="Google Shape;4641;p38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2" name="Google Shape;4642;p38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3" name="Google Shape;4643;p38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4" name="Google Shape;4644;p38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5" name="Google Shape;4645;p38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6" name="Google Shape;4646;p38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7" name="Google Shape;4647;p38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8" name="Google Shape;4648;p38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9" name="Google Shape;4649;p38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4650;p38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1" name="Google Shape;4651;p38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2" name="Google Shape;4652;p38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3" name="Google Shape;4653;p38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4" name="Google Shape;4654;p38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4655;p38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4656;p38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7" name="Google Shape;4657;p38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8" name="Google Shape;4658;p38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9" name="Google Shape;4659;p38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0" name="Google Shape;4660;p38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4661;p38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4662;p38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4663;p38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4664;p38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5" name="Google Shape;4665;p38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6" name="Google Shape;4666;p38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4667;p38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8" name="Google Shape;4668;p38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9" name="Google Shape;4669;p38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4670;p38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1" name="Google Shape;4671;p38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2" name="Google Shape;4672;p38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4673;p38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4" name="Google Shape;4674;p38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5" name="Google Shape;4675;p38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6" name="Google Shape;4676;p38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7" name="Google Shape;4677;p38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8" name="Google Shape;4678;p38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9" name="Google Shape;4679;p38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0" name="Google Shape;4680;p38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1" name="Google Shape;4681;p38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2" name="Google Shape;4682;p38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3" name="Google Shape;4683;p38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4" name="Google Shape;4684;p38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5" name="Google Shape;4685;p38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6" name="Google Shape;4686;p38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7" name="Google Shape;4687;p38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8" name="Google Shape;4688;p38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9" name="Google Shape;4689;p38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0" name="Google Shape;4690;p38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1" name="Google Shape;4691;p38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2" name="Google Shape;4692;p38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3" name="Google Shape;4693;p38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4" name="Google Shape;4694;p38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5" name="Google Shape;4695;p38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6" name="Google Shape;4696;p38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7" name="Google Shape;4697;p38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8" name="Google Shape;4698;p38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9" name="Google Shape;4699;p38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0" name="Google Shape;4700;p38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1" name="Google Shape;4701;p38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2" name="Google Shape;4702;p38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3" name="Google Shape;4703;p38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4" name="Google Shape;4704;p38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05" name="Google Shape;4705;p38"/>
          <p:cNvGrpSpPr/>
          <p:nvPr/>
        </p:nvGrpSpPr>
        <p:grpSpPr>
          <a:xfrm>
            <a:off x="5682038" y="4596875"/>
            <a:ext cx="1637000" cy="521475"/>
            <a:chOff x="-4380075" y="3780200"/>
            <a:chExt cx="1637000" cy="521475"/>
          </a:xfrm>
        </p:grpSpPr>
        <p:sp>
          <p:nvSpPr>
            <p:cNvPr id="4706" name="Google Shape;4706;p38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7" name="Google Shape;4707;p38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8" name="Google Shape;4708;p38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9" name="Google Shape;4709;p38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0" name="Google Shape;4710;p38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1" name="Google Shape;4711;p38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2" name="Google Shape;4712;p38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3" name="Google Shape;4713;p38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4" name="Google Shape;4714;p38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5" name="Google Shape;4715;p38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6" name="Google Shape;4716;p38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7" name="Google Shape;4717;p38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8" name="Google Shape;4718;p38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9" name="Google Shape;4719;p38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0" name="Google Shape;4720;p38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1" name="Google Shape;4721;p38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2" name="Google Shape;4722;p38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3" name="Google Shape;4723;p38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4" name="Google Shape;4724;p38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5" name="Google Shape;4725;p38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6" name="Google Shape;4726;p38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7" name="Google Shape;4727;p38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8" name="Google Shape;4728;p38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9" name="Google Shape;4729;p38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0" name="Google Shape;4730;p38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1" name="Google Shape;4731;p38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2" name="Google Shape;4732;p38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3" name="Google Shape;4733;p38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4" name="Google Shape;4734;p38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5" name="Google Shape;4735;p38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6" name="Google Shape;4736;p38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7" name="Google Shape;4737;p38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8" name="Google Shape;4738;p38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9" name="Google Shape;4739;p38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0" name="Google Shape;4740;p38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1" name="Google Shape;4741;p38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2" name="Google Shape;4742;p38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3" name="Google Shape;4743;p38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4" name="Google Shape;4744;p38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5" name="Google Shape;4745;p38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6" name="Google Shape;4746;p38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7" name="Google Shape;4747;p38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8" name="Google Shape;4748;p38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9" name="Google Shape;4749;p38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0" name="Google Shape;4750;p38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1" name="Google Shape;4751;p38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2" name="Google Shape;4752;p38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3" name="Google Shape;4753;p38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4" name="Google Shape;4754;p38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5" name="Google Shape;4755;p38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6" name="Google Shape;4756;p38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7" name="Google Shape;4757;p38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8" name="Google Shape;4758;p38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9" name="Google Shape;4759;p38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0" name="Google Shape;4760;p38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1" name="Google Shape;4761;p38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2" name="Google Shape;4762;p38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3" name="Google Shape;4763;p38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4" name="Google Shape;4764;p38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5" name="Google Shape;4765;p38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6" name="Google Shape;4766;p38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7" name="Google Shape;4767;p38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8" name="Google Shape;4768;p38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9" name="Google Shape;4769;p38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0" name="Google Shape;4770;p38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1" name="Google Shape;4771;p38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2" name="Google Shape;4772;p38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3" name="Google Shape;4773;p38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74" name="Google Shape;4774;p38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APTION_ONLY_1">
    <p:spTree>
      <p:nvGrpSpPr>
        <p:cNvPr id="1" name="Shape 4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6" name="Google Shape;4776;p3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77" name="Google Shape;4777;p39"/>
          <p:cNvGrpSpPr/>
          <p:nvPr/>
        </p:nvGrpSpPr>
        <p:grpSpPr>
          <a:xfrm>
            <a:off x="-496862" y="700300"/>
            <a:ext cx="2106500" cy="597475"/>
            <a:chOff x="-2810250" y="3572525"/>
            <a:chExt cx="2106500" cy="597475"/>
          </a:xfrm>
        </p:grpSpPr>
        <p:sp>
          <p:nvSpPr>
            <p:cNvPr id="4778" name="Google Shape;4778;p39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9" name="Google Shape;4779;p39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0" name="Google Shape;4780;p39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1" name="Google Shape;4781;p39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2" name="Google Shape;4782;p39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3" name="Google Shape;4783;p39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4" name="Google Shape;4784;p39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5" name="Google Shape;4785;p39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6" name="Google Shape;4786;p39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7" name="Google Shape;4787;p39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8" name="Google Shape;4788;p39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9" name="Google Shape;4789;p39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0" name="Google Shape;4790;p39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1" name="Google Shape;4791;p39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2" name="Google Shape;4792;p39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3" name="Google Shape;4793;p39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4" name="Google Shape;4794;p39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5" name="Google Shape;4795;p39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6" name="Google Shape;4796;p39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7" name="Google Shape;4797;p39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8" name="Google Shape;4798;p39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9" name="Google Shape;4799;p39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0" name="Google Shape;4800;p39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1" name="Google Shape;4801;p39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2" name="Google Shape;4802;p39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3" name="Google Shape;4803;p39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4" name="Google Shape;4804;p39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5" name="Google Shape;4805;p39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6" name="Google Shape;4806;p39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7" name="Google Shape;4807;p39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8" name="Google Shape;4808;p39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9" name="Google Shape;4809;p39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0" name="Google Shape;4810;p39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1" name="Google Shape;4811;p39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2" name="Google Shape;4812;p39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3" name="Google Shape;4813;p39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4" name="Google Shape;4814;p39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5" name="Google Shape;4815;p39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6" name="Google Shape;4816;p39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7" name="Google Shape;4817;p39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8" name="Google Shape;4818;p39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9" name="Google Shape;4819;p39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0" name="Google Shape;4820;p39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1" name="Google Shape;4821;p39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2" name="Google Shape;4822;p39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3" name="Google Shape;4823;p39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4" name="Google Shape;4824;p39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5" name="Google Shape;4825;p39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6" name="Google Shape;4826;p39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7" name="Google Shape;4827;p39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8" name="Google Shape;4828;p39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9" name="Google Shape;4829;p39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0" name="Google Shape;4830;p39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1" name="Google Shape;4831;p39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2" name="Google Shape;4832;p39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3" name="Google Shape;4833;p39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4" name="Google Shape;4834;p39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5" name="Google Shape;4835;p39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6" name="Google Shape;4836;p39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7" name="Google Shape;4837;p39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8" name="Google Shape;4838;p39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9" name="Google Shape;4839;p39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0" name="Google Shape;4840;p39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1" name="Google Shape;4841;p39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2" name="Google Shape;4842;p39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3" name="Google Shape;4843;p39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4" name="Google Shape;4844;p39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5" name="Google Shape;4845;p39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6" name="Google Shape;4846;p39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7" name="Google Shape;4847;p39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8" name="Google Shape;4848;p39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9" name="Google Shape;4849;p39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0" name="Google Shape;4850;p39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1" name="Google Shape;4851;p39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2" name="Google Shape;4852;p39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3" name="Google Shape;4853;p39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4" name="Google Shape;4854;p39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5" name="Google Shape;4855;p39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6" name="Google Shape;4856;p39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7" name="Google Shape;4857;p39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8" name="Google Shape;4858;p39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9" name="Google Shape;4859;p39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0" name="Google Shape;4860;p39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1" name="Google Shape;4861;p39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2" name="Google Shape;4862;p39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3" name="Google Shape;4863;p39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4" name="Google Shape;4864;p39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5" name="Google Shape;4865;p39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6" name="Google Shape;4866;p39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7" name="Google Shape;4867;p39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8" name="Google Shape;4868;p39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9" name="Google Shape;4869;p39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0" name="Google Shape;4870;p39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1" name="Google Shape;4871;p39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2" name="Google Shape;4872;p39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3" name="Google Shape;4873;p39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4" name="Google Shape;4874;p39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5" name="Google Shape;4875;p39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6" name="Google Shape;4876;p39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7" name="Google Shape;4877;p39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8" name="Google Shape;4878;p39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9" name="Google Shape;4879;p39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0" name="Google Shape;4880;p39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1" name="Google Shape;4881;p39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2" name="Google Shape;4882;p39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3" name="Google Shape;4883;p39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4" name="Google Shape;4884;p39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5" name="Google Shape;4885;p39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6" name="Google Shape;4886;p39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7" name="Google Shape;4887;p39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88" name="Google Shape;4888;p39"/>
          <p:cNvGrpSpPr/>
          <p:nvPr/>
        </p:nvGrpSpPr>
        <p:grpSpPr>
          <a:xfrm>
            <a:off x="7806538" y="4636600"/>
            <a:ext cx="1637000" cy="521475"/>
            <a:chOff x="-4380075" y="3780200"/>
            <a:chExt cx="1637000" cy="521475"/>
          </a:xfrm>
        </p:grpSpPr>
        <p:sp>
          <p:nvSpPr>
            <p:cNvPr id="4889" name="Google Shape;4889;p39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0" name="Google Shape;4890;p39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1" name="Google Shape;4891;p39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2" name="Google Shape;4892;p39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3" name="Google Shape;4893;p39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4" name="Google Shape;4894;p39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5" name="Google Shape;4895;p39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6" name="Google Shape;4896;p39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7" name="Google Shape;4897;p39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8" name="Google Shape;4898;p39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9" name="Google Shape;4899;p39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0" name="Google Shape;4900;p39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1" name="Google Shape;4901;p39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2" name="Google Shape;4902;p39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3" name="Google Shape;4903;p39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4" name="Google Shape;4904;p39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5" name="Google Shape;4905;p39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6" name="Google Shape;4906;p39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7" name="Google Shape;4907;p39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8" name="Google Shape;4908;p39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9" name="Google Shape;4909;p39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0" name="Google Shape;4910;p39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1" name="Google Shape;4911;p39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2" name="Google Shape;4912;p39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3" name="Google Shape;4913;p39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4" name="Google Shape;4914;p39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5" name="Google Shape;4915;p39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6" name="Google Shape;4916;p39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7" name="Google Shape;4917;p39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8" name="Google Shape;4918;p39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9" name="Google Shape;4919;p39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0" name="Google Shape;4920;p39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1" name="Google Shape;4921;p39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2" name="Google Shape;4922;p39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3" name="Google Shape;4923;p39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4" name="Google Shape;4924;p39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5" name="Google Shape;4925;p39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6" name="Google Shape;4926;p39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7" name="Google Shape;4927;p39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8" name="Google Shape;4928;p39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9" name="Google Shape;4929;p39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0" name="Google Shape;4930;p39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1" name="Google Shape;4931;p39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2" name="Google Shape;4932;p39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3" name="Google Shape;4933;p39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4" name="Google Shape;4934;p39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5" name="Google Shape;4935;p39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6" name="Google Shape;4936;p39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7" name="Google Shape;4937;p39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8" name="Google Shape;4938;p39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9" name="Google Shape;4939;p39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0" name="Google Shape;4940;p39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1" name="Google Shape;4941;p39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2" name="Google Shape;4942;p39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3" name="Google Shape;4943;p39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4" name="Google Shape;4944;p39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5" name="Google Shape;4945;p39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6" name="Google Shape;4946;p39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7" name="Google Shape;4947;p39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8" name="Google Shape;4948;p39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9" name="Google Shape;4949;p39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0" name="Google Shape;4950;p39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1" name="Google Shape;4951;p39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2" name="Google Shape;4952;p39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3" name="Google Shape;4953;p39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4" name="Google Shape;4954;p39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5" name="Google Shape;4955;p39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6" name="Google Shape;4956;p39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57" name="Google Shape;4957;p39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 and text">
  <p:cSld name="CUSTOM_8">
    <p:spTree>
      <p:nvGrpSpPr>
        <p:cNvPr id="1" name="Shape 4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59" name="Google Shape;4959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960" name="Google Shape;4960;p40"/>
          <p:cNvSpPr txBox="1">
            <a:spLocks noGrp="1"/>
          </p:cNvSpPr>
          <p:nvPr>
            <p:ph type="title" hasCustomPrompt="1"/>
          </p:nvPr>
        </p:nvSpPr>
        <p:spPr>
          <a:xfrm>
            <a:off x="2907000" y="1038388"/>
            <a:ext cx="33300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61" name="Google Shape;4961;p40"/>
          <p:cNvSpPr txBox="1">
            <a:spLocks noGrp="1"/>
          </p:cNvSpPr>
          <p:nvPr>
            <p:ph type="title" idx="2" hasCustomPrompt="1"/>
          </p:nvPr>
        </p:nvSpPr>
        <p:spPr>
          <a:xfrm>
            <a:off x="804575" y="2965572"/>
            <a:ext cx="33300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62" name="Google Shape;4962;p40"/>
          <p:cNvSpPr txBox="1">
            <a:spLocks noGrp="1"/>
          </p:cNvSpPr>
          <p:nvPr>
            <p:ph type="title" idx="3" hasCustomPrompt="1"/>
          </p:nvPr>
        </p:nvSpPr>
        <p:spPr>
          <a:xfrm>
            <a:off x="5100775" y="2952750"/>
            <a:ext cx="33300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63" name="Google Shape;4963;p40"/>
          <p:cNvSpPr txBox="1">
            <a:spLocks noGrp="1"/>
          </p:cNvSpPr>
          <p:nvPr>
            <p:ph type="subTitle" idx="1"/>
          </p:nvPr>
        </p:nvSpPr>
        <p:spPr>
          <a:xfrm>
            <a:off x="3005850" y="1834313"/>
            <a:ext cx="31323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964" name="Google Shape;4964;p40"/>
          <p:cNvSpPr txBox="1">
            <a:spLocks noGrp="1"/>
          </p:cNvSpPr>
          <p:nvPr>
            <p:ph type="subTitle" idx="4"/>
          </p:nvPr>
        </p:nvSpPr>
        <p:spPr>
          <a:xfrm>
            <a:off x="713225" y="3765989"/>
            <a:ext cx="33300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965" name="Google Shape;4965;p40"/>
          <p:cNvSpPr txBox="1">
            <a:spLocks noGrp="1"/>
          </p:cNvSpPr>
          <p:nvPr>
            <p:ph type="subTitle" idx="5"/>
          </p:nvPr>
        </p:nvSpPr>
        <p:spPr>
          <a:xfrm>
            <a:off x="5199625" y="3765989"/>
            <a:ext cx="31323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4966" name="Google Shape;4966;p40"/>
          <p:cNvGrpSpPr/>
          <p:nvPr/>
        </p:nvGrpSpPr>
        <p:grpSpPr>
          <a:xfrm>
            <a:off x="7037488" y="4160450"/>
            <a:ext cx="2106500" cy="597475"/>
            <a:chOff x="-2810250" y="3572525"/>
            <a:chExt cx="2106500" cy="597475"/>
          </a:xfrm>
        </p:grpSpPr>
        <p:sp>
          <p:nvSpPr>
            <p:cNvPr id="4967" name="Google Shape;4967;p40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8" name="Google Shape;4968;p40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9" name="Google Shape;4969;p40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0" name="Google Shape;4970;p40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1" name="Google Shape;4971;p40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2" name="Google Shape;4972;p40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3" name="Google Shape;4973;p40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4" name="Google Shape;4974;p40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5" name="Google Shape;4975;p40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6" name="Google Shape;4976;p40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7" name="Google Shape;4977;p40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8" name="Google Shape;4978;p40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9" name="Google Shape;4979;p40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0" name="Google Shape;4980;p40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1" name="Google Shape;4981;p40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2" name="Google Shape;4982;p40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3" name="Google Shape;4983;p40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4" name="Google Shape;4984;p40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5" name="Google Shape;4985;p40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6" name="Google Shape;4986;p40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7" name="Google Shape;4987;p40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8" name="Google Shape;4988;p40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9" name="Google Shape;4989;p40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0" name="Google Shape;4990;p40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1" name="Google Shape;4991;p40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2" name="Google Shape;4992;p40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3" name="Google Shape;4993;p40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4" name="Google Shape;4994;p40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5" name="Google Shape;4995;p40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6" name="Google Shape;4996;p40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7" name="Google Shape;4997;p40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8" name="Google Shape;4998;p40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9" name="Google Shape;4999;p40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0" name="Google Shape;5000;p40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1" name="Google Shape;5001;p40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2" name="Google Shape;5002;p40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3" name="Google Shape;5003;p40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4" name="Google Shape;5004;p40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5" name="Google Shape;5005;p40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6" name="Google Shape;5006;p40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7" name="Google Shape;5007;p40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8" name="Google Shape;5008;p40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9" name="Google Shape;5009;p40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0" name="Google Shape;5010;p40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1" name="Google Shape;5011;p40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2" name="Google Shape;5012;p40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3" name="Google Shape;5013;p40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4" name="Google Shape;5014;p40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5" name="Google Shape;5015;p40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6" name="Google Shape;5016;p40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7" name="Google Shape;5017;p40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8" name="Google Shape;5018;p40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9" name="Google Shape;5019;p40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0" name="Google Shape;5020;p40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1" name="Google Shape;5021;p40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2" name="Google Shape;5022;p40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3" name="Google Shape;5023;p40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4" name="Google Shape;5024;p40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5" name="Google Shape;5025;p40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6" name="Google Shape;5026;p40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7" name="Google Shape;5027;p40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8" name="Google Shape;5028;p40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9" name="Google Shape;5029;p40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0" name="Google Shape;5030;p40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1" name="Google Shape;5031;p40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2" name="Google Shape;5032;p40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3" name="Google Shape;5033;p40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4" name="Google Shape;5034;p40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5" name="Google Shape;5035;p40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6" name="Google Shape;5036;p40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7" name="Google Shape;5037;p40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8" name="Google Shape;5038;p40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9" name="Google Shape;5039;p40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0" name="Google Shape;5040;p40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1" name="Google Shape;5041;p40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2" name="Google Shape;5042;p40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3" name="Google Shape;5043;p40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4" name="Google Shape;5044;p40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5" name="Google Shape;5045;p40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6" name="Google Shape;5046;p40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7" name="Google Shape;5047;p40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8" name="Google Shape;5048;p40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9" name="Google Shape;5049;p40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0" name="Google Shape;5050;p40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1" name="Google Shape;5051;p40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2" name="Google Shape;5052;p40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3" name="Google Shape;5053;p40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4" name="Google Shape;5054;p40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5" name="Google Shape;5055;p40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6" name="Google Shape;5056;p40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7" name="Google Shape;5057;p40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8" name="Google Shape;5058;p40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9" name="Google Shape;5059;p40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0" name="Google Shape;5060;p40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1" name="Google Shape;5061;p40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2" name="Google Shape;5062;p40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3" name="Google Shape;5063;p40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4" name="Google Shape;5064;p40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5" name="Google Shape;5065;p40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6" name="Google Shape;5066;p40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7" name="Google Shape;5067;p40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8" name="Google Shape;5068;p40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9" name="Google Shape;5069;p40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0" name="Google Shape;5070;p40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1" name="Google Shape;5071;p40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2" name="Google Shape;5072;p40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3" name="Google Shape;5073;p40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4" name="Google Shape;5074;p40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5" name="Google Shape;5075;p40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6" name="Google Shape;5076;p40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77" name="Google Shape;5077;p40"/>
          <p:cNvGrpSpPr/>
          <p:nvPr/>
        </p:nvGrpSpPr>
        <p:grpSpPr>
          <a:xfrm flipH="1">
            <a:off x="-12" y="757134"/>
            <a:ext cx="2106500" cy="597475"/>
            <a:chOff x="-2810250" y="3572525"/>
            <a:chExt cx="2106500" cy="597475"/>
          </a:xfrm>
        </p:grpSpPr>
        <p:sp>
          <p:nvSpPr>
            <p:cNvPr id="5078" name="Google Shape;5078;p40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9" name="Google Shape;5079;p40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0" name="Google Shape;5080;p40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1" name="Google Shape;5081;p40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2" name="Google Shape;5082;p40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3" name="Google Shape;5083;p40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4" name="Google Shape;5084;p40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5" name="Google Shape;5085;p40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6" name="Google Shape;5086;p40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7" name="Google Shape;5087;p40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8" name="Google Shape;5088;p40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9" name="Google Shape;5089;p40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0" name="Google Shape;5090;p40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1" name="Google Shape;5091;p40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2" name="Google Shape;5092;p40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3" name="Google Shape;5093;p40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4" name="Google Shape;5094;p40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5" name="Google Shape;5095;p40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6" name="Google Shape;5096;p40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7" name="Google Shape;5097;p40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8" name="Google Shape;5098;p40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9" name="Google Shape;5099;p40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0" name="Google Shape;5100;p40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1" name="Google Shape;5101;p40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2" name="Google Shape;5102;p40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3" name="Google Shape;5103;p40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4" name="Google Shape;5104;p40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5" name="Google Shape;5105;p40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6" name="Google Shape;5106;p40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7" name="Google Shape;5107;p40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8" name="Google Shape;5108;p40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9" name="Google Shape;5109;p40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0" name="Google Shape;5110;p40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1" name="Google Shape;5111;p40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2" name="Google Shape;5112;p40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3" name="Google Shape;5113;p40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4" name="Google Shape;5114;p40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5" name="Google Shape;5115;p40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6" name="Google Shape;5116;p40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7" name="Google Shape;5117;p40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8" name="Google Shape;5118;p40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9" name="Google Shape;5119;p40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0" name="Google Shape;5120;p40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1" name="Google Shape;5121;p40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2" name="Google Shape;5122;p40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3" name="Google Shape;5123;p40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4" name="Google Shape;5124;p40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5" name="Google Shape;5125;p40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6" name="Google Shape;5126;p40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7" name="Google Shape;5127;p40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8" name="Google Shape;5128;p40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9" name="Google Shape;5129;p40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0" name="Google Shape;5130;p40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1" name="Google Shape;5131;p40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2" name="Google Shape;5132;p40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3" name="Google Shape;5133;p40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4" name="Google Shape;5134;p40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5" name="Google Shape;5135;p40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6" name="Google Shape;5136;p40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7" name="Google Shape;5137;p40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8" name="Google Shape;5138;p40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9" name="Google Shape;5139;p40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0" name="Google Shape;5140;p40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1" name="Google Shape;5141;p40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2" name="Google Shape;5142;p40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3" name="Google Shape;5143;p40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4" name="Google Shape;5144;p40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5" name="Google Shape;5145;p40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6" name="Google Shape;5146;p40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7" name="Google Shape;5147;p40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8" name="Google Shape;5148;p40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9" name="Google Shape;5149;p40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0" name="Google Shape;5150;p40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1" name="Google Shape;5151;p40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2" name="Google Shape;5152;p40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3" name="Google Shape;5153;p40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4" name="Google Shape;5154;p40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5" name="Google Shape;5155;p40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6" name="Google Shape;5156;p40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7" name="Google Shape;5157;p40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8" name="Google Shape;5158;p40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9" name="Google Shape;5159;p40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0" name="Google Shape;5160;p40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1" name="Google Shape;5161;p40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2" name="Google Shape;5162;p40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3" name="Google Shape;5163;p40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4" name="Google Shape;5164;p40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5" name="Google Shape;5165;p40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6" name="Google Shape;5166;p40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7" name="Google Shape;5167;p40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8" name="Google Shape;5168;p40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9" name="Google Shape;5169;p40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0" name="Google Shape;5170;p40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1" name="Google Shape;5171;p40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2" name="Google Shape;5172;p40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3" name="Google Shape;5173;p40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4" name="Google Shape;5174;p40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5" name="Google Shape;5175;p40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6" name="Google Shape;5176;p40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7" name="Google Shape;5177;p40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8" name="Google Shape;5178;p40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9" name="Google Shape;5179;p40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0" name="Google Shape;5180;p40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1" name="Google Shape;5181;p40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2" name="Google Shape;5182;p40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3" name="Google Shape;5183;p40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4" name="Google Shape;5184;p40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5" name="Google Shape;5185;p40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6" name="Google Shape;5186;p40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7" name="Google Shape;5187;p40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188" name="Google Shape;5188;p40"/>
          <p:cNvPicPr preferRelativeResize="0"/>
          <p:nvPr/>
        </p:nvPicPr>
        <p:blipFill>
          <a:blip r:embed="rId3">
            <a:alphaModFix amt="76000"/>
          </a:blip>
          <a:stretch>
            <a:fillRect/>
          </a:stretch>
        </p:blipFill>
        <p:spPr>
          <a:xfrm>
            <a:off x="7924350" y="423462"/>
            <a:ext cx="3793026" cy="67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20">
    <p:spTree>
      <p:nvGrpSpPr>
        <p:cNvPr id="1" name="Shape 5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0" name="Google Shape;5190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91" name="Google Shape;5191;p41"/>
          <p:cNvSpPr txBox="1">
            <a:spLocks noGrp="1"/>
          </p:cNvSpPr>
          <p:nvPr>
            <p:ph type="subTitle" idx="1"/>
          </p:nvPr>
        </p:nvSpPr>
        <p:spPr>
          <a:xfrm>
            <a:off x="3208455" y="2919764"/>
            <a:ext cx="27594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92" name="Google Shape;5192;p41"/>
          <p:cNvSpPr txBox="1">
            <a:spLocks noGrp="1"/>
          </p:cNvSpPr>
          <p:nvPr>
            <p:ph type="subTitle" idx="2"/>
          </p:nvPr>
        </p:nvSpPr>
        <p:spPr>
          <a:xfrm>
            <a:off x="5866471" y="3357736"/>
            <a:ext cx="27594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93" name="Google Shape;5193;p41"/>
          <p:cNvSpPr txBox="1">
            <a:spLocks noGrp="1"/>
          </p:cNvSpPr>
          <p:nvPr>
            <p:ph type="subTitle" idx="3"/>
          </p:nvPr>
        </p:nvSpPr>
        <p:spPr>
          <a:xfrm>
            <a:off x="460100" y="3362108"/>
            <a:ext cx="2759400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94" name="Google Shape;5194;p41"/>
          <p:cNvSpPr txBox="1">
            <a:spLocks noGrp="1"/>
          </p:cNvSpPr>
          <p:nvPr>
            <p:ph type="subTitle" idx="4"/>
          </p:nvPr>
        </p:nvSpPr>
        <p:spPr>
          <a:xfrm>
            <a:off x="3335055" y="3204149"/>
            <a:ext cx="25062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95" name="Google Shape;5195;p41"/>
          <p:cNvSpPr txBox="1">
            <a:spLocks noGrp="1"/>
          </p:cNvSpPr>
          <p:nvPr>
            <p:ph type="subTitle" idx="5"/>
          </p:nvPr>
        </p:nvSpPr>
        <p:spPr>
          <a:xfrm>
            <a:off x="5993077" y="3648403"/>
            <a:ext cx="25062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96" name="Google Shape;5196;p41"/>
          <p:cNvSpPr txBox="1">
            <a:spLocks noGrp="1"/>
          </p:cNvSpPr>
          <p:nvPr>
            <p:ph type="subTitle" idx="6"/>
          </p:nvPr>
        </p:nvSpPr>
        <p:spPr>
          <a:xfrm>
            <a:off x="586700" y="3647905"/>
            <a:ext cx="25062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97" name="Google Shape;5197;p41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5198" name="Google Shape;5198;p41"/>
          <p:cNvGrpSpPr/>
          <p:nvPr/>
        </p:nvGrpSpPr>
        <p:grpSpPr>
          <a:xfrm flipH="1">
            <a:off x="-12" y="757134"/>
            <a:ext cx="2106500" cy="597475"/>
            <a:chOff x="-2810250" y="3572525"/>
            <a:chExt cx="2106500" cy="597475"/>
          </a:xfrm>
        </p:grpSpPr>
        <p:sp>
          <p:nvSpPr>
            <p:cNvPr id="5199" name="Google Shape;5199;p41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0" name="Google Shape;5200;p41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1" name="Google Shape;5201;p41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2" name="Google Shape;5202;p41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3" name="Google Shape;5203;p41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4" name="Google Shape;5204;p41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5" name="Google Shape;5205;p41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6" name="Google Shape;5206;p41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7" name="Google Shape;5207;p41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8" name="Google Shape;5208;p41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9" name="Google Shape;5209;p41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0" name="Google Shape;5210;p41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1" name="Google Shape;5211;p41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2" name="Google Shape;5212;p41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3" name="Google Shape;5213;p41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4" name="Google Shape;5214;p41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5" name="Google Shape;5215;p41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6" name="Google Shape;5216;p41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7" name="Google Shape;5217;p41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8" name="Google Shape;5218;p41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9" name="Google Shape;5219;p41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0" name="Google Shape;5220;p41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1" name="Google Shape;5221;p41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2" name="Google Shape;5222;p41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3" name="Google Shape;5223;p41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4" name="Google Shape;5224;p41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5" name="Google Shape;5225;p41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6" name="Google Shape;5226;p41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7" name="Google Shape;5227;p41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8" name="Google Shape;5228;p41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9" name="Google Shape;5229;p41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0" name="Google Shape;5230;p41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1" name="Google Shape;5231;p41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2" name="Google Shape;5232;p41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3" name="Google Shape;5233;p41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4" name="Google Shape;5234;p41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5" name="Google Shape;5235;p41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6" name="Google Shape;5236;p41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7" name="Google Shape;5237;p41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8" name="Google Shape;5238;p41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9" name="Google Shape;5239;p41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0" name="Google Shape;5240;p41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1" name="Google Shape;5241;p41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2" name="Google Shape;5242;p41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3" name="Google Shape;5243;p41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4" name="Google Shape;5244;p41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5" name="Google Shape;5245;p41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6" name="Google Shape;5246;p41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7" name="Google Shape;5247;p41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8" name="Google Shape;5248;p41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9" name="Google Shape;5249;p41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0" name="Google Shape;5250;p41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1" name="Google Shape;5251;p41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2" name="Google Shape;5252;p41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3" name="Google Shape;5253;p41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4" name="Google Shape;5254;p41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5" name="Google Shape;5255;p41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6" name="Google Shape;5256;p41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7" name="Google Shape;5257;p41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8" name="Google Shape;5258;p41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9" name="Google Shape;5259;p41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0" name="Google Shape;5260;p41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1" name="Google Shape;5261;p41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2" name="Google Shape;5262;p41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3" name="Google Shape;5263;p41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4" name="Google Shape;5264;p41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5" name="Google Shape;5265;p41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6" name="Google Shape;5266;p41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7" name="Google Shape;5267;p41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8" name="Google Shape;5268;p41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9" name="Google Shape;5269;p41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0" name="Google Shape;5270;p41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1" name="Google Shape;5271;p41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2" name="Google Shape;5272;p41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3" name="Google Shape;5273;p41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4" name="Google Shape;5274;p41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5" name="Google Shape;5275;p41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6" name="Google Shape;5276;p41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7" name="Google Shape;5277;p41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8" name="Google Shape;5278;p41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9" name="Google Shape;5279;p41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0" name="Google Shape;5280;p41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1" name="Google Shape;5281;p41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2" name="Google Shape;5282;p41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3" name="Google Shape;5283;p41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4" name="Google Shape;5284;p41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5" name="Google Shape;5285;p41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6" name="Google Shape;5286;p41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7" name="Google Shape;5287;p41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8" name="Google Shape;5288;p41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9" name="Google Shape;5289;p41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0" name="Google Shape;5290;p41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1" name="Google Shape;5291;p41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2" name="Google Shape;5292;p41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3" name="Google Shape;5293;p41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4" name="Google Shape;5294;p41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5" name="Google Shape;5295;p41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6" name="Google Shape;5296;p41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7" name="Google Shape;5297;p41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8" name="Google Shape;5298;p41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9" name="Google Shape;5299;p41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0" name="Google Shape;5300;p41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1" name="Google Shape;5301;p41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2" name="Google Shape;5302;p41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3" name="Google Shape;5303;p41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4" name="Google Shape;5304;p41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5" name="Google Shape;5305;p41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6" name="Google Shape;5306;p41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7" name="Google Shape;5307;p41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8" name="Google Shape;5308;p41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309" name="Google Shape;5309;p41"/>
          <p:cNvPicPr preferRelativeResize="0"/>
          <p:nvPr/>
        </p:nvPicPr>
        <p:blipFill>
          <a:blip r:embed="rId3">
            <a:alphaModFix amt="76000"/>
          </a:blip>
          <a:stretch>
            <a:fillRect/>
          </a:stretch>
        </p:blipFill>
        <p:spPr>
          <a:xfrm>
            <a:off x="7924350" y="423462"/>
            <a:ext cx="3793026" cy="67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9">
    <p:spTree>
      <p:nvGrpSpPr>
        <p:cNvPr id="1" name="Shape 5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1" name="Google Shape;5311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12" name="Google Shape;5312;p42"/>
          <p:cNvSpPr txBox="1">
            <a:spLocks noGrp="1"/>
          </p:cNvSpPr>
          <p:nvPr>
            <p:ph type="subTitle" idx="1"/>
          </p:nvPr>
        </p:nvSpPr>
        <p:spPr>
          <a:xfrm>
            <a:off x="899356" y="2429150"/>
            <a:ext cx="3471600" cy="159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313" name="Google Shape;5313;p42"/>
          <p:cNvSpPr txBox="1">
            <a:spLocks noGrp="1"/>
          </p:cNvSpPr>
          <p:nvPr>
            <p:ph type="title"/>
          </p:nvPr>
        </p:nvSpPr>
        <p:spPr>
          <a:xfrm>
            <a:off x="859456" y="1757000"/>
            <a:ext cx="3551400" cy="9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5314" name="Google Shape;5314;p42"/>
          <p:cNvGrpSpPr/>
          <p:nvPr/>
        </p:nvGrpSpPr>
        <p:grpSpPr>
          <a:xfrm>
            <a:off x="0" y="4603500"/>
            <a:ext cx="2106500" cy="597475"/>
            <a:chOff x="-2810250" y="3572525"/>
            <a:chExt cx="2106500" cy="597475"/>
          </a:xfrm>
        </p:grpSpPr>
        <p:sp>
          <p:nvSpPr>
            <p:cNvPr id="5315" name="Google Shape;5315;p42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6" name="Google Shape;5316;p42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7" name="Google Shape;5317;p42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8" name="Google Shape;5318;p42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9" name="Google Shape;5319;p42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0" name="Google Shape;5320;p42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1" name="Google Shape;5321;p42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2" name="Google Shape;5322;p42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3" name="Google Shape;5323;p42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4" name="Google Shape;5324;p42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5" name="Google Shape;5325;p42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6" name="Google Shape;5326;p42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7" name="Google Shape;5327;p42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8" name="Google Shape;5328;p42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9" name="Google Shape;5329;p42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0" name="Google Shape;5330;p42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1" name="Google Shape;5331;p42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2" name="Google Shape;5332;p42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3" name="Google Shape;5333;p42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4" name="Google Shape;5334;p42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5" name="Google Shape;5335;p42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6" name="Google Shape;5336;p42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7" name="Google Shape;5337;p42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8" name="Google Shape;5338;p42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9" name="Google Shape;5339;p42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0" name="Google Shape;5340;p42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1" name="Google Shape;5341;p42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2" name="Google Shape;5342;p42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3" name="Google Shape;5343;p42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4" name="Google Shape;5344;p42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5" name="Google Shape;5345;p42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6" name="Google Shape;5346;p42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7" name="Google Shape;5347;p42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8" name="Google Shape;5348;p42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9" name="Google Shape;5349;p42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0" name="Google Shape;5350;p42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1" name="Google Shape;5351;p42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2" name="Google Shape;5352;p42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3" name="Google Shape;5353;p42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4" name="Google Shape;5354;p42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5" name="Google Shape;5355;p42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6" name="Google Shape;5356;p42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7" name="Google Shape;5357;p42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8" name="Google Shape;5358;p42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9" name="Google Shape;5359;p42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0" name="Google Shape;5360;p42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1" name="Google Shape;5361;p42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2" name="Google Shape;5362;p42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3" name="Google Shape;5363;p42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4" name="Google Shape;5364;p42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5" name="Google Shape;5365;p42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6" name="Google Shape;5366;p42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7" name="Google Shape;5367;p42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8" name="Google Shape;5368;p42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9" name="Google Shape;5369;p42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0" name="Google Shape;5370;p42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1" name="Google Shape;5371;p42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2" name="Google Shape;5372;p42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3" name="Google Shape;5373;p42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4" name="Google Shape;5374;p42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5" name="Google Shape;5375;p42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6" name="Google Shape;5376;p42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7" name="Google Shape;5377;p42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8" name="Google Shape;5378;p42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9" name="Google Shape;5379;p42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0" name="Google Shape;5380;p42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1" name="Google Shape;5381;p42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2" name="Google Shape;5382;p42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3" name="Google Shape;5383;p42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4" name="Google Shape;5384;p42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5" name="Google Shape;5385;p42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6" name="Google Shape;5386;p42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7" name="Google Shape;5387;p42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8" name="Google Shape;5388;p42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9" name="Google Shape;5389;p42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0" name="Google Shape;5390;p42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1" name="Google Shape;5391;p42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2" name="Google Shape;5392;p42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3" name="Google Shape;5393;p42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4" name="Google Shape;5394;p42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5" name="Google Shape;5395;p42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6" name="Google Shape;5396;p42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7" name="Google Shape;5397;p42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8" name="Google Shape;5398;p42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9" name="Google Shape;5399;p42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0" name="Google Shape;5400;p42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1" name="Google Shape;5401;p42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2" name="Google Shape;5402;p42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3" name="Google Shape;5403;p42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4" name="Google Shape;5404;p42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5" name="Google Shape;5405;p42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6" name="Google Shape;5406;p42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7" name="Google Shape;5407;p42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8" name="Google Shape;5408;p42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9" name="Google Shape;5409;p42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0" name="Google Shape;5410;p42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1" name="Google Shape;5411;p42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2" name="Google Shape;5412;p42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3" name="Google Shape;5413;p42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4" name="Google Shape;5414;p42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5" name="Google Shape;5415;p42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6" name="Google Shape;5416;p42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7" name="Google Shape;5417;p42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8" name="Google Shape;5418;p42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9" name="Google Shape;5419;p42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0" name="Google Shape;5420;p42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1" name="Google Shape;5421;p42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2" name="Google Shape;5422;p42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3" name="Google Shape;5423;p42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4" name="Google Shape;5424;p42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25" name="Google Shape;5425;p42"/>
          <p:cNvGrpSpPr/>
          <p:nvPr/>
        </p:nvGrpSpPr>
        <p:grpSpPr>
          <a:xfrm flipH="1">
            <a:off x="7696200" y="550600"/>
            <a:ext cx="2106500" cy="597475"/>
            <a:chOff x="-2810250" y="3572525"/>
            <a:chExt cx="2106500" cy="597475"/>
          </a:xfrm>
        </p:grpSpPr>
        <p:sp>
          <p:nvSpPr>
            <p:cNvPr id="5426" name="Google Shape;5426;p42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7" name="Google Shape;5427;p42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8" name="Google Shape;5428;p42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9" name="Google Shape;5429;p42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0" name="Google Shape;5430;p42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1" name="Google Shape;5431;p42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2" name="Google Shape;5432;p42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3" name="Google Shape;5433;p42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4" name="Google Shape;5434;p42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5" name="Google Shape;5435;p42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6" name="Google Shape;5436;p42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7" name="Google Shape;5437;p42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8" name="Google Shape;5438;p42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9" name="Google Shape;5439;p42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0" name="Google Shape;5440;p42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1" name="Google Shape;5441;p42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2" name="Google Shape;5442;p42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3" name="Google Shape;5443;p42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4" name="Google Shape;5444;p42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5" name="Google Shape;5445;p42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6" name="Google Shape;5446;p42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7" name="Google Shape;5447;p42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8" name="Google Shape;5448;p42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9" name="Google Shape;5449;p42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0" name="Google Shape;5450;p42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1" name="Google Shape;5451;p42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2" name="Google Shape;5452;p42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3" name="Google Shape;5453;p42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4" name="Google Shape;5454;p42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5" name="Google Shape;5455;p42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6" name="Google Shape;5456;p42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7" name="Google Shape;5457;p42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8" name="Google Shape;5458;p42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9" name="Google Shape;5459;p42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0" name="Google Shape;5460;p42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1" name="Google Shape;5461;p42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2" name="Google Shape;5462;p42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3" name="Google Shape;5463;p42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4" name="Google Shape;5464;p42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5" name="Google Shape;5465;p42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6" name="Google Shape;5466;p42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7" name="Google Shape;5467;p42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8" name="Google Shape;5468;p42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9" name="Google Shape;5469;p42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0" name="Google Shape;5470;p42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1" name="Google Shape;5471;p42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2" name="Google Shape;5472;p42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3" name="Google Shape;5473;p42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4" name="Google Shape;5474;p42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5" name="Google Shape;5475;p42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6" name="Google Shape;5476;p42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7" name="Google Shape;5477;p42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8" name="Google Shape;5478;p42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9" name="Google Shape;5479;p42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0" name="Google Shape;5480;p42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1" name="Google Shape;5481;p42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2" name="Google Shape;5482;p42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3" name="Google Shape;5483;p42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4" name="Google Shape;5484;p42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5" name="Google Shape;5485;p42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6" name="Google Shape;5486;p42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7" name="Google Shape;5487;p42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8" name="Google Shape;5488;p42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9" name="Google Shape;5489;p42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0" name="Google Shape;5490;p42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1" name="Google Shape;5491;p42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2" name="Google Shape;5492;p42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3" name="Google Shape;5493;p42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4" name="Google Shape;5494;p42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5" name="Google Shape;5495;p42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6" name="Google Shape;5496;p42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7" name="Google Shape;5497;p42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8" name="Google Shape;5498;p42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9" name="Google Shape;5499;p42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0" name="Google Shape;5500;p42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1" name="Google Shape;5501;p42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2" name="Google Shape;5502;p42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3" name="Google Shape;5503;p42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4" name="Google Shape;5504;p42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5" name="Google Shape;5505;p42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6" name="Google Shape;5506;p42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7" name="Google Shape;5507;p42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8" name="Google Shape;5508;p42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9" name="Google Shape;5509;p42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0" name="Google Shape;5510;p42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1" name="Google Shape;5511;p42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2" name="Google Shape;5512;p42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3" name="Google Shape;5513;p42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4" name="Google Shape;5514;p42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5" name="Google Shape;5515;p42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6" name="Google Shape;5516;p42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7" name="Google Shape;5517;p42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8" name="Google Shape;5518;p42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9" name="Google Shape;5519;p42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0" name="Google Shape;5520;p42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1" name="Google Shape;5521;p42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2" name="Google Shape;5522;p42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3" name="Google Shape;5523;p42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4" name="Google Shape;5524;p42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5" name="Google Shape;5525;p42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6" name="Google Shape;5526;p42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7" name="Google Shape;5527;p42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8" name="Google Shape;5528;p42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9" name="Google Shape;5529;p42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0" name="Google Shape;5530;p42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1" name="Google Shape;5531;p42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2" name="Google Shape;5532;p42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3" name="Google Shape;5533;p42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4" name="Google Shape;5534;p42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5" name="Google Shape;5535;p42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536" name="Google Shape;5536;p42"/>
          <p:cNvPicPr preferRelativeResize="0"/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 rot="-2976215">
            <a:off x="-1032329" y="-451210"/>
            <a:ext cx="2763900" cy="1812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7" name="Google Shape;5537;p42"/>
          <p:cNvPicPr preferRelativeResize="0"/>
          <p:nvPr/>
        </p:nvPicPr>
        <p:blipFill>
          <a:blip r:embed="rId4">
            <a:alphaModFix amt="66000"/>
          </a:blip>
          <a:stretch>
            <a:fillRect/>
          </a:stretch>
        </p:blipFill>
        <p:spPr>
          <a:xfrm rot="3667399">
            <a:off x="8190832" y="3042784"/>
            <a:ext cx="1962538" cy="37189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9_2">
    <p:spTree>
      <p:nvGrpSpPr>
        <p:cNvPr id="1" name="Shape 5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9" name="Google Shape;5539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40" name="Google Shape;5540;p43"/>
          <p:cNvSpPr txBox="1">
            <a:spLocks noGrp="1"/>
          </p:cNvSpPr>
          <p:nvPr>
            <p:ph type="subTitle" idx="1"/>
          </p:nvPr>
        </p:nvSpPr>
        <p:spPr>
          <a:xfrm>
            <a:off x="714875" y="1443626"/>
            <a:ext cx="7714200" cy="254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541" name="Google Shape;5541;p43"/>
          <p:cNvSpPr txBox="1">
            <a:spLocks noGrp="1"/>
          </p:cNvSpPr>
          <p:nvPr>
            <p:ph type="title"/>
          </p:nvPr>
        </p:nvSpPr>
        <p:spPr>
          <a:xfrm>
            <a:off x="714875" y="594625"/>
            <a:ext cx="7714200" cy="71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5542" name="Google Shape;5542;p43"/>
          <p:cNvGrpSpPr/>
          <p:nvPr/>
        </p:nvGrpSpPr>
        <p:grpSpPr>
          <a:xfrm>
            <a:off x="0" y="4603500"/>
            <a:ext cx="2106500" cy="597475"/>
            <a:chOff x="-2810250" y="3572525"/>
            <a:chExt cx="2106500" cy="597475"/>
          </a:xfrm>
        </p:grpSpPr>
        <p:sp>
          <p:nvSpPr>
            <p:cNvPr id="5543" name="Google Shape;5543;p43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4" name="Google Shape;5544;p43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5" name="Google Shape;5545;p43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6" name="Google Shape;5546;p43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7" name="Google Shape;5547;p43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8" name="Google Shape;5548;p43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9" name="Google Shape;5549;p43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0" name="Google Shape;5550;p43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1" name="Google Shape;5551;p43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2" name="Google Shape;5552;p43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3" name="Google Shape;5553;p43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4" name="Google Shape;5554;p43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5" name="Google Shape;5555;p43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6" name="Google Shape;5556;p43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7" name="Google Shape;5557;p43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8" name="Google Shape;5558;p43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9" name="Google Shape;5559;p43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0" name="Google Shape;5560;p43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1" name="Google Shape;5561;p43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2" name="Google Shape;5562;p43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3" name="Google Shape;5563;p43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4" name="Google Shape;5564;p43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5" name="Google Shape;5565;p43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6" name="Google Shape;5566;p43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7" name="Google Shape;5567;p43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8" name="Google Shape;5568;p43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9" name="Google Shape;5569;p43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0" name="Google Shape;5570;p43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1" name="Google Shape;5571;p43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2" name="Google Shape;5572;p43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3" name="Google Shape;5573;p43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4" name="Google Shape;5574;p43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5" name="Google Shape;5575;p43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6" name="Google Shape;5576;p43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7" name="Google Shape;5577;p43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8" name="Google Shape;5578;p43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9" name="Google Shape;5579;p43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0" name="Google Shape;5580;p43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1" name="Google Shape;5581;p43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2" name="Google Shape;5582;p43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3" name="Google Shape;5583;p43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4" name="Google Shape;5584;p43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5" name="Google Shape;5585;p43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6" name="Google Shape;5586;p43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7" name="Google Shape;5587;p43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8" name="Google Shape;5588;p43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9" name="Google Shape;5589;p43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0" name="Google Shape;5590;p43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1" name="Google Shape;5591;p43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2" name="Google Shape;5592;p43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3" name="Google Shape;5593;p43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4" name="Google Shape;5594;p43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5" name="Google Shape;5595;p43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6" name="Google Shape;5596;p43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7" name="Google Shape;5597;p43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8" name="Google Shape;5598;p43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9" name="Google Shape;5599;p43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0" name="Google Shape;5600;p43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1" name="Google Shape;5601;p43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2" name="Google Shape;5602;p43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3" name="Google Shape;5603;p43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4" name="Google Shape;5604;p43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5" name="Google Shape;5605;p43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6" name="Google Shape;5606;p43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7" name="Google Shape;5607;p43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8" name="Google Shape;5608;p43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9" name="Google Shape;5609;p43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0" name="Google Shape;5610;p43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1" name="Google Shape;5611;p43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2" name="Google Shape;5612;p43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3" name="Google Shape;5613;p43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4" name="Google Shape;5614;p43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5" name="Google Shape;5615;p43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6" name="Google Shape;5616;p43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7" name="Google Shape;5617;p43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8" name="Google Shape;5618;p43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9" name="Google Shape;5619;p43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0" name="Google Shape;5620;p43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1" name="Google Shape;5621;p43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2" name="Google Shape;5622;p43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3" name="Google Shape;5623;p43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4" name="Google Shape;5624;p43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5" name="Google Shape;5625;p43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6" name="Google Shape;5626;p43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7" name="Google Shape;5627;p43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8" name="Google Shape;5628;p43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9" name="Google Shape;5629;p43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0" name="Google Shape;5630;p43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1" name="Google Shape;5631;p43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2" name="Google Shape;5632;p43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3" name="Google Shape;5633;p43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4" name="Google Shape;5634;p43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5" name="Google Shape;5635;p43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6" name="Google Shape;5636;p43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7" name="Google Shape;5637;p43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8" name="Google Shape;5638;p43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9" name="Google Shape;5639;p43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0" name="Google Shape;5640;p43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1" name="Google Shape;5641;p43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2" name="Google Shape;5642;p43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3" name="Google Shape;5643;p43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4" name="Google Shape;5644;p43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5" name="Google Shape;5645;p43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6" name="Google Shape;5646;p43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7" name="Google Shape;5647;p43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8" name="Google Shape;5648;p43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9" name="Google Shape;5649;p43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0" name="Google Shape;5650;p43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1" name="Google Shape;5651;p43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2" name="Google Shape;5652;p43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53" name="Google Shape;5653;p43"/>
          <p:cNvGrpSpPr/>
          <p:nvPr/>
        </p:nvGrpSpPr>
        <p:grpSpPr>
          <a:xfrm flipH="1">
            <a:off x="7696200" y="550600"/>
            <a:ext cx="2106500" cy="597475"/>
            <a:chOff x="-2810250" y="3572525"/>
            <a:chExt cx="2106500" cy="597475"/>
          </a:xfrm>
        </p:grpSpPr>
        <p:sp>
          <p:nvSpPr>
            <p:cNvPr id="5654" name="Google Shape;5654;p43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5" name="Google Shape;5655;p43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6" name="Google Shape;5656;p43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7" name="Google Shape;5657;p43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8" name="Google Shape;5658;p43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9" name="Google Shape;5659;p43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0" name="Google Shape;5660;p43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1" name="Google Shape;5661;p43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2" name="Google Shape;5662;p43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3" name="Google Shape;5663;p43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4" name="Google Shape;5664;p43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5" name="Google Shape;5665;p43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6" name="Google Shape;5666;p43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7" name="Google Shape;5667;p43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8" name="Google Shape;5668;p43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9" name="Google Shape;5669;p43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0" name="Google Shape;5670;p43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1" name="Google Shape;5671;p43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2" name="Google Shape;5672;p43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3" name="Google Shape;5673;p43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4" name="Google Shape;5674;p43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5" name="Google Shape;5675;p43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6" name="Google Shape;5676;p43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7" name="Google Shape;5677;p43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8" name="Google Shape;5678;p43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9" name="Google Shape;5679;p43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0" name="Google Shape;5680;p43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1" name="Google Shape;5681;p43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2" name="Google Shape;5682;p43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3" name="Google Shape;5683;p43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4" name="Google Shape;5684;p43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5" name="Google Shape;5685;p43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6" name="Google Shape;5686;p43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7" name="Google Shape;5687;p43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8" name="Google Shape;5688;p43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9" name="Google Shape;5689;p43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0" name="Google Shape;5690;p43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1" name="Google Shape;5691;p43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2" name="Google Shape;5692;p43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3" name="Google Shape;5693;p43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4" name="Google Shape;5694;p43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5" name="Google Shape;5695;p43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6" name="Google Shape;5696;p43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7" name="Google Shape;5697;p43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8" name="Google Shape;5698;p43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9" name="Google Shape;5699;p43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0" name="Google Shape;5700;p43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1" name="Google Shape;5701;p43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2" name="Google Shape;5702;p43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3" name="Google Shape;5703;p43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4" name="Google Shape;5704;p43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5" name="Google Shape;5705;p43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6" name="Google Shape;5706;p43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7" name="Google Shape;5707;p43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8" name="Google Shape;5708;p43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9" name="Google Shape;5709;p43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0" name="Google Shape;5710;p43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1" name="Google Shape;5711;p43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2" name="Google Shape;5712;p43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3" name="Google Shape;5713;p43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4" name="Google Shape;5714;p43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5" name="Google Shape;5715;p43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6" name="Google Shape;5716;p43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7" name="Google Shape;5717;p43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8" name="Google Shape;5718;p43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9" name="Google Shape;5719;p43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0" name="Google Shape;5720;p43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1" name="Google Shape;5721;p43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2" name="Google Shape;5722;p43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3" name="Google Shape;5723;p43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4" name="Google Shape;5724;p43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5" name="Google Shape;5725;p43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6" name="Google Shape;5726;p43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7" name="Google Shape;5727;p43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8" name="Google Shape;5728;p43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9" name="Google Shape;5729;p43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0" name="Google Shape;5730;p43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1" name="Google Shape;5731;p43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2" name="Google Shape;5732;p43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3" name="Google Shape;5733;p43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4" name="Google Shape;5734;p43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5" name="Google Shape;5735;p43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6" name="Google Shape;5736;p43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7" name="Google Shape;5737;p43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8" name="Google Shape;5738;p43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9" name="Google Shape;5739;p43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0" name="Google Shape;5740;p43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1" name="Google Shape;5741;p43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2" name="Google Shape;5742;p43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3" name="Google Shape;5743;p43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4" name="Google Shape;5744;p43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5" name="Google Shape;5745;p43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6" name="Google Shape;5746;p43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7" name="Google Shape;5747;p43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8" name="Google Shape;5748;p43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9" name="Google Shape;5749;p43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0" name="Google Shape;5750;p43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1" name="Google Shape;5751;p43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2" name="Google Shape;5752;p43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3" name="Google Shape;5753;p43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4" name="Google Shape;5754;p43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5" name="Google Shape;5755;p43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6" name="Google Shape;5756;p43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7" name="Google Shape;5757;p43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8" name="Google Shape;5758;p43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9" name="Google Shape;5759;p43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0" name="Google Shape;5760;p43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1" name="Google Shape;5761;p43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2" name="Google Shape;5762;p43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3" name="Google Shape;5763;p43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764" name="Google Shape;5764;p43"/>
          <p:cNvPicPr preferRelativeResize="0"/>
          <p:nvPr/>
        </p:nvPicPr>
        <p:blipFill>
          <a:blip r:embed="rId3">
            <a:alphaModFix amt="72000"/>
          </a:blip>
          <a:stretch>
            <a:fillRect/>
          </a:stretch>
        </p:blipFill>
        <p:spPr>
          <a:xfrm rot="-2976215">
            <a:off x="6883871" y="3813840"/>
            <a:ext cx="2763900" cy="1812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5" name="Google Shape;5765;p43"/>
          <p:cNvPicPr preferRelativeResize="0"/>
          <p:nvPr/>
        </p:nvPicPr>
        <p:blipFill>
          <a:blip r:embed="rId4">
            <a:alphaModFix amt="66000"/>
          </a:blip>
          <a:stretch>
            <a:fillRect/>
          </a:stretch>
        </p:blipFill>
        <p:spPr>
          <a:xfrm rot="3667399">
            <a:off x="-161568" y="-1450279"/>
            <a:ext cx="1962538" cy="37189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9_1">
    <p:spTree>
      <p:nvGrpSpPr>
        <p:cNvPr id="1" name="Shape 5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7" name="Google Shape;5767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68" name="Google Shape;5768;p44"/>
          <p:cNvSpPr txBox="1">
            <a:spLocks noGrp="1"/>
          </p:cNvSpPr>
          <p:nvPr>
            <p:ph type="subTitle" idx="1"/>
          </p:nvPr>
        </p:nvSpPr>
        <p:spPr>
          <a:xfrm>
            <a:off x="4269376" y="2428924"/>
            <a:ext cx="3395700" cy="159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769" name="Google Shape;5769;p44"/>
          <p:cNvSpPr txBox="1">
            <a:spLocks noGrp="1"/>
          </p:cNvSpPr>
          <p:nvPr>
            <p:ph type="title"/>
          </p:nvPr>
        </p:nvSpPr>
        <p:spPr>
          <a:xfrm>
            <a:off x="4156276" y="1744771"/>
            <a:ext cx="3621900" cy="9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5770" name="Google Shape;5770;p44"/>
          <p:cNvGrpSpPr/>
          <p:nvPr/>
        </p:nvGrpSpPr>
        <p:grpSpPr>
          <a:xfrm>
            <a:off x="7037488" y="4160450"/>
            <a:ext cx="2106500" cy="597475"/>
            <a:chOff x="-2810250" y="3572525"/>
            <a:chExt cx="2106500" cy="597475"/>
          </a:xfrm>
        </p:grpSpPr>
        <p:sp>
          <p:nvSpPr>
            <p:cNvPr id="5771" name="Google Shape;5771;p44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2" name="Google Shape;5772;p44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3" name="Google Shape;5773;p44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4" name="Google Shape;5774;p44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5" name="Google Shape;5775;p44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6" name="Google Shape;5776;p44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7" name="Google Shape;5777;p44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8" name="Google Shape;5778;p44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9" name="Google Shape;5779;p44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0" name="Google Shape;5780;p44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1" name="Google Shape;5781;p44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2" name="Google Shape;5782;p44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3" name="Google Shape;5783;p44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4" name="Google Shape;5784;p44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5" name="Google Shape;5785;p44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6" name="Google Shape;5786;p44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7" name="Google Shape;5787;p44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8" name="Google Shape;5788;p44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9" name="Google Shape;5789;p44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0" name="Google Shape;5790;p44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1" name="Google Shape;5791;p44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2" name="Google Shape;5792;p44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3" name="Google Shape;5793;p44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4" name="Google Shape;5794;p44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5" name="Google Shape;5795;p44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6" name="Google Shape;5796;p44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7" name="Google Shape;5797;p44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8" name="Google Shape;5798;p44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9" name="Google Shape;5799;p44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0" name="Google Shape;5800;p44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1" name="Google Shape;5801;p44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2" name="Google Shape;5802;p44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3" name="Google Shape;5803;p44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4" name="Google Shape;5804;p44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5" name="Google Shape;5805;p44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6" name="Google Shape;5806;p44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7" name="Google Shape;5807;p44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8" name="Google Shape;5808;p44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9" name="Google Shape;5809;p44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0" name="Google Shape;5810;p44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1" name="Google Shape;5811;p44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2" name="Google Shape;5812;p44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3" name="Google Shape;5813;p44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4" name="Google Shape;5814;p44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5" name="Google Shape;5815;p44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6" name="Google Shape;5816;p44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7" name="Google Shape;5817;p44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8" name="Google Shape;5818;p44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9" name="Google Shape;5819;p44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0" name="Google Shape;5820;p44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1" name="Google Shape;5821;p44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2" name="Google Shape;5822;p44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3" name="Google Shape;5823;p44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4" name="Google Shape;5824;p44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5" name="Google Shape;5825;p44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6" name="Google Shape;5826;p44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7" name="Google Shape;5827;p44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8" name="Google Shape;5828;p44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9" name="Google Shape;5829;p44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0" name="Google Shape;5830;p44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1" name="Google Shape;5831;p44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2" name="Google Shape;5832;p44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3" name="Google Shape;5833;p44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4" name="Google Shape;5834;p44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5" name="Google Shape;5835;p44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6" name="Google Shape;5836;p44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7" name="Google Shape;5837;p44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8" name="Google Shape;5838;p44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9" name="Google Shape;5839;p44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0" name="Google Shape;5840;p44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1" name="Google Shape;5841;p44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2" name="Google Shape;5842;p44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3" name="Google Shape;5843;p44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4" name="Google Shape;5844;p44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5" name="Google Shape;5845;p44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6" name="Google Shape;5846;p44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7" name="Google Shape;5847;p44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8" name="Google Shape;5848;p44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9" name="Google Shape;5849;p44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0" name="Google Shape;5850;p44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1" name="Google Shape;5851;p44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2" name="Google Shape;5852;p44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3" name="Google Shape;5853;p44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4" name="Google Shape;5854;p44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5" name="Google Shape;5855;p44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6" name="Google Shape;5856;p44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7" name="Google Shape;5857;p44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8" name="Google Shape;5858;p44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9" name="Google Shape;5859;p44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0" name="Google Shape;5860;p44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1" name="Google Shape;5861;p44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2" name="Google Shape;5862;p44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3" name="Google Shape;5863;p44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4" name="Google Shape;5864;p44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5" name="Google Shape;5865;p44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6" name="Google Shape;5866;p44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7" name="Google Shape;5867;p44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8" name="Google Shape;5868;p44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9" name="Google Shape;5869;p44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0" name="Google Shape;5870;p44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1" name="Google Shape;5871;p44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2" name="Google Shape;5872;p44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3" name="Google Shape;5873;p44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4" name="Google Shape;5874;p44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5" name="Google Shape;5875;p44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6" name="Google Shape;5876;p44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7" name="Google Shape;5877;p44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8" name="Google Shape;5878;p44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9" name="Google Shape;5879;p44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0" name="Google Shape;5880;p44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81" name="Google Shape;5881;p44"/>
          <p:cNvGrpSpPr/>
          <p:nvPr/>
        </p:nvGrpSpPr>
        <p:grpSpPr>
          <a:xfrm flipH="1">
            <a:off x="-309662" y="340046"/>
            <a:ext cx="2106500" cy="597475"/>
            <a:chOff x="-2810250" y="3572525"/>
            <a:chExt cx="2106500" cy="597475"/>
          </a:xfrm>
        </p:grpSpPr>
        <p:sp>
          <p:nvSpPr>
            <p:cNvPr id="5882" name="Google Shape;5882;p44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3" name="Google Shape;5883;p44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4" name="Google Shape;5884;p44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5" name="Google Shape;5885;p44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6" name="Google Shape;5886;p44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7" name="Google Shape;5887;p44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8" name="Google Shape;5888;p44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9" name="Google Shape;5889;p44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0" name="Google Shape;5890;p44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1" name="Google Shape;5891;p44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2" name="Google Shape;5892;p44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3" name="Google Shape;5893;p44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4" name="Google Shape;5894;p44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5" name="Google Shape;5895;p44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6" name="Google Shape;5896;p44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7" name="Google Shape;5897;p44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8" name="Google Shape;5898;p44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9" name="Google Shape;5899;p44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0" name="Google Shape;5900;p44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1" name="Google Shape;5901;p44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2" name="Google Shape;5902;p44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3" name="Google Shape;5903;p44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4" name="Google Shape;5904;p44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5" name="Google Shape;5905;p44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6" name="Google Shape;5906;p44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7" name="Google Shape;5907;p44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8" name="Google Shape;5908;p44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9" name="Google Shape;5909;p44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0" name="Google Shape;5910;p44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1" name="Google Shape;5911;p44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2" name="Google Shape;5912;p44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3" name="Google Shape;5913;p44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4" name="Google Shape;5914;p44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5" name="Google Shape;5915;p44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6" name="Google Shape;5916;p44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7" name="Google Shape;5917;p44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8" name="Google Shape;5918;p44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9" name="Google Shape;5919;p44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0" name="Google Shape;5920;p44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1" name="Google Shape;5921;p44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2" name="Google Shape;5922;p44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3" name="Google Shape;5923;p44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4" name="Google Shape;5924;p44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5" name="Google Shape;5925;p44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6" name="Google Shape;5926;p44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7" name="Google Shape;5927;p44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8" name="Google Shape;5928;p44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9" name="Google Shape;5929;p44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0" name="Google Shape;5930;p44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1" name="Google Shape;5931;p44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2" name="Google Shape;5932;p44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3" name="Google Shape;5933;p44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4" name="Google Shape;5934;p44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5" name="Google Shape;5935;p44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6" name="Google Shape;5936;p44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7" name="Google Shape;5937;p44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8" name="Google Shape;5938;p44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9" name="Google Shape;5939;p44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0" name="Google Shape;5940;p44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1" name="Google Shape;5941;p44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2" name="Google Shape;5942;p44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3" name="Google Shape;5943;p44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4" name="Google Shape;5944;p44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5" name="Google Shape;5945;p44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6" name="Google Shape;5946;p44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7" name="Google Shape;5947;p44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8" name="Google Shape;5948;p44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9" name="Google Shape;5949;p44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0" name="Google Shape;5950;p44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1" name="Google Shape;5951;p44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2" name="Google Shape;5952;p44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3" name="Google Shape;5953;p44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4" name="Google Shape;5954;p44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5" name="Google Shape;5955;p44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6" name="Google Shape;5956;p44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7" name="Google Shape;5957;p44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8" name="Google Shape;5958;p44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9" name="Google Shape;5959;p44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0" name="Google Shape;5960;p44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1" name="Google Shape;5961;p44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2" name="Google Shape;5962;p44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3" name="Google Shape;5963;p44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4" name="Google Shape;5964;p44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5" name="Google Shape;5965;p44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6" name="Google Shape;5966;p44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7" name="Google Shape;5967;p44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8" name="Google Shape;5968;p44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9" name="Google Shape;5969;p44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0" name="Google Shape;5970;p44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1" name="Google Shape;5971;p44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2" name="Google Shape;5972;p44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3" name="Google Shape;5973;p44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4" name="Google Shape;5974;p44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5" name="Google Shape;5975;p44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6" name="Google Shape;5976;p44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7" name="Google Shape;5977;p44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8" name="Google Shape;5978;p44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9" name="Google Shape;5979;p44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0" name="Google Shape;5980;p44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1" name="Google Shape;5981;p44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2" name="Google Shape;5982;p44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3" name="Google Shape;5983;p44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4" name="Google Shape;5984;p44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5" name="Google Shape;5985;p44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6" name="Google Shape;5986;p44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7" name="Google Shape;5987;p44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8" name="Google Shape;5988;p44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9" name="Google Shape;5989;p44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0" name="Google Shape;5990;p44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1" name="Google Shape;5991;p44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607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992" name="Google Shape;5992;p44"/>
          <p:cNvPicPr preferRelativeResize="0"/>
          <p:nvPr/>
        </p:nvPicPr>
        <p:blipFill>
          <a:blip r:embed="rId3">
            <a:alphaModFix amt="76000"/>
          </a:blip>
          <a:stretch>
            <a:fillRect/>
          </a:stretch>
        </p:blipFill>
        <p:spPr>
          <a:xfrm>
            <a:off x="6344987" y="852112"/>
            <a:ext cx="3793026" cy="67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10">
    <p:spTree>
      <p:nvGrpSpPr>
        <p:cNvPr id="1" name="Shape 5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4" name="Google Shape;5994;p4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995" name="Google Shape;5995;p45"/>
          <p:cNvSpPr txBox="1">
            <a:spLocks noGrp="1"/>
          </p:cNvSpPr>
          <p:nvPr>
            <p:ph type="ctrTitle"/>
          </p:nvPr>
        </p:nvSpPr>
        <p:spPr>
          <a:xfrm>
            <a:off x="2351850" y="602922"/>
            <a:ext cx="4440300" cy="137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8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996" name="Google Shape;5996;p45"/>
          <p:cNvSpPr txBox="1"/>
          <p:nvPr/>
        </p:nvSpPr>
        <p:spPr>
          <a:xfrm>
            <a:off x="2535313" y="3625650"/>
            <a:ext cx="4078200" cy="63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1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rPr>
              <a:t>CREDITS: This presentation template was created by </a:t>
            </a:r>
            <a:r>
              <a:rPr lang="es-419" sz="1100" b="1">
                <a:solidFill>
                  <a:schemeClr val="accent3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s-419" sz="11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rPr>
              <a:t>, including icons by </a:t>
            </a:r>
            <a:r>
              <a:rPr lang="es-419" sz="1100" b="1">
                <a:solidFill>
                  <a:schemeClr val="accent3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s-419" sz="11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rPr>
              <a:t>, and infographics &amp; images by </a:t>
            </a:r>
            <a:r>
              <a:rPr lang="es-419" sz="1100" b="1">
                <a:solidFill>
                  <a:schemeClr val="accent3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s-419" sz="1100" b="1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rPr>
              <a:t>. </a:t>
            </a:r>
            <a:endParaRPr sz="1100" b="1">
              <a:solidFill>
                <a:schemeClr val="accent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997" name="Google Shape;5997;p45"/>
          <p:cNvSpPr txBox="1">
            <a:spLocks noGrp="1"/>
          </p:cNvSpPr>
          <p:nvPr>
            <p:ph type="subTitle" idx="1"/>
          </p:nvPr>
        </p:nvSpPr>
        <p:spPr>
          <a:xfrm>
            <a:off x="2955625" y="2727313"/>
            <a:ext cx="3232800" cy="98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5998" name="Google Shape;5998;p45"/>
          <p:cNvGrpSpPr/>
          <p:nvPr/>
        </p:nvGrpSpPr>
        <p:grpSpPr>
          <a:xfrm>
            <a:off x="-786325" y="840925"/>
            <a:ext cx="2106500" cy="597475"/>
            <a:chOff x="-2810250" y="3572525"/>
            <a:chExt cx="2106500" cy="597475"/>
          </a:xfrm>
        </p:grpSpPr>
        <p:sp>
          <p:nvSpPr>
            <p:cNvPr id="5999" name="Google Shape;5999;p45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0" name="Google Shape;6000;p45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1" name="Google Shape;6001;p45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2" name="Google Shape;6002;p45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3" name="Google Shape;6003;p45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4" name="Google Shape;6004;p45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5" name="Google Shape;6005;p45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6" name="Google Shape;6006;p45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7" name="Google Shape;6007;p45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8" name="Google Shape;6008;p45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9" name="Google Shape;6009;p45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0" name="Google Shape;6010;p45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1" name="Google Shape;6011;p45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2" name="Google Shape;6012;p45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3" name="Google Shape;6013;p45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4" name="Google Shape;6014;p45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5" name="Google Shape;6015;p45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6" name="Google Shape;6016;p45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7" name="Google Shape;6017;p45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8" name="Google Shape;6018;p45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9" name="Google Shape;6019;p45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0" name="Google Shape;6020;p45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1" name="Google Shape;6021;p45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2" name="Google Shape;6022;p45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3" name="Google Shape;6023;p45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4" name="Google Shape;6024;p45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5" name="Google Shape;6025;p45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6" name="Google Shape;6026;p45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7" name="Google Shape;6027;p45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8" name="Google Shape;6028;p45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9" name="Google Shape;6029;p45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0" name="Google Shape;6030;p45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1" name="Google Shape;6031;p45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2" name="Google Shape;6032;p45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3" name="Google Shape;6033;p45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4" name="Google Shape;6034;p45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5" name="Google Shape;6035;p45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6" name="Google Shape;6036;p45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7" name="Google Shape;6037;p45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8" name="Google Shape;6038;p45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9" name="Google Shape;6039;p45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0" name="Google Shape;6040;p45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1" name="Google Shape;6041;p45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2" name="Google Shape;6042;p45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3" name="Google Shape;6043;p45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4" name="Google Shape;6044;p45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5" name="Google Shape;6045;p45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6" name="Google Shape;6046;p45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7" name="Google Shape;6047;p45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8" name="Google Shape;6048;p45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9" name="Google Shape;6049;p45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0" name="Google Shape;6050;p45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1" name="Google Shape;6051;p45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2" name="Google Shape;6052;p45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3" name="Google Shape;6053;p45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4" name="Google Shape;6054;p45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5" name="Google Shape;6055;p45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6" name="Google Shape;6056;p45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7" name="Google Shape;6057;p45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8" name="Google Shape;6058;p45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9" name="Google Shape;6059;p45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0" name="Google Shape;6060;p45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1" name="Google Shape;6061;p45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2" name="Google Shape;6062;p45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3" name="Google Shape;6063;p45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4" name="Google Shape;6064;p45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5" name="Google Shape;6065;p45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6" name="Google Shape;6066;p45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7" name="Google Shape;6067;p45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8" name="Google Shape;6068;p45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9" name="Google Shape;6069;p45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0" name="Google Shape;6070;p45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1" name="Google Shape;6071;p45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2" name="Google Shape;6072;p45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3" name="Google Shape;6073;p45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4" name="Google Shape;6074;p45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5" name="Google Shape;6075;p45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6" name="Google Shape;6076;p45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7" name="Google Shape;6077;p45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8" name="Google Shape;6078;p45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9" name="Google Shape;6079;p45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0" name="Google Shape;6080;p45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1" name="Google Shape;6081;p45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2" name="Google Shape;6082;p45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3" name="Google Shape;6083;p45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4" name="Google Shape;6084;p45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5" name="Google Shape;6085;p45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6" name="Google Shape;6086;p45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7" name="Google Shape;6087;p45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8" name="Google Shape;6088;p45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9" name="Google Shape;6089;p45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0" name="Google Shape;6090;p45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1" name="Google Shape;6091;p45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2" name="Google Shape;6092;p45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3" name="Google Shape;6093;p45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4" name="Google Shape;6094;p45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5" name="Google Shape;6095;p45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6" name="Google Shape;6096;p45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7" name="Google Shape;6097;p45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8" name="Google Shape;6098;p45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9" name="Google Shape;6099;p45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0" name="Google Shape;6100;p45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1" name="Google Shape;6101;p45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2" name="Google Shape;6102;p45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3" name="Google Shape;6103;p45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4" name="Google Shape;6104;p45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5" name="Google Shape;6105;p45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6" name="Google Shape;6106;p45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7" name="Google Shape;6107;p45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8" name="Google Shape;6108;p45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09" name="Google Shape;6109;p45"/>
          <p:cNvGrpSpPr/>
          <p:nvPr/>
        </p:nvGrpSpPr>
        <p:grpSpPr>
          <a:xfrm>
            <a:off x="8137800" y="4488250"/>
            <a:ext cx="1637000" cy="521475"/>
            <a:chOff x="-4380075" y="3780200"/>
            <a:chExt cx="1637000" cy="521475"/>
          </a:xfrm>
        </p:grpSpPr>
        <p:sp>
          <p:nvSpPr>
            <p:cNvPr id="6110" name="Google Shape;6110;p45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1" name="Google Shape;6111;p45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2" name="Google Shape;6112;p45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3" name="Google Shape;6113;p45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4" name="Google Shape;6114;p45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5" name="Google Shape;6115;p45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6" name="Google Shape;6116;p45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7" name="Google Shape;6117;p45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8" name="Google Shape;6118;p45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9" name="Google Shape;6119;p45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0" name="Google Shape;6120;p45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1" name="Google Shape;6121;p45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2" name="Google Shape;6122;p45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3" name="Google Shape;6123;p45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4" name="Google Shape;6124;p45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5" name="Google Shape;6125;p45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6" name="Google Shape;6126;p45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7" name="Google Shape;6127;p45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8" name="Google Shape;6128;p45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9" name="Google Shape;6129;p45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0" name="Google Shape;6130;p45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1" name="Google Shape;6131;p45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2" name="Google Shape;6132;p45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3" name="Google Shape;6133;p45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4" name="Google Shape;6134;p45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5" name="Google Shape;6135;p45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6" name="Google Shape;6136;p45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7" name="Google Shape;6137;p45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8" name="Google Shape;6138;p45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9" name="Google Shape;6139;p45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0" name="Google Shape;6140;p45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1" name="Google Shape;6141;p45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2" name="Google Shape;6142;p45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3" name="Google Shape;6143;p45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4" name="Google Shape;6144;p45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5" name="Google Shape;6145;p45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6" name="Google Shape;6146;p45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7" name="Google Shape;6147;p45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8" name="Google Shape;6148;p45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9" name="Google Shape;6149;p45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0" name="Google Shape;6150;p45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1" name="Google Shape;6151;p45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2" name="Google Shape;6152;p45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3" name="Google Shape;6153;p45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4" name="Google Shape;6154;p45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5" name="Google Shape;6155;p45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6" name="Google Shape;6156;p45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7" name="Google Shape;6157;p45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8" name="Google Shape;6158;p45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9" name="Google Shape;6159;p45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0" name="Google Shape;6160;p45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1" name="Google Shape;6161;p45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2" name="Google Shape;6162;p45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3" name="Google Shape;6163;p45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4" name="Google Shape;6164;p45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5" name="Google Shape;6165;p45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6" name="Google Shape;6166;p45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7" name="Google Shape;6167;p45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8" name="Google Shape;6168;p45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9" name="Google Shape;6169;p45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0" name="Google Shape;6170;p45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1" name="Google Shape;6171;p45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2" name="Google Shape;6172;p45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3" name="Google Shape;6173;p45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4" name="Google Shape;6174;p45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5" name="Google Shape;6175;p45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6" name="Google Shape;6176;p45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7" name="Google Shape;6177;p45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178" name="Google Shape;6178;p45"/>
          <p:cNvPicPr preferRelativeResize="0"/>
          <p:nvPr/>
        </p:nvPicPr>
        <p:blipFill>
          <a:blip r:embed="rId6">
            <a:alphaModFix amt="58999"/>
          </a:blip>
          <a:stretch>
            <a:fillRect/>
          </a:stretch>
        </p:blipFill>
        <p:spPr>
          <a:xfrm rot="-8370382">
            <a:off x="7068811" y="-277717"/>
            <a:ext cx="3081376" cy="2020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9" name="Google Shape;6179;p45"/>
          <p:cNvPicPr preferRelativeResize="0"/>
          <p:nvPr/>
        </p:nvPicPr>
        <p:blipFill>
          <a:blip r:embed="rId7">
            <a:alphaModFix amt="54000"/>
          </a:blip>
          <a:stretch>
            <a:fillRect/>
          </a:stretch>
        </p:blipFill>
        <p:spPr>
          <a:xfrm rot="2699980">
            <a:off x="-1082413" y="3236933"/>
            <a:ext cx="3081376" cy="20202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19">
    <p:spTree>
      <p:nvGrpSpPr>
        <p:cNvPr id="1" name="Shape 6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1" name="Google Shape;6181;p4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82" name="Google Shape;6182;p46"/>
          <p:cNvSpPr txBox="1">
            <a:spLocks noGrp="1"/>
          </p:cNvSpPr>
          <p:nvPr>
            <p:ph type="subTitle" idx="1"/>
          </p:nvPr>
        </p:nvSpPr>
        <p:spPr>
          <a:xfrm>
            <a:off x="3396689" y="3153975"/>
            <a:ext cx="3857100" cy="12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183" name="Google Shape;6183;p46"/>
          <p:cNvSpPr txBox="1">
            <a:spLocks noGrp="1"/>
          </p:cNvSpPr>
          <p:nvPr>
            <p:ph type="title"/>
          </p:nvPr>
        </p:nvSpPr>
        <p:spPr>
          <a:xfrm>
            <a:off x="714875" y="646650"/>
            <a:ext cx="7714200" cy="59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6184" name="Google Shape;6184;p46"/>
          <p:cNvGrpSpPr/>
          <p:nvPr/>
        </p:nvGrpSpPr>
        <p:grpSpPr>
          <a:xfrm>
            <a:off x="-942425" y="646563"/>
            <a:ext cx="2106500" cy="597475"/>
            <a:chOff x="-2810250" y="3572525"/>
            <a:chExt cx="2106500" cy="597475"/>
          </a:xfrm>
        </p:grpSpPr>
        <p:sp>
          <p:nvSpPr>
            <p:cNvPr id="6185" name="Google Shape;6185;p46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6" name="Google Shape;6186;p46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7" name="Google Shape;6187;p46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8" name="Google Shape;6188;p46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9" name="Google Shape;6189;p46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0" name="Google Shape;6190;p46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1" name="Google Shape;6191;p46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2" name="Google Shape;6192;p46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3" name="Google Shape;6193;p46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4" name="Google Shape;6194;p46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5" name="Google Shape;6195;p46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6" name="Google Shape;6196;p46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7" name="Google Shape;6197;p46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8" name="Google Shape;6198;p46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9" name="Google Shape;6199;p46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0" name="Google Shape;6200;p46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1" name="Google Shape;6201;p46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2" name="Google Shape;6202;p46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3" name="Google Shape;6203;p46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4" name="Google Shape;6204;p46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5" name="Google Shape;6205;p46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6" name="Google Shape;6206;p46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7" name="Google Shape;6207;p46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8" name="Google Shape;6208;p46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9" name="Google Shape;6209;p46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0" name="Google Shape;6210;p46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1" name="Google Shape;6211;p46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2" name="Google Shape;6212;p46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3" name="Google Shape;6213;p46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4" name="Google Shape;6214;p46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5" name="Google Shape;6215;p46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6" name="Google Shape;6216;p46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7" name="Google Shape;6217;p46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8" name="Google Shape;6218;p46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9" name="Google Shape;6219;p46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0" name="Google Shape;6220;p46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1" name="Google Shape;6221;p46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2" name="Google Shape;6222;p46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3" name="Google Shape;6223;p46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4" name="Google Shape;6224;p46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5" name="Google Shape;6225;p46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6" name="Google Shape;6226;p46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7" name="Google Shape;6227;p46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8" name="Google Shape;6228;p46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9" name="Google Shape;6229;p46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0" name="Google Shape;6230;p46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1" name="Google Shape;6231;p46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2" name="Google Shape;6232;p46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3" name="Google Shape;6233;p46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4" name="Google Shape;6234;p46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5" name="Google Shape;6235;p46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6" name="Google Shape;6236;p46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7" name="Google Shape;6237;p46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8" name="Google Shape;6238;p46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9" name="Google Shape;6239;p46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0" name="Google Shape;6240;p46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1" name="Google Shape;6241;p46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2" name="Google Shape;6242;p46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3" name="Google Shape;6243;p46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4" name="Google Shape;6244;p46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5" name="Google Shape;6245;p46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6" name="Google Shape;6246;p46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7" name="Google Shape;6247;p46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8" name="Google Shape;6248;p46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9" name="Google Shape;6249;p46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0" name="Google Shape;6250;p46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1" name="Google Shape;6251;p46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2" name="Google Shape;6252;p46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3" name="Google Shape;6253;p46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4" name="Google Shape;6254;p46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5" name="Google Shape;6255;p46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6" name="Google Shape;6256;p46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7" name="Google Shape;6257;p46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8" name="Google Shape;6258;p46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9" name="Google Shape;6259;p46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0" name="Google Shape;6260;p46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1" name="Google Shape;6261;p46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2" name="Google Shape;6262;p46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3" name="Google Shape;6263;p46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4" name="Google Shape;6264;p46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5" name="Google Shape;6265;p46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6" name="Google Shape;6266;p46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7" name="Google Shape;6267;p46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8" name="Google Shape;6268;p46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9" name="Google Shape;6269;p46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0" name="Google Shape;6270;p46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1" name="Google Shape;6271;p46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2" name="Google Shape;6272;p46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3" name="Google Shape;6273;p46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4" name="Google Shape;6274;p46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5" name="Google Shape;6275;p46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6" name="Google Shape;6276;p46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7" name="Google Shape;6277;p46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8" name="Google Shape;6278;p46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9" name="Google Shape;6279;p46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0" name="Google Shape;6280;p46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1" name="Google Shape;6281;p46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2" name="Google Shape;6282;p46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3" name="Google Shape;6283;p46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4" name="Google Shape;6284;p46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5" name="Google Shape;6285;p46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6" name="Google Shape;6286;p46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7" name="Google Shape;6287;p46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8" name="Google Shape;6288;p46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9" name="Google Shape;6289;p46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0" name="Google Shape;6290;p46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1" name="Google Shape;6291;p46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2" name="Google Shape;6292;p46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3" name="Google Shape;6293;p46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4" name="Google Shape;6294;p46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95" name="Google Shape;6295;p46"/>
          <p:cNvGrpSpPr/>
          <p:nvPr/>
        </p:nvGrpSpPr>
        <p:grpSpPr>
          <a:xfrm>
            <a:off x="8137800" y="4488250"/>
            <a:ext cx="1637000" cy="521475"/>
            <a:chOff x="-4380075" y="3780200"/>
            <a:chExt cx="1637000" cy="521475"/>
          </a:xfrm>
        </p:grpSpPr>
        <p:sp>
          <p:nvSpPr>
            <p:cNvPr id="6296" name="Google Shape;6296;p46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7" name="Google Shape;6297;p46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8" name="Google Shape;6298;p46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9" name="Google Shape;6299;p46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0" name="Google Shape;6300;p46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1" name="Google Shape;6301;p46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2" name="Google Shape;6302;p46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3" name="Google Shape;6303;p46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4" name="Google Shape;6304;p46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5" name="Google Shape;6305;p46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6" name="Google Shape;6306;p46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7" name="Google Shape;6307;p46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8" name="Google Shape;6308;p46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9" name="Google Shape;6309;p46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0" name="Google Shape;6310;p46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1" name="Google Shape;6311;p46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2" name="Google Shape;6312;p46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3" name="Google Shape;6313;p46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4" name="Google Shape;6314;p46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5" name="Google Shape;6315;p46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6" name="Google Shape;6316;p46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7" name="Google Shape;6317;p46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8" name="Google Shape;6318;p46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9" name="Google Shape;6319;p46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0" name="Google Shape;6320;p46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1" name="Google Shape;6321;p46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2" name="Google Shape;6322;p46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3" name="Google Shape;6323;p46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4" name="Google Shape;6324;p46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5" name="Google Shape;6325;p46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6" name="Google Shape;6326;p46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7" name="Google Shape;6327;p46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8" name="Google Shape;6328;p46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9" name="Google Shape;6329;p46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0" name="Google Shape;6330;p46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1" name="Google Shape;6331;p46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2" name="Google Shape;6332;p46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3" name="Google Shape;6333;p46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4" name="Google Shape;6334;p46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5" name="Google Shape;6335;p46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6" name="Google Shape;6336;p46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7" name="Google Shape;6337;p46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8" name="Google Shape;6338;p46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9" name="Google Shape;6339;p46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0" name="Google Shape;6340;p46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1" name="Google Shape;6341;p46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2" name="Google Shape;6342;p46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3" name="Google Shape;6343;p46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4" name="Google Shape;6344;p46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5" name="Google Shape;6345;p46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6" name="Google Shape;6346;p46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7" name="Google Shape;6347;p46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8" name="Google Shape;6348;p46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9" name="Google Shape;6349;p46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0" name="Google Shape;6350;p46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1" name="Google Shape;6351;p46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2" name="Google Shape;6352;p46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3" name="Google Shape;6353;p46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4" name="Google Shape;6354;p46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5" name="Google Shape;6355;p46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6" name="Google Shape;6356;p46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7" name="Google Shape;6357;p46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8" name="Google Shape;6358;p46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9" name="Google Shape;6359;p46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0" name="Google Shape;6360;p46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1" name="Google Shape;6361;p46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2" name="Google Shape;6362;p46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3" name="Google Shape;6363;p46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364" name="Google Shape;6364;p46"/>
          <p:cNvPicPr preferRelativeResize="0"/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 rot="24">
            <a:off x="-1443738" y="3484257"/>
            <a:ext cx="2763902" cy="2215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5" name="Google Shape;6365;p46"/>
          <p:cNvPicPr preferRelativeResize="0"/>
          <p:nvPr/>
        </p:nvPicPr>
        <p:blipFill>
          <a:blip r:embed="rId4">
            <a:alphaModFix amt="72000"/>
          </a:blip>
          <a:stretch>
            <a:fillRect/>
          </a:stretch>
        </p:blipFill>
        <p:spPr>
          <a:xfrm rot="-10338121">
            <a:off x="7254874" y="-569443"/>
            <a:ext cx="2763902" cy="2215487"/>
          </a:xfrm>
          <a:prstGeom prst="rect">
            <a:avLst/>
          </a:prstGeom>
          <a:noFill/>
          <a:ln>
            <a:noFill/>
          </a:ln>
        </p:spPr>
      </p:pic>
      <p:sp>
        <p:nvSpPr>
          <p:cNvPr id="6366" name="Google Shape;6366;p46"/>
          <p:cNvSpPr txBox="1">
            <a:spLocks noGrp="1"/>
          </p:cNvSpPr>
          <p:nvPr>
            <p:ph type="title" idx="2" hasCustomPrompt="1"/>
          </p:nvPr>
        </p:nvSpPr>
        <p:spPr>
          <a:xfrm>
            <a:off x="2182400" y="1785450"/>
            <a:ext cx="7929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367" name="Google Shape;6367;p46"/>
          <p:cNvSpPr txBox="1">
            <a:spLocks noGrp="1"/>
          </p:cNvSpPr>
          <p:nvPr>
            <p:ph type="subTitle" idx="3"/>
          </p:nvPr>
        </p:nvSpPr>
        <p:spPr>
          <a:xfrm>
            <a:off x="3387625" y="1541250"/>
            <a:ext cx="3857100" cy="12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368" name="Google Shape;6368;p46"/>
          <p:cNvSpPr txBox="1">
            <a:spLocks noGrp="1"/>
          </p:cNvSpPr>
          <p:nvPr>
            <p:ph type="title" idx="4" hasCustomPrompt="1"/>
          </p:nvPr>
        </p:nvSpPr>
        <p:spPr>
          <a:xfrm>
            <a:off x="2191452" y="3398175"/>
            <a:ext cx="792900" cy="79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4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8">
    <p:spTree>
      <p:nvGrpSpPr>
        <p:cNvPr id="1" name="Shape 6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0" name="Google Shape;6370;p4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71" name="Google Shape;6371;p47"/>
          <p:cNvGrpSpPr/>
          <p:nvPr/>
        </p:nvGrpSpPr>
        <p:grpSpPr>
          <a:xfrm>
            <a:off x="8020525" y="4467113"/>
            <a:ext cx="2106500" cy="597475"/>
            <a:chOff x="-2810250" y="3572525"/>
            <a:chExt cx="2106500" cy="597475"/>
          </a:xfrm>
        </p:grpSpPr>
        <p:sp>
          <p:nvSpPr>
            <p:cNvPr id="6372" name="Google Shape;6372;p47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3" name="Google Shape;6373;p47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4" name="Google Shape;6374;p47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5" name="Google Shape;6375;p47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6" name="Google Shape;6376;p47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7" name="Google Shape;6377;p47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8" name="Google Shape;6378;p47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9" name="Google Shape;6379;p47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0" name="Google Shape;6380;p47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1" name="Google Shape;6381;p47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2" name="Google Shape;6382;p47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3" name="Google Shape;6383;p47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4" name="Google Shape;6384;p47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5" name="Google Shape;6385;p47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6" name="Google Shape;6386;p47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7" name="Google Shape;6387;p47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8" name="Google Shape;6388;p47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9" name="Google Shape;6389;p47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0" name="Google Shape;6390;p47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1" name="Google Shape;6391;p47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2" name="Google Shape;6392;p47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3" name="Google Shape;6393;p47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4" name="Google Shape;6394;p47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5" name="Google Shape;6395;p47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6" name="Google Shape;6396;p47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7" name="Google Shape;6397;p47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8" name="Google Shape;6398;p47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9" name="Google Shape;6399;p47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0" name="Google Shape;6400;p47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1" name="Google Shape;6401;p47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2" name="Google Shape;6402;p47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3" name="Google Shape;6403;p47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4" name="Google Shape;6404;p47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5" name="Google Shape;6405;p47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6" name="Google Shape;6406;p47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7" name="Google Shape;6407;p47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8" name="Google Shape;6408;p47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9" name="Google Shape;6409;p47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0" name="Google Shape;6410;p47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1" name="Google Shape;6411;p47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2" name="Google Shape;6412;p47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3" name="Google Shape;6413;p47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4" name="Google Shape;6414;p47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5" name="Google Shape;6415;p47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6" name="Google Shape;6416;p47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7" name="Google Shape;6417;p47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8" name="Google Shape;6418;p47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9" name="Google Shape;6419;p47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0" name="Google Shape;6420;p47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1" name="Google Shape;6421;p47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2" name="Google Shape;6422;p47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3" name="Google Shape;6423;p47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4" name="Google Shape;6424;p47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5" name="Google Shape;6425;p47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6" name="Google Shape;6426;p47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7" name="Google Shape;6427;p47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8" name="Google Shape;6428;p47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9" name="Google Shape;6429;p47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0" name="Google Shape;6430;p47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1" name="Google Shape;6431;p47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2" name="Google Shape;6432;p47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3" name="Google Shape;6433;p47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4" name="Google Shape;6434;p47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5" name="Google Shape;6435;p47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6" name="Google Shape;6436;p47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7" name="Google Shape;6437;p47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8" name="Google Shape;6438;p47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9" name="Google Shape;6439;p47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0" name="Google Shape;6440;p47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1" name="Google Shape;6441;p47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2" name="Google Shape;6442;p47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3" name="Google Shape;6443;p47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4" name="Google Shape;6444;p47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5" name="Google Shape;6445;p47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6" name="Google Shape;6446;p47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7" name="Google Shape;6447;p47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8" name="Google Shape;6448;p47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9" name="Google Shape;6449;p47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0" name="Google Shape;6450;p47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1" name="Google Shape;6451;p47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2" name="Google Shape;6452;p47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3" name="Google Shape;6453;p47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4" name="Google Shape;6454;p47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5" name="Google Shape;6455;p47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6" name="Google Shape;6456;p47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7" name="Google Shape;6457;p47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8" name="Google Shape;6458;p47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9" name="Google Shape;6459;p47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0" name="Google Shape;6460;p47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1" name="Google Shape;6461;p47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2" name="Google Shape;6462;p47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3" name="Google Shape;6463;p47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4" name="Google Shape;6464;p47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5" name="Google Shape;6465;p47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6" name="Google Shape;6466;p47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7" name="Google Shape;6467;p47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8" name="Google Shape;6468;p47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9" name="Google Shape;6469;p47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0" name="Google Shape;6470;p47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1" name="Google Shape;6471;p47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2" name="Google Shape;6472;p47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3" name="Google Shape;6473;p47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4" name="Google Shape;6474;p47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5" name="Google Shape;6475;p47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6" name="Google Shape;6476;p47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7" name="Google Shape;6477;p47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8" name="Google Shape;6478;p47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9" name="Google Shape;6479;p47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0" name="Google Shape;6480;p47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1" name="Google Shape;6481;p47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482" name="Google Shape;6482;p47"/>
          <p:cNvPicPr preferRelativeResize="0"/>
          <p:nvPr/>
        </p:nvPicPr>
        <p:blipFill>
          <a:blip r:embed="rId3">
            <a:alphaModFix amt="82000"/>
          </a:blip>
          <a:stretch>
            <a:fillRect/>
          </a:stretch>
        </p:blipFill>
        <p:spPr>
          <a:xfrm>
            <a:off x="7120776" y="649069"/>
            <a:ext cx="2619999" cy="46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3" name="Google Shape;6483;p47"/>
          <p:cNvPicPr preferRelativeResize="0"/>
          <p:nvPr/>
        </p:nvPicPr>
        <p:blipFill>
          <a:blip r:embed="rId4">
            <a:alphaModFix amt="82000"/>
          </a:blip>
          <a:stretch>
            <a:fillRect/>
          </a:stretch>
        </p:blipFill>
        <p:spPr>
          <a:xfrm>
            <a:off x="-1043674" y="4533144"/>
            <a:ext cx="2619999" cy="465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84" name="Google Shape;6484;p47"/>
          <p:cNvGrpSpPr/>
          <p:nvPr/>
        </p:nvGrpSpPr>
        <p:grpSpPr>
          <a:xfrm>
            <a:off x="-530175" y="538288"/>
            <a:ext cx="2106500" cy="597475"/>
            <a:chOff x="-2810250" y="3572525"/>
            <a:chExt cx="2106500" cy="597475"/>
          </a:xfrm>
        </p:grpSpPr>
        <p:sp>
          <p:nvSpPr>
            <p:cNvPr id="6485" name="Google Shape;6485;p47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6" name="Google Shape;6486;p47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7" name="Google Shape;6487;p47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8" name="Google Shape;6488;p47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9" name="Google Shape;6489;p47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0" name="Google Shape;6490;p47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1" name="Google Shape;6491;p47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2" name="Google Shape;6492;p47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3" name="Google Shape;6493;p47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4" name="Google Shape;6494;p47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5" name="Google Shape;6495;p47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6" name="Google Shape;6496;p47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7" name="Google Shape;6497;p47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8" name="Google Shape;6498;p47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9" name="Google Shape;6499;p47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0" name="Google Shape;6500;p47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1" name="Google Shape;6501;p47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2" name="Google Shape;6502;p47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3" name="Google Shape;6503;p47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4" name="Google Shape;6504;p47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5" name="Google Shape;6505;p47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6" name="Google Shape;6506;p47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7" name="Google Shape;6507;p47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8" name="Google Shape;6508;p47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9" name="Google Shape;6509;p47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0" name="Google Shape;6510;p47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1" name="Google Shape;6511;p47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2" name="Google Shape;6512;p47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3" name="Google Shape;6513;p47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4" name="Google Shape;6514;p47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5" name="Google Shape;6515;p47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6" name="Google Shape;6516;p47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7" name="Google Shape;6517;p47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8" name="Google Shape;6518;p47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9" name="Google Shape;6519;p47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0" name="Google Shape;6520;p47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1" name="Google Shape;6521;p47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2" name="Google Shape;6522;p47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3" name="Google Shape;6523;p47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4" name="Google Shape;6524;p47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5" name="Google Shape;6525;p47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6" name="Google Shape;6526;p47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7" name="Google Shape;6527;p47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8" name="Google Shape;6528;p47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9" name="Google Shape;6529;p47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0" name="Google Shape;6530;p47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1" name="Google Shape;6531;p47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2" name="Google Shape;6532;p47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3" name="Google Shape;6533;p47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4" name="Google Shape;6534;p47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5" name="Google Shape;6535;p47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6" name="Google Shape;6536;p47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7" name="Google Shape;6537;p47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8" name="Google Shape;6538;p47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9" name="Google Shape;6539;p47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0" name="Google Shape;6540;p47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1" name="Google Shape;6541;p47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2" name="Google Shape;6542;p47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3" name="Google Shape;6543;p47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4" name="Google Shape;6544;p47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5" name="Google Shape;6545;p47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6" name="Google Shape;6546;p47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7" name="Google Shape;6547;p47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8" name="Google Shape;6548;p47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9" name="Google Shape;6549;p47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0" name="Google Shape;6550;p47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1" name="Google Shape;6551;p47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2" name="Google Shape;6552;p47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3" name="Google Shape;6553;p47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4" name="Google Shape;6554;p47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5" name="Google Shape;6555;p47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6" name="Google Shape;6556;p47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7" name="Google Shape;6557;p47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8" name="Google Shape;6558;p47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9" name="Google Shape;6559;p47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0" name="Google Shape;6560;p47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1" name="Google Shape;6561;p47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2" name="Google Shape;6562;p47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3" name="Google Shape;6563;p47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4" name="Google Shape;6564;p47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5" name="Google Shape;6565;p47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6" name="Google Shape;6566;p47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7" name="Google Shape;6567;p47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8" name="Google Shape;6568;p47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9" name="Google Shape;6569;p47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0" name="Google Shape;6570;p47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1" name="Google Shape;6571;p47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2" name="Google Shape;6572;p47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3" name="Google Shape;6573;p47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4" name="Google Shape;6574;p47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5" name="Google Shape;6575;p47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6" name="Google Shape;6576;p47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7" name="Google Shape;6577;p47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8" name="Google Shape;6578;p47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9" name="Google Shape;6579;p47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0" name="Google Shape;6580;p47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1" name="Google Shape;6581;p47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2" name="Google Shape;6582;p47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3" name="Google Shape;6583;p47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4" name="Google Shape;6584;p47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5" name="Google Shape;6585;p47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6" name="Google Shape;6586;p47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7" name="Google Shape;6587;p47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8" name="Google Shape;6588;p47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9" name="Google Shape;6589;p47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0" name="Google Shape;6590;p47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1" name="Google Shape;6591;p47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2" name="Google Shape;6592;p47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3" name="Google Shape;6593;p47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4" name="Google Shape;6594;p47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8_1">
    <p:spTree>
      <p:nvGrpSpPr>
        <p:cNvPr id="1" name="Shape 6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96" name="Google Shape;6596;p4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97" name="Google Shape;6597;p48"/>
          <p:cNvGrpSpPr/>
          <p:nvPr/>
        </p:nvGrpSpPr>
        <p:grpSpPr>
          <a:xfrm>
            <a:off x="0" y="4603500"/>
            <a:ext cx="2106500" cy="597475"/>
            <a:chOff x="-2810250" y="3572525"/>
            <a:chExt cx="2106500" cy="597475"/>
          </a:xfrm>
        </p:grpSpPr>
        <p:sp>
          <p:nvSpPr>
            <p:cNvPr id="6598" name="Google Shape;6598;p48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9" name="Google Shape;6599;p48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0" name="Google Shape;6600;p48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1" name="Google Shape;6601;p48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2" name="Google Shape;6602;p48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3" name="Google Shape;6603;p48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4" name="Google Shape;6604;p48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5" name="Google Shape;6605;p48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6" name="Google Shape;6606;p48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7" name="Google Shape;6607;p48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8" name="Google Shape;6608;p48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9" name="Google Shape;6609;p48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0" name="Google Shape;6610;p48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1" name="Google Shape;6611;p48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2" name="Google Shape;6612;p48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3" name="Google Shape;6613;p48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4" name="Google Shape;6614;p48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5" name="Google Shape;6615;p48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6" name="Google Shape;6616;p48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7" name="Google Shape;6617;p48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8" name="Google Shape;6618;p48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9" name="Google Shape;6619;p48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0" name="Google Shape;6620;p48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1" name="Google Shape;6621;p48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2" name="Google Shape;6622;p48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3" name="Google Shape;6623;p48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4" name="Google Shape;6624;p48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5" name="Google Shape;6625;p48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6" name="Google Shape;6626;p48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7" name="Google Shape;6627;p48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8" name="Google Shape;6628;p48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9" name="Google Shape;6629;p48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0" name="Google Shape;6630;p48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1" name="Google Shape;6631;p48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2" name="Google Shape;6632;p48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3" name="Google Shape;6633;p48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4" name="Google Shape;6634;p48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5" name="Google Shape;6635;p48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6" name="Google Shape;6636;p48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7" name="Google Shape;6637;p48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8" name="Google Shape;6638;p48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9" name="Google Shape;6639;p48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0" name="Google Shape;6640;p48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1" name="Google Shape;6641;p48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2" name="Google Shape;6642;p48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3" name="Google Shape;6643;p48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4" name="Google Shape;6644;p48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5" name="Google Shape;6645;p48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6" name="Google Shape;6646;p48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7" name="Google Shape;6647;p48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8" name="Google Shape;6648;p48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9" name="Google Shape;6649;p48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0" name="Google Shape;6650;p48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1" name="Google Shape;6651;p48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2" name="Google Shape;6652;p48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3" name="Google Shape;6653;p48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4" name="Google Shape;6654;p48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5" name="Google Shape;6655;p48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6" name="Google Shape;6656;p48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7" name="Google Shape;6657;p48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8" name="Google Shape;6658;p48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9" name="Google Shape;6659;p48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0" name="Google Shape;6660;p48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1" name="Google Shape;6661;p48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2" name="Google Shape;6662;p48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3" name="Google Shape;6663;p48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4" name="Google Shape;6664;p48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5" name="Google Shape;6665;p48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6" name="Google Shape;6666;p48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7" name="Google Shape;6667;p48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8" name="Google Shape;6668;p48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9" name="Google Shape;6669;p48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0" name="Google Shape;6670;p48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1" name="Google Shape;6671;p48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2" name="Google Shape;6672;p48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3" name="Google Shape;6673;p48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4" name="Google Shape;6674;p48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5" name="Google Shape;6675;p48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6" name="Google Shape;6676;p48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7" name="Google Shape;6677;p48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8" name="Google Shape;6678;p48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9" name="Google Shape;6679;p48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0" name="Google Shape;6680;p48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1" name="Google Shape;6681;p48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2" name="Google Shape;6682;p48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3" name="Google Shape;6683;p48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4" name="Google Shape;6684;p48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5" name="Google Shape;6685;p48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6" name="Google Shape;6686;p48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7" name="Google Shape;6687;p48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8" name="Google Shape;6688;p48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9" name="Google Shape;6689;p48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0" name="Google Shape;6690;p48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1" name="Google Shape;6691;p48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2" name="Google Shape;6692;p48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3" name="Google Shape;6693;p48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4" name="Google Shape;6694;p48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5" name="Google Shape;6695;p48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6" name="Google Shape;6696;p48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7" name="Google Shape;6697;p48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8" name="Google Shape;6698;p48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9" name="Google Shape;6699;p48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0" name="Google Shape;6700;p48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1" name="Google Shape;6701;p48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2" name="Google Shape;6702;p48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3" name="Google Shape;6703;p48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4" name="Google Shape;6704;p48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5" name="Google Shape;6705;p48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6" name="Google Shape;6706;p48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7" name="Google Shape;6707;p48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08" name="Google Shape;6708;p48"/>
          <p:cNvGrpSpPr/>
          <p:nvPr/>
        </p:nvGrpSpPr>
        <p:grpSpPr>
          <a:xfrm flipH="1">
            <a:off x="7696200" y="550600"/>
            <a:ext cx="2106500" cy="597475"/>
            <a:chOff x="-2810250" y="3572525"/>
            <a:chExt cx="2106500" cy="597475"/>
          </a:xfrm>
        </p:grpSpPr>
        <p:sp>
          <p:nvSpPr>
            <p:cNvPr id="6709" name="Google Shape;6709;p48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0" name="Google Shape;6710;p48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1" name="Google Shape;6711;p48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2" name="Google Shape;6712;p48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3" name="Google Shape;6713;p48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4" name="Google Shape;6714;p48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5" name="Google Shape;6715;p48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6" name="Google Shape;6716;p48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7" name="Google Shape;6717;p48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8" name="Google Shape;6718;p48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9" name="Google Shape;6719;p48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0" name="Google Shape;6720;p48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1" name="Google Shape;6721;p48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2" name="Google Shape;6722;p48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3" name="Google Shape;6723;p48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4" name="Google Shape;6724;p48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5" name="Google Shape;6725;p48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6" name="Google Shape;6726;p48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7" name="Google Shape;6727;p48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8" name="Google Shape;6728;p48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9" name="Google Shape;6729;p48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0" name="Google Shape;6730;p48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1" name="Google Shape;6731;p48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2" name="Google Shape;6732;p48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3" name="Google Shape;6733;p48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4" name="Google Shape;6734;p48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5" name="Google Shape;6735;p48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6" name="Google Shape;6736;p48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7" name="Google Shape;6737;p48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8" name="Google Shape;6738;p48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9" name="Google Shape;6739;p48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0" name="Google Shape;6740;p48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1" name="Google Shape;6741;p48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2" name="Google Shape;6742;p48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3" name="Google Shape;6743;p48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4" name="Google Shape;6744;p48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5" name="Google Shape;6745;p48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6" name="Google Shape;6746;p48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7" name="Google Shape;6747;p48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8" name="Google Shape;6748;p48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9" name="Google Shape;6749;p48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0" name="Google Shape;6750;p48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1" name="Google Shape;6751;p48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2" name="Google Shape;6752;p48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3" name="Google Shape;6753;p48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4" name="Google Shape;6754;p48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5" name="Google Shape;6755;p48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6" name="Google Shape;6756;p48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7" name="Google Shape;6757;p48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8" name="Google Shape;6758;p48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9" name="Google Shape;6759;p48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0" name="Google Shape;6760;p48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1" name="Google Shape;6761;p48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2" name="Google Shape;6762;p48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3" name="Google Shape;6763;p48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4" name="Google Shape;6764;p48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5" name="Google Shape;6765;p48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6" name="Google Shape;6766;p48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7" name="Google Shape;6767;p48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8" name="Google Shape;6768;p48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9" name="Google Shape;6769;p48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0" name="Google Shape;6770;p48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1" name="Google Shape;6771;p48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2" name="Google Shape;6772;p48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3" name="Google Shape;6773;p48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4" name="Google Shape;6774;p48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5" name="Google Shape;6775;p48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6" name="Google Shape;6776;p48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7" name="Google Shape;6777;p48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8" name="Google Shape;6778;p48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9" name="Google Shape;6779;p48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0" name="Google Shape;6780;p48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1" name="Google Shape;6781;p48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2" name="Google Shape;6782;p48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3" name="Google Shape;6783;p48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4" name="Google Shape;6784;p48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5" name="Google Shape;6785;p48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6" name="Google Shape;6786;p48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7" name="Google Shape;6787;p48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8" name="Google Shape;6788;p48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9" name="Google Shape;6789;p48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0" name="Google Shape;6790;p48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1" name="Google Shape;6791;p48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2" name="Google Shape;6792;p48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3" name="Google Shape;6793;p48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4" name="Google Shape;6794;p48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5" name="Google Shape;6795;p48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6" name="Google Shape;6796;p48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7" name="Google Shape;6797;p48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8" name="Google Shape;6798;p48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9" name="Google Shape;6799;p48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0" name="Google Shape;6800;p48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1" name="Google Shape;6801;p48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2" name="Google Shape;6802;p48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3" name="Google Shape;6803;p48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4" name="Google Shape;6804;p48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5" name="Google Shape;6805;p48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6" name="Google Shape;6806;p48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7" name="Google Shape;6807;p48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8" name="Google Shape;6808;p48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9" name="Google Shape;6809;p48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0" name="Google Shape;6810;p48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1" name="Google Shape;6811;p48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2" name="Google Shape;6812;p48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3" name="Google Shape;6813;p48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4" name="Google Shape;6814;p48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5" name="Google Shape;6815;p48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6" name="Google Shape;6816;p48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7" name="Google Shape;6817;p48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8" name="Google Shape;6818;p48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3">
                <a:alpha val="339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819" name="Google Shape;6819;p48"/>
          <p:cNvPicPr preferRelativeResize="0"/>
          <p:nvPr/>
        </p:nvPicPr>
        <p:blipFill>
          <a:blip r:embed="rId3">
            <a:alphaModFix amt="64000"/>
          </a:blip>
          <a:stretch>
            <a:fillRect/>
          </a:stretch>
        </p:blipFill>
        <p:spPr>
          <a:xfrm rot="3318291">
            <a:off x="-431438" y="-1270594"/>
            <a:ext cx="1956100" cy="2963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0" name="Google Shape;6820;p48"/>
          <p:cNvPicPr preferRelativeResize="0"/>
          <p:nvPr/>
        </p:nvPicPr>
        <p:blipFill>
          <a:blip r:embed="rId4">
            <a:alphaModFix amt="64000"/>
          </a:blip>
          <a:stretch>
            <a:fillRect/>
          </a:stretch>
        </p:blipFill>
        <p:spPr>
          <a:xfrm rot="-2700011">
            <a:off x="6742811" y="3651283"/>
            <a:ext cx="3372624" cy="221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8_1_1">
    <p:spTree>
      <p:nvGrpSpPr>
        <p:cNvPr id="1" name="Shape 6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22" name="Google Shape;6822;p4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23" name="Google Shape;6823;p49"/>
          <p:cNvGrpSpPr/>
          <p:nvPr/>
        </p:nvGrpSpPr>
        <p:grpSpPr>
          <a:xfrm>
            <a:off x="-1185137" y="840925"/>
            <a:ext cx="2106500" cy="597475"/>
            <a:chOff x="-2810250" y="3572525"/>
            <a:chExt cx="2106500" cy="597475"/>
          </a:xfrm>
        </p:grpSpPr>
        <p:sp>
          <p:nvSpPr>
            <p:cNvPr id="6824" name="Google Shape;6824;p49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5" name="Google Shape;6825;p49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6" name="Google Shape;6826;p49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7" name="Google Shape;6827;p49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8" name="Google Shape;6828;p49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9" name="Google Shape;6829;p49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0" name="Google Shape;6830;p49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1" name="Google Shape;6831;p49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2" name="Google Shape;6832;p49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3" name="Google Shape;6833;p49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4" name="Google Shape;6834;p49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5" name="Google Shape;6835;p49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6" name="Google Shape;6836;p49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7" name="Google Shape;6837;p49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8" name="Google Shape;6838;p49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9" name="Google Shape;6839;p49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0" name="Google Shape;6840;p49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1" name="Google Shape;6841;p49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2" name="Google Shape;6842;p49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3" name="Google Shape;6843;p49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4" name="Google Shape;6844;p49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5" name="Google Shape;6845;p49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6" name="Google Shape;6846;p49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7" name="Google Shape;6847;p49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8" name="Google Shape;6848;p49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9" name="Google Shape;6849;p49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0" name="Google Shape;6850;p49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1" name="Google Shape;6851;p49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2" name="Google Shape;6852;p49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3" name="Google Shape;6853;p49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4" name="Google Shape;6854;p49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5" name="Google Shape;6855;p49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6" name="Google Shape;6856;p49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7" name="Google Shape;6857;p49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8" name="Google Shape;6858;p49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9" name="Google Shape;6859;p49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0" name="Google Shape;6860;p49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1" name="Google Shape;6861;p49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2" name="Google Shape;6862;p49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3" name="Google Shape;6863;p49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4" name="Google Shape;6864;p49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5" name="Google Shape;6865;p49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6" name="Google Shape;6866;p49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7" name="Google Shape;6867;p49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8" name="Google Shape;6868;p49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9" name="Google Shape;6869;p49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0" name="Google Shape;6870;p49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1" name="Google Shape;6871;p49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2" name="Google Shape;6872;p49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3" name="Google Shape;6873;p49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4" name="Google Shape;6874;p49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5" name="Google Shape;6875;p49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6" name="Google Shape;6876;p49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7" name="Google Shape;6877;p49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8" name="Google Shape;6878;p49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9" name="Google Shape;6879;p49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0" name="Google Shape;6880;p49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1" name="Google Shape;6881;p49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2" name="Google Shape;6882;p49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3" name="Google Shape;6883;p49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4" name="Google Shape;6884;p49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5" name="Google Shape;6885;p49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6" name="Google Shape;6886;p49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7" name="Google Shape;6887;p49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8" name="Google Shape;6888;p49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9" name="Google Shape;6889;p49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0" name="Google Shape;6890;p49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1" name="Google Shape;6891;p49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2" name="Google Shape;6892;p49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3" name="Google Shape;6893;p49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4" name="Google Shape;6894;p49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5" name="Google Shape;6895;p49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6" name="Google Shape;6896;p49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7" name="Google Shape;6897;p49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8" name="Google Shape;6898;p49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9" name="Google Shape;6899;p49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0" name="Google Shape;6900;p49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1" name="Google Shape;6901;p49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2" name="Google Shape;6902;p49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3" name="Google Shape;6903;p49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4" name="Google Shape;6904;p49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5" name="Google Shape;6905;p49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6" name="Google Shape;6906;p49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7" name="Google Shape;6907;p49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8" name="Google Shape;6908;p49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9" name="Google Shape;6909;p49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0" name="Google Shape;6910;p49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1" name="Google Shape;6911;p49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2" name="Google Shape;6912;p49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3" name="Google Shape;6913;p49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4" name="Google Shape;6914;p49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5" name="Google Shape;6915;p49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6" name="Google Shape;6916;p49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7" name="Google Shape;6917;p49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8" name="Google Shape;6918;p49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9" name="Google Shape;6919;p49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0" name="Google Shape;6920;p49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1" name="Google Shape;6921;p49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2" name="Google Shape;6922;p49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3" name="Google Shape;6923;p49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4" name="Google Shape;6924;p49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5" name="Google Shape;6925;p49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6" name="Google Shape;6926;p49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7" name="Google Shape;6927;p49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8" name="Google Shape;6928;p49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9" name="Google Shape;6929;p49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0" name="Google Shape;6930;p49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1" name="Google Shape;6931;p49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2" name="Google Shape;6932;p49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3" name="Google Shape;6933;p49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2">
                <a:alpha val="3527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34" name="Google Shape;6934;p49"/>
          <p:cNvGrpSpPr/>
          <p:nvPr/>
        </p:nvGrpSpPr>
        <p:grpSpPr>
          <a:xfrm>
            <a:off x="7738988" y="4488250"/>
            <a:ext cx="1637000" cy="521475"/>
            <a:chOff x="-4380075" y="3780200"/>
            <a:chExt cx="1637000" cy="521475"/>
          </a:xfrm>
        </p:grpSpPr>
        <p:sp>
          <p:nvSpPr>
            <p:cNvPr id="6935" name="Google Shape;6935;p49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6" name="Google Shape;6936;p49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7" name="Google Shape;6937;p49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8" name="Google Shape;6938;p49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9" name="Google Shape;6939;p49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0" name="Google Shape;6940;p49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1" name="Google Shape;6941;p49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2" name="Google Shape;6942;p49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3" name="Google Shape;6943;p49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4" name="Google Shape;6944;p49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5" name="Google Shape;6945;p49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6" name="Google Shape;6946;p49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7" name="Google Shape;6947;p49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8" name="Google Shape;6948;p49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9" name="Google Shape;6949;p49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0" name="Google Shape;6950;p49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1" name="Google Shape;6951;p49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2" name="Google Shape;6952;p49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3" name="Google Shape;6953;p49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4" name="Google Shape;6954;p49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5" name="Google Shape;6955;p49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6" name="Google Shape;6956;p49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7" name="Google Shape;6957;p49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8" name="Google Shape;6958;p49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9" name="Google Shape;6959;p49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0" name="Google Shape;6960;p49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1" name="Google Shape;6961;p49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2" name="Google Shape;6962;p49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3" name="Google Shape;6963;p49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4" name="Google Shape;6964;p49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5" name="Google Shape;6965;p49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6" name="Google Shape;6966;p49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7" name="Google Shape;6967;p49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8" name="Google Shape;6968;p49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9" name="Google Shape;6969;p49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0" name="Google Shape;6970;p49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1" name="Google Shape;6971;p49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2" name="Google Shape;6972;p49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3" name="Google Shape;6973;p49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4" name="Google Shape;6974;p49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5" name="Google Shape;6975;p49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6" name="Google Shape;6976;p49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7" name="Google Shape;6977;p49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8" name="Google Shape;6978;p49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9" name="Google Shape;6979;p49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0" name="Google Shape;6980;p49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1" name="Google Shape;6981;p49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2" name="Google Shape;6982;p49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3" name="Google Shape;6983;p49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4" name="Google Shape;6984;p49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5" name="Google Shape;6985;p49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6" name="Google Shape;6986;p49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7" name="Google Shape;6987;p49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8" name="Google Shape;6988;p49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9" name="Google Shape;6989;p49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0" name="Google Shape;6990;p49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1" name="Google Shape;6991;p49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2" name="Google Shape;6992;p49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3" name="Google Shape;6993;p49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4" name="Google Shape;6994;p49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5" name="Google Shape;6995;p49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6" name="Google Shape;6996;p49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7" name="Google Shape;6997;p49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8" name="Google Shape;6998;p49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9" name="Google Shape;6999;p49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0" name="Google Shape;7000;p49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1" name="Google Shape;7001;p49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2" name="Google Shape;7002;p49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lt2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003" name="Google Shape;7003;p49"/>
          <p:cNvPicPr preferRelativeResize="0"/>
          <p:nvPr/>
        </p:nvPicPr>
        <p:blipFill>
          <a:blip r:embed="rId3">
            <a:alphaModFix amt="67000"/>
          </a:blip>
          <a:stretch>
            <a:fillRect/>
          </a:stretch>
        </p:blipFill>
        <p:spPr>
          <a:xfrm>
            <a:off x="6785838" y="562625"/>
            <a:ext cx="35433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04" name="Google Shape;7004;p49"/>
          <p:cNvPicPr preferRelativeResize="0"/>
          <p:nvPr/>
        </p:nvPicPr>
        <p:blipFill>
          <a:blip r:embed="rId4">
            <a:alphaModFix amt="67000"/>
          </a:blip>
          <a:stretch>
            <a:fillRect/>
          </a:stretch>
        </p:blipFill>
        <p:spPr>
          <a:xfrm>
            <a:off x="-731575" y="4507037"/>
            <a:ext cx="3793026" cy="67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8_1_1_1">
    <p:spTree>
      <p:nvGrpSpPr>
        <p:cNvPr id="1" name="Shape 7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06" name="Google Shape;7006;p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07" name="Google Shape;7007;p50"/>
          <p:cNvGrpSpPr/>
          <p:nvPr/>
        </p:nvGrpSpPr>
        <p:grpSpPr>
          <a:xfrm>
            <a:off x="-786325" y="840925"/>
            <a:ext cx="2106500" cy="597475"/>
            <a:chOff x="-2810250" y="3572525"/>
            <a:chExt cx="2106500" cy="597475"/>
          </a:xfrm>
        </p:grpSpPr>
        <p:sp>
          <p:nvSpPr>
            <p:cNvPr id="7008" name="Google Shape;7008;p50"/>
            <p:cNvSpPr/>
            <p:nvPr/>
          </p:nvSpPr>
          <p:spPr>
            <a:xfrm>
              <a:off x="-2396250" y="4007475"/>
              <a:ext cx="133850" cy="123700"/>
            </a:xfrm>
            <a:custGeom>
              <a:avLst/>
              <a:gdLst/>
              <a:ahLst/>
              <a:cxnLst/>
              <a:rect l="l" t="t" r="r" b="b"/>
              <a:pathLst>
                <a:path w="5354" h="4948" extrusionOk="0">
                  <a:moveTo>
                    <a:pt x="3665" y="0"/>
                  </a:moveTo>
                  <a:cubicBezTo>
                    <a:pt x="3419" y="0"/>
                    <a:pt x="3177" y="89"/>
                    <a:pt x="2983" y="258"/>
                  </a:cubicBezTo>
                  <a:cubicBezTo>
                    <a:pt x="2771" y="1971"/>
                    <a:pt x="1" y="2521"/>
                    <a:pt x="339" y="4445"/>
                  </a:cubicBezTo>
                  <a:cubicBezTo>
                    <a:pt x="400" y="4488"/>
                    <a:pt x="452" y="4505"/>
                    <a:pt x="498" y="4505"/>
                  </a:cubicBezTo>
                  <a:cubicBezTo>
                    <a:pt x="693" y="4505"/>
                    <a:pt x="777" y="4189"/>
                    <a:pt x="1039" y="4189"/>
                  </a:cubicBezTo>
                  <a:cubicBezTo>
                    <a:pt x="1052" y="4189"/>
                    <a:pt x="1065" y="4190"/>
                    <a:pt x="1079" y="4192"/>
                  </a:cubicBezTo>
                  <a:cubicBezTo>
                    <a:pt x="1164" y="4466"/>
                    <a:pt x="614" y="4466"/>
                    <a:pt x="762" y="4763"/>
                  </a:cubicBezTo>
                  <a:cubicBezTo>
                    <a:pt x="893" y="4882"/>
                    <a:pt x="1072" y="4948"/>
                    <a:pt x="1226" y="4948"/>
                  </a:cubicBezTo>
                  <a:cubicBezTo>
                    <a:pt x="1344" y="4948"/>
                    <a:pt x="1447" y="4909"/>
                    <a:pt x="1502" y="4826"/>
                  </a:cubicBezTo>
                  <a:cubicBezTo>
                    <a:pt x="1946" y="4213"/>
                    <a:pt x="2750" y="3853"/>
                    <a:pt x="3004" y="3155"/>
                  </a:cubicBezTo>
                  <a:cubicBezTo>
                    <a:pt x="3110" y="2817"/>
                    <a:pt x="3363" y="2542"/>
                    <a:pt x="3659" y="2373"/>
                  </a:cubicBezTo>
                  <a:cubicBezTo>
                    <a:pt x="4558" y="1871"/>
                    <a:pt x="5354" y="109"/>
                    <a:pt x="4167" y="109"/>
                  </a:cubicBezTo>
                  <a:cubicBezTo>
                    <a:pt x="4153" y="109"/>
                    <a:pt x="4139" y="109"/>
                    <a:pt x="4125" y="110"/>
                  </a:cubicBezTo>
                  <a:cubicBezTo>
                    <a:pt x="3977" y="36"/>
                    <a:pt x="3820" y="0"/>
                    <a:pt x="366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9" name="Google Shape;7009;p50"/>
            <p:cNvSpPr/>
            <p:nvPr/>
          </p:nvSpPr>
          <p:spPr>
            <a:xfrm>
              <a:off x="-1076525" y="3572525"/>
              <a:ext cx="126925" cy="104075"/>
            </a:xfrm>
            <a:custGeom>
              <a:avLst/>
              <a:gdLst/>
              <a:ahLst/>
              <a:cxnLst/>
              <a:rect l="l" t="t" r="r" b="b"/>
              <a:pathLst>
                <a:path w="5077" h="4163" extrusionOk="0">
                  <a:moveTo>
                    <a:pt x="3337" y="1"/>
                  </a:moveTo>
                  <a:cubicBezTo>
                    <a:pt x="3025" y="1"/>
                    <a:pt x="2736" y="55"/>
                    <a:pt x="2602" y="165"/>
                  </a:cubicBezTo>
                  <a:cubicBezTo>
                    <a:pt x="2665" y="715"/>
                    <a:pt x="1798" y="906"/>
                    <a:pt x="1841" y="1477"/>
                  </a:cubicBezTo>
                  <a:cubicBezTo>
                    <a:pt x="1819" y="1815"/>
                    <a:pt x="1544" y="1900"/>
                    <a:pt x="1248" y="1963"/>
                  </a:cubicBezTo>
                  <a:cubicBezTo>
                    <a:pt x="254" y="2513"/>
                    <a:pt x="1" y="4099"/>
                    <a:pt x="1502" y="4163"/>
                  </a:cubicBezTo>
                  <a:cubicBezTo>
                    <a:pt x="2412" y="3824"/>
                    <a:pt x="3173" y="3190"/>
                    <a:pt x="3659" y="2365"/>
                  </a:cubicBezTo>
                  <a:cubicBezTo>
                    <a:pt x="3793" y="1912"/>
                    <a:pt x="4060" y="1739"/>
                    <a:pt x="4460" y="1739"/>
                  </a:cubicBezTo>
                  <a:cubicBezTo>
                    <a:pt x="4565" y="1739"/>
                    <a:pt x="4678" y="1751"/>
                    <a:pt x="4801" y="1773"/>
                  </a:cubicBezTo>
                  <a:cubicBezTo>
                    <a:pt x="4738" y="1604"/>
                    <a:pt x="5076" y="1477"/>
                    <a:pt x="4865" y="1286"/>
                  </a:cubicBezTo>
                  <a:cubicBezTo>
                    <a:pt x="4670" y="1119"/>
                    <a:pt x="4486" y="1055"/>
                    <a:pt x="4305" y="1055"/>
                  </a:cubicBezTo>
                  <a:cubicBezTo>
                    <a:pt x="3779" y="1055"/>
                    <a:pt x="3290" y="1599"/>
                    <a:pt x="2708" y="1709"/>
                  </a:cubicBezTo>
                  <a:cubicBezTo>
                    <a:pt x="2792" y="1202"/>
                    <a:pt x="3215" y="948"/>
                    <a:pt x="3511" y="715"/>
                  </a:cubicBezTo>
                  <a:cubicBezTo>
                    <a:pt x="3571" y="673"/>
                    <a:pt x="3645" y="658"/>
                    <a:pt x="3726" y="658"/>
                  </a:cubicBezTo>
                  <a:cubicBezTo>
                    <a:pt x="3891" y="658"/>
                    <a:pt x="4083" y="718"/>
                    <a:pt x="4233" y="718"/>
                  </a:cubicBezTo>
                  <a:cubicBezTo>
                    <a:pt x="4373" y="718"/>
                    <a:pt x="4476" y="666"/>
                    <a:pt x="4484" y="461"/>
                  </a:cubicBezTo>
                  <a:cubicBezTo>
                    <a:pt x="4458" y="156"/>
                    <a:pt x="3864" y="1"/>
                    <a:pt x="3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0" name="Google Shape;7010;p50"/>
            <p:cNvSpPr/>
            <p:nvPr/>
          </p:nvSpPr>
          <p:spPr>
            <a:xfrm>
              <a:off x="-2407875" y="4057575"/>
              <a:ext cx="141200" cy="94050"/>
            </a:xfrm>
            <a:custGeom>
              <a:avLst/>
              <a:gdLst/>
              <a:ahLst/>
              <a:cxnLst/>
              <a:rect l="l" t="t" r="r" b="b"/>
              <a:pathLst>
                <a:path w="5648" h="3762" extrusionOk="0">
                  <a:moveTo>
                    <a:pt x="4962" y="0"/>
                  </a:moveTo>
                  <a:cubicBezTo>
                    <a:pt x="4363" y="0"/>
                    <a:pt x="3743" y="352"/>
                    <a:pt x="3532" y="940"/>
                  </a:cubicBezTo>
                  <a:cubicBezTo>
                    <a:pt x="3405" y="1638"/>
                    <a:pt x="2665" y="1743"/>
                    <a:pt x="2369" y="2293"/>
                  </a:cubicBezTo>
                  <a:cubicBezTo>
                    <a:pt x="2144" y="2744"/>
                    <a:pt x="1958" y="2962"/>
                    <a:pt x="1704" y="2962"/>
                  </a:cubicBezTo>
                  <a:cubicBezTo>
                    <a:pt x="1506" y="2962"/>
                    <a:pt x="1265" y="2828"/>
                    <a:pt x="931" y="2568"/>
                  </a:cubicBezTo>
                  <a:cubicBezTo>
                    <a:pt x="656" y="2399"/>
                    <a:pt x="677" y="2188"/>
                    <a:pt x="740" y="1955"/>
                  </a:cubicBezTo>
                  <a:cubicBezTo>
                    <a:pt x="844" y="1728"/>
                    <a:pt x="715" y="1616"/>
                    <a:pt x="571" y="1616"/>
                  </a:cubicBezTo>
                  <a:cubicBezTo>
                    <a:pt x="420" y="1616"/>
                    <a:pt x="253" y="1738"/>
                    <a:pt x="317" y="1976"/>
                  </a:cubicBezTo>
                  <a:cubicBezTo>
                    <a:pt x="85" y="2293"/>
                    <a:pt x="0" y="2801"/>
                    <a:pt x="360" y="3076"/>
                  </a:cubicBezTo>
                  <a:cubicBezTo>
                    <a:pt x="1067" y="3522"/>
                    <a:pt x="1545" y="3761"/>
                    <a:pt x="1963" y="3761"/>
                  </a:cubicBezTo>
                  <a:cubicBezTo>
                    <a:pt x="2358" y="3761"/>
                    <a:pt x="2699" y="3549"/>
                    <a:pt x="3130" y="3097"/>
                  </a:cubicBezTo>
                  <a:cubicBezTo>
                    <a:pt x="3997" y="2166"/>
                    <a:pt x="5097" y="1342"/>
                    <a:pt x="5647" y="178"/>
                  </a:cubicBezTo>
                  <a:cubicBezTo>
                    <a:pt x="5441" y="57"/>
                    <a:pt x="5203" y="0"/>
                    <a:pt x="496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1" name="Google Shape;7011;p50"/>
            <p:cNvSpPr/>
            <p:nvPr/>
          </p:nvSpPr>
          <p:spPr>
            <a:xfrm>
              <a:off x="-869800" y="3762375"/>
              <a:ext cx="147025" cy="84950"/>
            </a:xfrm>
            <a:custGeom>
              <a:avLst/>
              <a:gdLst/>
              <a:ahLst/>
              <a:cxnLst/>
              <a:rect l="l" t="t" r="r" b="b"/>
              <a:pathLst>
                <a:path w="5881" h="3398" extrusionOk="0">
                  <a:moveTo>
                    <a:pt x="3321" y="0"/>
                  </a:moveTo>
                  <a:cubicBezTo>
                    <a:pt x="2724" y="0"/>
                    <a:pt x="1587" y="1645"/>
                    <a:pt x="652" y="1645"/>
                  </a:cubicBezTo>
                  <a:cubicBezTo>
                    <a:pt x="646" y="1645"/>
                    <a:pt x="641" y="1645"/>
                    <a:pt x="635" y="1644"/>
                  </a:cubicBezTo>
                  <a:cubicBezTo>
                    <a:pt x="339" y="1666"/>
                    <a:pt x="530" y="2004"/>
                    <a:pt x="276" y="2067"/>
                  </a:cubicBezTo>
                  <a:cubicBezTo>
                    <a:pt x="1" y="2448"/>
                    <a:pt x="170" y="2829"/>
                    <a:pt x="276" y="3188"/>
                  </a:cubicBezTo>
                  <a:lnTo>
                    <a:pt x="445" y="3209"/>
                  </a:lnTo>
                  <a:cubicBezTo>
                    <a:pt x="481" y="3205"/>
                    <a:pt x="517" y="3203"/>
                    <a:pt x="553" y="3203"/>
                  </a:cubicBezTo>
                  <a:cubicBezTo>
                    <a:pt x="921" y="3203"/>
                    <a:pt x="1302" y="3397"/>
                    <a:pt x="1640" y="3397"/>
                  </a:cubicBezTo>
                  <a:cubicBezTo>
                    <a:pt x="1779" y="3397"/>
                    <a:pt x="1911" y="3365"/>
                    <a:pt x="2031" y="3273"/>
                  </a:cubicBezTo>
                  <a:cubicBezTo>
                    <a:pt x="2645" y="2850"/>
                    <a:pt x="3491" y="2554"/>
                    <a:pt x="3892" y="2089"/>
                  </a:cubicBezTo>
                  <a:cubicBezTo>
                    <a:pt x="4358" y="1306"/>
                    <a:pt x="5881" y="1243"/>
                    <a:pt x="5606" y="164"/>
                  </a:cubicBezTo>
                  <a:cubicBezTo>
                    <a:pt x="5575" y="156"/>
                    <a:pt x="5540" y="153"/>
                    <a:pt x="5503" y="153"/>
                  </a:cubicBezTo>
                  <a:cubicBezTo>
                    <a:pt x="4820" y="153"/>
                    <a:pt x="3102" y="1370"/>
                    <a:pt x="2581" y="1771"/>
                  </a:cubicBezTo>
                  <a:cubicBezTo>
                    <a:pt x="2877" y="1179"/>
                    <a:pt x="3533" y="756"/>
                    <a:pt x="3491" y="58"/>
                  </a:cubicBezTo>
                  <a:cubicBezTo>
                    <a:pt x="3441" y="18"/>
                    <a:pt x="3384" y="0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2" name="Google Shape;7012;p50"/>
            <p:cNvSpPr/>
            <p:nvPr/>
          </p:nvSpPr>
          <p:spPr>
            <a:xfrm>
              <a:off x="-2475025" y="3887900"/>
              <a:ext cx="118975" cy="96950"/>
            </a:xfrm>
            <a:custGeom>
              <a:avLst/>
              <a:gdLst/>
              <a:ahLst/>
              <a:cxnLst/>
              <a:rect l="l" t="t" r="r" b="b"/>
              <a:pathLst>
                <a:path w="4759" h="3878" extrusionOk="0">
                  <a:moveTo>
                    <a:pt x="2337" y="1"/>
                  </a:moveTo>
                  <a:cubicBezTo>
                    <a:pt x="1329" y="1"/>
                    <a:pt x="678" y="1172"/>
                    <a:pt x="550" y="1995"/>
                  </a:cubicBezTo>
                  <a:cubicBezTo>
                    <a:pt x="0" y="3010"/>
                    <a:pt x="867" y="3751"/>
                    <a:pt x="1883" y="3878"/>
                  </a:cubicBezTo>
                  <a:cubicBezTo>
                    <a:pt x="2665" y="3095"/>
                    <a:pt x="4759" y="1953"/>
                    <a:pt x="3215" y="832"/>
                  </a:cubicBezTo>
                  <a:cubicBezTo>
                    <a:pt x="2898" y="621"/>
                    <a:pt x="2961" y="346"/>
                    <a:pt x="2834" y="92"/>
                  </a:cubicBezTo>
                  <a:cubicBezTo>
                    <a:pt x="2660" y="29"/>
                    <a:pt x="2494" y="1"/>
                    <a:pt x="233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3" name="Google Shape;7013;p50"/>
            <p:cNvSpPr/>
            <p:nvPr/>
          </p:nvSpPr>
          <p:spPr>
            <a:xfrm>
              <a:off x="-1207650" y="3814575"/>
              <a:ext cx="107350" cy="83025"/>
            </a:xfrm>
            <a:custGeom>
              <a:avLst/>
              <a:gdLst/>
              <a:ahLst/>
              <a:cxnLst/>
              <a:rect l="l" t="t" r="r" b="b"/>
              <a:pathLst>
                <a:path w="4294" h="3321" extrusionOk="0">
                  <a:moveTo>
                    <a:pt x="2433" y="1"/>
                  </a:moveTo>
                  <a:lnTo>
                    <a:pt x="1883" y="275"/>
                  </a:lnTo>
                  <a:cubicBezTo>
                    <a:pt x="1967" y="1227"/>
                    <a:pt x="1037" y="1523"/>
                    <a:pt x="423" y="2031"/>
                  </a:cubicBezTo>
                  <a:cubicBezTo>
                    <a:pt x="0" y="2771"/>
                    <a:pt x="297" y="3194"/>
                    <a:pt x="1333" y="3321"/>
                  </a:cubicBezTo>
                  <a:cubicBezTo>
                    <a:pt x="3025" y="2665"/>
                    <a:pt x="2623" y="1227"/>
                    <a:pt x="4252" y="1121"/>
                  </a:cubicBezTo>
                  <a:lnTo>
                    <a:pt x="4294" y="783"/>
                  </a:lnTo>
                  <a:cubicBezTo>
                    <a:pt x="3955" y="22"/>
                    <a:pt x="3131" y="106"/>
                    <a:pt x="24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4" name="Google Shape;7014;p50"/>
            <p:cNvSpPr/>
            <p:nvPr/>
          </p:nvSpPr>
          <p:spPr>
            <a:xfrm>
              <a:off x="-1657600" y="3775075"/>
              <a:ext cx="115300" cy="89075"/>
            </a:xfrm>
            <a:custGeom>
              <a:avLst/>
              <a:gdLst/>
              <a:ahLst/>
              <a:cxnLst/>
              <a:rect l="l" t="t" r="r" b="b"/>
              <a:pathLst>
                <a:path w="4612" h="3563" extrusionOk="0">
                  <a:moveTo>
                    <a:pt x="3414" y="0"/>
                  </a:moveTo>
                  <a:cubicBezTo>
                    <a:pt x="2993" y="0"/>
                    <a:pt x="3192" y="1023"/>
                    <a:pt x="1840" y="1707"/>
                  </a:cubicBezTo>
                  <a:cubicBezTo>
                    <a:pt x="1883" y="2807"/>
                    <a:pt x="719" y="2575"/>
                    <a:pt x="0" y="2934"/>
                  </a:cubicBezTo>
                  <a:cubicBezTo>
                    <a:pt x="104" y="3374"/>
                    <a:pt x="451" y="3562"/>
                    <a:pt x="899" y="3562"/>
                  </a:cubicBezTo>
                  <a:cubicBezTo>
                    <a:pt x="2278" y="3562"/>
                    <a:pt x="4612" y="1777"/>
                    <a:pt x="3701" y="100"/>
                  </a:cubicBezTo>
                  <a:cubicBezTo>
                    <a:pt x="3579" y="31"/>
                    <a:pt x="3487" y="0"/>
                    <a:pt x="341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5" name="Google Shape;7015;p50"/>
            <p:cNvSpPr/>
            <p:nvPr/>
          </p:nvSpPr>
          <p:spPr>
            <a:xfrm>
              <a:off x="-2430100" y="3892350"/>
              <a:ext cx="79875" cy="94825"/>
            </a:xfrm>
            <a:custGeom>
              <a:avLst/>
              <a:gdLst/>
              <a:ahLst/>
              <a:cxnLst/>
              <a:rect l="l" t="t" r="r" b="b"/>
              <a:pathLst>
                <a:path w="3195" h="3793" extrusionOk="0">
                  <a:moveTo>
                    <a:pt x="1251" y="0"/>
                  </a:moveTo>
                  <a:cubicBezTo>
                    <a:pt x="1175" y="0"/>
                    <a:pt x="1096" y="7"/>
                    <a:pt x="1016" y="20"/>
                  </a:cubicBezTo>
                  <a:cubicBezTo>
                    <a:pt x="720" y="316"/>
                    <a:pt x="382" y="548"/>
                    <a:pt x="1185" y="760"/>
                  </a:cubicBezTo>
                  <a:cubicBezTo>
                    <a:pt x="2475" y="1162"/>
                    <a:pt x="1376" y="2684"/>
                    <a:pt x="530" y="3002"/>
                  </a:cubicBezTo>
                  <a:cubicBezTo>
                    <a:pt x="212" y="3065"/>
                    <a:pt x="1" y="3382"/>
                    <a:pt x="86" y="3700"/>
                  </a:cubicBezTo>
                  <a:cubicBezTo>
                    <a:pt x="287" y="3764"/>
                    <a:pt x="455" y="3793"/>
                    <a:pt x="600" y="3793"/>
                  </a:cubicBezTo>
                  <a:cubicBezTo>
                    <a:pt x="1354" y="3793"/>
                    <a:pt x="1459" y="3019"/>
                    <a:pt x="2116" y="2558"/>
                  </a:cubicBezTo>
                  <a:cubicBezTo>
                    <a:pt x="3194" y="1779"/>
                    <a:pt x="2538" y="0"/>
                    <a:pt x="12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6" name="Google Shape;7016;p50"/>
            <p:cNvSpPr/>
            <p:nvPr/>
          </p:nvSpPr>
          <p:spPr>
            <a:xfrm>
              <a:off x="-858675" y="3784450"/>
              <a:ext cx="124800" cy="72900"/>
            </a:xfrm>
            <a:custGeom>
              <a:avLst/>
              <a:gdLst/>
              <a:ahLst/>
              <a:cxnLst/>
              <a:rect l="l" t="t" r="r" b="b"/>
              <a:pathLst>
                <a:path w="4992" h="2916" extrusionOk="0">
                  <a:moveTo>
                    <a:pt x="4991" y="85"/>
                  </a:moveTo>
                  <a:lnTo>
                    <a:pt x="4991" y="85"/>
                  </a:lnTo>
                  <a:cubicBezTo>
                    <a:pt x="4590" y="233"/>
                    <a:pt x="3638" y="0"/>
                    <a:pt x="3553" y="529"/>
                  </a:cubicBezTo>
                  <a:cubicBezTo>
                    <a:pt x="3744" y="1523"/>
                    <a:pt x="2242" y="1142"/>
                    <a:pt x="1925" y="1840"/>
                  </a:cubicBezTo>
                  <a:cubicBezTo>
                    <a:pt x="1784" y="2210"/>
                    <a:pt x="1565" y="2322"/>
                    <a:pt x="1324" y="2322"/>
                  </a:cubicBezTo>
                  <a:cubicBezTo>
                    <a:pt x="952" y="2322"/>
                    <a:pt x="529" y="2056"/>
                    <a:pt x="260" y="2056"/>
                  </a:cubicBezTo>
                  <a:cubicBezTo>
                    <a:pt x="125" y="2056"/>
                    <a:pt x="30" y="2124"/>
                    <a:pt x="0" y="2326"/>
                  </a:cubicBezTo>
                  <a:cubicBezTo>
                    <a:pt x="340" y="2745"/>
                    <a:pt x="752" y="2916"/>
                    <a:pt x="1193" y="2916"/>
                  </a:cubicBezTo>
                  <a:cubicBezTo>
                    <a:pt x="2648" y="2916"/>
                    <a:pt x="4423" y="1058"/>
                    <a:pt x="4991" y="85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7" name="Google Shape;7017;p50"/>
            <p:cNvSpPr/>
            <p:nvPr/>
          </p:nvSpPr>
          <p:spPr>
            <a:xfrm>
              <a:off x="-1715775" y="4022375"/>
              <a:ext cx="82525" cy="97300"/>
            </a:xfrm>
            <a:custGeom>
              <a:avLst/>
              <a:gdLst/>
              <a:ahLst/>
              <a:cxnLst/>
              <a:rect l="l" t="t" r="r" b="b"/>
              <a:pathLst>
                <a:path w="3301" h="3892" extrusionOk="0">
                  <a:moveTo>
                    <a:pt x="2164" y="1"/>
                  </a:moveTo>
                  <a:cubicBezTo>
                    <a:pt x="2076" y="1"/>
                    <a:pt x="2004" y="47"/>
                    <a:pt x="1968" y="191"/>
                  </a:cubicBezTo>
                  <a:cubicBezTo>
                    <a:pt x="1714" y="381"/>
                    <a:pt x="1545" y="677"/>
                    <a:pt x="1545" y="994"/>
                  </a:cubicBezTo>
                  <a:cubicBezTo>
                    <a:pt x="1376" y="1925"/>
                    <a:pt x="1" y="2411"/>
                    <a:pt x="530" y="3469"/>
                  </a:cubicBezTo>
                  <a:cubicBezTo>
                    <a:pt x="675" y="3736"/>
                    <a:pt x="995" y="3891"/>
                    <a:pt x="1306" y="3891"/>
                  </a:cubicBezTo>
                  <a:cubicBezTo>
                    <a:pt x="1536" y="3891"/>
                    <a:pt x="1760" y="3806"/>
                    <a:pt x="1904" y="3617"/>
                  </a:cubicBezTo>
                  <a:cubicBezTo>
                    <a:pt x="2179" y="2432"/>
                    <a:pt x="3300" y="1502"/>
                    <a:pt x="3258" y="233"/>
                  </a:cubicBezTo>
                  <a:lnTo>
                    <a:pt x="2708" y="148"/>
                  </a:lnTo>
                  <a:cubicBezTo>
                    <a:pt x="2698" y="150"/>
                    <a:pt x="2687" y="151"/>
                    <a:pt x="2676" y="151"/>
                  </a:cubicBezTo>
                  <a:cubicBezTo>
                    <a:pt x="2534" y="151"/>
                    <a:pt x="2323" y="1"/>
                    <a:pt x="21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8" name="Google Shape;7018;p50"/>
            <p:cNvSpPr/>
            <p:nvPr/>
          </p:nvSpPr>
          <p:spPr>
            <a:xfrm>
              <a:off x="-1209225" y="4031875"/>
              <a:ext cx="103650" cy="71425"/>
            </a:xfrm>
            <a:custGeom>
              <a:avLst/>
              <a:gdLst/>
              <a:ahLst/>
              <a:cxnLst/>
              <a:rect l="l" t="t" r="r" b="b"/>
              <a:pathLst>
                <a:path w="4146" h="2857" extrusionOk="0">
                  <a:moveTo>
                    <a:pt x="3786" y="1"/>
                  </a:moveTo>
                  <a:cubicBezTo>
                    <a:pt x="3046" y="85"/>
                    <a:pt x="2305" y="64"/>
                    <a:pt x="1586" y="128"/>
                  </a:cubicBezTo>
                  <a:lnTo>
                    <a:pt x="1015" y="593"/>
                  </a:lnTo>
                  <a:cubicBezTo>
                    <a:pt x="931" y="678"/>
                    <a:pt x="888" y="762"/>
                    <a:pt x="867" y="889"/>
                  </a:cubicBezTo>
                  <a:cubicBezTo>
                    <a:pt x="867" y="1460"/>
                    <a:pt x="0" y="1756"/>
                    <a:pt x="254" y="2412"/>
                  </a:cubicBezTo>
                  <a:cubicBezTo>
                    <a:pt x="536" y="2704"/>
                    <a:pt x="899" y="2857"/>
                    <a:pt x="1245" y="2857"/>
                  </a:cubicBezTo>
                  <a:cubicBezTo>
                    <a:pt x="1652" y="2857"/>
                    <a:pt x="2036" y="2646"/>
                    <a:pt x="2242" y="2200"/>
                  </a:cubicBezTo>
                  <a:cubicBezTo>
                    <a:pt x="2305" y="2031"/>
                    <a:pt x="2263" y="1862"/>
                    <a:pt x="2157" y="1756"/>
                  </a:cubicBezTo>
                  <a:cubicBezTo>
                    <a:pt x="2106" y="1735"/>
                    <a:pt x="2059" y="1725"/>
                    <a:pt x="2015" y="1725"/>
                  </a:cubicBezTo>
                  <a:cubicBezTo>
                    <a:pt x="1762" y="1725"/>
                    <a:pt x="1611" y="2027"/>
                    <a:pt x="1362" y="2027"/>
                  </a:cubicBezTo>
                  <a:cubicBezTo>
                    <a:pt x="1314" y="2027"/>
                    <a:pt x="1262" y="2016"/>
                    <a:pt x="1206" y="1989"/>
                  </a:cubicBezTo>
                  <a:cubicBezTo>
                    <a:pt x="1461" y="1559"/>
                    <a:pt x="1576" y="1366"/>
                    <a:pt x="1705" y="1366"/>
                  </a:cubicBezTo>
                  <a:cubicBezTo>
                    <a:pt x="1811" y="1366"/>
                    <a:pt x="1926" y="1497"/>
                    <a:pt x="2136" y="1735"/>
                  </a:cubicBezTo>
                  <a:cubicBezTo>
                    <a:pt x="2338" y="1823"/>
                    <a:pt x="2499" y="1859"/>
                    <a:pt x="2631" y="1859"/>
                  </a:cubicBezTo>
                  <a:cubicBezTo>
                    <a:pt x="3230" y="1859"/>
                    <a:pt x="3210" y="1093"/>
                    <a:pt x="3574" y="868"/>
                  </a:cubicBezTo>
                  <a:lnTo>
                    <a:pt x="3574" y="868"/>
                  </a:lnTo>
                  <a:cubicBezTo>
                    <a:pt x="3426" y="1079"/>
                    <a:pt x="3320" y="1291"/>
                    <a:pt x="3765" y="1418"/>
                  </a:cubicBezTo>
                  <a:cubicBezTo>
                    <a:pt x="3765" y="953"/>
                    <a:pt x="4145" y="487"/>
                    <a:pt x="378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9" name="Google Shape;7019;p50"/>
            <p:cNvSpPr/>
            <p:nvPr/>
          </p:nvSpPr>
          <p:spPr>
            <a:xfrm>
              <a:off x="-2402600" y="4013900"/>
              <a:ext cx="103125" cy="108950"/>
            </a:xfrm>
            <a:custGeom>
              <a:avLst/>
              <a:gdLst/>
              <a:ahLst/>
              <a:cxnLst/>
              <a:rect l="l" t="t" r="r" b="b"/>
              <a:pathLst>
                <a:path w="4125" h="4358" extrusionOk="0">
                  <a:moveTo>
                    <a:pt x="3258" y="1"/>
                  </a:moveTo>
                  <a:cubicBezTo>
                    <a:pt x="1883" y="720"/>
                    <a:pt x="826" y="1925"/>
                    <a:pt x="276" y="3385"/>
                  </a:cubicBezTo>
                  <a:cubicBezTo>
                    <a:pt x="635" y="3638"/>
                    <a:pt x="1" y="4188"/>
                    <a:pt x="656" y="4358"/>
                  </a:cubicBezTo>
                  <a:cubicBezTo>
                    <a:pt x="720" y="4315"/>
                    <a:pt x="741" y="4231"/>
                    <a:pt x="656" y="4188"/>
                  </a:cubicBezTo>
                  <a:cubicBezTo>
                    <a:pt x="635" y="2285"/>
                    <a:pt x="4125" y="1206"/>
                    <a:pt x="32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0" name="Google Shape;7020;p50"/>
            <p:cNvSpPr/>
            <p:nvPr/>
          </p:nvSpPr>
          <p:spPr>
            <a:xfrm>
              <a:off x="-2066325" y="3800825"/>
              <a:ext cx="83575" cy="106975"/>
            </a:xfrm>
            <a:custGeom>
              <a:avLst/>
              <a:gdLst/>
              <a:ahLst/>
              <a:cxnLst/>
              <a:rect l="l" t="t" r="r" b="b"/>
              <a:pathLst>
                <a:path w="3343" h="4279" extrusionOk="0">
                  <a:moveTo>
                    <a:pt x="1333" y="1"/>
                  </a:moveTo>
                  <a:lnTo>
                    <a:pt x="1333" y="22"/>
                  </a:lnTo>
                  <a:cubicBezTo>
                    <a:pt x="678" y="1333"/>
                    <a:pt x="1" y="2856"/>
                    <a:pt x="995" y="4188"/>
                  </a:cubicBezTo>
                  <a:cubicBezTo>
                    <a:pt x="1021" y="4179"/>
                    <a:pt x="1044" y="4174"/>
                    <a:pt x="1064" y="4174"/>
                  </a:cubicBezTo>
                  <a:cubicBezTo>
                    <a:pt x="1093" y="4174"/>
                    <a:pt x="1118" y="4185"/>
                    <a:pt x="1143" y="4209"/>
                  </a:cubicBezTo>
                  <a:cubicBezTo>
                    <a:pt x="1255" y="4257"/>
                    <a:pt x="1355" y="4278"/>
                    <a:pt x="1445" y="4278"/>
                  </a:cubicBezTo>
                  <a:cubicBezTo>
                    <a:pt x="2033" y="4278"/>
                    <a:pt x="2193" y="3371"/>
                    <a:pt x="2560" y="3004"/>
                  </a:cubicBezTo>
                  <a:cubicBezTo>
                    <a:pt x="2814" y="2581"/>
                    <a:pt x="3342" y="2200"/>
                    <a:pt x="3152" y="1650"/>
                  </a:cubicBezTo>
                  <a:cubicBezTo>
                    <a:pt x="2964" y="1253"/>
                    <a:pt x="3272" y="339"/>
                    <a:pt x="2645" y="339"/>
                  </a:cubicBezTo>
                  <a:cubicBezTo>
                    <a:pt x="2638" y="339"/>
                    <a:pt x="2631" y="339"/>
                    <a:pt x="2623" y="339"/>
                  </a:cubicBezTo>
                  <a:cubicBezTo>
                    <a:pt x="1777" y="1016"/>
                    <a:pt x="2285" y="2116"/>
                    <a:pt x="1629" y="2940"/>
                  </a:cubicBezTo>
                  <a:cubicBezTo>
                    <a:pt x="678" y="2010"/>
                    <a:pt x="3258" y="318"/>
                    <a:pt x="133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1" name="Google Shape;7021;p50"/>
            <p:cNvSpPr/>
            <p:nvPr/>
          </p:nvSpPr>
          <p:spPr>
            <a:xfrm>
              <a:off x="-2386200" y="4013900"/>
              <a:ext cx="131150" cy="123250"/>
            </a:xfrm>
            <a:custGeom>
              <a:avLst/>
              <a:gdLst/>
              <a:ahLst/>
              <a:cxnLst/>
              <a:rect l="l" t="t" r="r" b="b"/>
              <a:pathLst>
                <a:path w="5246" h="4930" extrusionOk="0">
                  <a:moveTo>
                    <a:pt x="4273" y="1"/>
                  </a:moveTo>
                  <a:cubicBezTo>
                    <a:pt x="4251" y="974"/>
                    <a:pt x="3702" y="1672"/>
                    <a:pt x="2708" y="2116"/>
                  </a:cubicBezTo>
                  <a:cubicBezTo>
                    <a:pt x="2517" y="2200"/>
                    <a:pt x="2390" y="2306"/>
                    <a:pt x="2433" y="2475"/>
                  </a:cubicBezTo>
                  <a:cubicBezTo>
                    <a:pt x="2644" y="3448"/>
                    <a:pt x="1142" y="3533"/>
                    <a:pt x="1079" y="4400"/>
                  </a:cubicBezTo>
                  <a:cubicBezTo>
                    <a:pt x="1079" y="4474"/>
                    <a:pt x="957" y="4521"/>
                    <a:pt x="809" y="4521"/>
                  </a:cubicBezTo>
                  <a:cubicBezTo>
                    <a:pt x="661" y="4521"/>
                    <a:pt x="487" y="4474"/>
                    <a:pt x="381" y="4358"/>
                  </a:cubicBezTo>
                  <a:cubicBezTo>
                    <a:pt x="430" y="4210"/>
                    <a:pt x="343" y="4184"/>
                    <a:pt x="233" y="4184"/>
                  </a:cubicBezTo>
                  <a:cubicBezTo>
                    <a:pt x="173" y="4184"/>
                    <a:pt x="107" y="4191"/>
                    <a:pt x="51" y="4191"/>
                  </a:cubicBezTo>
                  <a:cubicBezTo>
                    <a:pt x="33" y="4191"/>
                    <a:pt x="16" y="4191"/>
                    <a:pt x="0" y="4188"/>
                  </a:cubicBezTo>
                  <a:lnTo>
                    <a:pt x="0" y="4358"/>
                  </a:lnTo>
                  <a:cubicBezTo>
                    <a:pt x="211" y="4625"/>
                    <a:pt x="478" y="4929"/>
                    <a:pt x="770" y="4929"/>
                  </a:cubicBezTo>
                  <a:cubicBezTo>
                    <a:pt x="918" y="4929"/>
                    <a:pt x="1071" y="4852"/>
                    <a:pt x="1227" y="4654"/>
                  </a:cubicBezTo>
                  <a:cubicBezTo>
                    <a:pt x="1713" y="4061"/>
                    <a:pt x="2433" y="3638"/>
                    <a:pt x="2771" y="2983"/>
                  </a:cubicBezTo>
                  <a:cubicBezTo>
                    <a:pt x="3157" y="2175"/>
                    <a:pt x="3471" y="1892"/>
                    <a:pt x="4244" y="1892"/>
                  </a:cubicBezTo>
                  <a:cubicBezTo>
                    <a:pt x="4402" y="1892"/>
                    <a:pt x="4579" y="1904"/>
                    <a:pt x="4780" y="1925"/>
                  </a:cubicBezTo>
                  <a:cubicBezTo>
                    <a:pt x="5245" y="1164"/>
                    <a:pt x="4865" y="551"/>
                    <a:pt x="427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2" name="Google Shape;7022;p50"/>
            <p:cNvSpPr/>
            <p:nvPr/>
          </p:nvSpPr>
          <p:spPr>
            <a:xfrm>
              <a:off x="-1054850" y="3608375"/>
              <a:ext cx="98375" cy="83775"/>
            </a:xfrm>
            <a:custGeom>
              <a:avLst/>
              <a:gdLst/>
              <a:ahLst/>
              <a:cxnLst/>
              <a:rect l="l" t="t" r="r" b="b"/>
              <a:pathLst>
                <a:path w="3935" h="3351" extrusionOk="0">
                  <a:moveTo>
                    <a:pt x="3286" y="0"/>
                  </a:moveTo>
                  <a:cubicBezTo>
                    <a:pt x="3065" y="0"/>
                    <a:pt x="2878" y="122"/>
                    <a:pt x="2814" y="360"/>
                  </a:cubicBezTo>
                  <a:cubicBezTo>
                    <a:pt x="2602" y="1121"/>
                    <a:pt x="1820" y="1460"/>
                    <a:pt x="1545" y="2115"/>
                  </a:cubicBezTo>
                  <a:cubicBezTo>
                    <a:pt x="1312" y="2284"/>
                    <a:pt x="1058" y="2454"/>
                    <a:pt x="804" y="2581"/>
                  </a:cubicBezTo>
                  <a:cubicBezTo>
                    <a:pt x="402" y="2729"/>
                    <a:pt x="1" y="2855"/>
                    <a:pt x="64" y="3342"/>
                  </a:cubicBezTo>
                  <a:cubicBezTo>
                    <a:pt x="126" y="3347"/>
                    <a:pt x="187" y="3350"/>
                    <a:pt x="248" y="3350"/>
                  </a:cubicBezTo>
                  <a:cubicBezTo>
                    <a:pt x="1839" y="3350"/>
                    <a:pt x="3181" y="1540"/>
                    <a:pt x="3934" y="339"/>
                  </a:cubicBezTo>
                  <a:cubicBezTo>
                    <a:pt x="3738" y="111"/>
                    <a:pt x="3496" y="0"/>
                    <a:pt x="328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3" name="Google Shape;7023;p50"/>
            <p:cNvSpPr/>
            <p:nvPr/>
          </p:nvSpPr>
          <p:spPr>
            <a:xfrm>
              <a:off x="-2025025" y="3796425"/>
              <a:ext cx="88800" cy="110275"/>
            </a:xfrm>
            <a:custGeom>
              <a:avLst/>
              <a:gdLst/>
              <a:ahLst/>
              <a:cxnLst/>
              <a:rect l="l" t="t" r="r" b="b"/>
              <a:pathLst>
                <a:path w="3552" h="4411" extrusionOk="0">
                  <a:moveTo>
                    <a:pt x="889" y="1"/>
                  </a:moveTo>
                  <a:cubicBezTo>
                    <a:pt x="649" y="1"/>
                    <a:pt x="619" y="221"/>
                    <a:pt x="1162" y="663"/>
                  </a:cubicBezTo>
                  <a:cubicBezTo>
                    <a:pt x="1373" y="832"/>
                    <a:pt x="1310" y="1001"/>
                    <a:pt x="1141" y="1150"/>
                  </a:cubicBezTo>
                  <a:cubicBezTo>
                    <a:pt x="992" y="1678"/>
                    <a:pt x="1881" y="2186"/>
                    <a:pt x="1141" y="2588"/>
                  </a:cubicBezTo>
                  <a:cubicBezTo>
                    <a:pt x="770" y="2670"/>
                    <a:pt x="1" y="4411"/>
                    <a:pt x="696" y="4411"/>
                  </a:cubicBezTo>
                  <a:cubicBezTo>
                    <a:pt x="716" y="4411"/>
                    <a:pt x="737" y="4409"/>
                    <a:pt x="760" y="4406"/>
                  </a:cubicBezTo>
                  <a:cubicBezTo>
                    <a:pt x="3552" y="1477"/>
                    <a:pt x="1512" y="1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4" name="Google Shape;7024;p50"/>
            <p:cNvSpPr/>
            <p:nvPr/>
          </p:nvSpPr>
          <p:spPr>
            <a:xfrm>
              <a:off x="-2743625" y="4091025"/>
              <a:ext cx="81975" cy="78875"/>
            </a:xfrm>
            <a:custGeom>
              <a:avLst/>
              <a:gdLst/>
              <a:ahLst/>
              <a:cxnLst/>
              <a:rect l="l" t="t" r="r" b="b"/>
              <a:pathLst>
                <a:path w="3279" h="3155" extrusionOk="0">
                  <a:moveTo>
                    <a:pt x="2655" y="0"/>
                  </a:moveTo>
                  <a:cubicBezTo>
                    <a:pt x="2457" y="0"/>
                    <a:pt x="2305" y="192"/>
                    <a:pt x="1967" y="638"/>
                  </a:cubicBezTo>
                  <a:cubicBezTo>
                    <a:pt x="1269" y="1463"/>
                    <a:pt x="127" y="2034"/>
                    <a:pt x="0" y="3155"/>
                  </a:cubicBezTo>
                  <a:cubicBezTo>
                    <a:pt x="1756" y="2943"/>
                    <a:pt x="2411" y="2119"/>
                    <a:pt x="3279" y="300"/>
                  </a:cubicBezTo>
                  <a:cubicBezTo>
                    <a:pt x="2979" y="109"/>
                    <a:pt x="2804" y="0"/>
                    <a:pt x="265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5" name="Google Shape;7025;p50"/>
            <p:cNvSpPr/>
            <p:nvPr/>
          </p:nvSpPr>
          <p:spPr>
            <a:xfrm>
              <a:off x="-1964275" y="3977375"/>
              <a:ext cx="102600" cy="85350"/>
            </a:xfrm>
            <a:custGeom>
              <a:avLst/>
              <a:gdLst/>
              <a:ahLst/>
              <a:cxnLst/>
              <a:rect l="l" t="t" r="r" b="b"/>
              <a:pathLst>
                <a:path w="4104" h="3414" extrusionOk="0">
                  <a:moveTo>
                    <a:pt x="3439" y="0"/>
                  </a:moveTo>
                  <a:cubicBezTo>
                    <a:pt x="3010" y="0"/>
                    <a:pt x="3012" y="466"/>
                    <a:pt x="2814" y="700"/>
                  </a:cubicBezTo>
                  <a:cubicBezTo>
                    <a:pt x="2665" y="1145"/>
                    <a:pt x="1946" y="1335"/>
                    <a:pt x="1925" y="1758"/>
                  </a:cubicBezTo>
                  <a:cubicBezTo>
                    <a:pt x="1862" y="2836"/>
                    <a:pt x="635" y="2562"/>
                    <a:pt x="1" y="3090"/>
                  </a:cubicBezTo>
                  <a:cubicBezTo>
                    <a:pt x="278" y="3316"/>
                    <a:pt x="585" y="3413"/>
                    <a:pt x="902" y="3413"/>
                  </a:cubicBezTo>
                  <a:cubicBezTo>
                    <a:pt x="2401" y="3413"/>
                    <a:pt x="4103" y="1232"/>
                    <a:pt x="3702" y="45"/>
                  </a:cubicBezTo>
                  <a:cubicBezTo>
                    <a:pt x="3599" y="14"/>
                    <a:pt x="3513" y="0"/>
                    <a:pt x="34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6" name="Google Shape;7026;p50"/>
            <p:cNvSpPr/>
            <p:nvPr/>
          </p:nvSpPr>
          <p:spPr>
            <a:xfrm>
              <a:off x="-2311650" y="3692450"/>
              <a:ext cx="94325" cy="88925"/>
            </a:xfrm>
            <a:custGeom>
              <a:avLst/>
              <a:gdLst/>
              <a:ahLst/>
              <a:cxnLst/>
              <a:rect l="l" t="t" r="r" b="b"/>
              <a:pathLst>
                <a:path w="3773" h="3557" extrusionOk="0">
                  <a:moveTo>
                    <a:pt x="3321" y="0"/>
                  </a:moveTo>
                  <a:lnTo>
                    <a:pt x="3321" y="0"/>
                  </a:lnTo>
                  <a:cubicBezTo>
                    <a:pt x="1354" y="550"/>
                    <a:pt x="3109" y="2411"/>
                    <a:pt x="910" y="2749"/>
                  </a:cubicBezTo>
                  <a:cubicBezTo>
                    <a:pt x="635" y="2961"/>
                    <a:pt x="43" y="2686"/>
                    <a:pt x="0" y="3215"/>
                  </a:cubicBezTo>
                  <a:cubicBezTo>
                    <a:pt x="318" y="3453"/>
                    <a:pt x="646" y="3557"/>
                    <a:pt x="967" y="3557"/>
                  </a:cubicBezTo>
                  <a:cubicBezTo>
                    <a:pt x="2441" y="3557"/>
                    <a:pt x="3772" y="1372"/>
                    <a:pt x="332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7" name="Google Shape;7027;p50"/>
            <p:cNvSpPr/>
            <p:nvPr/>
          </p:nvSpPr>
          <p:spPr>
            <a:xfrm>
              <a:off x="-1678225" y="3763825"/>
              <a:ext cx="87800" cy="86200"/>
            </a:xfrm>
            <a:custGeom>
              <a:avLst/>
              <a:gdLst/>
              <a:ahLst/>
              <a:cxnLst/>
              <a:rect l="l" t="t" r="r" b="b"/>
              <a:pathLst>
                <a:path w="3512" h="3448" extrusionOk="0">
                  <a:moveTo>
                    <a:pt x="2538" y="0"/>
                  </a:moveTo>
                  <a:lnTo>
                    <a:pt x="2538" y="0"/>
                  </a:lnTo>
                  <a:cubicBezTo>
                    <a:pt x="2010" y="360"/>
                    <a:pt x="1777" y="1037"/>
                    <a:pt x="1016" y="1163"/>
                  </a:cubicBezTo>
                  <a:cubicBezTo>
                    <a:pt x="614" y="1375"/>
                    <a:pt x="550" y="1819"/>
                    <a:pt x="275" y="2136"/>
                  </a:cubicBezTo>
                  <a:cubicBezTo>
                    <a:pt x="0" y="2454"/>
                    <a:pt x="297" y="3448"/>
                    <a:pt x="783" y="3448"/>
                  </a:cubicBezTo>
                  <a:cubicBezTo>
                    <a:pt x="1756" y="3384"/>
                    <a:pt x="3088" y="3363"/>
                    <a:pt x="2708" y="2157"/>
                  </a:cubicBezTo>
                  <a:lnTo>
                    <a:pt x="2581" y="2115"/>
                  </a:lnTo>
                  <a:cubicBezTo>
                    <a:pt x="2242" y="2263"/>
                    <a:pt x="2306" y="2644"/>
                    <a:pt x="2010" y="2792"/>
                  </a:cubicBezTo>
                  <a:cubicBezTo>
                    <a:pt x="1919" y="2832"/>
                    <a:pt x="1780" y="2858"/>
                    <a:pt x="1669" y="2858"/>
                  </a:cubicBezTo>
                  <a:cubicBezTo>
                    <a:pt x="1547" y="2858"/>
                    <a:pt x="1458" y="2827"/>
                    <a:pt x="1502" y="2750"/>
                  </a:cubicBezTo>
                  <a:cubicBezTo>
                    <a:pt x="1735" y="2390"/>
                    <a:pt x="1291" y="1798"/>
                    <a:pt x="2010" y="1629"/>
                  </a:cubicBezTo>
                  <a:cubicBezTo>
                    <a:pt x="2581" y="1396"/>
                    <a:pt x="3511" y="296"/>
                    <a:pt x="25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8" name="Google Shape;7028;p50"/>
            <p:cNvSpPr/>
            <p:nvPr/>
          </p:nvSpPr>
          <p:spPr>
            <a:xfrm>
              <a:off x="-2786250" y="4057250"/>
              <a:ext cx="89275" cy="103275"/>
            </a:xfrm>
            <a:custGeom>
              <a:avLst/>
              <a:gdLst/>
              <a:ahLst/>
              <a:cxnLst/>
              <a:rect l="l" t="t" r="r" b="b"/>
              <a:pathLst>
                <a:path w="3571" h="4131" extrusionOk="0">
                  <a:moveTo>
                    <a:pt x="3320" y="1"/>
                  </a:moveTo>
                  <a:cubicBezTo>
                    <a:pt x="3281" y="1"/>
                    <a:pt x="3236" y="14"/>
                    <a:pt x="3186" y="43"/>
                  </a:cubicBezTo>
                  <a:cubicBezTo>
                    <a:pt x="1875" y="297"/>
                    <a:pt x="902" y="1799"/>
                    <a:pt x="500" y="2941"/>
                  </a:cubicBezTo>
                  <a:cubicBezTo>
                    <a:pt x="0" y="3367"/>
                    <a:pt x="808" y="4130"/>
                    <a:pt x="1326" y="4130"/>
                  </a:cubicBezTo>
                  <a:cubicBezTo>
                    <a:pt x="1553" y="4130"/>
                    <a:pt x="1725" y="3983"/>
                    <a:pt x="1705" y="3596"/>
                  </a:cubicBezTo>
                  <a:cubicBezTo>
                    <a:pt x="1748" y="3195"/>
                    <a:pt x="1134" y="2793"/>
                    <a:pt x="1473" y="2454"/>
                  </a:cubicBezTo>
                  <a:cubicBezTo>
                    <a:pt x="2107" y="1862"/>
                    <a:pt x="2424" y="1016"/>
                    <a:pt x="3334" y="614"/>
                  </a:cubicBezTo>
                  <a:cubicBezTo>
                    <a:pt x="3570" y="487"/>
                    <a:pt x="3557" y="1"/>
                    <a:pt x="332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9" name="Google Shape;7029;p50"/>
            <p:cNvSpPr/>
            <p:nvPr/>
          </p:nvSpPr>
          <p:spPr>
            <a:xfrm>
              <a:off x="-1699900" y="4050150"/>
              <a:ext cx="94675" cy="82875"/>
            </a:xfrm>
            <a:custGeom>
              <a:avLst/>
              <a:gdLst/>
              <a:ahLst/>
              <a:cxnLst/>
              <a:rect l="l" t="t" r="r" b="b"/>
              <a:pathLst>
                <a:path w="3787" h="3315" extrusionOk="0">
                  <a:moveTo>
                    <a:pt x="2841" y="0"/>
                  </a:moveTo>
                  <a:cubicBezTo>
                    <a:pt x="2127" y="0"/>
                    <a:pt x="1428" y="2279"/>
                    <a:pt x="952" y="2590"/>
                  </a:cubicBezTo>
                  <a:cubicBezTo>
                    <a:pt x="719" y="2759"/>
                    <a:pt x="0" y="2611"/>
                    <a:pt x="402" y="3225"/>
                  </a:cubicBezTo>
                  <a:cubicBezTo>
                    <a:pt x="528" y="3288"/>
                    <a:pt x="645" y="3315"/>
                    <a:pt x="756" y="3315"/>
                  </a:cubicBezTo>
                  <a:cubicBezTo>
                    <a:pt x="1391" y="3315"/>
                    <a:pt x="1814" y="2413"/>
                    <a:pt x="2390" y="2125"/>
                  </a:cubicBezTo>
                  <a:cubicBezTo>
                    <a:pt x="2919" y="1596"/>
                    <a:pt x="3786" y="1089"/>
                    <a:pt x="3173" y="179"/>
                  </a:cubicBezTo>
                  <a:cubicBezTo>
                    <a:pt x="3062" y="55"/>
                    <a:pt x="2952" y="0"/>
                    <a:pt x="28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0" name="Google Shape;7030;p50"/>
            <p:cNvSpPr/>
            <p:nvPr/>
          </p:nvSpPr>
          <p:spPr>
            <a:xfrm>
              <a:off x="-2789625" y="3788150"/>
              <a:ext cx="65050" cy="96625"/>
            </a:xfrm>
            <a:custGeom>
              <a:avLst/>
              <a:gdLst/>
              <a:ahLst/>
              <a:cxnLst/>
              <a:rect l="l" t="t" r="r" b="b"/>
              <a:pathLst>
                <a:path w="2602" h="3865" extrusionOk="0">
                  <a:moveTo>
                    <a:pt x="1840" y="0"/>
                  </a:moveTo>
                  <a:lnTo>
                    <a:pt x="1840" y="0"/>
                  </a:lnTo>
                  <a:cubicBezTo>
                    <a:pt x="1312" y="1481"/>
                    <a:pt x="1502" y="2813"/>
                    <a:pt x="0" y="3849"/>
                  </a:cubicBezTo>
                  <a:cubicBezTo>
                    <a:pt x="99" y="3859"/>
                    <a:pt x="189" y="3864"/>
                    <a:pt x="273" y="3864"/>
                  </a:cubicBezTo>
                  <a:cubicBezTo>
                    <a:pt x="1228" y="3864"/>
                    <a:pt x="1253" y="3226"/>
                    <a:pt x="1798" y="2623"/>
                  </a:cubicBezTo>
                  <a:cubicBezTo>
                    <a:pt x="2602" y="2073"/>
                    <a:pt x="2559" y="719"/>
                    <a:pt x="18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1" name="Google Shape;7031;p50"/>
            <p:cNvSpPr/>
            <p:nvPr/>
          </p:nvSpPr>
          <p:spPr>
            <a:xfrm>
              <a:off x="-1955800" y="3959800"/>
              <a:ext cx="84075" cy="62725"/>
            </a:xfrm>
            <a:custGeom>
              <a:avLst/>
              <a:gdLst/>
              <a:ahLst/>
              <a:cxnLst/>
              <a:rect l="l" t="t" r="r" b="b"/>
              <a:pathLst>
                <a:path w="3363" h="2509" extrusionOk="0">
                  <a:moveTo>
                    <a:pt x="2039" y="1"/>
                  </a:moveTo>
                  <a:cubicBezTo>
                    <a:pt x="1810" y="1"/>
                    <a:pt x="1590" y="17"/>
                    <a:pt x="1417" y="29"/>
                  </a:cubicBezTo>
                  <a:cubicBezTo>
                    <a:pt x="1840" y="1361"/>
                    <a:pt x="0" y="1425"/>
                    <a:pt x="402" y="2228"/>
                  </a:cubicBezTo>
                  <a:cubicBezTo>
                    <a:pt x="582" y="2430"/>
                    <a:pt x="773" y="2509"/>
                    <a:pt x="968" y="2509"/>
                  </a:cubicBezTo>
                  <a:cubicBezTo>
                    <a:pt x="1551" y="2509"/>
                    <a:pt x="2173" y="1800"/>
                    <a:pt x="2665" y="1530"/>
                  </a:cubicBezTo>
                  <a:cubicBezTo>
                    <a:pt x="2897" y="1277"/>
                    <a:pt x="2771" y="748"/>
                    <a:pt x="3363" y="748"/>
                  </a:cubicBezTo>
                  <a:cubicBezTo>
                    <a:pt x="3332" y="117"/>
                    <a:pt x="2652" y="1"/>
                    <a:pt x="20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2" name="Google Shape;7032;p50"/>
            <p:cNvSpPr/>
            <p:nvPr/>
          </p:nvSpPr>
          <p:spPr>
            <a:xfrm>
              <a:off x="-2043050" y="3795025"/>
              <a:ext cx="43900" cy="86200"/>
            </a:xfrm>
            <a:custGeom>
              <a:avLst/>
              <a:gdLst/>
              <a:ahLst/>
              <a:cxnLst/>
              <a:rect l="l" t="t" r="r" b="b"/>
              <a:pathLst>
                <a:path w="1756" h="3448" extrusionOk="0">
                  <a:moveTo>
                    <a:pt x="741" y="0"/>
                  </a:moveTo>
                  <a:cubicBezTo>
                    <a:pt x="587" y="0"/>
                    <a:pt x="455" y="42"/>
                    <a:pt x="402" y="233"/>
                  </a:cubicBezTo>
                  <a:cubicBezTo>
                    <a:pt x="1756" y="867"/>
                    <a:pt x="0" y="1840"/>
                    <a:pt x="212" y="2771"/>
                  </a:cubicBezTo>
                  <a:cubicBezTo>
                    <a:pt x="233" y="3045"/>
                    <a:pt x="64" y="3426"/>
                    <a:pt x="593" y="3447"/>
                  </a:cubicBezTo>
                  <a:cubicBezTo>
                    <a:pt x="1692" y="3405"/>
                    <a:pt x="1142" y="1375"/>
                    <a:pt x="1692" y="571"/>
                  </a:cubicBezTo>
                  <a:cubicBezTo>
                    <a:pt x="1354" y="486"/>
                    <a:pt x="1523" y="106"/>
                    <a:pt x="1206" y="21"/>
                  </a:cubicBezTo>
                  <a:cubicBezTo>
                    <a:pt x="1178" y="25"/>
                    <a:pt x="1149" y="27"/>
                    <a:pt x="1119" y="27"/>
                  </a:cubicBezTo>
                  <a:cubicBezTo>
                    <a:pt x="999" y="27"/>
                    <a:pt x="863" y="0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3" name="Google Shape;7033;p50"/>
            <p:cNvSpPr/>
            <p:nvPr/>
          </p:nvSpPr>
          <p:spPr>
            <a:xfrm>
              <a:off x="-1207125" y="3842325"/>
              <a:ext cx="99900" cy="81125"/>
            </a:xfrm>
            <a:custGeom>
              <a:avLst/>
              <a:gdLst/>
              <a:ahLst/>
              <a:cxnLst/>
              <a:rect l="l" t="t" r="r" b="b"/>
              <a:pathLst>
                <a:path w="3996" h="3245" extrusionOk="0">
                  <a:moveTo>
                    <a:pt x="3626" y="1"/>
                  </a:moveTo>
                  <a:cubicBezTo>
                    <a:pt x="3227" y="1"/>
                    <a:pt x="2608" y="447"/>
                    <a:pt x="2813" y="857"/>
                  </a:cubicBezTo>
                  <a:cubicBezTo>
                    <a:pt x="2708" y="1788"/>
                    <a:pt x="614" y="2253"/>
                    <a:pt x="1" y="3057"/>
                  </a:cubicBezTo>
                  <a:cubicBezTo>
                    <a:pt x="184" y="3187"/>
                    <a:pt x="386" y="3245"/>
                    <a:pt x="600" y="3245"/>
                  </a:cubicBezTo>
                  <a:cubicBezTo>
                    <a:pt x="1841" y="3245"/>
                    <a:pt x="3462" y="1307"/>
                    <a:pt x="3913" y="477"/>
                  </a:cubicBezTo>
                  <a:cubicBezTo>
                    <a:pt x="3995" y="133"/>
                    <a:pt x="3843" y="1"/>
                    <a:pt x="362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4" name="Google Shape;7034;p50"/>
            <p:cNvSpPr/>
            <p:nvPr/>
          </p:nvSpPr>
          <p:spPr>
            <a:xfrm>
              <a:off x="-1440825" y="3903950"/>
              <a:ext cx="90450" cy="87775"/>
            </a:xfrm>
            <a:custGeom>
              <a:avLst/>
              <a:gdLst/>
              <a:ahLst/>
              <a:cxnLst/>
              <a:rect l="l" t="t" r="r" b="b"/>
              <a:pathLst>
                <a:path w="3618" h="3511" extrusionOk="0">
                  <a:moveTo>
                    <a:pt x="3045" y="1"/>
                  </a:moveTo>
                  <a:cubicBezTo>
                    <a:pt x="2929" y="1"/>
                    <a:pt x="2820" y="50"/>
                    <a:pt x="2750" y="169"/>
                  </a:cubicBezTo>
                  <a:cubicBezTo>
                    <a:pt x="2390" y="740"/>
                    <a:pt x="3152" y="1607"/>
                    <a:pt x="2221" y="1755"/>
                  </a:cubicBezTo>
                  <a:cubicBezTo>
                    <a:pt x="1735" y="2178"/>
                    <a:pt x="1" y="2728"/>
                    <a:pt x="1016" y="3511"/>
                  </a:cubicBezTo>
                  <a:cubicBezTo>
                    <a:pt x="1798" y="2876"/>
                    <a:pt x="3575" y="2601"/>
                    <a:pt x="3427" y="1396"/>
                  </a:cubicBezTo>
                  <a:cubicBezTo>
                    <a:pt x="3617" y="1078"/>
                    <a:pt x="3427" y="740"/>
                    <a:pt x="3554" y="444"/>
                  </a:cubicBezTo>
                  <a:cubicBezTo>
                    <a:pt x="3540" y="203"/>
                    <a:pt x="3279" y="1"/>
                    <a:pt x="30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5" name="Google Shape;7035;p50"/>
            <p:cNvSpPr/>
            <p:nvPr/>
          </p:nvSpPr>
          <p:spPr>
            <a:xfrm>
              <a:off x="-2317450" y="3668875"/>
              <a:ext cx="96225" cy="98400"/>
            </a:xfrm>
            <a:custGeom>
              <a:avLst/>
              <a:gdLst/>
              <a:ahLst/>
              <a:cxnLst/>
              <a:rect l="l" t="t" r="r" b="b"/>
              <a:pathLst>
                <a:path w="3849" h="3936" extrusionOk="0">
                  <a:moveTo>
                    <a:pt x="1791" y="0"/>
                  </a:moveTo>
                  <a:cubicBezTo>
                    <a:pt x="1353" y="0"/>
                    <a:pt x="906" y="63"/>
                    <a:pt x="825" y="457"/>
                  </a:cubicBezTo>
                  <a:cubicBezTo>
                    <a:pt x="1163" y="1091"/>
                    <a:pt x="359" y="1683"/>
                    <a:pt x="867" y="2275"/>
                  </a:cubicBezTo>
                  <a:cubicBezTo>
                    <a:pt x="874" y="2276"/>
                    <a:pt x="881" y="2276"/>
                    <a:pt x="888" y="2276"/>
                  </a:cubicBezTo>
                  <a:cubicBezTo>
                    <a:pt x="1665" y="2276"/>
                    <a:pt x="1339" y="1130"/>
                    <a:pt x="2051" y="795"/>
                  </a:cubicBezTo>
                  <a:lnTo>
                    <a:pt x="2051" y="795"/>
                  </a:lnTo>
                  <a:cubicBezTo>
                    <a:pt x="2013" y="1637"/>
                    <a:pt x="1854" y="3241"/>
                    <a:pt x="805" y="3241"/>
                  </a:cubicBezTo>
                  <a:cubicBezTo>
                    <a:pt x="695" y="3241"/>
                    <a:pt x="575" y="3223"/>
                    <a:pt x="444" y="3185"/>
                  </a:cubicBezTo>
                  <a:lnTo>
                    <a:pt x="444" y="3185"/>
                  </a:lnTo>
                  <a:cubicBezTo>
                    <a:pt x="1" y="3642"/>
                    <a:pt x="446" y="3936"/>
                    <a:pt x="907" y="3936"/>
                  </a:cubicBezTo>
                  <a:cubicBezTo>
                    <a:pt x="1151" y="3936"/>
                    <a:pt x="1398" y="3854"/>
                    <a:pt x="1523" y="3671"/>
                  </a:cubicBezTo>
                  <a:cubicBezTo>
                    <a:pt x="2009" y="3523"/>
                    <a:pt x="2284" y="3121"/>
                    <a:pt x="2643" y="2868"/>
                  </a:cubicBezTo>
                  <a:lnTo>
                    <a:pt x="2643" y="2550"/>
                  </a:lnTo>
                  <a:cubicBezTo>
                    <a:pt x="1671" y="1958"/>
                    <a:pt x="3849" y="1556"/>
                    <a:pt x="2453" y="12"/>
                  </a:cubicBezTo>
                  <a:lnTo>
                    <a:pt x="2453" y="12"/>
                  </a:lnTo>
                  <a:cubicBezTo>
                    <a:pt x="2425" y="14"/>
                    <a:pt x="2395" y="14"/>
                    <a:pt x="2363" y="14"/>
                  </a:cubicBezTo>
                  <a:cubicBezTo>
                    <a:pt x="2200" y="14"/>
                    <a:pt x="1997" y="0"/>
                    <a:pt x="179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6" name="Google Shape;7036;p50"/>
            <p:cNvSpPr/>
            <p:nvPr/>
          </p:nvSpPr>
          <p:spPr>
            <a:xfrm>
              <a:off x="-2754200" y="4058850"/>
              <a:ext cx="89900" cy="74375"/>
            </a:xfrm>
            <a:custGeom>
              <a:avLst/>
              <a:gdLst/>
              <a:ahLst/>
              <a:cxnLst/>
              <a:rect l="l" t="t" r="r" b="b"/>
              <a:pathLst>
                <a:path w="3596" h="2975" extrusionOk="0">
                  <a:moveTo>
                    <a:pt x="2052" y="0"/>
                  </a:moveTo>
                  <a:lnTo>
                    <a:pt x="2052" y="0"/>
                  </a:lnTo>
                  <a:cubicBezTo>
                    <a:pt x="2094" y="170"/>
                    <a:pt x="2115" y="339"/>
                    <a:pt x="1904" y="445"/>
                  </a:cubicBezTo>
                  <a:cubicBezTo>
                    <a:pt x="1333" y="762"/>
                    <a:pt x="0" y="2496"/>
                    <a:pt x="698" y="2919"/>
                  </a:cubicBezTo>
                  <a:cubicBezTo>
                    <a:pt x="785" y="2957"/>
                    <a:pt x="864" y="2974"/>
                    <a:pt x="936" y="2974"/>
                  </a:cubicBezTo>
                  <a:cubicBezTo>
                    <a:pt x="1184" y="2974"/>
                    <a:pt x="1360" y="2782"/>
                    <a:pt x="1523" y="2602"/>
                  </a:cubicBezTo>
                  <a:cubicBezTo>
                    <a:pt x="1988" y="1671"/>
                    <a:pt x="2919" y="1164"/>
                    <a:pt x="3596" y="445"/>
                  </a:cubicBezTo>
                  <a:cubicBezTo>
                    <a:pt x="3543" y="127"/>
                    <a:pt x="3268" y="80"/>
                    <a:pt x="2951" y="80"/>
                  </a:cubicBezTo>
                  <a:cubicBezTo>
                    <a:pt x="2815" y="80"/>
                    <a:pt x="2671" y="89"/>
                    <a:pt x="2534" y="89"/>
                  </a:cubicBezTo>
                  <a:cubicBezTo>
                    <a:pt x="2351" y="89"/>
                    <a:pt x="2179" y="73"/>
                    <a:pt x="205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7" name="Google Shape;7037;p50"/>
            <p:cNvSpPr/>
            <p:nvPr/>
          </p:nvSpPr>
          <p:spPr>
            <a:xfrm>
              <a:off x="-1445700" y="3896300"/>
              <a:ext cx="88975" cy="104875"/>
            </a:xfrm>
            <a:custGeom>
              <a:avLst/>
              <a:gdLst/>
              <a:ahLst/>
              <a:cxnLst/>
              <a:rect l="l" t="t" r="r" b="b"/>
              <a:pathLst>
                <a:path w="3559" h="4195" extrusionOk="0">
                  <a:moveTo>
                    <a:pt x="2453" y="1"/>
                  </a:moveTo>
                  <a:cubicBezTo>
                    <a:pt x="2421" y="1"/>
                    <a:pt x="2387" y="4"/>
                    <a:pt x="2353" y="10"/>
                  </a:cubicBezTo>
                  <a:cubicBezTo>
                    <a:pt x="2036" y="263"/>
                    <a:pt x="1697" y="454"/>
                    <a:pt x="1316" y="581"/>
                  </a:cubicBezTo>
                  <a:cubicBezTo>
                    <a:pt x="1278" y="1166"/>
                    <a:pt x="1545" y="1268"/>
                    <a:pt x="1822" y="1268"/>
                  </a:cubicBezTo>
                  <a:cubicBezTo>
                    <a:pt x="1970" y="1268"/>
                    <a:pt x="2120" y="1239"/>
                    <a:pt x="2229" y="1239"/>
                  </a:cubicBezTo>
                  <a:cubicBezTo>
                    <a:pt x="2366" y="1239"/>
                    <a:pt x="2436" y="1285"/>
                    <a:pt x="2353" y="1490"/>
                  </a:cubicBezTo>
                  <a:cubicBezTo>
                    <a:pt x="1972" y="2273"/>
                    <a:pt x="724" y="2357"/>
                    <a:pt x="534" y="3288"/>
                  </a:cubicBezTo>
                  <a:cubicBezTo>
                    <a:pt x="1" y="3751"/>
                    <a:pt x="212" y="4195"/>
                    <a:pt x="588" y="4195"/>
                  </a:cubicBezTo>
                  <a:cubicBezTo>
                    <a:pt x="778" y="4195"/>
                    <a:pt x="1011" y="4080"/>
                    <a:pt x="1211" y="3795"/>
                  </a:cubicBezTo>
                  <a:cubicBezTo>
                    <a:pt x="640" y="2865"/>
                    <a:pt x="2120" y="2759"/>
                    <a:pt x="2501" y="2167"/>
                  </a:cubicBezTo>
                  <a:cubicBezTo>
                    <a:pt x="3558" y="1977"/>
                    <a:pt x="2459" y="771"/>
                    <a:pt x="3241" y="285"/>
                  </a:cubicBezTo>
                  <a:cubicBezTo>
                    <a:pt x="2954" y="246"/>
                    <a:pt x="2754" y="1"/>
                    <a:pt x="24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8" name="Google Shape;7038;p50"/>
            <p:cNvSpPr/>
            <p:nvPr/>
          </p:nvSpPr>
          <p:spPr>
            <a:xfrm>
              <a:off x="-2068950" y="3801350"/>
              <a:ext cx="38075" cy="101025"/>
            </a:xfrm>
            <a:custGeom>
              <a:avLst/>
              <a:gdLst/>
              <a:ahLst/>
              <a:cxnLst/>
              <a:rect l="l" t="t" r="r" b="b"/>
              <a:pathLst>
                <a:path w="1523" h="4041" extrusionOk="0">
                  <a:moveTo>
                    <a:pt x="1438" y="1"/>
                  </a:moveTo>
                  <a:cubicBezTo>
                    <a:pt x="317" y="466"/>
                    <a:pt x="571" y="1629"/>
                    <a:pt x="148" y="2496"/>
                  </a:cubicBezTo>
                  <a:cubicBezTo>
                    <a:pt x="381" y="3025"/>
                    <a:pt x="0" y="3829"/>
                    <a:pt x="1015" y="4040"/>
                  </a:cubicBezTo>
                  <a:cubicBezTo>
                    <a:pt x="1332" y="3998"/>
                    <a:pt x="1311" y="3892"/>
                    <a:pt x="1184" y="3660"/>
                  </a:cubicBezTo>
                  <a:cubicBezTo>
                    <a:pt x="190" y="2412"/>
                    <a:pt x="1523" y="1270"/>
                    <a:pt x="143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9" name="Google Shape;7039;p50"/>
            <p:cNvSpPr/>
            <p:nvPr/>
          </p:nvSpPr>
          <p:spPr>
            <a:xfrm>
              <a:off x="-1966375" y="3961950"/>
              <a:ext cx="61350" cy="83775"/>
            </a:xfrm>
            <a:custGeom>
              <a:avLst/>
              <a:gdLst/>
              <a:ahLst/>
              <a:cxnLst/>
              <a:rect l="l" t="t" r="r" b="b"/>
              <a:pathLst>
                <a:path w="2454" h="3351" extrusionOk="0">
                  <a:moveTo>
                    <a:pt x="1687" y="0"/>
                  </a:moveTo>
                  <a:cubicBezTo>
                    <a:pt x="1476" y="0"/>
                    <a:pt x="1240" y="400"/>
                    <a:pt x="1036" y="493"/>
                  </a:cubicBezTo>
                  <a:cubicBezTo>
                    <a:pt x="1142" y="1064"/>
                    <a:pt x="656" y="1381"/>
                    <a:pt x="317" y="1762"/>
                  </a:cubicBezTo>
                  <a:cubicBezTo>
                    <a:pt x="0" y="2290"/>
                    <a:pt x="402" y="2734"/>
                    <a:pt x="571" y="3179"/>
                  </a:cubicBezTo>
                  <a:cubicBezTo>
                    <a:pt x="615" y="3310"/>
                    <a:pt x="743" y="3351"/>
                    <a:pt x="892" y="3351"/>
                  </a:cubicBezTo>
                  <a:cubicBezTo>
                    <a:pt x="1032" y="3351"/>
                    <a:pt x="1189" y="3315"/>
                    <a:pt x="1311" y="3284"/>
                  </a:cubicBezTo>
                  <a:cubicBezTo>
                    <a:pt x="1967" y="3136"/>
                    <a:pt x="1565" y="2586"/>
                    <a:pt x="1777" y="2269"/>
                  </a:cubicBezTo>
                  <a:lnTo>
                    <a:pt x="1777" y="2269"/>
                  </a:lnTo>
                  <a:cubicBezTo>
                    <a:pt x="1701" y="2283"/>
                    <a:pt x="1629" y="2289"/>
                    <a:pt x="1560" y="2289"/>
                  </a:cubicBezTo>
                  <a:cubicBezTo>
                    <a:pt x="901" y="2289"/>
                    <a:pt x="610" y="1691"/>
                    <a:pt x="1396" y="1423"/>
                  </a:cubicBezTo>
                  <a:cubicBezTo>
                    <a:pt x="2453" y="1127"/>
                    <a:pt x="2136" y="598"/>
                    <a:pt x="1777" y="27"/>
                  </a:cubicBezTo>
                  <a:cubicBezTo>
                    <a:pt x="1747" y="9"/>
                    <a:pt x="1717" y="0"/>
                    <a:pt x="16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0" name="Google Shape;7040;p50"/>
            <p:cNvSpPr/>
            <p:nvPr/>
          </p:nvSpPr>
          <p:spPr>
            <a:xfrm>
              <a:off x="-2808675" y="3778450"/>
              <a:ext cx="49750" cy="85475"/>
            </a:xfrm>
            <a:custGeom>
              <a:avLst/>
              <a:gdLst/>
              <a:ahLst/>
              <a:cxnLst/>
              <a:rect l="l" t="t" r="r" b="b"/>
              <a:pathLst>
                <a:path w="1990" h="3419" extrusionOk="0">
                  <a:moveTo>
                    <a:pt x="1208" y="0"/>
                  </a:moveTo>
                  <a:cubicBezTo>
                    <a:pt x="771" y="0"/>
                    <a:pt x="203" y="848"/>
                    <a:pt x="170" y="1213"/>
                  </a:cubicBezTo>
                  <a:cubicBezTo>
                    <a:pt x="149" y="1572"/>
                    <a:pt x="86" y="1932"/>
                    <a:pt x="276" y="2270"/>
                  </a:cubicBezTo>
                  <a:cubicBezTo>
                    <a:pt x="377" y="2317"/>
                    <a:pt x="456" y="2337"/>
                    <a:pt x="519" y="2337"/>
                  </a:cubicBezTo>
                  <a:cubicBezTo>
                    <a:pt x="852" y="2337"/>
                    <a:pt x="738" y="1784"/>
                    <a:pt x="1058" y="1784"/>
                  </a:cubicBezTo>
                  <a:cubicBezTo>
                    <a:pt x="1376" y="3412"/>
                    <a:pt x="191" y="2440"/>
                    <a:pt x="1" y="3137"/>
                  </a:cubicBezTo>
                  <a:cubicBezTo>
                    <a:pt x="170" y="3351"/>
                    <a:pt x="359" y="3419"/>
                    <a:pt x="551" y="3419"/>
                  </a:cubicBezTo>
                  <a:cubicBezTo>
                    <a:pt x="816" y="3419"/>
                    <a:pt x="1089" y="3292"/>
                    <a:pt x="1333" y="3243"/>
                  </a:cubicBezTo>
                  <a:cubicBezTo>
                    <a:pt x="1989" y="3095"/>
                    <a:pt x="1672" y="1551"/>
                    <a:pt x="1460" y="1086"/>
                  </a:cubicBezTo>
                  <a:cubicBezTo>
                    <a:pt x="1249" y="832"/>
                    <a:pt x="1270" y="452"/>
                    <a:pt x="1524" y="219"/>
                  </a:cubicBezTo>
                  <a:cubicBezTo>
                    <a:pt x="1437" y="64"/>
                    <a:pt x="1327" y="0"/>
                    <a:pt x="12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1" name="Google Shape;7041;p50"/>
            <p:cNvSpPr/>
            <p:nvPr/>
          </p:nvSpPr>
          <p:spPr>
            <a:xfrm>
              <a:off x="-1088675" y="3593575"/>
              <a:ext cx="68750" cy="87825"/>
            </a:xfrm>
            <a:custGeom>
              <a:avLst/>
              <a:gdLst/>
              <a:ahLst/>
              <a:cxnLst/>
              <a:rect l="l" t="t" r="r" b="b"/>
              <a:pathLst>
                <a:path w="2750" h="3513" extrusionOk="0">
                  <a:moveTo>
                    <a:pt x="2580" y="0"/>
                  </a:moveTo>
                  <a:lnTo>
                    <a:pt x="2580" y="0"/>
                  </a:lnTo>
                  <a:cubicBezTo>
                    <a:pt x="1544" y="64"/>
                    <a:pt x="635" y="1481"/>
                    <a:pt x="317" y="2369"/>
                  </a:cubicBezTo>
                  <a:cubicBezTo>
                    <a:pt x="0" y="2813"/>
                    <a:pt x="317" y="3194"/>
                    <a:pt x="677" y="3490"/>
                  </a:cubicBezTo>
                  <a:cubicBezTo>
                    <a:pt x="793" y="3505"/>
                    <a:pt x="890" y="3512"/>
                    <a:pt x="969" y="3512"/>
                  </a:cubicBezTo>
                  <a:cubicBezTo>
                    <a:pt x="1875" y="3512"/>
                    <a:pt x="589" y="2577"/>
                    <a:pt x="1036" y="2052"/>
                  </a:cubicBezTo>
                  <a:cubicBezTo>
                    <a:pt x="1269" y="1819"/>
                    <a:pt x="1354" y="1502"/>
                    <a:pt x="1607" y="1248"/>
                  </a:cubicBezTo>
                  <a:cubicBezTo>
                    <a:pt x="2750" y="1100"/>
                    <a:pt x="2305" y="825"/>
                    <a:pt x="258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2" name="Google Shape;7042;p50"/>
            <p:cNvSpPr/>
            <p:nvPr/>
          </p:nvSpPr>
          <p:spPr>
            <a:xfrm>
              <a:off x="-1974075" y="3998050"/>
              <a:ext cx="84900" cy="53525"/>
            </a:xfrm>
            <a:custGeom>
              <a:avLst/>
              <a:gdLst/>
              <a:ahLst/>
              <a:cxnLst/>
              <a:rect l="l" t="t" r="r" b="b"/>
              <a:pathLst>
                <a:path w="3396" h="2141" extrusionOk="0">
                  <a:moveTo>
                    <a:pt x="3396" y="0"/>
                  </a:moveTo>
                  <a:cubicBezTo>
                    <a:pt x="2846" y="64"/>
                    <a:pt x="2381" y="360"/>
                    <a:pt x="2085" y="804"/>
                  </a:cubicBezTo>
                  <a:cubicBezTo>
                    <a:pt x="2063" y="1058"/>
                    <a:pt x="1408" y="1100"/>
                    <a:pt x="1810" y="1502"/>
                  </a:cubicBezTo>
                  <a:cubicBezTo>
                    <a:pt x="1915" y="1629"/>
                    <a:pt x="1810" y="1756"/>
                    <a:pt x="1598" y="1777"/>
                  </a:cubicBezTo>
                  <a:cubicBezTo>
                    <a:pt x="1545" y="1777"/>
                    <a:pt x="1481" y="1778"/>
                    <a:pt x="1413" y="1778"/>
                  </a:cubicBezTo>
                  <a:cubicBezTo>
                    <a:pt x="1212" y="1778"/>
                    <a:pt x="990" y="1766"/>
                    <a:pt x="1006" y="1671"/>
                  </a:cubicBezTo>
                  <a:cubicBezTo>
                    <a:pt x="1091" y="1164"/>
                    <a:pt x="308" y="677"/>
                    <a:pt x="985" y="170"/>
                  </a:cubicBezTo>
                  <a:cubicBezTo>
                    <a:pt x="874" y="59"/>
                    <a:pt x="742" y="11"/>
                    <a:pt x="612" y="11"/>
                  </a:cubicBezTo>
                  <a:cubicBezTo>
                    <a:pt x="298" y="11"/>
                    <a:pt x="0" y="296"/>
                    <a:pt x="75" y="656"/>
                  </a:cubicBezTo>
                  <a:cubicBezTo>
                    <a:pt x="33" y="1015"/>
                    <a:pt x="329" y="1290"/>
                    <a:pt x="350" y="1650"/>
                  </a:cubicBezTo>
                  <a:cubicBezTo>
                    <a:pt x="366" y="1986"/>
                    <a:pt x="552" y="2141"/>
                    <a:pt x="844" y="2141"/>
                  </a:cubicBezTo>
                  <a:cubicBezTo>
                    <a:pt x="937" y="2141"/>
                    <a:pt x="1041" y="2125"/>
                    <a:pt x="1154" y="2094"/>
                  </a:cubicBezTo>
                  <a:cubicBezTo>
                    <a:pt x="1767" y="1904"/>
                    <a:pt x="2677" y="1967"/>
                    <a:pt x="2465" y="1015"/>
                  </a:cubicBezTo>
                  <a:cubicBezTo>
                    <a:pt x="2634" y="656"/>
                    <a:pt x="3311" y="444"/>
                    <a:pt x="33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3" name="Google Shape;7043;p50"/>
            <p:cNvSpPr/>
            <p:nvPr/>
          </p:nvSpPr>
          <p:spPr>
            <a:xfrm>
              <a:off x="-1722100" y="4027125"/>
              <a:ext cx="55525" cy="61375"/>
            </a:xfrm>
            <a:custGeom>
              <a:avLst/>
              <a:gdLst/>
              <a:ahLst/>
              <a:cxnLst/>
              <a:rect l="l" t="t" r="r" b="b"/>
              <a:pathLst>
                <a:path w="2221" h="2455" extrusionOk="0">
                  <a:moveTo>
                    <a:pt x="2221" y="1"/>
                  </a:moveTo>
                  <a:lnTo>
                    <a:pt x="2221" y="1"/>
                  </a:lnTo>
                  <a:cubicBezTo>
                    <a:pt x="804" y="318"/>
                    <a:pt x="360" y="1333"/>
                    <a:pt x="0" y="2390"/>
                  </a:cubicBezTo>
                  <a:cubicBezTo>
                    <a:pt x="108" y="2433"/>
                    <a:pt x="218" y="2455"/>
                    <a:pt x="327" y="2455"/>
                  </a:cubicBezTo>
                  <a:cubicBezTo>
                    <a:pt x="537" y="2455"/>
                    <a:pt x="742" y="2375"/>
                    <a:pt x="909" y="2221"/>
                  </a:cubicBezTo>
                  <a:cubicBezTo>
                    <a:pt x="1375" y="1862"/>
                    <a:pt x="1417" y="1227"/>
                    <a:pt x="2030" y="931"/>
                  </a:cubicBezTo>
                  <a:lnTo>
                    <a:pt x="2221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4" name="Google Shape;7044;p50"/>
            <p:cNvSpPr/>
            <p:nvPr/>
          </p:nvSpPr>
          <p:spPr>
            <a:xfrm>
              <a:off x="-1677700" y="4028175"/>
              <a:ext cx="57125" cy="83050"/>
            </a:xfrm>
            <a:custGeom>
              <a:avLst/>
              <a:gdLst/>
              <a:ahLst/>
              <a:cxnLst/>
              <a:rect l="l" t="t" r="r" b="b"/>
              <a:pathLst>
                <a:path w="2285" h="3322" extrusionOk="0">
                  <a:moveTo>
                    <a:pt x="1735" y="1"/>
                  </a:moveTo>
                  <a:cubicBezTo>
                    <a:pt x="1396" y="149"/>
                    <a:pt x="677" y="128"/>
                    <a:pt x="1375" y="699"/>
                  </a:cubicBezTo>
                  <a:cubicBezTo>
                    <a:pt x="1841" y="1079"/>
                    <a:pt x="1" y="2327"/>
                    <a:pt x="254" y="3321"/>
                  </a:cubicBezTo>
                  <a:cubicBezTo>
                    <a:pt x="424" y="3300"/>
                    <a:pt x="614" y="3258"/>
                    <a:pt x="614" y="3131"/>
                  </a:cubicBezTo>
                  <a:cubicBezTo>
                    <a:pt x="572" y="2306"/>
                    <a:pt x="1545" y="1904"/>
                    <a:pt x="1714" y="1185"/>
                  </a:cubicBezTo>
                  <a:cubicBezTo>
                    <a:pt x="1746" y="1012"/>
                    <a:pt x="1834" y="955"/>
                    <a:pt x="1943" y="955"/>
                  </a:cubicBezTo>
                  <a:cubicBezTo>
                    <a:pt x="2048" y="955"/>
                    <a:pt x="2171" y="1007"/>
                    <a:pt x="2285" y="1058"/>
                  </a:cubicBezTo>
                  <a:cubicBezTo>
                    <a:pt x="2285" y="656"/>
                    <a:pt x="2242" y="233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5" name="Google Shape;7045;p50"/>
            <p:cNvSpPr/>
            <p:nvPr/>
          </p:nvSpPr>
          <p:spPr>
            <a:xfrm>
              <a:off x="-853400" y="3754725"/>
              <a:ext cx="70850" cy="55975"/>
            </a:xfrm>
            <a:custGeom>
              <a:avLst/>
              <a:gdLst/>
              <a:ahLst/>
              <a:cxnLst/>
              <a:rect l="l" t="t" r="r" b="b"/>
              <a:pathLst>
                <a:path w="2834" h="2239" extrusionOk="0">
                  <a:moveTo>
                    <a:pt x="2658" y="0"/>
                  </a:moveTo>
                  <a:cubicBezTo>
                    <a:pt x="2102" y="0"/>
                    <a:pt x="70" y="1639"/>
                    <a:pt x="1" y="1950"/>
                  </a:cubicBezTo>
                  <a:cubicBezTo>
                    <a:pt x="37" y="2133"/>
                    <a:pt x="200" y="2239"/>
                    <a:pt x="364" y="2239"/>
                  </a:cubicBezTo>
                  <a:cubicBezTo>
                    <a:pt x="485" y="2239"/>
                    <a:pt x="606" y="2182"/>
                    <a:pt x="677" y="2056"/>
                  </a:cubicBezTo>
                  <a:cubicBezTo>
                    <a:pt x="1248" y="1337"/>
                    <a:pt x="2285" y="1062"/>
                    <a:pt x="2771" y="280"/>
                  </a:cubicBezTo>
                  <a:cubicBezTo>
                    <a:pt x="2833" y="82"/>
                    <a:pt x="2783" y="0"/>
                    <a:pt x="26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6" name="Google Shape;7046;p50"/>
            <p:cNvSpPr/>
            <p:nvPr/>
          </p:nvSpPr>
          <p:spPr>
            <a:xfrm>
              <a:off x="-2343900" y="3700375"/>
              <a:ext cx="64525" cy="72450"/>
            </a:xfrm>
            <a:custGeom>
              <a:avLst/>
              <a:gdLst/>
              <a:ahLst/>
              <a:cxnLst/>
              <a:rect l="l" t="t" r="r" b="b"/>
              <a:pathLst>
                <a:path w="2581" h="2898" extrusionOk="0">
                  <a:moveTo>
                    <a:pt x="1333" y="0"/>
                  </a:moveTo>
                  <a:cubicBezTo>
                    <a:pt x="889" y="825"/>
                    <a:pt x="0" y="2454"/>
                    <a:pt x="1290" y="2898"/>
                  </a:cubicBezTo>
                  <a:cubicBezTo>
                    <a:pt x="1409" y="2752"/>
                    <a:pt x="1582" y="2736"/>
                    <a:pt x="1764" y="2736"/>
                  </a:cubicBezTo>
                  <a:cubicBezTo>
                    <a:pt x="1815" y="2736"/>
                    <a:pt x="1868" y="2737"/>
                    <a:pt x="1919" y="2737"/>
                  </a:cubicBezTo>
                  <a:cubicBezTo>
                    <a:pt x="2107" y="2737"/>
                    <a:pt x="2289" y="2720"/>
                    <a:pt x="2411" y="2559"/>
                  </a:cubicBezTo>
                  <a:cubicBezTo>
                    <a:pt x="2389" y="2558"/>
                    <a:pt x="2366" y="2557"/>
                    <a:pt x="2343" y="2557"/>
                  </a:cubicBezTo>
                  <a:cubicBezTo>
                    <a:pt x="2206" y="2557"/>
                    <a:pt x="2066" y="2580"/>
                    <a:pt x="1930" y="2580"/>
                  </a:cubicBezTo>
                  <a:cubicBezTo>
                    <a:pt x="1772" y="2580"/>
                    <a:pt x="1618" y="2549"/>
                    <a:pt x="1481" y="2411"/>
                  </a:cubicBezTo>
                  <a:cubicBezTo>
                    <a:pt x="1100" y="1629"/>
                    <a:pt x="2581" y="318"/>
                    <a:pt x="133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7" name="Google Shape;7047;p50"/>
            <p:cNvSpPr/>
            <p:nvPr/>
          </p:nvSpPr>
          <p:spPr>
            <a:xfrm>
              <a:off x="-1185450" y="4084450"/>
              <a:ext cx="52900" cy="46850"/>
            </a:xfrm>
            <a:custGeom>
              <a:avLst/>
              <a:gdLst/>
              <a:ahLst/>
              <a:cxnLst/>
              <a:rect l="l" t="t" r="r" b="b"/>
              <a:pathLst>
                <a:path w="2116" h="1874" extrusionOk="0">
                  <a:moveTo>
                    <a:pt x="1619" y="1"/>
                  </a:moveTo>
                  <a:cubicBezTo>
                    <a:pt x="1160" y="1"/>
                    <a:pt x="641" y="525"/>
                    <a:pt x="276" y="753"/>
                  </a:cubicBezTo>
                  <a:cubicBezTo>
                    <a:pt x="1" y="1049"/>
                    <a:pt x="170" y="1578"/>
                    <a:pt x="445" y="1874"/>
                  </a:cubicBezTo>
                  <a:cubicBezTo>
                    <a:pt x="1291" y="1578"/>
                    <a:pt x="1650" y="880"/>
                    <a:pt x="2116" y="288"/>
                  </a:cubicBezTo>
                  <a:cubicBezTo>
                    <a:pt x="1967" y="80"/>
                    <a:pt x="1798" y="1"/>
                    <a:pt x="161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8" name="Google Shape;7048;p50"/>
            <p:cNvSpPr/>
            <p:nvPr/>
          </p:nvSpPr>
          <p:spPr>
            <a:xfrm>
              <a:off x="-1229250" y="4107250"/>
              <a:ext cx="54925" cy="33150"/>
            </a:xfrm>
            <a:custGeom>
              <a:avLst/>
              <a:gdLst/>
              <a:ahLst/>
              <a:cxnLst/>
              <a:rect l="l" t="t" r="r" b="b"/>
              <a:pathLst>
                <a:path w="2197" h="1326" extrusionOk="0">
                  <a:moveTo>
                    <a:pt x="256" y="1"/>
                  </a:moveTo>
                  <a:cubicBezTo>
                    <a:pt x="0" y="1"/>
                    <a:pt x="44" y="176"/>
                    <a:pt x="167" y="666"/>
                  </a:cubicBezTo>
                  <a:cubicBezTo>
                    <a:pt x="615" y="1114"/>
                    <a:pt x="919" y="1326"/>
                    <a:pt x="1254" y="1326"/>
                  </a:cubicBezTo>
                  <a:cubicBezTo>
                    <a:pt x="1519" y="1326"/>
                    <a:pt x="1804" y="1193"/>
                    <a:pt x="2197" y="941"/>
                  </a:cubicBezTo>
                  <a:lnTo>
                    <a:pt x="2197" y="327"/>
                  </a:lnTo>
                  <a:cubicBezTo>
                    <a:pt x="1816" y="95"/>
                    <a:pt x="1372" y="264"/>
                    <a:pt x="991" y="137"/>
                  </a:cubicBezTo>
                  <a:cubicBezTo>
                    <a:pt x="630" y="54"/>
                    <a:pt x="397" y="1"/>
                    <a:pt x="25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9" name="Google Shape;7049;p50"/>
            <p:cNvSpPr/>
            <p:nvPr/>
          </p:nvSpPr>
          <p:spPr>
            <a:xfrm>
              <a:off x="-1212950" y="3839725"/>
              <a:ext cx="111600" cy="76650"/>
            </a:xfrm>
            <a:custGeom>
              <a:avLst/>
              <a:gdLst/>
              <a:ahLst/>
              <a:cxnLst/>
              <a:rect l="l" t="t" r="r" b="b"/>
              <a:pathLst>
                <a:path w="4464" h="3066" extrusionOk="0">
                  <a:moveTo>
                    <a:pt x="3772" y="1"/>
                  </a:moveTo>
                  <a:cubicBezTo>
                    <a:pt x="2618" y="1"/>
                    <a:pt x="3318" y="1426"/>
                    <a:pt x="1947" y="1554"/>
                  </a:cubicBezTo>
                  <a:cubicBezTo>
                    <a:pt x="1926" y="2463"/>
                    <a:pt x="487" y="2146"/>
                    <a:pt x="1" y="2696"/>
                  </a:cubicBezTo>
                  <a:cubicBezTo>
                    <a:pt x="87" y="2953"/>
                    <a:pt x="240" y="3065"/>
                    <a:pt x="448" y="3065"/>
                  </a:cubicBezTo>
                  <a:cubicBezTo>
                    <a:pt x="548" y="3065"/>
                    <a:pt x="660" y="3040"/>
                    <a:pt x="784" y="2992"/>
                  </a:cubicBezTo>
                  <a:cubicBezTo>
                    <a:pt x="1439" y="2082"/>
                    <a:pt x="3279" y="2082"/>
                    <a:pt x="3173" y="729"/>
                  </a:cubicBezTo>
                  <a:cubicBezTo>
                    <a:pt x="3122" y="484"/>
                    <a:pt x="3487" y="270"/>
                    <a:pt x="3784" y="270"/>
                  </a:cubicBezTo>
                  <a:cubicBezTo>
                    <a:pt x="3975" y="270"/>
                    <a:pt x="4138" y="358"/>
                    <a:pt x="4146" y="581"/>
                  </a:cubicBezTo>
                  <a:cubicBezTo>
                    <a:pt x="4358" y="475"/>
                    <a:pt x="4379" y="263"/>
                    <a:pt x="4464" y="115"/>
                  </a:cubicBezTo>
                  <a:cubicBezTo>
                    <a:pt x="4178" y="35"/>
                    <a:pt x="3952" y="1"/>
                    <a:pt x="37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0" name="Google Shape;7050;p50"/>
            <p:cNvSpPr/>
            <p:nvPr/>
          </p:nvSpPr>
          <p:spPr>
            <a:xfrm>
              <a:off x="-1453300" y="3905525"/>
              <a:ext cx="62725" cy="53325"/>
            </a:xfrm>
            <a:custGeom>
              <a:avLst/>
              <a:gdLst/>
              <a:ahLst/>
              <a:cxnLst/>
              <a:rect l="l" t="t" r="r" b="b"/>
              <a:pathLst>
                <a:path w="2509" h="2133" extrusionOk="0">
                  <a:moveTo>
                    <a:pt x="1684" y="0"/>
                  </a:moveTo>
                  <a:cubicBezTo>
                    <a:pt x="1113" y="275"/>
                    <a:pt x="605" y="656"/>
                    <a:pt x="182" y="1142"/>
                  </a:cubicBezTo>
                  <a:cubicBezTo>
                    <a:pt x="0" y="1753"/>
                    <a:pt x="42" y="2133"/>
                    <a:pt x="273" y="2133"/>
                  </a:cubicBezTo>
                  <a:cubicBezTo>
                    <a:pt x="418" y="2133"/>
                    <a:pt x="637" y="1984"/>
                    <a:pt x="923" y="1650"/>
                  </a:cubicBezTo>
                  <a:cubicBezTo>
                    <a:pt x="1853" y="1290"/>
                    <a:pt x="2509" y="1311"/>
                    <a:pt x="1684" y="191"/>
                  </a:cubicBezTo>
                  <a:cubicBezTo>
                    <a:pt x="1747" y="169"/>
                    <a:pt x="1769" y="42"/>
                    <a:pt x="168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1" name="Google Shape;7051;p50"/>
            <p:cNvSpPr/>
            <p:nvPr/>
          </p:nvSpPr>
          <p:spPr>
            <a:xfrm>
              <a:off x="-1616375" y="3758075"/>
              <a:ext cx="48150" cy="53125"/>
            </a:xfrm>
            <a:custGeom>
              <a:avLst/>
              <a:gdLst/>
              <a:ahLst/>
              <a:cxnLst/>
              <a:rect l="l" t="t" r="r" b="b"/>
              <a:pathLst>
                <a:path w="1926" h="2125" extrusionOk="0">
                  <a:moveTo>
                    <a:pt x="769" y="0"/>
                  </a:moveTo>
                  <a:cubicBezTo>
                    <a:pt x="512" y="0"/>
                    <a:pt x="248" y="64"/>
                    <a:pt x="1" y="188"/>
                  </a:cubicBezTo>
                  <a:cubicBezTo>
                    <a:pt x="149" y="442"/>
                    <a:pt x="487" y="590"/>
                    <a:pt x="234" y="928"/>
                  </a:cubicBezTo>
                  <a:cubicBezTo>
                    <a:pt x="593" y="1288"/>
                    <a:pt x="276" y="1732"/>
                    <a:pt x="466" y="2112"/>
                  </a:cubicBezTo>
                  <a:cubicBezTo>
                    <a:pt x="516" y="2121"/>
                    <a:pt x="562" y="2125"/>
                    <a:pt x="605" y="2125"/>
                  </a:cubicBezTo>
                  <a:cubicBezTo>
                    <a:pt x="1453" y="2125"/>
                    <a:pt x="1000" y="611"/>
                    <a:pt x="1926" y="611"/>
                  </a:cubicBezTo>
                  <a:cubicBezTo>
                    <a:pt x="1644" y="195"/>
                    <a:pt x="1217" y="0"/>
                    <a:pt x="76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2" name="Google Shape;7052;p50"/>
            <p:cNvSpPr/>
            <p:nvPr/>
          </p:nvSpPr>
          <p:spPr>
            <a:xfrm>
              <a:off x="-1733750" y="4083050"/>
              <a:ext cx="57675" cy="47200"/>
            </a:xfrm>
            <a:custGeom>
              <a:avLst/>
              <a:gdLst/>
              <a:ahLst/>
              <a:cxnLst/>
              <a:rect l="l" t="t" r="r" b="b"/>
              <a:pathLst>
                <a:path w="2307" h="1888" extrusionOk="0">
                  <a:moveTo>
                    <a:pt x="1083" y="0"/>
                  </a:moveTo>
                  <a:cubicBezTo>
                    <a:pt x="871" y="0"/>
                    <a:pt x="661" y="47"/>
                    <a:pt x="466" y="153"/>
                  </a:cubicBezTo>
                  <a:lnTo>
                    <a:pt x="445" y="153"/>
                  </a:lnTo>
                  <a:cubicBezTo>
                    <a:pt x="1" y="1549"/>
                    <a:pt x="530" y="1613"/>
                    <a:pt x="1756" y="1888"/>
                  </a:cubicBezTo>
                  <a:cubicBezTo>
                    <a:pt x="1650" y="1486"/>
                    <a:pt x="2116" y="1486"/>
                    <a:pt x="2306" y="1274"/>
                  </a:cubicBezTo>
                  <a:lnTo>
                    <a:pt x="2306" y="1274"/>
                  </a:lnTo>
                  <a:cubicBezTo>
                    <a:pt x="2229" y="1288"/>
                    <a:pt x="2154" y="1295"/>
                    <a:pt x="2084" y="1295"/>
                  </a:cubicBezTo>
                  <a:cubicBezTo>
                    <a:pt x="1400" y="1295"/>
                    <a:pt x="1034" y="676"/>
                    <a:pt x="1206" y="5"/>
                  </a:cubicBezTo>
                  <a:cubicBezTo>
                    <a:pt x="1165" y="2"/>
                    <a:pt x="1124" y="0"/>
                    <a:pt x="10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3" name="Google Shape;7053;p50"/>
            <p:cNvSpPr/>
            <p:nvPr/>
          </p:nvSpPr>
          <p:spPr>
            <a:xfrm>
              <a:off x="-1208000" y="3821450"/>
              <a:ext cx="62225" cy="45350"/>
            </a:xfrm>
            <a:custGeom>
              <a:avLst/>
              <a:gdLst/>
              <a:ahLst/>
              <a:cxnLst/>
              <a:rect l="l" t="t" r="r" b="b"/>
              <a:pathLst>
                <a:path w="2489" h="1814" extrusionOk="0">
                  <a:moveTo>
                    <a:pt x="1897" y="0"/>
                  </a:moveTo>
                  <a:lnTo>
                    <a:pt x="839" y="677"/>
                  </a:lnTo>
                  <a:cubicBezTo>
                    <a:pt x="879" y="933"/>
                    <a:pt x="1" y="1813"/>
                    <a:pt x="478" y="1813"/>
                  </a:cubicBezTo>
                  <a:cubicBezTo>
                    <a:pt x="513" y="1813"/>
                    <a:pt x="556" y="1808"/>
                    <a:pt x="607" y="1798"/>
                  </a:cubicBezTo>
                  <a:cubicBezTo>
                    <a:pt x="1262" y="1312"/>
                    <a:pt x="2489" y="1164"/>
                    <a:pt x="189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4" name="Google Shape;7054;p50"/>
            <p:cNvSpPr/>
            <p:nvPr/>
          </p:nvSpPr>
          <p:spPr>
            <a:xfrm>
              <a:off x="-2325400" y="3681825"/>
              <a:ext cx="40100" cy="78850"/>
            </a:xfrm>
            <a:custGeom>
              <a:avLst/>
              <a:gdLst/>
              <a:ahLst/>
              <a:cxnLst/>
              <a:rect l="l" t="t" r="r" b="b"/>
              <a:pathLst>
                <a:path w="1604" h="3154" extrusionOk="0">
                  <a:moveTo>
                    <a:pt x="1244" y="1"/>
                  </a:moveTo>
                  <a:cubicBezTo>
                    <a:pt x="939" y="1"/>
                    <a:pt x="529" y="310"/>
                    <a:pt x="593" y="742"/>
                  </a:cubicBezTo>
                  <a:cubicBezTo>
                    <a:pt x="1587" y="1313"/>
                    <a:pt x="1" y="2307"/>
                    <a:pt x="741" y="3153"/>
                  </a:cubicBezTo>
                  <a:cubicBezTo>
                    <a:pt x="698" y="2942"/>
                    <a:pt x="804" y="2709"/>
                    <a:pt x="1016" y="2603"/>
                  </a:cubicBezTo>
                  <a:cubicBezTo>
                    <a:pt x="1143" y="2328"/>
                    <a:pt x="1164" y="2011"/>
                    <a:pt x="1121" y="1715"/>
                  </a:cubicBezTo>
                  <a:cubicBezTo>
                    <a:pt x="1396" y="1334"/>
                    <a:pt x="1143" y="827"/>
                    <a:pt x="1544" y="467"/>
                  </a:cubicBezTo>
                  <a:cubicBezTo>
                    <a:pt x="1604" y="138"/>
                    <a:pt x="1447" y="1"/>
                    <a:pt x="124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5" name="Google Shape;7055;p50"/>
            <p:cNvSpPr/>
            <p:nvPr/>
          </p:nvSpPr>
          <p:spPr>
            <a:xfrm>
              <a:off x="-1236725" y="4088800"/>
              <a:ext cx="61875" cy="35100"/>
            </a:xfrm>
            <a:custGeom>
              <a:avLst/>
              <a:gdLst/>
              <a:ahLst/>
              <a:cxnLst/>
              <a:rect l="l" t="t" r="r" b="b"/>
              <a:pathLst>
                <a:path w="2475" h="1404" extrusionOk="0">
                  <a:moveTo>
                    <a:pt x="1116" y="0"/>
                  </a:moveTo>
                  <a:cubicBezTo>
                    <a:pt x="773" y="0"/>
                    <a:pt x="529" y="325"/>
                    <a:pt x="191" y="325"/>
                  </a:cubicBezTo>
                  <a:cubicBezTo>
                    <a:pt x="106" y="706"/>
                    <a:pt x="0" y="1171"/>
                    <a:pt x="444" y="1404"/>
                  </a:cubicBezTo>
                  <a:cubicBezTo>
                    <a:pt x="396" y="1017"/>
                    <a:pt x="483" y="906"/>
                    <a:pt x="623" y="906"/>
                  </a:cubicBezTo>
                  <a:cubicBezTo>
                    <a:pt x="809" y="906"/>
                    <a:pt x="1087" y="1099"/>
                    <a:pt x="1269" y="1099"/>
                  </a:cubicBezTo>
                  <a:cubicBezTo>
                    <a:pt x="1310" y="1099"/>
                    <a:pt x="1346" y="1090"/>
                    <a:pt x="1375" y="1065"/>
                  </a:cubicBezTo>
                  <a:cubicBezTo>
                    <a:pt x="1476" y="964"/>
                    <a:pt x="1364" y="747"/>
                    <a:pt x="1503" y="747"/>
                  </a:cubicBezTo>
                  <a:cubicBezTo>
                    <a:pt x="1509" y="747"/>
                    <a:pt x="1516" y="747"/>
                    <a:pt x="1523" y="748"/>
                  </a:cubicBezTo>
                  <a:cubicBezTo>
                    <a:pt x="1692" y="769"/>
                    <a:pt x="1523" y="960"/>
                    <a:pt x="1565" y="1065"/>
                  </a:cubicBezTo>
                  <a:cubicBezTo>
                    <a:pt x="1648" y="1148"/>
                    <a:pt x="1733" y="1176"/>
                    <a:pt x="1818" y="1176"/>
                  </a:cubicBezTo>
                  <a:cubicBezTo>
                    <a:pt x="2000" y="1176"/>
                    <a:pt x="2186" y="1047"/>
                    <a:pt x="2366" y="1047"/>
                  </a:cubicBezTo>
                  <a:cubicBezTo>
                    <a:pt x="2402" y="1047"/>
                    <a:pt x="2439" y="1053"/>
                    <a:pt x="2475" y="1065"/>
                  </a:cubicBezTo>
                  <a:cubicBezTo>
                    <a:pt x="2390" y="473"/>
                    <a:pt x="1967" y="177"/>
                    <a:pt x="1396" y="71"/>
                  </a:cubicBezTo>
                  <a:cubicBezTo>
                    <a:pt x="1295" y="21"/>
                    <a:pt x="1202" y="0"/>
                    <a:pt x="111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6" name="Google Shape;7056;p50"/>
            <p:cNvSpPr/>
            <p:nvPr/>
          </p:nvSpPr>
          <p:spPr>
            <a:xfrm>
              <a:off x="-1155825" y="4050400"/>
              <a:ext cx="40725" cy="41250"/>
            </a:xfrm>
            <a:custGeom>
              <a:avLst/>
              <a:gdLst/>
              <a:ahLst/>
              <a:cxnLst/>
              <a:rect l="l" t="t" r="r" b="b"/>
              <a:pathLst>
                <a:path w="1629" h="1650" extrusionOk="0">
                  <a:moveTo>
                    <a:pt x="1354" y="0"/>
                  </a:moveTo>
                  <a:lnTo>
                    <a:pt x="1354" y="0"/>
                  </a:lnTo>
                  <a:cubicBezTo>
                    <a:pt x="635" y="973"/>
                    <a:pt x="635" y="973"/>
                    <a:pt x="0" y="994"/>
                  </a:cubicBezTo>
                  <a:lnTo>
                    <a:pt x="0" y="1481"/>
                  </a:lnTo>
                  <a:cubicBezTo>
                    <a:pt x="88" y="1528"/>
                    <a:pt x="188" y="1539"/>
                    <a:pt x="291" y="1539"/>
                  </a:cubicBezTo>
                  <a:cubicBezTo>
                    <a:pt x="372" y="1539"/>
                    <a:pt x="455" y="1532"/>
                    <a:pt x="538" y="1532"/>
                  </a:cubicBezTo>
                  <a:cubicBezTo>
                    <a:pt x="677" y="1532"/>
                    <a:pt x="813" y="1551"/>
                    <a:pt x="931" y="1650"/>
                  </a:cubicBezTo>
                  <a:cubicBezTo>
                    <a:pt x="1375" y="1438"/>
                    <a:pt x="1438" y="1036"/>
                    <a:pt x="1607" y="677"/>
                  </a:cubicBezTo>
                  <a:cubicBezTo>
                    <a:pt x="1311" y="529"/>
                    <a:pt x="1629" y="169"/>
                    <a:pt x="135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7" name="Google Shape;7057;p50"/>
            <p:cNvSpPr/>
            <p:nvPr/>
          </p:nvSpPr>
          <p:spPr>
            <a:xfrm>
              <a:off x="-2706625" y="4069925"/>
              <a:ext cx="49725" cy="45725"/>
            </a:xfrm>
            <a:custGeom>
              <a:avLst/>
              <a:gdLst/>
              <a:ahLst/>
              <a:cxnLst/>
              <a:rect l="l" t="t" r="r" b="b"/>
              <a:pathLst>
                <a:path w="1989" h="1829" extrusionOk="0">
                  <a:moveTo>
                    <a:pt x="1658" y="1"/>
                  </a:moveTo>
                  <a:cubicBezTo>
                    <a:pt x="1179" y="1"/>
                    <a:pt x="1051" y="430"/>
                    <a:pt x="741" y="657"/>
                  </a:cubicBezTo>
                  <a:cubicBezTo>
                    <a:pt x="403" y="996"/>
                    <a:pt x="85" y="1355"/>
                    <a:pt x="1" y="1799"/>
                  </a:cubicBezTo>
                  <a:cubicBezTo>
                    <a:pt x="67" y="1819"/>
                    <a:pt x="128" y="1828"/>
                    <a:pt x="184" y="1828"/>
                  </a:cubicBezTo>
                  <a:cubicBezTo>
                    <a:pt x="724" y="1828"/>
                    <a:pt x="848" y="997"/>
                    <a:pt x="1372" y="997"/>
                  </a:cubicBezTo>
                  <a:cubicBezTo>
                    <a:pt x="1490" y="997"/>
                    <a:pt x="1629" y="1039"/>
                    <a:pt x="1799" y="1144"/>
                  </a:cubicBezTo>
                  <a:cubicBezTo>
                    <a:pt x="1735" y="763"/>
                    <a:pt x="1989" y="361"/>
                    <a:pt x="1693" y="2"/>
                  </a:cubicBezTo>
                  <a:cubicBezTo>
                    <a:pt x="1681" y="1"/>
                    <a:pt x="1670" y="1"/>
                    <a:pt x="165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8" name="Google Shape;7058;p50"/>
            <p:cNvSpPr/>
            <p:nvPr/>
          </p:nvSpPr>
          <p:spPr>
            <a:xfrm>
              <a:off x="-2283100" y="3669175"/>
              <a:ext cx="56600" cy="63475"/>
            </a:xfrm>
            <a:custGeom>
              <a:avLst/>
              <a:gdLst/>
              <a:ahLst/>
              <a:cxnLst/>
              <a:rect l="l" t="t" r="r" b="b"/>
              <a:pathLst>
                <a:path w="2264" h="2539" extrusionOk="0">
                  <a:moveTo>
                    <a:pt x="1079" y="0"/>
                  </a:moveTo>
                  <a:cubicBezTo>
                    <a:pt x="1037" y="127"/>
                    <a:pt x="931" y="318"/>
                    <a:pt x="973" y="360"/>
                  </a:cubicBezTo>
                  <a:cubicBezTo>
                    <a:pt x="2264" y="1185"/>
                    <a:pt x="1" y="2094"/>
                    <a:pt x="1269" y="2538"/>
                  </a:cubicBezTo>
                  <a:cubicBezTo>
                    <a:pt x="1058" y="1798"/>
                    <a:pt x="1735" y="1417"/>
                    <a:pt x="2179" y="931"/>
                  </a:cubicBezTo>
                  <a:cubicBezTo>
                    <a:pt x="1883" y="529"/>
                    <a:pt x="1523" y="212"/>
                    <a:pt x="107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9" name="Google Shape;7059;p50"/>
            <p:cNvSpPr/>
            <p:nvPr/>
          </p:nvSpPr>
          <p:spPr>
            <a:xfrm>
              <a:off x="-792475" y="3742675"/>
              <a:ext cx="64400" cy="38575"/>
            </a:xfrm>
            <a:custGeom>
              <a:avLst/>
              <a:gdLst/>
              <a:ahLst/>
              <a:cxnLst/>
              <a:rect l="l" t="t" r="r" b="b"/>
              <a:pathLst>
                <a:path w="2576" h="1543" extrusionOk="0">
                  <a:moveTo>
                    <a:pt x="1244" y="0"/>
                  </a:moveTo>
                  <a:lnTo>
                    <a:pt x="1032" y="43"/>
                  </a:lnTo>
                  <a:cubicBezTo>
                    <a:pt x="1" y="909"/>
                    <a:pt x="355" y="1543"/>
                    <a:pt x="1021" y="1543"/>
                  </a:cubicBezTo>
                  <a:cubicBezTo>
                    <a:pt x="1378" y="1543"/>
                    <a:pt x="1826" y="1360"/>
                    <a:pt x="2195" y="931"/>
                  </a:cubicBezTo>
                  <a:lnTo>
                    <a:pt x="2365" y="910"/>
                  </a:lnTo>
                  <a:cubicBezTo>
                    <a:pt x="2576" y="762"/>
                    <a:pt x="2428" y="529"/>
                    <a:pt x="2195" y="529"/>
                  </a:cubicBezTo>
                  <a:cubicBezTo>
                    <a:pt x="2117" y="550"/>
                    <a:pt x="2047" y="560"/>
                    <a:pt x="1984" y="560"/>
                  </a:cubicBezTo>
                  <a:cubicBezTo>
                    <a:pt x="1606" y="560"/>
                    <a:pt x="1479" y="218"/>
                    <a:pt x="124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0" name="Google Shape;7060;p50"/>
            <p:cNvSpPr/>
            <p:nvPr/>
          </p:nvSpPr>
          <p:spPr>
            <a:xfrm>
              <a:off x="-1240425" y="3873700"/>
              <a:ext cx="47600" cy="44775"/>
            </a:xfrm>
            <a:custGeom>
              <a:avLst/>
              <a:gdLst/>
              <a:ahLst/>
              <a:cxnLst/>
              <a:rect l="l" t="t" r="r" b="b"/>
              <a:pathLst>
                <a:path w="1904" h="1791" extrusionOk="0">
                  <a:moveTo>
                    <a:pt x="882" y="1"/>
                  </a:moveTo>
                  <a:cubicBezTo>
                    <a:pt x="710" y="1"/>
                    <a:pt x="531" y="143"/>
                    <a:pt x="402" y="512"/>
                  </a:cubicBezTo>
                  <a:cubicBezTo>
                    <a:pt x="0" y="1098"/>
                    <a:pt x="805" y="1790"/>
                    <a:pt x="1452" y="1790"/>
                  </a:cubicBezTo>
                  <a:cubicBezTo>
                    <a:pt x="1622" y="1790"/>
                    <a:pt x="1780" y="1743"/>
                    <a:pt x="1904" y="1633"/>
                  </a:cubicBezTo>
                  <a:cubicBezTo>
                    <a:pt x="1586" y="1633"/>
                    <a:pt x="1290" y="1612"/>
                    <a:pt x="1163" y="1294"/>
                  </a:cubicBezTo>
                  <a:cubicBezTo>
                    <a:pt x="1673" y="844"/>
                    <a:pt x="1301" y="1"/>
                    <a:pt x="88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1" name="Google Shape;7061;p50"/>
            <p:cNvSpPr/>
            <p:nvPr/>
          </p:nvSpPr>
          <p:spPr>
            <a:xfrm>
              <a:off x="-1146850" y="3808550"/>
              <a:ext cx="59925" cy="25625"/>
            </a:xfrm>
            <a:custGeom>
              <a:avLst/>
              <a:gdLst/>
              <a:ahLst/>
              <a:cxnLst/>
              <a:rect l="l" t="t" r="r" b="b"/>
              <a:pathLst>
                <a:path w="2397" h="1025" extrusionOk="0">
                  <a:moveTo>
                    <a:pt x="1087" y="0"/>
                  </a:moveTo>
                  <a:cubicBezTo>
                    <a:pt x="682" y="0"/>
                    <a:pt x="250" y="94"/>
                    <a:pt x="1" y="242"/>
                  </a:cubicBezTo>
                  <a:cubicBezTo>
                    <a:pt x="593" y="538"/>
                    <a:pt x="1333" y="580"/>
                    <a:pt x="1862" y="1024"/>
                  </a:cubicBezTo>
                  <a:cubicBezTo>
                    <a:pt x="2396" y="276"/>
                    <a:pt x="1782" y="0"/>
                    <a:pt x="10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2" name="Google Shape;7062;p50"/>
            <p:cNvSpPr/>
            <p:nvPr/>
          </p:nvSpPr>
          <p:spPr>
            <a:xfrm>
              <a:off x="-1169575" y="4020525"/>
              <a:ext cx="55000" cy="23225"/>
            </a:xfrm>
            <a:custGeom>
              <a:avLst/>
              <a:gdLst/>
              <a:ahLst/>
              <a:cxnLst/>
              <a:rect l="l" t="t" r="r" b="b"/>
              <a:pathLst>
                <a:path w="2200" h="929" extrusionOk="0">
                  <a:moveTo>
                    <a:pt x="1519" y="0"/>
                  </a:moveTo>
                  <a:cubicBezTo>
                    <a:pt x="1011" y="0"/>
                    <a:pt x="375" y="354"/>
                    <a:pt x="0" y="582"/>
                  </a:cubicBezTo>
                  <a:cubicBezTo>
                    <a:pt x="71" y="565"/>
                    <a:pt x="137" y="558"/>
                    <a:pt x="200" y="558"/>
                  </a:cubicBezTo>
                  <a:cubicBezTo>
                    <a:pt x="652" y="558"/>
                    <a:pt x="921" y="928"/>
                    <a:pt x="1243" y="928"/>
                  </a:cubicBezTo>
                  <a:cubicBezTo>
                    <a:pt x="1399" y="928"/>
                    <a:pt x="1568" y="841"/>
                    <a:pt x="1777" y="582"/>
                  </a:cubicBezTo>
                  <a:cubicBezTo>
                    <a:pt x="1865" y="494"/>
                    <a:pt x="1997" y="450"/>
                    <a:pt x="2124" y="450"/>
                  </a:cubicBezTo>
                  <a:cubicBezTo>
                    <a:pt x="2150" y="450"/>
                    <a:pt x="2175" y="451"/>
                    <a:pt x="2200" y="455"/>
                  </a:cubicBezTo>
                  <a:cubicBezTo>
                    <a:pt x="2068" y="120"/>
                    <a:pt x="1815" y="0"/>
                    <a:pt x="15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3" name="Google Shape;7063;p50"/>
            <p:cNvSpPr/>
            <p:nvPr/>
          </p:nvSpPr>
          <p:spPr>
            <a:xfrm>
              <a:off x="-745525" y="3725025"/>
              <a:ext cx="41775" cy="41450"/>
            </a:xfrm>
            <a:custGeom>
              <a:avLst/>
              <a:gdLst/>
              <a:ahLst/>
              <a:cxnLst/>
              <a:rect l="l" t="t" r="r" b="b"/>
              <a:pathLst>
                <a:path w="1671" h="1658" extrusionOk="0">
                  <a:moveTo>
                    <a:pt x="624" y="1"/>
                  </a:moveTo>
                  <a:cubicBezTo>
                    <a:pt x="459" y="1"/>
                    <a:pt x="286" y="63"/>
                    <a:pt x="106" y="177"/>
                  </a:cubicBezTo>
                  <a:cubicBezTo>
                    <a:pt x="0" y="495"/>
                    <a:pt x="529" y="643"/>
                    <a:pt x="381" y="981"/>
                  </a:cubicBezTo>
                  <a:cubicBezTo>
                    <a:pt x="360" y="1087"/>
                    <a:pt x="402" y="1193"/>
                    <a:pt x="465" y="1277"/>
                  </a:cubicBezTo>
                  <a:lnTo>
                    <a:pt x="487" y="1616"/>
                  </a:lnTo>
                  <a:cubicBezTo>
                    <a:pt x="550" y="1637"/>
                    <a:pt x="592" y="1637"/>
                    <a:pt x="656" y="1658"/>
                  </a:cubicBezTo>
                  <a:cubicBezTo>
                    <a:pt x="952" y="1256"/>
                    <a:pt x="1671" y="854"/>
                    <a:pt x="1206" y="304"/>
                  </a:cubicBezTo>
                  <a:cubicBezTo>
                    <a:pt x="1019" y="95"/>
                    <a:pt x="827" y="1"/>
                    <a:pt x="6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4" name="Google Shape;7064;p50"/>
            <p:cNvSpPr/>
            <p:nvPr/>
          </p:nvSpPr>
          <p:spPr>
            <a:xfrm>
              <a:off x="-2762125" y="4128650"/>
              <a:ext cx="51300" cy="41350"/>
            </a:xfrm>
            <a:custGeom>
              <a:avLst/>
              <a:gdLst/>
              <a:ahLst/>
              <a:cxnLst/>
              <a:rect l="l" t="t" r="r" b="b"/>
              <a:pathLst>
                <a:path w="2052" h="1654" extrusionOk="0">
                  <a:moveTo>
                    <a:pt x="1946" y="0"/>
                  </a:moveTo>
                  <a:cubicBezTo>
                    <a:pt x="1396" y="21"/>
                    <a:pt x="1015" y="381"/>
                    <a:pt x="550" y="550"/>
                  </a:cubicBezTo>
                  <a:cubicBezTo>
                    <a:pt x="570" y="862"/>
                    <a:pt x="589" y="1192"/>
                    <a:pt x="128" y="1192"/>
                  </a:cubicBezTo>
                  <a:cubicBezTo>
                    <a:pt x="89" y="1192"/>
                    <a:pt x="46" y="1189"/>
                    <a:pt x="0" y="1185"/>
                  </a:cubicBezTo>
                  <a:lnTo>
                    <a:pt x="0" y="1185"/>
                  </a:lnTo>
                  <a:cubicBezTo>
                    <a:pt x="218" y="1363"/>
                    <a:pt x="325" y="1654"/>
                    <a:pt x="670" y="1654"/>
                  </a:cubicBezTo>
                  <a:cubicBezTo>
                    <a:pt x="692" y="1654"/>
                    <a:pt x="716" y="1652"/>
                    <a:pt x="740" y="1650"/>
                  </a:cubicBezTo>
                  <a:cubicBezTo>
                    <a:pt x="1290" y="1185"/>
                    <a:pt x="1354" y="444"/>
                    <a:pt x="2052" y="64"/>
                  </a:cubicBezTo>
                  <a:lnTo>
                    <a:pt x="194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5" name="Google Shape;7065;p50"/>
            <p:cNvSpPr/>
            <p:nvPr/>
          </p:nvSpPr>
          <p:spPr>
            <a:xfrm>
              <a:off x="-1231025" y="4054625"/>
              <a:ext cx="54075" cy="42050"/>
            </a:xfrm>
            <a:custGeom>
              <a:avLst/>
              <a:gdLst/>
              <a:ahLst/>
              <a:cxnLst/>
              <a:rect l="l" t="t" r="r" b="b"/>
              <a:pathLst>
                <a:path w="2163" h="1682" extrusionOk="0">
                  <a:moveTo>
                    <a:pt x="1908" y="0"/>
                  </a:moveTo>
                  <a:cubicBezTo>
                    <a:pt x="1253" y="0"/>
                    <a:pt x="1232" y="804"/>
                    <a:pt x="576" y="804"/>
                  </a:cubicBezTo>
                  <a:cubicBezTo>
                    <a:pt x="407" y="1015"/>
                    <a:pt x="216" y="1248"/>
                    <a:pt x="26" y="1460"/>
                  </a:cubicBezTo>
                  <a:cubicBezTo>
                    <a:pt x="1" y="1625"/>
                    <a:pt x="71" y="1682"/>
                    <a:pt x="189" y="1682"/>
                  </a:cubicBezTo>
                  <a:cubicBezTo>
                    <a:pt x="438" y="1682"/>
                    <a:pt x="899" y="1431"/>
                    <a:pt x="1113" y="1431"/>
                  </a:cubicBezTo>
                  <a:cubicBezTo>
                    <a:pt x="1134" y="1431"/>
                    <a:pt x="1152" y="1433"/>
                    <a:pt x="1168" y="1438"/>
                  </a:cubicBezTo>
                  <a:cubicBezTo>
                    <a:pt x="1337" y="1100"/>
                    <a:pt x="1464" y="719"/>
                    <a:pt x="1845" y="444"/>
                  </a:cubicBezTo>
                  <a:cubicBezTo>
                    <a:pt x="2014" y="339"/>
                    <a:pt x="2162" y="191"/>
                    <a:pt x="19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6" name="Google Shape;7066;p50"/>
            <p:cNvSpPr/>
            <p:nvPr/>
          </p:nvSpPr>
          <p:spPr>
            <a:xfrm>
              <a:off x="-1988600" y="4013900"/>
              <a:ext cx="43400" cy="40750"/>
            </a:xfrm>
            <a:custGeom>
              <a:avLst/>
              <a:gdLst/>
              <a:ahLst/>
              <a:cxnLst/>
              <a:rect l="l" t="t" r="r" b="b"/>
              <a:pathLst>
                <a:path w="1736" h="1630" extrusionOk="0">
                  <a:moveTo>
                    <a:pt x="593" y="1"/>
                  </a:moveTo>
                  <a:cubicBezTo>
                    <a:pt x="1" y="593"/>
                    <a:pt x="276" y="1291"/>
                    <a:pt x="974" y="1629"/>
                  </a:cubicBezTo>
                  <a:cubicBezTo>
                    <a:pt x="1012" y="1626"/>
                    <a:pt x="1050" y="1625"/>
                    <a:pt x="1088" y="1625"/>
                  </a:cubicBezTo>
                  <a:cubicBezTo>
                    <a:pt x="1151" y="1625"/>
                    <a:pt x="1213" y="1628"/>
                    <a:pt x="1274" y="1628"/>
                  </a:cubicBezTo>
                  <a:cubicBezTo>
                    <a:pt x="1449" y="1628"/>
                    <a:pt x="1614" y="1609"/>
                    <a:pt x="1735" y="1460"/>
                  </a:cubicBezTo>
                  <a:cubicBezTo>
                    <a:pt x="614" y="1375"/>
                    <a:pt x="1629" y="804"/>
                    <a:pt x="656" y="43"/>
                  </a:cubicBezTo>
                  <a:lnTo>
                    <a:pt x="593" y="1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7" name="Google Shape;7067;p50"/>
            <p:cNvSpPr/>
            <p:nvPr/>
          </p:nvSpPr>
          <p:spPr>
            <a:xfrm>
              <a:off x="-1652850" y="3761175"/>
              <a:ext cx="37575" cy="32625"/>
            </a:xfrm>
            <a:custGeom>
              <a:avLst/>
              <a:gdLst/>
              <a:ahLst/>
              <a:cxnLst/>
              <a:rect l="l" t="t" r="r" b="b"/>
              <a:pathLst>
                <a:path w="1503" h="1305" extrusionOk="0">
                  <a:moveTo>
                    <a:pt x="1502" y="0"/>
                  </a:moveTo>
                  <a:cubicBezTo>
                    <a:pt x="847" y="191"/>
                    <a:pt x="297" y="656"/>
                    <a:pt x="1" y="1269"/>
                  </a:cubicBezTo>
                  <a:cubicBezTo>
                    <a:pt x="124" y="1294"/>
                    <a:pt x="235" y="1305"/>
                    <a:pt x="334" y="1305"/>
                  </a:cubicBezTo>
                  <a:cubicBezTo>
                    <a:pt x="1098" y="1305"/>
                    <a:pt x="1184" y="638"/>
                    <a:pt x="1502" y="170"/>
                  </a:cubicBezTo>
                  <a:lnTo>
                    <a:pt x="1502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8" name="Google Shape;7068;p50"/>
            <p:cNvSpPr/>
            <p:nvPr/>
          </p:nvSpPr>
          <p:spPr>
            <a:xfrm>
              <a:off x="-1086575" y="3644850"/>
              <a:ext cx="51850" cy="47625"/>
            </a:xfrm>
            <a:custGeom>
              <a:avLst/>
              <a:gdLst/>
              <a:ahLst/>
              <a:cxnLst/>
              <a:rect l="l" t="t" r="r" b="b"/>
              <a:pathLst>
                <a:path w="2074" h="1905" extrusionOk="0">
                  <a:moveTo>
                    <a:pt x="952" y="1"/>
                  </a:moveTo>
                  <a:lnTo>
                    <a:pt x="952" y="1"/>
                  </a:lnTo>
                  <a:cubicBezTo>
                    <a:pt x="1" y="825"/>
                    <a:pt x="1946" y="1164"/>
                    <a:pt x="593" y="1460"/>
                  </a:cubicBezTo>
                  <a:lnTo>
                    <a:pt x="1333" y="1904"/>
                  </a:lnTo>
                  <a:cubicBezTo>
                    <a:pt x="1587" y="1650"/>
                    <a:pt x="1820" y="1396"/>
                    <a:pt x="2073" y="1143"/>
                  </a:cubicBezTo>
                  <a:cubicBezTo>
                    <a:pt x="1249" y="1100"/>
                    <a:pt x="931" y="677"/>
                    <a:pt x="95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9" name="Google Shape;7069;p50"/>
            <p:cNvSpPr/>
            <p:nvPr/>
          </p:nvSpPr>
          <p:spPr>
            <a:xfrm>
              <a:off x="-1963750" y="3974250"/>
              <a:ext cx="34400" cy="28075"/>
            </a:xfrm>
            <a:custGeom>
              <a:avLst/>
              <a:gdLst/>
              <a:ahLst/>
              <a:cxnLst/>
              <a:rect l="l" t="t" r="r" b="b"/>
              <a:pathLst>
                <a:path w="1376" h="1123" extrusionOk="0">
                  <a:moveTo>
                    <a:pt x="931" y="1"/>
                  </a:moveTo>
                  <a:lnTo>
                    <a:pt x="931" y="1"/>
                  </a:lnTo>
                  <a:cubicBezTo>
                    <a:pt x="530" y="191"/>
                    <a:pt x="191" y="529"/>
                    <a:pt x="1" y="952"/>
                  </a:cubicBezTo>
                  <a:cubicBezTo>
                    <a:pt x="122" y="1108"/>
                    <a:pt x="286" y="1122"/>
                    <a:pt x="457" y="1122"/>
                  </a:cubicBezTo>
                  <a:cubicBezTo>
                    <a:pt x="495" y="1122"/>
                    <a:pt x="533" y="1122"/>
                    <a:pt x="572" y="1122"/>
                  </a:cubicBezTo>
                  <a:cubicBezTo>
                    <a:pt x="1058" y="847"/>
                    <a:pt x="1375" y="508"/>
                    <a:pt x="93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0" name="Google Shape;7070;p50"/>
            <p:cNvSpPr/>
            <p:nvPr/>
          </p:nvSpPr>
          <p:spPr>
            <a:xfrm>
              <a:off x="-1490600" y="3946225"/>
              <a:ext cx="70950" cy="49775"/>
            </a:xfrm>
            <a:custGeom>
              <a:avLst/>
              <a:gdLst/>
              <a:ahLst/>
              <a:cxnLst/>
              <a:rect l="l" t="t" r="r" b="b"/>
              <a:pathLst>
                <a:path w="2838" h="1991" extrusionOk="0">
                  <a:moveTo>
                    <a:pt x="2245" y="1"/>
                  </a:moveTo>
                  <a:lnTo>
                    <a:pt x="1695" y="487"/>
                  </a:lnTo>
                  <a:cubicBezTo>
                    <a:pt x="1666" y="486"/>
                    <a:pt x="1637" y="486"/>
                    <a:pt x="1608" y="486"/>
                  </a:cubicBezTo>
                  <a:cubicBezTo>
                    <a:pt x="1" y="486"/>
                    <a:pt x="150" y="1990"/>
                    <a:pt x="960" y="1990"/>
                  </a:cubicBezTo>
                  <a:cubicBezTo>
                    <a:pt x="1079" y="1990"/>
                    <a:pt x="1213" y="1958"/>
                    <a:pt x="1357" y="1883"/>
                  </a:cubicBezTo>
                  <a:cubicBezTo>
                    <a:pt x="701" y="974"/>
                    <a:pt x="2838" y="1016"/>
                    <a:pt x="22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1" name="Google Shape;7071;p50"/>
            <p:cNvSpPr/>
            <p:nvPr/>
          </p:nvSpPr>
          <p:spPr>
            <a:xfrm>
              <a:off x="-1472025" y="3987125"/>
              <a:ext cx="41800" cy="22275"/>
            </a:xfrm>
            <a:custGeom>
              <a:avLst/>
              <a:gdLst/>
              <a:ahLst/>
              <a:cxnLst/>
              <a:rect l="l" t="t" r="r" b="b"/>
              <a:pathLst>
                <a:path w="1672" h="891" extrusionOk="0">
                  <a:moveTo>
                    <a:pt x="993" y="1"/>
                  </a:moveTo>
                  <a:cubicBezTo>
                    <a:pt x="698" y="1"/>
                    <a:pt x="431" y="318"/>
                    <a:pt x="90" y="318"/>
                  </a:cubicBezTo>
                  <a:cubicBezTo>
                    <a:pt x="61" y="318"/>
                    <a:pt x="31" y="315"/>
                    <a:pt x="1" y="310"/>
                  </a:cubicBezTo>
                  <a:lnTo>
                    <a:pt x="1" y="310"/>
                  </a:lnTo>
                  <a:cubicBezTo>
                    <a:pt x="263" y="686"/>
                    <a:pt x="563" y="891"/>
                    <a:pt x="904" y="891"/>
                  </a:cubicBezTo>
                  <a:cubicBezTo>
                    <a:pt x="1140" y="891"/>
                    <a:pt x="1395" y="793"/>
                    <a:pt x="1672" y="585"/>
                  </a:cubicBezTo>
                  <a:cubicBezTo>
                    <a:pt x="1502" y="480"/>
                    <a:pt x="1375" y="332"/>
                    <a:pt x="1312" y="141"/>
                  </a:cubicBezTo>
                  <a:cubicBezTo>
                    <a:pt x="1200" y="39"/>
                    <a:pt x="1094" y="1"/>
                    <a:pt x="99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2" name="Google Shape;7072;p50"/>
            <p:cNvSpPr/>
            <p:nvPr/>
          </p:nvSpPr>
          <p:spPr>
            <a:xfrm>
              <a:off x="-1596800" y="3771225"/>
              <a:ext cx="32275" cy="39750"/>
            </a:xfrm>
            <a:custGeom>
              <a:avLst/>
              <a:gdLst/>
              <a:ahLst/>
              <a:cxnLst/>
              <a:rect l="l" t="t" r="r" b="b"/>
              <a:pathLst>
                <a:path w="1291" h="1590" extrusionOk="0">
                  <a:moveTo>
                    <a:pt x="275" y="0"/>
                  </a:moveTo>
                  <a:cubicBezTo>
                    <a:pt x="381" y="529"/>
                    <a:pt x="275" y="1079"/>
                    <a:pt x="0" y="1523"/>
                  </a:cubicBezTo>
                  <a:cubicBezTo>
                    <a:pt x="23" y="1568"/>
                    <a:pt x="64" y="1589"/>
                    <a:pt x="107" y="1589"/>
                  </a:cubicBezTo>
                  <a:cubicBezTo>
                    <a:pt x="144" y="1589"/>
                    <a:pt x="183" y="1574"/>
                    <a:pt x="212" y="1544"/>
                  </a:cubicBezTo>
                  <a:cubicBezTo>
                    <a:pt x="466" y="1163"/>
                    <a:pt x="1143" y="994"/>
                    <a:pt x="910" y="360"/>
                  </a:cubicBezTo>
                  <a:cubicBezTo>
                    <a:pt x="868" y="254"/>
                    <a:pt x="1143" y="275"/>
                    <a:pt x="1291" y="254"/>
                  </a:cubicBezTo>
                  <a:cubicBezTo>
                    <a:pt x="1252" y="46"/>
                    <a:pt x="1004" y="38"/>
                    <a:pt x="741" y="38"/>
                  </a:cubicBezTo>
                  <a:cubicBezTo>
                    <a:pt x="719" y="38"/>
                    <a:pt x="697" y="38"/>
                    <a:pt x="675" y="38"/>
                  </a:cubicBezTo>
                  <a:cubicBezTo>
                    <a:pt x="532" y="38"/>
                    <a:pt x="388" y="36"/>
                    <a:pt x="2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3" name="Google Shape;7073;p50"/>
            <p:cNvSpPr/>
            <p:nvPr/>
          </p:nvSpPr>
          <p:spPr>
            <a:xfrm>
              <a:off x="-1470950" y="3934075"/>
              <a:ext cx="33850" cy="32025"/>
            </a:xfrm>
            <a:custGeom>
              <a:avLst/>
              <a:gdLst/>
              <a:ahLst/>
              <a:cxnLst/>
              <a:rect l="l" t="t" r="r" b="b"/>
              <a:pathLst>
                <a:path w="1354" h="1281" extrusionOk="0">
                  <a:moveTo>
                    <a:pt x="888" y="0"/>
                  </a:moveTo>
                  <a:lnTo>
                    <a:pt x="888" y="0"/>
                  </a:lnTo>
                  <a:cubicBezTo>
                    <a:pt x="508" y="296"/>
                    <a:pt x="212" y="698"/>
                    <a:pt x="0" y="1121"/>
                  </a:cubicBezTo>
                  <a:cubicBezTo>
                    <a:pt x="167" y="1223"/>
                    <a:pt x="318" y="1281"/>
                    <a:pt x="454" y="1281"/>
                  </a:cubicBezTo>
                  <a:cubicBezTo>
                    <a:pt x="628" y="1281"/>
                    <a:pt x="779" y="1187"/>
                    <a:pt x="909" y="973"/>
                  </a:cubicBezTo>
                  <a:cubicBezTo>
                    <a:pt x="761" y="656"/>
                    <a:pt x="1354" y="317"/>
                    <a:pt x="88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4" name="Google Shape;7074;p50"/>
            <p:cNvSpPr/>
            <p:nvPr/>
          </p:nvSpPr>
          <p:spPr>
            <a:xfrm>
              <a:off x="-1216100" y="4046700"/>
              <a:ext cx="32800" cy="31975"/>
            </a:xfrm>
            <a:custGeom>
              <a:avLst/>
              <a:gdLst/>
              <a:ahLst/>
              <a:cxnLst/>
              <a:rect l="l" t="t" r="r" b="b"/>
              <a:pathLst>
                <a:path w="1312" h="1279" extrusionOk="0">
                  <a:moveTo>
                    <a:pt x="1290" y="0"/>
                  </a:moveTo>
                  <a:cubicBezTo>
                    <a:pt x="783" y="275"/>
                    <a:pt x="317" y="656"/>
                    <a:pt x="0" y="1142"/>
                  </a:cubicBezTo>
                  <a:cubicBezTo>
                    <a:pt x="96" y="1238"/>
                    <a:pt x="189" y="1278"/>
                    <a:pt x="279" y="1278"/>
                  </a:cubicBezTo>
                  <a:cubicBezTo>
                    <a:pt x="666" y="1278"/>
                    <a:pt x="1003" y="544"/>
                    <a:pt x="1311" y="338"/>
                  </a:cubicBezTo>
                  <a:lnTo>
                    <a:pt x="129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5" name="Google Shape;7075;p50"/>
            <p:cNvSpPr/>
            <p:nvPr/>
          </p:nvSpPr>
          <p:spPr>
            <a:xfrm>
              <a:off x="-2706625" y="4053750"/>
              <a:ext cx="37575" cy="16975"/>
            </a:xfrm>
            <a:custGeom>
              <a:avLst/>
              <a:gdLst/>
              <a:ahLst/>
              <a:cxnLst/>
              <a:rect l="l" t="t" r="r" b="b"/>
              <a:pathLst>
                <a:path w="1503" h="679" extrusionOk="0">
                  <a:moveTo>
                    <a:pt x="819" y="0"/>
                  </a:moveTo>
                  <a:cubicBezTo>
                    <a:pt x="554" y="0"/>
                    <a:pt x="278" y="96"/>
                    <a:pt x="1" y="162"/>
                  </a:cubicBezTo>
                  <a:cubicBezTo>
                    <a:pt x="43" y="183"/>
                    <a:pt x="85" y="204"/>
                    <a:pt x="149" y="204"/>
                  </a:cubicBezTo>
                  <a:cubicBezTo>
                    <a:pt x="350" y="562"/>
                    <a:pt x="493" y="679"/>
                    <a:pt x="642" y="679"/>
                  </a:cubicBezTo>
                  <a:cubicBezTo>
                    <a:pt x="855" y="679"/>
                    <a:pt x="1080" y="443"/>
                    <a:pt x="1502" y="331"/>
                  </a:cubicBezTo>
                  <a:cubicBezTo>
                    <a:pt x="1291" y="79"/>
                    <a:pt x="1060" y="0"/>
                    <a:pt x="8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6" name="Google Shape;7076;p50"/>
            <p:cNvSpPr/>
            <p:nvPr/>
          </p:nvSpPr>
          <p:spPr>
            <a:xfrm>
              <a:off x="-1211875" y="3838375"/>
              <a:ext cx="33850" cy="28500"/>
            </a:xfrm>
            <a:custGeom>
              <a:avLst/>
              <a:gdLst/>
              <a:ahLst/>
              <a:cxnLst/>
              <a:rect l="l" t="t" r="r" b="b"/>
              <a:pathLst>
                <a:path w="1354" h="1140" extrusionOk="0">
                  <a:moveTo>
                    <a:pt x="994" y="0"/>
                  </a:moveTo>
                  <a:cubicBezTo>
                    <a:pt x="592" y="254"/>
                    <a:pt x="148" y="466"/>
                    <a:pt x="0" y="931"/>
                  </a:cubicBezTo>
                  <a:cubicBezTo>
                    <a:pt x="76" y="1071"/>
                    <a:pt x="113" y="1140"/>
                    <a:pt x="187" y="1140"/>
                  </a:cubicBezTo>
                  <a:cubicBezTo>
                    <a:pt x="258" y="1140"/>
                    <a:pt x="364" y="1076"/>
                    <a:pt x="571" y="952"/>
                  </a:cubicBezTo>
                  <a:cubicBezTo>
                    <a:pt x="762" y="656"/>
                    <a:pt x="1354" y="487"/>
                    <a:pt x="99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7" name="Google Shape;7077;p50"/>
            <p:cNvSpPr/>
            <p:nvPr/>
          </p:nvSpPr>
          <p:spPr>
            <a:xfrm>
              <a:off x="-771325" y="3734850"/>
              <a:ext cx="38500" cy="23000"/>
            </a:xfrm>
            <a:custGeom>
              <a:avLst/>
              <a:gdLst/>
              <a:ahLst/>
              <a:cxnLst/>
              <a:rect l="l" t="t" r="r" b="b"/>
              <a:pathLst>
                <a:path w="1540" h="920" extrusionOk="0">
                  <a:moveTo>
                    <a:pt x="1165" y="1"/>
                  </a:moveTo>
                  <a:cubicBezTo>
                    <a:pt x="675" y="1"/>
                    <a:pt x="1" y="919"/>
                    <a:pt x="1080" y="919"/>
                  </a:cubicBezTo>
                  <a:cubicBezTo>
                    <a:pt x="1197" y="919"/>
                    <a:pt x="1336" y="908"/>
                    <a:pt x="1497" y="884"/>
                  </a:cubicBezTo>
                  <a:lnTo>
                    <a:pt x="1540" y="609"/>
                  </a:lnTo>
                  <a:cubicBezTo>
                    <a:pt x="1540" y="159"/>
                    <a:pt x="1368" y="1"/>
                    <a:pt x="116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8" name="Google Shape;7078;p50"/>
            <p:cNvSpPr/>
            <p:nvPr/>
          </p:nvSpPr>
          <p:spPr>
            <a:xfrm>
              <a:off x="-1220875" y="3861625"/>
              <a:ext cx="25950" cy="29125"/>
            </a:xfrm>
            <a:custGeom>
              <a:avLst/>
              <a:gdLst/>
              <a:ahLst/>
              <a:cxnLst/>
              <a:rect l="l" t="t" r="r" b="b"/>
              <a:pathLst>
                <a:path w="1038" h="1165" extrusionOk="0">
                  <a:moveTo>
                    <a:pt x="360" y="1"/>
                  </a:moveTo>
                  <a:cubicBezTo>
                    <a:pt x="149" y="85"/>
                    <a:pt x="22" y="276"/>
                    <a:pt x="1" y="487"/>
                  </a:cubicBezTo>
                  <a:cubicBezTo>
                    <a:pt x="276" y="572"/>
                    <a:pt x="445" y="868"/>
                    <a:pt x="403" y="1164"/>
                  </a:cubicBezTo>
                  <a:cubicBezTo>
                    <a:pt x="1037" y="1016"/>
                    <a:pt x="487" y="381"/>
                    <a:pt x="931" y="170"/>
                  </a:cubicBezTo>
                  <a:lnTo>
                    <a:pt x="931" y="22"/>
                  </a:lnTo>
                  <a:cubicBezTo>
                    <a:pt x="909" y="15"/>
                    <a:pt x="887" y="11"/>
                    <a:pt x="865" y="11"/>
                  </a:cubicBezTo>
                  <a:cubicBezTo>
                    <a:pt x="755" y="11"/>
                    <a:pt x="645" y="87"/>
                    <a:pt x="535" y="87"/>
                  </a:cubicBezTo>
                  <a:cubicBezTo>
                    <a:pt x="477" y="87"/>
                    <a:pt x="419" y="66"/>
                    <a:pt x="36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9" name="Google Shape;7079;p50"/>
            <p:cNvSpPr/>
            <p:nvPr/>
          </p:nvSpPr>
          <p:spPr>
            <a:xfrm>
              <a:off x="-1411225" y="3896275"/>
              <a:ext cx="23300" cy="15350"/>
            </a:xfrm>
            <a:custGeom>
              <a:avLst/>
              <a:gdLst/>
              <a:ahLst/>
              <a:cxnLst/>
              <a:rect l="l" t="t" r="r" b="b"/>
              <a:pathLst>
                <a:path w="932" h="614" extrusionOk="0">
                  <a:moveTo>
                    <a:pt x="649" y="0"/>
                  </a:moveTo>
                  <a:cubicBezTo>
                    <a:pt x="410" y="0"/>
                    <a:pt x="184" y="218"/>
                    <a:pt x="1" y="370"/>
                  </a:cubicBezTo>
                  <a:lnTo>
                    <a:pt x="1" y="561"/>
                  </a:lnTo>
                  <a:cubicBezTo>
                    <a:pt x="137" y="595"/>
                    <a:pt x="262" y="613"/>
                    <a:pt x="374" y="613"/>
                  </a:cubicBezTo>
                  <a:cubicBezTo>
                    <a:pt x="680" y="613"/>
                    <a:pt x="885" y="473"/>
                    <a:pt x="932" y="116"/>
                  </a:cubicBezTo>
                  <a:cubicBezTo>
                    <a:pt x="837" y="33"/>
                    <a:pt x="742" y="0"/>
                    <a:pt x="64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0" name="Google Shape;7080;p50"/>
            <p:cNvSpPr/>
            <p:nvPr/>
          </p:nvSpPr>
          <p:spPr>
            <a:xfrm>
              <a:off x="-788900" y="3743725"/>
              <a:ext cx="26375" cy="19075"/>
            </a:xfrm>
            <a:custGeom>
              <a:avLst/>
              <a:gdLst/>
              <a:ahLst/>
              <a:cxnLst/>
              <a:rect l="l" t="t" r="r" b="b"/>
              <a:pathLst>
                <a:path w="1055" h="763" extrusionOk="0">
                  <a:moveTo>
                    <a:pt x="889" y="1"/>
                  </a:moveTo>
                  <a:lnTo>
                    <a:pt x="889" y="1"/>
                  </a:lnTo>
                  <a:cubicBezTo>
                    <a:pt x="572" y="64"/>
                    <a:pt x="255" y="191"/>
                    <a:pt x="1" y="402"/>
                  </a:cubicBezTo>
                  <a:cubicBezTo>
                    <a:pt x="170" y="466"/>
                    <a:pt x="170" y="614"/>
                    <a:pt x="191" y="762"/>
                  </a:cubicBezTo>
                  <a:cubicBezTo>
                    <a:pt x="196" y="762"/>
                    <a:pt x="201" y="763"/>
                    <a:pt x="206" y="763"/>
                  </a:cubicBezTo>
                  <a:cubicBezTo>
                    <a:pt x="450" y="763"/>
                    <a:pt x="1055" y="290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1" name="Google Shape;7081;p50"/>
            <p:cNvSpPr/>
            <p:nvPr/>
          </p:nvSpPr>
          <p:spPr>
            <a:xfrm>
              <a:off x="-761400" y="3741600"/>
              <a:ext cx="23825" cy="20050"/>
            </a:xfrm>
            <a:custGeom>
              <a:avLst/>
              <a:gdLst/>
              <a:ahLst/>
              <a:cxnLst/>
              <a:rect l="l" t="t" r="r" b="b"/>
              <a:pathLst>
                <a:path w="953" h="802" extrusionOk="0">
                  <a:moveTo>
                    <a:pt x="212" y="1"/>
                  </a:moveTo>
                  <a:lnTo>
                    <a:pt x="1" y="43"/>
                  </a:lnTo>
                  <a:cubicBezTo>
                    <a:pt x="32" y="422"/>
                    <a:pt x="64" y="802"/>
                    <a:pt x="439" y="802"/>
                  </a:cubicBezTo>
                  <a:cubicBezTo>
                    <a:pt x="566" y="802"/>
                    <a:pt x="733" y="758"/>
                    <a:pt x="952" y="657"/>
                  </a:cubicBezTo>
                  <a:cubicBezTo>
                    <a:pt x="635" y="487"/>
                    <a:pt x="106" y="509"/>
                    <a:pt x="2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2" name="Google Shape;7082;p50"/>
            <p:cNvSpPr/>
            <p:nvPr/>
          </p:nvSpPr>
          <p:spPr>
            <a:xfrm>
              <a:off x="-752400" y="3729450"/>
              <a:ext cx="32275" cy="20650"/>
            </a:xfrm>
            <a:custGeom>
              <a:avLst/>
              <a:gdLst/>
              <a:ahLst/>
              <a:cxnLst/>
              <a:rect l="l" t="t" r="r" b="b"/>
              <a:pathLst>
                <a:path w="1291" h="826" extrusionOk="0">
                  <a:moveTo>
                    <a:pt x="381" y="0"/>
                  </a:moveTo>
                  <a:cubicBezTo>
                    <a:pt x="190" y="0"/>
                    <a:pt x="21" y="149"/>
                    <a:pt x="0" y="339"/>
                  </a:cubicBezTo>
                  <a:cubicBezTo>
                    <a:pt x="39" y="337"/>
                    <a:pt x="76" y="336"/>
                    <a:pt x="113" y="336"/>
                  </a:cubicBezTo>
                  <a:cubicBezTo>
                    <a:pt x="479" y="336"/>
                    <a:pt x="744" y="441"/>
                    <a:pt x="783" y="825"/>
                  </a:cubicBezTo>
                  <a:cubicBezTo>
                    <a:pt x="1290" y="318"/>
                    <a:pt x="529" y="275"/>
                    <a:pt x="38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3" name="Google Shape;7083;p50"/>
            <p:cNvSpPr/>
            <p:nvPr/>
          </p:nvSpPr>
          <p:spPr>
            <a:xfrm>
              <a:off x="-1687225" y="3817225"/>
              <a:ext cx="15900" cy="16400"/>
            </a:xfrm>
            <a:custGeom>
              <a:avLst/>
              <a:gdLst/>
              <a:ahLst/>
              <a:cxnLst/>
              <a:rect l="l" t="t" r="r" b="b"/>
              <a:pathLst>
                <a:path w="636" h="656" extrusionOk="0">
                  <a:moveTo>
                    <a:pt x="635" y="0"/>
                  </a:moveTo>
                  <a:cubicBezTo>
                    <a:pt x="1" y="212"/>
                    <a:pt x="297" y="444"/>
                    <a:pt x="635" y="656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4" name="Google Shape;7084;p50"/>
            <p:cNvSpPr/>
            <p:nvPr/>
          </p:nvSpPr>
          <p:spPr>
            <a:xfrm>
              <a:off x="-2011875" y="3793675"/>
              <a:ext cx="15900" cy="15650"/>
            </a:xfrm>
            <a:custGeom>
              <a:avLst/>
              <a:gdLst/>
              <a:ahLst/>
              <a:cxnLst/>
              <a:rect l="l" t="t" r="r" b="b"/>
              <a:pathLst>
                <a:path w="636" h="626" extrusionOk="0">
                  <a:moveTo>
                    <a:pt x="209" y="1"/>
                  </a:moveTo>
                  <a:cubicBezTo>
                    <a:pt x="86" y="1"/>
                    <a:pt x="1" y="38"/>
                    <a:pt x="65" y="139"/>
                  </a:cubicBezTo>
                  <a:cubicBezTo>
                    <a:pt x="86" y="350"/>
                    <a:pt x="65" y="604"/>
                    <a:pt x="445" y="625"/>
                  </a:cubicBezTo>
                  <a:cubicBezTo>
                    <a:pt x="340" y="414"/>
                    <a:pt x="149" y="181"/>
                    <a:pt x="636" y="139"/>
                  </a:cubicBezTo>
                  <a:cubicBezTo>
                    <a:pt x="600" y="66"/>
                    <a:pt x="371" y="1"/>
                    <a:pt x="20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5" name="Google Shape;7085;p50"/>
            <p:cNvSpPr/>
            <p:nvPr/>
          </p:nvSpPr>
          <p:spPr>
            <a:xfrm>
              <a:off x="-1358350" y="3914500"/>
              <a:ext cx="10075" cy="24350"/>
            </a:xfrm>
            <a:custGeom>
              <a:avLst/>
              <a:gdLst/>
              <a:ahLst/>
              <a:cxnLst/>
              <a:rect l="l" t="t" r="r" b="b"/>
              <a:pathLst>
                <a:path w="403" h="974" extrusionOk="0">
                  <a:moveTo>
                    <a:pt x="255" y="1"/>
                  </a:moveTo>
                  <a:lnTo>
                    <a:pt x="255" y="1"/>
                  </a:lnTo>
                  <a:cubicBezTo>
                    <a:pt x="1" y="297"/>
                    <a:pt x="170" y="635"/>
                    <a:pt x="128" y="974"/>
                  </a:cubicBezTo>
                  <a:cubicBezTo>
                    <a:pt x="403" y="656"/>
                    <a:pt x="255" y="318"/>
                    <a:pt x="25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6" name="Google Shape;7086;p50"/>
            <p:cNvSpPr/>
            <p:nvPr/>
          </p:nvSpPr>
          <p:spPr>
            <a:xfrm>
              <a:off x="-1730575" y="4086875"/>
              <a:ext cx="7950" cy="25400"/>
            </a:xfrm>
            <a:custGeom>
              <a:avLst/>
              <a:gdLst/>
              <a:ahLst/>
              <a:cxnLst/>
              <a:rect l="l" t="t" r="r" b="b"/>
              <a:pathLst>
                <a:path w="318" h="1016" extrusionOk="0">
                  <a:moveTo>
                    <a:pt x="318" y="0"/>
                  </a:moveTo>
                  <a:cubicBezTo>
                    <a:pt x="1" y="170"/>
                    <a:pt x="254" y="445"/>
                    <a:pt x="149" y="656"/>
                  </a:cubicBezTo>
                  <a:lnTo>
                    <a:pt x="297" y="1016"/>
                  </a:lnTo>
                  <a:cubicBezTo>
                    <a:pt x="318" y="677"/>
                    <a:pt x="318" y="339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7" name="Google Shape;7087;p50"/>
            <p:cNvSpPr/>
            <p:nvPr/>
          </p:nvSpPr>
          <p:spPr>
            <a:xfrm>
              <a:off x="-2407350" y="4106975"/>
              <a:ext cx="7425" cy="21175"/>
            </a:xfrm>
            <a:custGeom>
              <a:avLst/>
              <a:gdLst/>
              <a:ahLst/>
              <a:cxnLst/>
              <a:rect l="l" t="t" r="r" b="b"/>
              <a:pathLst>
                <a:path w="297" h="847" extrusionOk="0">
                  <a:moveTo>
                    <a:pt x="296" y="0"/>
                  </a:moveTo>
                  <a:lnTo>
                    <a:pt x="106" y="148"/>
                  </a:lnTo>
                  <a:cubicBezTo>
                    <a:pt x="148" y="381"/>
                    <a:pt x="0" y="656"/>
                    <a:pt x="254" y="846"/>
                  </a:cubicBezTo>
                  <a:cubicBezTo>
                    <a:pt x="275" y="550"/>
                    <a:pt x="275" y="275"/>
                    <a:pt x="296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8" name="Google Shape;7088;p50"/>
            <p:cNvSpPr/>
            <p:nvPr/>
          </p:nvSpPr>
          <p:spPr>
            <a:xfrm>
              <a:off x="-2381450" y="4102725"/>
              <a:ext cx="34000" cy="20125"/>
            </a:xfrm>
            <a:custGeom>
              <a:avLst/>
              <a:gdLst/>
              <a:ahLst/>
              <a:cxnLst/>
              <a:rect l="l" t="t" r="r" b="b"/>
              <a:pathLst>
                <a:path w="1360" h="805" extrusionOk="0">
                  <a:moveTo>
                    <a:pt x="402" y="1"/>
                  </a:moveTo>
                  <a:cubicBezTo>
                    <a:pt x="198" y="1"/>
                    <a:pt x="7" y="163"/>
                    <a:pt x="1" y="635"/>
                  </a:cubicBezTo>
                  <a:lnTo>
                    <a:pt x="170" y="805"/>
                  </a:lnTo>
                  <a:cubicBezTo>
                    <a:pt x="1359" y="776"/>
                    <a:pt x="848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9" name="Google Shape;7089;p50"/>
            <p:cNvSpPr/>
            <p:nvPr/>
          </p:nvSpPr>
          <p:spPr>
            <a:xfrm>
              <a:off x="-1025775" y="3585100"/>
              <a:ext cx="56600" cy="38700"/>
            </a:xfrm>
            <a:custGeom>
              <a:avLst/>
              <a:gdLst/>
              <a:ahLst/>
              <a:cxnLst/>
              <a:rect l="l" t="t" r="r" b="b"/>
              <a:pathLst>
                <a:path w="2264" h="1548" extrusionOk="0">
                  <a:moveTo>
                    <a:pt x="1312" y="1"/>
                  </a:moveTo>
                  <a:cubicBezTo>
                    <a:pt x="995" y="403"/>
                    <a:pt x="1" y="931"/>
                    <a:pt x="508" y="1481"/>
                  </a:cubicBezTo>
                  <a:cubicBezTo>
                    <a:pt x="588" y="1527"/>
                    <a:pt x="664" y="1547"/>
                    <a:pt x="739" y="1547"/>
                  </a:cubicBezTo>
                  <a:cubicBezTo>
                    <a:pt x="1142" y="1547"/>
                    <a:pt x="1487" y="962"/>
                    <a:pt x="1862" y="783"/>
                  </a:cubicBezTo>
                  <a:cubicBezTo>
                    <a:pt x="2264" y="233"/>
                    <a:pt x="1672" y="170"/>
                    <a:pt x="131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0" name="Google Shape;7090;p50"/>
            <p:cNvSpPr/>
            <p:nvPr/>
          </p:nvSpPr>
          <p:spPr>
            <a:xfrm>
              <a:off x="-1048500" y="3593025"/>
              <a:ext cx="32275" cy="32750"/>
            </a:xfrm>
            <a:custGeom>
              <a:avLst/>
              <a:gdLst/>
              <a:ahLst/>
              <a:cxnLst/>
              <a:rect l="l" t="t" r="r" b="b"/>
              <a:pathLst>
                <a:path w="1291" h="1310" extrusionOk="0">
                  <a:moveTo>
                    <a:pt x="931" y="1"/>
                  </a:moveTo>
                  <a:cubicBezTo>
                    <a:pt x="656" y="445"/>
                    <a:pt x="868" y="1164"/>
                    <a:pt x="0" y="1291"/>
                  </a:cubicBezTo>
                  <a:cubicBezTo>
                    <a:pt x="113" y="1303"/>
                    <a:pt x="212" y="1309"/>
                    <a:pt x="297" y="1309"/>
                  </a:cubicBezTo>
                  <a:cubicBezTo>
                    <a:pt x="1237" y="1309"/>
                    <a:pt x="651" y="602"/>
                    <a:pt x="129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1" name="Google Shape;7091;p50"/>
            <p:cNvSpPr/>
            <p:nvPr/>
          </p:nvSpPr>
          <p:spPr>
            <a:xfrm>
              <a:off x="-1034750" y="3661250"/>
              <a:ext cx="18525" cy="11650"/>
            </a:xfrm>
            <a:custGeom>
              <a:avLst/>
              <a:gdLst/>
              <a:ahLst/>
              <a:cxnLst/>
              <a:rect l="l" t="t" r="r" b="b"/>
              <a:pathLst>
                <a:path w="741" h="466" extrusionOk="0">
                  <a:moveTo>
                    <a:pt x="741" y="0"/>
                  </a:moveTo>
                  <a:cubicBezTo>
                    <a:pt x="423" y="0"/>
                    <a:pt x="148" y="191"/>
                    <a:pt x="0" y="466"/>
                  </a:cubicBezTo>
                  <a:cubicBezTo>
                    <a:pt x="339" y="423"/>
                    <a:pt x="677" y="381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2" name="Google Shape;7092;p50"/>
            <p:cNvSpPr/>
            <p:nvPr/>
          </p:nvSpPr>
          <p:spPr>
            <a:xfrm>
              <a:off x="-1062775" y="362530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571" y="0"/>
                  </a:moveTo>
                  <a:lnTo>
                    <a:pt x="571" y="0"/>
                  </a:lnTo>
                  <a:cubicBezTo>
                    <a:pt x="254" y="148"/>
                    <a:pt x="43" y="444"/>
                    <a:pt x="0" y="783"/>
                  </a:cubicBezTo>
                  <a:cubicBezTo>
                    <a:pt x="318" y="635"/>
                    <a:pt x="529" y="338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3" name="Google Shape;7093;p50"/>
            <p:cNvSpPr/>
            <p:nvPr/>
          </p:nvSpPr>
          <p:spPr>
            <a:xfrm>
              <a:off x="-822725" y="3762225"/>
              <a:ext cx="85150" cy="50825"/>
            </a:xfrm>
            <a:custGeom>
              <a:avLst/>
              <a:gdLst/>
              <a:ahLst/>
              <a:cxnLst/>
              <a:rect l="l" t="t" r="r" b="b"/>
              <a:pathLst>
                <a:path w="3406" h="2033" extrusionOk="0">
                  <a:moveTo>
                    <a:pt x="1735" y="1"/>
                  </a:moveTo>
                  <a:cubicBezTo>
                    <a:pt x="1671" y="1"/>
                    <a:pt x="1608" y="1"/>
                    <a:pt x="1544" y="22"/>
                  </a:cubicBezTo>
                  <a:cubicBezTo>
                    <a:pt x="1312" y="614"/>
                    <a:pt x="931" y="1143"/>
                    <a:pt x="466" y="1566"/>
                  </a:cubicBezTo>
                  <a:cubicBezTo>
                    <a:pt x="318" y="1693"/>
                    <a:pt x="0" y="1777"/>
                    <a:pt x="191" y="1989"/>
                  </a:cubicBezTo>
                  <a:cubicBezTo>
                    <a:pt x="289" y="2019"/>
                    <a:pt x="384" y="2032"/>
                    <a:pt x="474" y="2032"/>
                  </a:cubicBezTo>
                  <a:cubicBezTo>
                    <a:pt x="1371" y="2032"/>
                    <a:pt x="1894" y="692"/>
                    <a:pt x="2996" y="692"/>
                  </a:cubicBezTo>
                  <a:cubicBezTo>
                    <a:pt x="3040" y="692"/>
                    <a:pt x="3084" y="694"/>
                    <a:pt x="3130" y="699"/>
                  </a:cubicBezTo>
                  <a:cubicBezTo>
                    <a:pt x="3384" y="699"/>
                    <a:pt x="3384" y="360"/>
                    <a:pt x="3405" y="149"/>
                  </a:cubicBezTo>
                  <a:lnTo>
                    <a:pt x="3405" y="149"/>
                  </a:lnTo>
                  <a:cubicBezTo>
                    <a:pt x="3072" y="322"/>
                    <a:pt x="2514" y="632"/>
                    <a:pt x="2133" y="632"/>
                  </a:cubicBezTo>
                  <a:cubicBezTo>
                    <a:pt x="1863" y="632"/>
                    <a:pt x="1682" y="475"/>
                    <a:pt x="173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4" name="Google Shape;7094;p50"/>
            <p:cNvSpPr/>
            <p:nvPr/>
          </p:nvSpPr>
          <p:spPr>
            <a:xfrm>
              <a:off x="-2451200" y="3912425"/>
              <a:ext cx="70300" cy="49250"/>
            </a:xfrm>
            <a:custGeom>
              <a:avLst/>
              <a:gdLst/>
              <a:ahLst/>
              <a:cxnLst/>
              <a:rect l="l" t="t" r="r" b="b"/>
              <a:pathLst>
                <a:path w="2812" h="1970" extrusionOk="0">
                  <a:moveTo>
                    <a:pt x="668" y="0"/>
                  </a:moveTo>
                  <a:cubicBezTo>
                    <a:pt x="0" y="0"/>
                    <a:pt x="860" y="606"/>
                    <a:pt x="485" y="1247"/>
                  </a:cubicBezTo>
                  <a:cubicBezTo>
                    <a:pt x="633" y="1522"/>
                    <a:pt x="422" y="1881"/>
                    <a:pt x="845" y="1945"/>
                  </a:cubicBezTo>
                  <a:cubicBezTo>
                    <a:pt x="927" y="1960"/>
                    <a:pt x="1009" y="1969"/>
                    <a:pt x="1087" y="1969"/>
                  </a:cubicBezTo>
                  <a:cubicBezTo>
                    <a:pt x="1335" y="1969"/>
                    <a:pt x="1552" y="1879"/>
                    <a:pt x="1649" y="1606"/>
                  </a:cubicBezTo>
                  <a:cubicBezTo>
                    <a:pt x="2008" y="1099"/>
                    <a:pt x="2812" y="845"/>
                    <a:pt x="2072" y="253"/>
                  </a:cubicBezTo>
                  <a:cubicBezTo>
                    <a:pt x="1331" y="76"/>
                    <a:pt x="904" y="0"/>
                    <a:pt x="6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5" name="Google Shape;7095;p50"/>
            <p:cNvSpPr/>
            <p:nvPr/>
          </p:nvSpPr>
          <p:spPr>
            <a:xfrm>
              <a:off x="-1211350" y="3866225"/>
              <a:ext cx="37025" cy="40175"/>
            </a:xfrm>
            <a:custGeom>
              <a:avLst/>
              <a:gdLst/>
              <a:ahLst/>
              <a:cxnLst/>
              <a:rect l="l" t="t" r="r" b="b"/>
              <a:pathLst>
                <a:path w="1481" h="1607" extrusionOk="0">
                  <a:moveTo>
                    <a:pt x="639" y="1"/>
                  </a:moveTo>
                  <a:cubicBezTo>
                    <a:pt x="52" y="1"/>
                    <a:pt x="322" y="719"/>
                    <a:pt x="0" y="980"/>
                  </a:cubicBezTo>
                  <a:cubicBezTo>
                    <a:pt x="0" y="1170"/>
                    <a:pt x="0" y="1382"/>
                    <a:pt x="0" y="1593"/>
                  </a:cubicBezTo>
                  <a:cubicBezTo>
                    <a:pt x="64" y="1602"/>
                    <a:pt x="126" y="1607"/>
                    <a:pt x="186" y="1607"/>
                  </a:cubicBezTo>
                  <a:cubicBezTo>
                    <a:pt x="684" y="1607"/>
                    <a:pt x="1066" y="1317"/>
                    <a:pt x="1481" y="1128"/>
                  </a:cubicBezTo>
                  <a:cubicBezTo>
                    <a:pt x="614" y="959"/>
                    <a:pt x="381" y="599"/>
                    <a:pt x="741" y="7"/>
                  </a:cubicBezTo>
                  <a:cubicBezTo>
                    <a:pt x="704" y="3"/>
                    <a:pt x="670" y="1"/>
                    <a:pt x="63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6" name="Google Shape;7096;p50"/>
            <p:cNvSpPr/>
            <p:nvPr/>
          </p:nvSpPr>
          <p:spPr>
            <a:xfrm>
              <a:off x="-1616475" y="3809175"/>
              <a:ext cx="24450" cy="8600"/>
            </a:xfrm>
            <a:custGeom>
              <a:avLst/>
              <a:gdLst/>
              <a:ahLst/>
              <a:cxnLst/>
              <a:rect l="l" t="t" r="r" b="b"/>
              <a:pathLst>
                <a:path w="978" h="344" extrusionOk="0">
                  <a:moveTo>
                    <a:pt x="682" y="0"/>
                  </a:moveTo>
                  <a:cubicBezTo>
                    <a:pt x="426" y="0"/>
                    <a:pt x="0" y="69"/>
                    <a:pt x="238" y="343"/>
                  </a:cubicBezTo>
                  <a:cubicBezTo>
                    <a:pt x="555" y="343"/>
                    <a:pt x="830" y="301"/>
                    <a:pt x="978" y="5"/>
                  </a:cubicBezTo>
                  <a:lnTo>
                    <a:pt x="787" y="5"/>
                  </a:lnTo>
                  <a:cubicBezTo>
                    <a:pt x="759" y="2"/>
                    <a:pt x="723" y="0"/>
                    <a:pt x="68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7" name="Google Shape;7097;p50"/>
            <p:cNvSpPr/>
            <p:nvPr/>
          </p:nvSpPr>
          <p:spPr>
            <a:xfrm>
              <a:off x="-1698850" y="4050400"/>
              <a:ext cx="28050" cy="32275"/>
            </a:xfrm>
            <a:custGeom>
              <a:avLst/>
              <a:gdLst/>
              <a:ahLst/>
              <a:cxnLst/>
              <a:rect l="l" t="t" r="r" b="b"/>
              <a:pathLst>
                <a:path w="1122" h="1291" extrusionOk="0">
                  <a:moveTo>
                    <a:pt x="1122" y="0"/>
                  </a:moveTo>
                  <a:lnTo>
                    <a:pt x="1122" y="0"/>
                  </a:lnTo>
                  <a:cubicBezTo>
                    <a:pt x="170" y="64"/>
                    <a:pt x="297" y="825"/>
                    <a:pt x="1" y="1290"/>
                  </a:cubicBezTo>
                  <a:cubicBezTo>
                    <a:pt x="614" y="1036"/>
                    <a:pt x="825" y="508"/>
                    <a:pt x="112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8" name="Google Shape;7098;p50"/>
            <p:cNvSpPr/>
            <p:nvPr/>
          </p:nvSpPr>
          <p:spPr>
            <a:xfrm>
              <a:off x="-1718400" y="4083175"/>
              <a:ext cx="19575" cy="23825"/>
            </a:xfrm>
            <a:custGeom>
              <a:avLst/>
              <a:gdLst/>
              <a:ahLst/>
              <a:cxnLst/>
              <a:rect l="l" t="t" r="r" b="b"/>
              <a:pathLst>
                <a:path w="783" h="953" extrusionOk="0">
                  <a:moveTo>
                    <a:pt x="613" y="0"/>
                  </a:moveTo>
                  <a:cubicBezTo>
                    <a:pt x="254" y="381"/>
                    <a:pt x="0" y="741"/>
                    <a:pt x="783" y="952"/>
                  </a:cubicBezTo>
                  <a:cubicBezTo>
                    <a:pt x="783" y="635"/>
                    <a:pt x="783" y="318"/>
                    <a:pt x="78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9" name="Google Shape;7099;p50"/>
            <p:cNvSpPr/>
            <p:nvPr/>
          </p:nvSpPr>
          <p:spPr>
            <a:xfrm>
              <a:off x="-1196025" y="4057500"/>
              <a:ext cx="44975" cy="32750"/>
            </a:xfrm>
            <a:custGeom>
              <a:avLst/>
              <a:gdLst/>
              <a:ahLst/>
              <a:cxnLst/>
              <a:rect l="l" t="t" r="r" b="b"/>
              <a:pathLst>
                <a:path w="1799" h="1310" extrusionOk="0">
                  <a:moveTo>
                    <a:pt x="1125" y="0"/>
                  </a:moveTo>
                  <a:cubicBezTo>
                    <a:pt x="1086" y="0"/>
                    <a:pt x="1049" y="15"/>
                    <a:pt x="1016" y="54"/>
                  </a:cubicBezTo>
                  <a:cubicBezTo>
                    <a:pt x="868" y="393"/>
                    <a:pt x="1" y="1070"/>
                    <a:pt x="508" y="1302"/>
                  </a:cubicBezTo>
                  <a:cubicBezTo>
                    <a:pt x="550" y="1307"/>
                    <a:pt x="589" y="1309"/>
                    <a:pt x="627" y="1309"/>
                  </a:cubicBezTo>
                  <a:cubicBezTo>
                    <a:pt x="1094" y="1309"/>
                    <a:pt x="1315" y="964"/>
                    <a:pt x="1608" y="710"/>
                  </a:cubicBezTo>
                  <a:cubicBezTo>
                    <a:pt x="1608" y="499"/>
                    <a:pt x="1798" y="245"/>
                    <a:pt x="1397" y="118"/>
                  </a:cubicBezTo>
                  <a:cubicBezTo>
                    <a:pt x="1309" y="74"/>
                    <a:pt x="1211" y="0"/>
                    <a:pt x="112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0" name="Google Shape;7100;p50"/>
            <p:cNvSpPr/>
            <p:nvPr/>
          </p:nvSpPr>
          <p:spPr>
            <a:xfrm>
              <a:off x="-2024025" y="3873275"/>
              <a:ext cx="18525" cy="32275"/>
            </a:xfrm>
            <a:custGeom>
              <a:avLst/>
              <a:gdLst/>
              <a:ahLst/>
              <a:cxnLst/>
              <a:rect l="l" t="t" r="r" b="b"/>
              <a:pathLst>
                <a:path w="741" h="1291" extrusionOk="0">
                  <a:moveTo>
                    <a:pt x="741" y="0"/>
                  </a:moveTo>
                  <a:lnTo>
                    <a:pt x="741" y="0"/>
                  </a:lnTo>
                  <a:cubicBezTo>
                    <a:pt x="360" y="338"/>
                    <a:pt x="85" y="783"/>
                    <a:pt x="1" y="1290"/>
                  </a:cubicBezTo>
                  <a:lnTo>
                    <a:pt x="572" y="1290"/>
                  </a:lnTo>
                  <a:cubicBezTo>
                    <a:pt x="466" y="846"/>
                    <a:pt x="741" y="44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1" name="Google Shape;7101;p50"/>
            <p:cNvSpPr/>
            <p:nvPr/>
          </p:nvSpPr>
          <p:spPr>
            <a:xfrm>
              <a:off x="-1996000" y="3841550"/>
              <a:ext cx="14300" cy="19575"/>
            </a:xfrm>
            <a:custGeom>
              <a:avLst/>
              <a:gdLst/>
              <a:ahLst/>
              <a:cxnLst/>
              <a:rect l="l" t="t" r="r" b="b"/>
              <a:pathLst>
                <a:path w="572" h="783" extrusionOk="0">
                  <a:moveTo>
                    <a:pt x="170" y="0"/>
                  </a:moveTo>
                  <a:cubicBezTo>
                    <a:pt x="212" y="275"/>
                    <a:pt x="149" y="550"/>
                    <a:pt x="1" y="783"/>
                  </a:cubicBezTo>
                  <a:cubicBezTo>
                    <a:pt x="572" y="613"/>
                    <a:pt x="445" y="317"/>
                    <a:pt x="17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2" name="Google Shape;7102;p50"/>
            <p:cNvSpPr/>
            <p:nvPr/>
          </p:nvSpPr>
          <p:spPr>
            <a:xfrm>
              <a:off x="-1996000" y="3813000"/>
              <a:ext cx="14300" cy="12175"/>
            </a:xfrm>
            <a:custGeom>
              <a:avLst/>
              <a:gdLst/>
              <a:ahLst/>
              <a:cxnLst/>
              <a:rect l="l" t="t" r="r" b="b"/>
              <a:pathLst>
                <a:path w="572" h="487" extrusionOk="0">
                  <a:moveTo>
                    <a:pt x="1" y="0"/>
                  </a:moveTo>
                  <a:lnTo>
                    <a:pt x="1" y="487"/>
                  </a:lnTo>
                  <a:cubicBezTo>
                    <a:pt x="276" y="317"/>
                    <a:pt x="572" y="169"/>
                    <a:pt x="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3" name="Google Shape;7103;p50"/>
            <p:cNvSpPr/>
            <p:nvPr/>
          </p:nvSpPr>
          <p:spPr>
            <a:xfrm>
              <a:off x="-2718775" y="4110675"/>
              <a:ext cx="26450" cy="19575"/>
            </a:xfrm>
            <a:custGeom>
              <a:avLst/>
              <a:gdLst/>
              <a:ahLst/>
              <a:cxnLst/>
              <a:rect l="l" t="t" r="r" b="b"/>
              <a:pathLst>
                <a:path w="1058" h="783" extrusionOk="0">
                  <a:moveTo>
                    <a:pt x="1058" y="0"/>
                  </a:moveTo>
                  <a:lnTo>
                    <a:pt x="487" y="148"/>
                  </a:lnTo>
                  <a:cubicBezTo>
                    <a:pt x="0" y="254"/>
                    <a:pt x="127" y="550"/>
                    <a:pt x="296" y="783"/>
                  </a:cubicBezTo>
                  <a:cubicBezTo>
                    <a:pt x="508" y="487"/>
                    <a:pt x="952" y="360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4" name="Google Shape;7104;p50"/>
            <p:cNvSpPr/>
            <p:nvPr/>
          </p:nvSpPr>
          <p:spPr>
            <a:xfrm>
              <a:off x="-2279400" y="3740550"/>
              <a:ext cx="28050" cy="20800"/>
            </a:xfrm>
            <a:custGeom>
              <a:avLst/>
              <a:gdLst/>
              <a:ahLst/>
              <a:cxnLst/>
              <a:rect l="l" t="t" r="r" b="b"/>
              <a:pathLst>
                <a:path w="1122" h="832" extrusionOk="0">
                  <a:moveTo>
                    <a:pt x="1121" y="1"/>
                  </a:moveTo>
                  <a:lnTo>
                    <a:pt x="1121" y="1"/>
                  </a:lnTo>
                  <a:cubicBezTo>
                    <a:pt x="572" y="85"/>
                    <a:pt x="318" y="466"/>
                    <a:pt x="1" y="804"/>
                  </a:cubicBezTo>
                  <a:cubicBezTo>
                    <a:pt x="98" y="823"/>
                    <a:pt x="186" y="831"/>
                    <a:pt x="265" y="831"/>
                  </a:cubicBezTo>
                  <a:cubicBezTo>
                    <a:pt x="821" y="831"/>
                    <a:pt x="955" y="408"/>
                    <a:pt x="11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5" name="Google Shape;7105;p50"/>
            <p:cNvSpPr/>
            <p:nvPr/>
          </p:nvSpPr>
          <p:spPr>
            <a:xfrm>
              <a:off x="-1650200" y="3781800"/>
              <a:ext cx="57650" cy="58225"/>
            </a:xfrm>
            <a:custGeom>
              <a:avLst/>
              <a:gdLst/>
              <a:ahLst/>
              <a:cxnLst/>
              <a:rect l="l" t="t" r="r" b="b"/>
              <a:pathLst>
                <a:path w="2306" h="2329" extrusionOk="0">
                  <a:moveTo>
                    <a:pt x="1587" y="0"/>
                  </a:moveTo>
                  <a:cubicBezTo>
                    <a:pt x="1333" y="254"/>
                    <a:pt x="1227" y="614"/>
                    <a:pt x="846" y="783"/>
                  </a:cubicBezTo>
                  <a:cubicBezTo>
                    <a:pt x="593" y="1037"/>
                    <a:pt x="931" y="1460"/>
                    <a:pt x="466" y="1692"/>
                  </a:cubicBezTo>
                  <a:cubicBezTo>
                    <a:pt x="275" y="1777"/>
                    <a:pt x="0" y="2073"/>
                    <a:pt x="360" y="2263"/>
                  </a:cubicBezTo>
                  <a:cubicBezTo>
                    <a:pt x="440" y="2309"/>
                    <a:pt x="518" y="2328"/>
                    <a:pt x="594" y="2328"/>
                  </a:cubicBezTo>
                  <a:cubicBezTo>
                    <a:pt x="801" y="2328"/>
                    <a:pt x="994" y="2185"/>
                    <a:pt x="1164" y="2031"/>
                  </a:cubicBezTo>
                  <a:cubicBezTo>
                    <a:pt x="1375" y="1650"/>
                    <a:pt x="1269" y="1354"/>
                    <a:pt x="1777" y="1121"/>
                  </a:cubicBezTo>
                  <a:cubicBezTo>
                    <a:pt x="2136" y="677"/>
                    <a:pt x="2306" y="275"/>
                    <a:pt x="158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6" name="Google Shape;7106;p50"/>
            <p:cNvSpPr/>
            <p:nvPr/>
          </p:nvSpPr>
          <p:spPr>
            <a:xfrm>
              <a:off x="-1660175" y="3801025"/>
              <a:ext cx="49650" cy="40725"/>
            </a:xfrm>
            <a:custGeom>
              <a:avLst/>
              <a:gdLst/>
              <a:ahLst/>
              <a:cxnLst/>
              <a:rect l="l" t="t" r="r" b="b"/>
              <a:pathLst>
                <a:path w="1986" h="1629" extrusionOk="0">
                  <a:moveTo>
                    <a:pt x="1024" y="1"/>
                  </a:moveTo>
                  <a:cubicBezTo>
                    <a:pt x="1" y="1"/>
                    <a:pt x="1139" y="1040"/>
                    <a:pt x="463" y="1219"/>
                  </a:cubicBezTo>
                  <a:cubicBezTo>
                    <a:pt x="173" y="1432"/>
                    <a:pt x="554" y="1627"/>
                    <a:pt x="831" y="1627"/>
                  </a:cubicBezTo>
                  <a:cubicBezTo>
                    <a:pt x="858" y="1627"/>
                    <a:pt x="883" y="1625"/>
                    <a:pt x="907" y="1621"/>
                  </a:cubicBezTo>
                  <a:cubicBezTo>
                    <a:pt x="955" y="1626"/>
                    <a:pt x="1000" y="1629"/>
                    <a:pt x="1042" y="1629"/>
                  </a:cubicBezTo>
                  <a:cubicBezTo>
                    <a:pt x="1709" y="1629"/>
                    <a:pt x="1707" y="1027"/>
                    <a:pt x="1986" y="669"/>
                  </a:cubicBezTo>
                  <a:lnTo>
                    <a:pt x="1986" y="500"/>
                  </a:lnTo>
                  <a:cubicBezTo>
                    <a:pt x="1436" y="543"/>
                    <a:pt x="1711" y="1050"/>
                    <a:pt x="1415" y="1240"/>
                  </a:cubicBezTo>
                  <a:cubicBezTo>
                    <a:pt x="1285" y="1321"/>
                    <a:pt x="1156" y="1452"/>
                    <a:pt x="1007" y="1452"/>
                  </a:cubicBezTo>
                  <a:cubicBezTo>
                    <a:pt x="962" y="1452"/>
                    <a:pt x="914" y="1439"/>
                    <a:pt x="865" y="1410"/>
                  </a:cubicBezTo>
                  <a:cubicBezTo>
                    <a:pt x="421" y="1114"/>
                    <a:pt x="1563" y="775"/>
                    <a:pt x="1245" y="14"/>
                  </a:cubicBezTo>
                  <a:cubicBezTo>
                    <a:pt x="1162" y="5"/>
                    <a:pt x="1089" y="1"/>
                    <a:pt x="102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7" name="Google Shape;7107;p50"/>
            <p:cNvSpPr/>
            <p:nvPr/>
          </p:nvSpPr>
          <p:spPr>
            <a:xfrm>
              <a:off x="-2762675" y="4069950"/>
              <a:ext cx="75125" cy="74000"/>
            </a:xfrm>
            <a:custGeom>
              <a:avLst/>
              <a:gdLst/>
              <a:ahLst/>
              <a:cxnLst/>
              <a:rect l="l" t="t" r="r" b="b"/>
              <a:pathLst>
                <a:path w="3005" h="2960" extrusionOk="0">
                  <a:moveTo>
                    <a:pt x="2243" y="1"/>
                  </a:moveTo>
                  <a:cubicBezTo>
                    <a:pt x="1355" y="149"/>
                    <a:pt x="1355" y="1016"/>
                    <a:pt x="741" y="1375"/>
                  </a:cubicBezTo>
                  <a:cubicBezTo>
                    <a:pt x="1" y="1841"/>
                    <a:pt x="149" y="2348"/>
                    <a:pt x="572" y="2898"/>
                  </a:cubicBezTo>
                  <a:cubicBezTo>
                    <a:pt x="674" y="2941"/>
                    <a:pt x="765" y="2960"/>
                    <a:pt x="848" y="2960"/>
                  </a:cubicBezTo>
                  <a:cubicBezTo>
                    <a:pt x="1309" y="2960"/>
                    <a:pt x="1509" y="2387"/>
                    <a:pt x="1970" y="2387"/>
                  </a:cubicBezTo>
                  <a:cubicBezTo>
                    <a:pt x="1990" y="2387"/>
                    <a:pt x="2010" y="2388"/>
                    <a:pt x="2031" y="2390"/>
                  </a:cubicBezTo>
                  <a:cubicBezTo>
                    <a:pt x="2095" y="2179"/>
                    <a:pt x="1968" y="1925"/>
                    <a:pt x="2243" y="1777"/>
                  </a:cubicBezTo>
                  <a:cubicBezTo>
                    <a:pt x="2602" y="1460"/>
                    <a:pt x="2962" y="1143"/>
                    <a:pt x="3004" y="656"/>
                  </a:cubicBezTo>
                  <a:lnTo>
                    <a:pt x="3004" y="656"/>
                  </a:lnTo>
                  <a:cubicBezTo>
                    <a:pt x="2793" y="677"/>
                    <a:pt x="2518" y="614"/>
                    <a:pt x="2475" y="868"/>
                  </a:cubicBezTo>
                  <a:cubicBezTo>
                    <a:pt x="2370" y="1375"/>
                    <a:pt x="1799" y="1629"/>
                    <a:pt x="1672" y="2116"/>
                  </a:cubicBezTo>
                  <a:cubicBezTo>
                    <a:pt x="1619" y="2290"/>
                    <a:pt x="1466" y="2407"/>
                    <a:pt x="1296" y="2407"/>
                  </a:cubicBezTo>
                  <a:cubicBezTo>
                    <a:pt x="1259" y="2407"/>
                    <a:pt x="1222" y="2402"/>
                    <a:pt x="1185" y="2390"/>
                  </a:cubicBezTo>
                  <a:cubicBezTo>
                    <a:pt x="614" y="2094"/>
                    <a:pt x="1926" y="381"/>
                    <a:pt x="224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8" name="Google Shape;7108;p50"/>
            <p:cNvSpPr/>
            <p:nvPr/>
          </p:nvSpPr>
          <p:spPr>
            <a:xfrm>
              <a:off x="-1383200" y="3907100"/>
              <a:ext cx="28025" cy="43550"/>
            </a:xfrm>
            <a:custGeom>
              <a:avLst/>
              <a:gdLst/>
              <a:ahLst/>
              <a:cxnLst/>
              <a:rect l="l" t="t" r="r" b="b"/>
              <a:pathLst>
                <a:path w="1121" h="1742" extrusionOk="0">
                  <a:moveTo>
                    <a:pt x="572" y="1"/>
                  </a:moveTo>
                  <a:lnTo>
                    <a:pt x="572" y="1"/>
                  </a:lnTo>
                  <a:cubicBezTo>
                    <a:pt x="1" y="508"/>
                    <a:pt x="762" y="1312"/>
                    <a:pt x="1" y="1735"/>
                  </a:cubicBezTo>
                  <a:cubicBezTo>
                    <a:pt x="53" y="1739"/>
                    <a:pt x="101" y="1742"/>
                    <a:pt x="145" y="1742"/>
                  </a:cubicBezTo>
                  <a:cubicBezTo>
                    <a:pt x="1120" y="1742"/>
                    <a:pt x="430" y="668"/>
                    <a:pt x="57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9" name="Google Shape;7109;p50"/>
            <p:cNvSpPr/>
            <p:nvPr/>
          </p:nvSpPr>
          <p:spPr>
            <a:xfrm>
              <a:off x="-2303725" y="3678675"/>
              <a:ext cx="51850" cy="80275"/>
            </a:xfrm>
            <a:custGeom>
              <a:avLst/>
              <a:gdLst/>
              <a:ahLst/>
              <a:cxnLst/>
              <a:rect l="l" t="t" r="r" b="b"/>
              <a:pathLst>
                <a:path w="2074" h="3211" extrusionOk="0">
                  <a:moveTo>
                    <a:pt x="1351" y="0"/>
                  </a:moveTo>
                  <a:cubicBezTo>
                    <a:pt x="747" y="0"/>
                    <a:pt x="985" y="1549"/>
                    <a:pt x="233" y="1841"/>
                  </a:cubicBezTo>
                  <a:cubicBezTo>
                    <a:pt x="1" y="2137"/>
                    <a:pt x="297" y="2497"/>
                    <a:pt x="64" y="2793"/>
                  </a:cubicBezTo>
                  <a:cubicBezTo>
                    <a:pt x="144" y="3105"/>
                    <a:pt x="251" y="3210"/>
                    <a:pt x="373" y="3210"/>
                  </a:cubicBezTo>
                  <a:cubicBezTo>
                    <a:pt x="540" y="3210"/>
                    <a:pt x="736" y="3012"/>
                    <a:pt x="931" y="2877"/>
                  </a:cubicBezTo>
                  <a:cubicBezTo>
                    <a:pt x="1777" y="2306"/>
                    <a:pt x="1354" y="1312"/>
                    <a:pt x="1946" y="636"/>
                  </a:cubicBezTo>
                  <a:cubicBezTo>
                    <a:pt x="2073" y="488"/>
                    <a:pt x="1650" y="65"/>
                    <a:pt x="1375" y="1"/>
                  </a:cubicBezTo>
                  <a:cubicBezTo>
                    <a:pt x="1367" y="1"/>
                    <a:pt x="1359" y="0"/>
                    <a:pt x="135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0" name="Google Shape;7110;p50"/>
            <p:cNvSpPr/>
            <p:nvPr/>
          </p:nvSpPr>
          <p:spPr>
            <a:xfrm>
              <a:off x="-1471500" y="3938150"/>
              <a:ext cx="71350" cy="53100"/>
            </a:xfrm>
            <a:custGeom>
              <a:avLst/>
              <a:gdLst/>
              <a:ahLst/>
              <a:cxnLst/>
              <a:rect l="l" t="t" r="r" b="b"/>
              <a:pathLst>
                <a:path w="2854" h="2124" extrusionOk="0">
                  <a:moveTo>
                    <a:pt x="2313" y="0"/>
                  </a:moveTo>
                  <a:cubicBezTo>
                    <a:pt x="2282" y="0"/>
                    <a:pt x="2252" y="2"/>
                    <a:pt x="2222" y="6"/>
                  </a:cubicBezTo>
                  <a:cubicBezTo>
                    <a:pt x="2010" y="154"/>
                    <a:pt x="1629" y="28"/>
                    <a:pt x="1481" y="345"/>
                  </a:cubicBezTo>
                  <a:cubicBezTo>
                    <a:pt x="1418" y="852"/>
                    <a:pt x="1016" y="1275"/>
                    <a:pt x="487" y="1360"/>
                  </a:cubicBezTo>
                  <a:cubicBezTo>
                    <a:pt x="234" y="1423"/>
                    <a:pt x="1" y="1614"/>
                    <a:pt x="43" y="1889"/>
                  </a:cubicBezTo>
                  <a:cubicBezTo>
                    <a:pt x="128" y="2078"/>
                    <a:pt x="315" y="2123"/>
                    <a:pt x="529" y="2123"/>
                  </a:cubicBezTo>
                  <a:cubicBezTo>
                    <a:pt x="727" y="2123"/>
                    <a:pt x="950" y="2084"/>
                    <a:pt x="1137" y="2084"/>
                  </a:cubicBezTo>
                  <a:cubicBezTo>
                    <a:pt x="1200" y="2084"/>
                    <a:pt x="1259" y="2088"/>
                    <a:pt x="1312" y="2100"/>
                  </a:cubicBezTo>
                  <a:lnTo>
                    <a:pt x="1672" y="1804"/>
                  </a:lnTo>
                  <a:cubicBezTo>
                    <a:pt x="1756" y="1149"/>
                    <a:pt x="2031" y="620"/>
                    <a:pt x="2835" y="429"/>
                  </a:cubicBezTo>
                  <a:cubicBezTo>
                    <a:pt x="2854" y="164"/>
                    <a:pt x="2583" y="0"/>
                    <a:pt x="231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1" name="Google Shape;7111;p50"/>
            <p:cNvSpPr/>
            <p:nvPr/>
          </p:nvSpPr>
          <p:spPr>
            <a:xfrm>
              <a:off x="-1433425" y="3921275"/>
              <a:ext cx="58625" cy="61450"/>
            </a:xfrm>
            <a:custGeom>
              <a:avLst/>
              <a:gdLst/>
              <a:ahLst/>
              <a:cxnLst/>
              <a:rect l="l" t="t" r="r" b="b"/>
              <a:pathLst>
                <a:path w="2345" h="2458" extrusionOk="0">
                  <a:moveTo>
                    <a:pt x="1700" y="0"/>
                  </a:moveTo>
                  <a:cubicBezTo>
                    <a:pt x="1581" y="0"/>
                    <a:pt x="1477" y="56"/>
                    <a:pt x="1439" y="195"/>
                  </a:cubicBezTo>
                  <a:cubicBezTo>
                    <a:pt x="1714" y="512"/>
                    <a:pt x="1312" y="745"/>
                    <a:pt x="1270" y="999"/>
                  </a:cubicBezTo>
                  <a:cubicBezTo>
                    <a:pt x="297" y="1147"/>
                    <a:pt x="1" y="1675"/>
                    <a:pt x="149" y="2458"/>
                  </a:cubicBezTo>
                  <a:cubicBezTo>
                    <a:pt x="614" y="1189"/>
                    <a:pt x="1460" y="1570"/>
                    <a:pt x="2137" y="576"/>
                  </a:cubicBezTo>
                  <a:cubicBezTo>
                    <a:pt x="2344" y="309"/>
                    <a:pt x="1980" y="0"/>
                    <a:pt x="17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2" name="Google Shape;7112;p50"/>
            <p:cNvSpPr/>
            <p:nvPr/>
          </p:nvSpPr>
          <p:spPr>
            <a:xfrm>
              <a:off x="-1411225" y="3926025"/>
              <a:ext cx="35250" cy="20225"/>
            </a:xfrm>
            <a:custGeom>
              <a:avLst/>
              <a:gdLst/>
              <a:ahLst/>
              <a:cxnLst/>
              <a:rect l="l" t="t" r="r" b="b"/>
              <a:pathLst>
                <a:path w="1410" h="809" extrusionOk="0">
                  <a:moveTo>
                    <a:pt x="661" y="1"/>
                  </a:moveTo>
                  <a:cubicBezTo>
                    <a:pt x="627" y="1"/>
                    <a:pt x="590" y="2"/>
                    <a:pt x="551" y="5"/>
                  </a:cubicBezTo>
                  <a:lnTo>
                    <a:pt x="382" y="5"/>
                  </a:lnTo>
                  <a:lnTo>
                    <a:pt x="1" y="491"/>
                  </a:lnTo>
                  <a:cubicBezTo>
                    <a:pt x="64" y="639"/>
                    <a:pt x="212" y="766"/>
                    <a:pt x="382" y="809"/>
                  </a:cubicBezTo>
                  <a:cubicBezTo>
                    <a:pt x="847" y="647"/>
                    <a:pt x="1409" y="1"/>
                    <a:pt x="66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3" name="Google Shape;7113;p50"/>
            <p:cNvSpPr/>
            <p:nvPr/>
          </p:nvSpPr>
          <p:spPr>
            <a:xfrm>
              <a:off x="-2803900" y="3810875"/>
              <a:ext cx="39900" cy="45625"/>
            </a:xfrm>
            <a:custGeom>
              <a:avLst/>
              <a:gdLst/>
              <a:ahLst/>
              <a:cxnLst/>
              <a:rect l="l" t="t" r="r" b="b"/>
              <a:pathLst>
                <a:path w="1596" h="1825" extrusionOk="0">
                  <a:moveTo>
                    <a:pt x="741" y="0"/>
                  </a:moveTo>
                  <a:lnTo>
                    <a:pt x="191" y="1037"/>
                  </a:lnTo>
                  <a:cubicBezTo>
                    <a:pt x="64" y="1037"/>
                    <a:pt x="64" y="1143"/>
                    <a:pt x="0" y="1185"/>
                  </a:cubicBezTo>
                  <a:lnTo>
                    <a:pt x="0" y="1671"/>
                  </a:lnTo>
                  <a:cubicBezTo>
                    <a:pt x="157" y="1778"/>
                    <a:pt x="308" y="1824"/>
                    <a:pt x="447" y="1824"/>
                  </a:cubicBezTo>
                  <a:cubicBezTo>
                    <a:pt x="1190" y="1824"/>
                    <a:pt x="1596" y="499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4" name="Google Shape;7114;p50"/>
            <p:cNvSpPr/>
            <p:nvPr/>
          </p:nvSpPr>
          <p:spPr>
            <a:xfrm>
              <a:off x="-2810250" y="3804525"/>
              <a:ext cx="11125" cy="36500"/>
            </a:xfrm>
            <a:custGeom>
              <a:avLst/>
              <a:gdLst/>
              <a:ahLst/>
              <a:cxnLst/>
              <a:rect l="l" t="t" r="r" b="b"/>
              <a:pathLst>
                <a:path w="445" h="1460" extrusionOk="0">
                  <a:moveTo>
                    <a:pt x="445" y="1"/>
                  </a:moveTo>
                  <a:cubicBezTo>
                    <a:pt x="1" y="445"/>
                    <a:pt x="297" y="974"/>
                    <a:pt x="254" y="1460"/>
                  </a:cubicBezTo>
                  <a:lnTo>
                    <a:pt x="445" y="1291"/>
                  </a:lnTo>
                  <a:cubicBezTo>
                    <a:pt x="445" y="868"/>
                    <a:pt x="445" y="424"/>
                    <a:pt x="445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5" name="Google Shape;7115;p50"/>
            <p:cNvSpPr/>
            <p:nvPr/>
          </p:nvSpPr>
          <p:spPr>
            <a:xfrm>
              <a:off x="-1216100" y="4099100"/>
              <a:ext cx="34200" cy="16875"/>
            </a:xfrm>
            <a:custGeom>
              <a:avLst/>
              <a:gdLst/>
              <a:ahLst/>
              <a:cxnLst/>
              <a:rect l="l" t="t" r="r" b="b"/>
              <a:pathLst>
                <a:path w="1368" h="675" extrusionOk="0">
                  <a:moveTo>
                    <a:pt x="772" y="0"/>
                  </a:moveTo>
                  <a:cubicBezTo>
                    <a:pt x="660" y="0"/>
                    <a:pt x="532" y="37"/>
                    <a:pt x="402" y="125"/>
                  </a:cubicBezTo>
                  <a:cubicBezTo>
                    <a:pt x="0" y="379"/>
                    <a:pt x="465" y="484"/>
                    <a:pt x="550" y="653"/>
                  </a:cubicBezTo>
                  <a:lnTo>
                    <a:pt x="740" y="675"/>
                  </a:lnTo>
                  <a:cubicBezTo>
                    <a:pt x="1368" y="460"/>
                    <a:pt x="1170" y="0"/>
                    <a:pt x="772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6" name="Google Shape;7116;p50"/>
            <p:cNvSpPr/>
            <p:nvPr/>
          </p:nvSpPr>
          <p:spPr>
            <a:xfrm>
              <a:off x="-1434475" y="3938375"/>
              <a:ext cx="18525" cy="7875"/>
            </a:xfrm>
            <a:custGeom>
              <a:avLst/>
              <a:gdLst/>
              <a:ahLst/>
              <a:cxnLst/>
              <a:rect l="l" t="t" r="r" b="b"/>
              <a:pathLst>
                <a:path w="741" h="315" extrusionOk="0">
                  <a:moveTo>
                    <a:pt x="402" y="1"/>
                  </a:moveTo>
                  <a:cubicBezTo>
                    <a:pt x="212" y="1"/>
                    <a:pt x="40" y="50"/>
                    <a:pt x="0" y="315"/>
                  </a:cubicBezTo>
                  <a:lnTo>
                    <a:pt x="741" y="19"/>
                  </a:lnTo>
                  <a:cubicBezTo>
                    <a:pt x="637" y="19"/>
                    <a:pt x="517" y="1"/>
                    <a:pt x="4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7" name="Google Shape;7117;p50"/>
            <p:cNvSpPr/>
            <p:nvPr/>
          </p:nvSpPr>
          <p:spPr>
            <a:xfrm>
              <a:off x="-2306375" y="3724700"/>
              <a:ext cx="12200" cy="23800"/>
            </a:xfrm>
            <a:custGeom>
              <a:avLst/>
              <a:gdLst/>
              <a:ahLst/>
              <a:cxnLst/>
              <a:rect l="l" t="t" r="r" b="b"/>
              <a:pathLst>
                <a:path w="488" h="952" extrusionOk="0">
                  <a:moveTo>
                    <a:pt x="339" y="0"/>
                  </a:moveTo>
                  <a:cubicBezTo>
                    <a:pt x="1" y="275"/>
                    <a:pt x="212" y="635"/>
                    <a:pt x="170" y="952"/>
                  </a:cubicBezTo>
                  <a:cubicBezTo>
                    <a:pt x="487" y="677"/>
                    <a:pt x="276" y="317"/>
                    <a:pt x="3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18" name="Google Shape;7118;p50"/>
          <p:cNvGrpSpPr/>
          <p:nvPr/>
        </p:nvGrpSpPr>
        <p:grpSpPr>
          <a:xfrm>
            <a:off x="8137800" y="4488250"/>
            <a:ext cx="1637000" cy="521475"/>
            <a:chOff x="-4380075" y="3780200"/>
            <a:chExt cx="1637000" cy="521475"/>
          </a:xfrm>
        </p:grpSpPr>
        <p:sp>
          <p:nvSpPr>
            <p:cNvPr id="7119" name="Google Shape;7119;p50"/>
            <p:cNvSpPr/>
            <p:nvPr/>
          </p:nvSpPr>
          <p:spPr>
            <a:xfrm>
              <a:off x="-4365800" y="4000700"/>
              <a:ext cx="92575" cy="119000"/>
            </a:xfrm>
            <a:custGeom>
              <a:avLst/>
              <a:gdLst/>
              <a:ahLst/>
              <a:cxnLst/>
              <a:rect l="l" t="t" r="r" b="b"/>
              <a:pathLst>
                <a:path w="3703" h="4760" extrusionOk="0">
                  <a:moveTo>
                    <a:pt x="1947" y="0"/>
                  </a:moveTo>
                  <a:cubicBezTo>
                    <a:pt x="1850" y="76"/>
                    <a:pt x="1738" y="93"/>
                    <a:pt x="1622" y="93"/>
                  </a:cubicBezTo>
                  <a:cubicBezTo>
                    <a:pt x="1523" y="93"/>
                    <a:pt x="1421" y="81"/>
                    <a:pt x="1324" y="81"/>
                  </a:cubicBezTo>
                  <a:cubicBezTo>
                    <a:pt x="1184" y="81"/>
                    <a:pt x="1053" y="107"/>
                    <a:pt x="953" y="233"/>
                  </a:cubicBezTo>
                  <a:cubicBezTo>
                    <a:pt x="1185" y="867"/>
                    <a:pt x="1016" y="1481"/>
                    <a:pt x="805" y="2094"/>
                  </a:cubicBezTo>
                  <a:cubicBezTo>
                    <a:pt x="403" y="2411"/>
                    <a:pt x="1" y="2728"/>
                    <a:pt x="403" y="3278"/>
                  </a:cubicBezTo>
                  <a:cubicBezTo>
                    <a:pt x="614" y="3532"/>
                    <a:pt x="276" y="3765"/>
                    <a:pt x="255" y="4018"/>
                  </a:cubicBezTo>
                  <a:cubicBezTo>
                    <a:pt x="227" y="4566"/>
                    <a:pt x="637" y="4759"/>
                    <a:pt x="1089" y="4759"/>
                  </a:cubicBezTo>
                  <a:cubicBezTo>
                    <a:pt x="1318" y="4759"/>
                    <a:pt x="1557" y="4710"/>
                    <a:pt x="1756" y="4632"/>
                  </a:cubicBezTo>
                  <a:cubicBezTo>
                    <a:pt x="2095" y="4293"/>
                    <a:pt x="1947" y="3786"/>
                    <a:pt x="2243" y="3447"/>
                  </a:cubicBezTo>
                  <a:cubicBezTo>
                    <a:pt x="2306" y="3342"/>
                    <a:pt x="2391" y="3236"/>
                    <a:pt x="2391" y="3151"/>
                  </a:cubicBezTo>
                  <a:cubicBezTo>
                    <a:pt x="2285" y="2559"/>
                    <a:pt x="2941" y="2052"/>
                    <a:pt x="2475" y="1396"/>
                  </a:cubicBezTo>
                  <a:cubicBezTo>
                    <a:pt x="2391" y="677"/>
                    <a:pt x="3702" y="85"/>
                    <a:pt x="194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0" name="Google Shape;7120;p50"/>
            <p:cNvSpPr/>
            <p:nvPr/>
          </p:nvSpPr>
          <p:spPr>
            <a:xfrm>
              <a:off x="-3783125" y="3934375"/>
              <a:ext cx="107900" cy="114625"/>
            </a:xfrm>
            <a:custGeom>
              <a:avLst/>
              <a:gdLst/>
              <a:ahLst/>
              <a:cxnLst/>
              <a:rect l="l" t="t" r="r" b="b"/>
              <a:pathLst>
                <a:path w="4316" h="4585" extrusionOk="0">
                  <a:moveTo>
                    <a:pt x="2319" y="0"/>
                  </a:moveTo>
                  <a:cubicBezTo>
                    <a:pt x="1715" y="0"/>
                    <a:pt x="938" y="245"/>
                    <a:pt x="1862" y="602"/>
                  </a:cubicBezTo>
                  <a:cubicBezTo>
                    <a:pt x="2475" y="813"/>
                    <a:pt x="2475" y="1109"/>
                    <a:pt x="2094" y="1511"/>
                  </a:cubicBezTo>
                  <a:cubicBezTo>
                    <a:pt x="1396" y="2780"/>
                    <a:pt x="2158" y="2928"/>
                    <a:pt x="487" y="3668"/>
                  </a:cubicBezTo>
                  <a:cubicBezTo>
                    <a:pt x="1" y="3922"/>
                    <a:pt x="1" y="4176"/>
                    <a:pt x="529" y="4387"/>
                  </a:cubicBezTo>
                  <a:cubicBezTo>
                    <a:pt x="780" y="4516"/>
                    <a:pt x="1005" y="4584"/>
                    <a:pt x="1210" y="4584"/>
                  </a:cubicBezTo>
                  <a:cubicBezTo>
                    <a:pt x="1541" y="4584"/>
                    <a:pt x="1817" y="4407"/>
                    <a:pt x="2052" y="4028"/>
                  </a:cubicBezTo>
                  <a:cubicBezTo>
                    <a:pt x="2771" y="2865"/>
                    <a:pt x="4315" y="1257"/>
                    <a:pt x="2771" y="73"/>
                  </a:cubicBezTo>
                  <a:cubicBezTo>
                    <a:pt x="2672" y="23"/>
                    <a:pt x="2504" y="0"/>
                    <a:pt x="231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1" name="Google Shape;7121;p50"/>
            <p:cNvSpPr/>
            <p:nvPr/>
          </p:nvSpPr>
          <p:spPr>
            <a:xfrm>
              <a:off x="-3509775" y="3839900"/>
              <a:ext cx="120575" cy="104250"/>
            </a:xfrm>
            <a:custGeom>
              <a:avLst/>
              <a:gdLst/>
              <a:ahLst/>
              <a:cxnLst/>
              <a:rect l="l" t="t" r="r" b="b"/>
              <a:pathLst>
                <a:path w="4823" h="4170" extrusionOk="0">
                  <a:moveTo>
                    <a:pt x="2890" y="1"/>
                  </a:moveTo>
                  <a:cubicBezTo>
                    <a:pt x="1554" y="1"/>
                    <a:pt x="1306" y="1448"/>
                    <a:pt x="635" y="2435"/>
                  </a:cubicBezTo>
                  <a:cubicBezTo>
                    <a:pt x="1" y="3196"/>
                    <a:pt x="953" y="3958"/>
                    <a:pt x="1672" y="4169"/>
                  </a:cubicBezTo>
                  <a:cubicBezTo>
                    <a:pt x="2200" y="3915"/>
                    <a:pt x="3575" y="3640"/>
                    <a:pt x="3406" y="2921"/>
                  </a:cubicBezTo>
                  <a:cubicBezTo>
                    <a:pt x="3348" y="2889"/>
                    <a:pt x="3282" y="2875"/>
                    <a:pt x="3209" y="2875"/>
                  </a:cubicBezTo>
                  <a:cubicBezTo>
                    <a:pt x="2806" y="2875"/>
                    <a:pt x="2207" y="3295"/>
                    <a:pt x="1828" y="3295"/>
                  </a:cubicBezTo>
                  <a:cubicBezTo>
                    <a:pt x="1648" y="3295"/>
                    <a:pt x="1518" y="3200"/>
                    <a:pt x="1481" y="2921"/>
                  </a:cubicBezTo>
                  <a:cubicBezTo>
                    <a:pt x="1650" y="2245"/>
                    <a:pt x="1481" y="1441"/>
                    <a:pt x="2285" y="954"/>
                  </a:cubicBezTo>
                  <a:cubicBezTo>
                    <a:pt x="2446" y="849"/>
                    <a:pt x="2586" y="806"/>
                    <a:pt x="2712" y="806"/>
                  </a:cubicBezTo>
                  <a:cubicBezTo>
                    <a:pt x="3167" y="806"/>
                    <a:pt x="3445" y="1360"/>
                    <a:pt x="3892" y="1525"/>
                  </a:cubicBezTo>
                  <a:cubicBezTo>
                    <a:pt x="4823" y="1250"/>
                    <a:pt x="3850" y="130"/>
                    <a:pt x="3194" y="24"/>
                  </a:cubicBezTo>
                  <a:cubicBezTo>
                    <a:pt x="3087" y="8"/>
                    <a:pt x="2986" y="1"/>
                    <a:pt x="289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2" name="Google Shape;7122;p50"/>
            <p:cNvSpPr/>
            <p:nvPr/>
          </p:nvSpPr>
          <p:spPr>
            <a:xfrm>
              <a:off x="-3648600" y="4077075"/>
              <a:ext cx="133575" cy="103575"/>
            </a:xfrm>
            <a:custGeom>
              <a:avLst/>
              <a:gdLst/>
              <a:ahLst/>
              <a:cxnLst/>
              <a:rect l="l" t="t" r="r" b="b"/>
              <a:pathLst>
                <a:path w="5343" h="4143" extrusionOk="0">
                  <a:moveTo>
                    <a:pt x="4566" y="1"/>
                  </a:moveTo>
                  <a:cubicBezTo>
                    <a:pt x="4442" y="1"/>
                    <a:pt x="4323" y="80"/>
                    <a:pt x="4306" y="202"/>
                  </a:cubicBezTo>
                  <a:cubicBezTo>
                    <a:pt x="3714" y="1492"/>
                    <a:pt x="2403" y="3248"/>
                    <a:pt x="838" y="3374"/>
                  </a:cubicBezTo>
                  <a:cubicBezTo>
                    <a:pt x="784" y="3368"/>
                    <a:pt x="735" y="3365"/>
                    <a:pt x="691" y="3365"/>
                  </a:cubicBezTo>
                  <a:cubicBezTo>
                    <a:pt x="1" y="3365"/>
                    <a:pt x="482" y="4143"/>
                    <a:pt x="1017" y="4143"/>
                  </a:cubicBezTo>
                  <a:cubicBezTo>
                    <a:pt x="1091" y="4143"/>
                    <a:pt x="1166" y="4128"/>
                    <a:pt x="1239" y="4094"/>
                  </a:cubicBezTo>
                  <a:cubicBezTo>
                    <a:pt x="2995" y="3903"/>
                    <a:pt x="5342" y="1894"/>
                    <a:pt x="4644" y="12"/>
                  </a:cubicBezTo>
                  <a:cubicBezTo>
                    <a:pt x="4619" y="4"/>
                    <a:pt x="4592" y="1"/>
                    <a:pt x="456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3" name="Google Shape;7123;p50"/>
            <p:cNvSpPr/>
            <p:nvPr/>
          </p:nvSpPr>
          <p:spPr>
            <a:xfrm>
              <a:off x="-3325250" y="3973575"/>
              <a:ext cx="66125" cy="86300"/>
            </a:xfrm>
            <a:custGeom>
              <a:avLst/>
              <a:gdLst/>
              <a:ahLst/>
              <a:cxnLst/>
              <a:rect l="l" t="t" r="r" b="b"/>
              <a:pathLst>
                <a:path w="2645" h="3452" extrusionOk="0">
                  <a:moveTo>
                    <a:pt x="1914" y="1"/>
                  </a:moveTo>
                  <a:cubicBezTo>
                    <a:pt x="1883" y="1"/>
                    <a:pt x="1851" y="3"/>
                    <a:pt x="1820" y="6"/>
                  </a:cubicBezTo>
                  <a:cubicBezTo>
                    <a:pt x="1703" y="58"/>
                    <a:pt x="1578" y="68"/>
                    <a:pt x="1452" y="68"/>
                  </a:cubicBezTo>
                  <a:cubicBezTo>
                    <a:pt x="1361" y="68"/>
                    <a:pt x="1269" y="63"/>
                    <a:pt x="1179" y="63"/>
                  </a:cubicBezTo>
                  <a:cubicBezTo>
                    <a:pt x="1033" y="63"/>
                    <a:pt x="891" y="77"/>
                    <a:pt x="762" y="154"/>
                  </a:cubicBezTo>
                  <a:cubicBezTo>
                    <a:pt x="657" y="324"/>
                    <a:pt x="995" y="535"/>
                    <a:pt x="868" y="662"/>
                  </a:cubicBezTo>
                  <a:cubicBezTo>
                    <a:pt x="191" y="1170"/>
                    <a:pt x="339" y="1889"/>
                    <a:pt x="149" y="2523"/>
                  </a:cubicBezTo>
                  <a:cubicBezTo>
                    <a:pt x="1" y="2967"/>
                    <a:pt x="276" y="3327"/>
                    <a:pt x="805" y="3433"/>
                  </a:cubicBezTo>
                  <a:cubicBezTo>
                    <a:pt x="869" y="3445"/>
                    <a:pt x="927" y="3451"/>
                    <a:pt x="980" y="3451"/>
                  </a:cubicBezTo>
                  <a:cubicBezTo>
                    <a:pt x="1368" y="3451"/>
                    <a:pt x="1492" y="3135"/>
                    <a:pt x="1566" y="2819"/>
                  </a:cubicBezTo>
                  <a:cubicBezTo>
                    <a:pt x="1778" y="1973"/>
                    <a:pt x="2454" y="1297"/>
                    <a:pt x="2645" y="472"/>
                  </a:cubicBezTo>
                  <a:cubicBezTo>
                    <a:pt x="2510" y="184"/>
                    <a:pt x="2219" y="1"/>
                    <a:pt x="191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4" name="Google Shape;7124;p50"/>
            <p:cNvSpPr/>
            <p:nvPr/>
          </p:nvSpPr>
          <p:spPr>
            <a:xfrm>
              <a:off x="-3061350" y="3976625"/>
              <a:ext cx="100975" cy="93550"/>
            </a:xfrm>
            <a:custGeom>
              <a:avLst/>
              <a:gdLst/>
              <a:ahLst/>
              <a:cxnLst/>
              <a:rect l="l" t="t" r="r" b="b"/>
              <a:pathLst>
                <a:path w="4039" h="3742" extrusionOk="0">
                  <a:moveTo>
                    <a:pt x="2548" y="0"/>
                  </a:moveTo>
                  <a:cubicBezTo>
                    <a:pt x="1914" y="0"/>
                    <a:pt x="1" y="2513"/>
                    <a:pt x="802" y="2930"/>
                  </a:cubicBezTo>
                  <a:cubicBezTo>
                    <a:pt x="1529" y="3484"/>
                    <a:pt x="1916" y="3742"/>
                    <a:pt x="2296" y="3742"/>
                  </a:cubicBezTo>
                  <a:cubicBezTo>
                    <a:pt x="2613" y="3742"/>
                    <a:pt x="2925" y="3562"/>
                    <a:pt x="3425" y="3226"/>
                  </a:cubicBezTo>
                  <a:cubicBezTo>
                    <a:pt x="3425" y="2761"/>
                    <a:pt x="4038" y="2422"/>
                    <a:pt x="3742" y="1915"/>
                  </a:cubicBezTo>
                  <a:cubicBezTo>
                    <a:pt x="3648" y="1886"/>
                    <a:pt x="3552" y="1873"/>
                    <a:pt x="3456" y="1873"/>
                  </a:cubicBezTo>
                  <a:cubicBezTo>
                    <a:pt x="3057" y="1873"/>
                    <a:pt x="2669" y="2110"/>
                    <a:pt x="2515" y="2486"/>
                  </a:cubicBezTo>
                  <a:cubicBezTo>
                    <a:pt x="2428" y="2670"/>
                    <a:pt x="2234" y="2766"/>
                    <a:pt x="2055" y="2766"/>
                  </a:cubicBezTo>
                  <a:cubicBezTo>
                    <a:pt x="1845" y="2766"/>
                    <a:pt x="1656" y="2633"/>
                    <a:pt x="1691" y="2359"/>
                  </a:cubicBezTo>
                  <a:cubicBezTo>
                    <a:pt x="1310" y="1196"/>
                    <a:pt x="2346" y="1534"/>
                    <a:pt x="2706" y="625"/>
                  </a:cubicBezTo>
                  <a:cubicBezTo>
                    <a:pt x="2795" y="179"/>
                    <a:pt x="2717" y="0"/>
                    <a:pt x="254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5" name="Google Shape;7125;p50"/>
            <p:cNvSpPr/>
            <p:nvPr/>
          </p:nvSpPr>
          <p:spPr>
            <a:xfrm>
              <a:off x="-3336600" y="3982425"/>
              <a:ext cx="85950" cy="95000"/>
            </a:xfrm>
            <a:custGeom>
              <a:avLst/>
              <a:gdLst/>
              <a:ahLst/>
              <a:cxnLst/>
              <a:rect l="l" t="t" r="r" b="b"/>
              <a:pathLst>
                <a:path w="3438" h="3800" extrusionOk="0">
                  <a:moveTo>
                    <a:pt x="1470" y="1"/>
                  </a:moveTo>
                  <a:cubicBezTo>
                    <a:pt x="1415" y="1"/>
                    <a:pt x="1352" y="4"/>
                    <a:pt x="1280" y="12"/>
                  </a:cubicBezTo>
                  <a:cubicBezTo>
                    <a:pt x="117" y="752"/>
                    <a:pt x="582" y="1958"/>
                    <a:pt x="53" y="3015"/>
                  </a:cubicBezTo>
                  <a:cubicBezTo>
                    <a:pt x="1" y="3610"/>
                    <a:pt x="744" y="3799"/>
                    <a:pt x="1313" y="3799"/>
                  </a:cubicBezTo>
                  <a:cubicBezTo>
                    <a:pt x="1433" y="3799"/>
                    <a:pt x="1544" y="3791"/>
                    <a:pt x="1639" y="3777"/>
                  </a:cubicBezTo>
                  <a:cubicBezTo>
                    <a:pt x="2528" y="3036"/>
                    <a:pt x="2528" y="1894"/>
                    <a:pt x="3226" y="1048"/>
                  </a:cubicBezTo>
                  <a:cubicBezTo>
                    <a:pt x="3437" y="773"/>
                    <a:pt x="3268" y="414"/>
                    <a:pt x="3120" y="118"/>
                  </a:cubicBezTo>
                  <a:cubicBezTo>
                    <a:pt x="3069" y="114"/>
                    <a:pt x="3024" y="113"/>
                    <a:pt x="2984" y="113"/>
                  </a:cubicBezTo>
                  <a:cubicBezTo>
                    <a:pt x="2293" y="113"/>
                    <a:pt x="2968" y="606"/>
                    <a:pt x="2549" y="1006"/>
                  </a:cubicBezTo>
                  <a:cubicBezTo>
                    <a:pt x="1830" y="1450"/>
                    <a:pt x="2062" y="2888"/>
                    <a:pt x="1407" y="2952"/>
                  </a:cubicBezTo>
                  <a:cubicBezTo>
                    <a:pt x="1068" y="2931"/>
                    <a:pt x="688" y="2634"/>
                    <a:pt x="793" y="2444"/>
                  </a:cubicBezTo>
                  <a:cubicBezTo>
                    <a:pt x="1195" y="1831"/>
                    <a:pt x="624" y="985"/>
                    <a:pt x="1512" y="520"/>
                  </a:cubicBezTo>
                  <a:cubicBezTo>
                    <a:pt x="1782" y="365"/>
                    <a:pt x="2034" y="1"/>
                    <a:pt x="147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6" name="Google Shape;7126;p50"/>
            <p:cNvSpPr/>
            <p:nvPr/>
          </p:nvSpPr>
          <p:spPr>
            <a:xfrm>
              <a:off x="-3037600" y="3967375"/>
              <a:ext cx="96250" cy="85600"/>
            </a:xfrm>
            <a:custGeom>
              <a:avLst/>
              <a:gdLst/>
              <a:ahLst/>
              <a:cxnLst/>
              <a:rect l="l" t="t" r="r" b="b"/>
              <a:pathLst>
                <a:path w="3850" h="3424" extrusionOk="0">
                  <a:moveTo>
                    <a:pt x="3194" y="1"/>
                  </a:moveTo>
                  <a:lnTo>
                    <a:pt x="3194" y="1"/>
                  </a:lnTo>
                  <a:cubicBezTo>
                    <a:pt x="2158" y="22"/>
                    <a:pt x="2855" y="1925"/>
                    <a:pt x="1925" y="1989"/>
                  </a:cubicBezTo>
                  <a:cubicBezTo>
                    <a:pt x="1502" y="1777"/>
                    <a:pt x="1988" y="1206"/>
                    <a:pt x="1735" y="889"/>
                  </a:cubicBezTo>
                  <a:lnTo>
                    <a:pt x="1735" y="889"/>
                  </a:lnTo>
                  <a:cubicBezTo>
                    <a:pt x="1312" y="1143"/>
                    <a:pt x="1037" y="1523"/>
                    <a:pt x="508" y="1777"/>
                  </a:cubicBezTo>
                  <a:cubicBezTo>
                    <a:pt x="0" y="2031"/>
                    <a:pt x="592" y="2475"/>
                    <a:pt x="529" y="2750"/>
                  </a:cubicBezTo>
                  <a:cubicBezTo>
                    <a:pt x="466" y="3046"/>
                    <a:pt x="381" y="3342"/>
                    <a:pt x="783" y="3406"/>
                  </a:cubicBezTo>
                  <a:cubicBezTo>
                    <a:pt x="895" y="3418"/>
                    <a:pt x="994" y="3423"/>
                    <a:pt x="1081" y="3423"/>
                  </a:cubicBezTo>
                  <a:cubicBezTo>
                    <a:pt x="2238" y="3423"/>
                    <a:pt x="1320" y="2445"/>
                    <a:pt x="2834" y="2327"/>
                  </a:cubicBezTo>
                  <a:lnTo>
                    <a:pt x="2940" y="2242"/>
                  </a:lnTo>
                  <a:cubicBezTo>
                    <a:pt x="3088" y="1714"/>
                    <a:pt x="3849" y="254"/>
                    <a:pt x="319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7" name="Google Shape;7127;p50"/>
            <p:cNvSpPr/>
            <p:nvPr/>
          </p:nvSpPr>
          <p:spPr>
            <a:xfrm>
              <a:off x="-3977175" y="4201325"/>
              <a:ext cx="86750" cy="100225"/>
            </a:xfrm>
            <a:custGeom>
              <a:avLst/>
              <a:gdLst/>
              <a:ahLst/>
              <a:cxnLst/>
              <a:rect l="l" t="t" r="r" b="b"/>
              <a:pathLst>
                <a:path w="3470" h="4009" extrusionOk="0">
                  <a:moveTo>
                    <a:pt x="2998" y="1"/>
                  </a:moveTo>
                  <a:cubicBezTo>
                    <a:pt x="2651" y="1"/>
                    <a:pt x="2389" y="695"/>
                    <a:pt x="2264" y="963"/>
                  </a:cubicBezTo>
                  <a:cubicBezTo>
                    <a:pt x="1841" y="1704"/>
                    <a:pt x="1714" y="2634"/>
                    <a:pt x="635" y="2994"/>
                  </a:cubicBezTo>
                  <a:cubicBezTo>
                    <a:pt x="424" y="3269"/>
                    <a:pt x="1" y="3713"/>
                    <a:pt x="318" y="4009"/>
                  </a:cubicBezTo>
                  <a:cubicBezTo>
                    <a:pt x="2369" y="3375"/>
                    <a:pt x="3469" y="1894"/>
                    <a:pt x="3194" y="75"/>
                  </a:cubicBezTo>
                  <a:cubicBezTo>
                    <a:pt x="3126" y="24"/>
                    <a:pt x="3061" y="1"/>
                    <a:pt x="299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8" name="Google Shape;7128;p50"/>
            <p:cNvSpPr/>
            <p:nvPr/>
          </p:nvSpPr>
          <p:spPr>
            <a:xfrm>
              <a:off x="-3308325" y="3985875"/>
              <a:ext cx="71400" cy="92625"/>
            </a:xfrm>
            <a:custGeom>
              <a:avLst/>
              <a:gdLst/>
              <a:ahLst/>
              <a:cxnLst/>
              <a:rect l="l" t="t" r="r" b="b"/>
              <a:pathLst>
                <a:path w="2856" h="3705" extrusionOk="0">
                  <a:moveTo>
                    <a:pt x="1968" y="1"/>
                  </a:moveTo>
                  <a:cubicBezTo>
                    <a:pt x="1968" y="678"/>
                    <a:pt x="1862" y="1312"/>
                    <a:pt x="1185" y="1756"/>
                  </a:cubicBezTo>
                  <a:cubicBezTo>
                    <a:pt x="1101" y="1820"/>
                    <a:pt x="1058" y="1925"/>
                    <a:pt x="1079" y="2052"/>
                  </a:cubicBezTo>
                  <a:cubicBezTo>
                    <a:pt x="1566" y="2983"/>
                    <a:pt x="1" y="3046"/>
                    <a:pt x="487" y="3660"/>
                  </a:cubicBezTo>
                  <a:cubicBezTo>
                    <a:pt x="595" y="3691"/>
                    <a:pt x="692" y="3704"/>
                    <a:pt x="779" y="3704"/>
                  </a:cubicBezTo>
                  <a:cubicBezTo>
                    <a:pt x="1291" y="3704"/>
                    <a:pt x="1485" y="3233"/>
                    <a:pt x="1756" y="2962"/>
                  </a:cubicBezTo>
                  <a:cubicBezTo>
                    <a:pt x="2814" y="1862"/>
                    <a:pt x="2856" y="889"/>
                    <a:pt x="1968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9" name="Google Shape;7129;p50"/>
            <p:cNvSpPr/>
            <p:nvPr/>
          </p:nvSpPr>
          <p:spPr>
            <a:xfrm>
              <a:off x="-2825050" y="3780200"/>
              <a:ext cx="81975" cy="104200"/>
            </a:xfrm>
            <a:custGeom>
              <a:avLst/>
              <a:gdLst/>
              <a:ahLst/>
              <a:cxnLst/>
              <a:rect l="l" t="t" r="r" b="b"/>
              <a:pathLst>
                <a:path w="3279" h="4168" extrusionOk="0">
                  <a:moveTo>
                    <a:pt x="2503" y="42"/>
                  </a:moveTo>
                  <a:cubicBezTo>
                    <a:pt x="1130" y="42"/>
                    <a:pt x="2220" y="1577"/>
                    <a:pt x="2115" y="2370"/>
                  </a:cubicBezTo>
                  <a:cubicBezTo>
                    <a:pt x="2221" y="3046"/>
                    <a:pt x="1481" y="2983"/>
                    <a:pt x="1142" y="3237"/>
                  </a:cubicBezTo>
                  <a:cubicBezTo>
                    <a:pt x="1135" y="3242"/>
                    <a:pt x="1128" y="3245"/>
                    <a:pt x="1120" y="3245"/>
                  </a:cubicBezTo>
                  <a:cubicBezTo>
                    <a:pt x="1038" y="3245"/>
                    <a:pt x="919" y="2982"/>
                    <a:pt x="719" y="2982"/>
                  </a:cubicBezTo>
                  <a:cubicBezTo>
                    <a:pt x="712" y="2982"/>
                    <a:pt x="705" y="2982"/>
                    <a:pt x="698" y="2983"/>
                  </a:cubicBezTo>
                  <a:cubicBezTo>
                    <a:pt x="0" y="3194"/>
                    <a:pt x="529" y="3554"/>
                    <a:pt x="529" y="3850"/>
                  </a:cubicBezTo>
                  <a:cubicBezTo>
                    <a:pt x="719" y="4167"/>
                    <a:pt x="1164" y="3956"/>
                    <a:pt x="1417" y="4167"/>
                  </a:cubicBezTo>
                  <a:cubicBezTo>
                    <a:pt x="3215" y="3300"/>
                    <a:pt x="3194" y="1799"/>
                    <a:pt x="3279" y="318"/>
                  </a:cubicBezTo>
                  <a:cubicBezTo>
                    <a:pt x="3173" y="1"/>
                    <a:pt x="2834" y="85"/>
                    <a:pt x="2559" y="43"/>
                  </a:cubicBezTo>
                  <a:cubicBezTo>
                    <a:pt x="2540" y="43"/>
                    <a:pt x="2521" y="42"/>
                    <a:pt x="2503" y="42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0" name="Google Shape;7130;p50"/>
            <p:cNvSpPr/>
            <p:nvPr/>
          </p:nvSpPr>
          <p:spPr>
            <a:xfrm>
              <a:off x="-4075525" y="4015075"/>
              <a:ext cx="79525" cy="109500"/>
            </a:xfrm>
            <a:custGeom>
              <a:avLst/>
              <a:gdLst/>
              <a:ahLst/>
              <a:cxnLst/>
              <a:rect l="l" t="t" r="r" b="b"/>
              <a:pathLst>
                <a:path w="3181" h="4380" extrusionOk="0">
                  <a:moveTo>
                    <a:pt x="932" y="1"/>
                  </a:moveTo>
                  <a:cubicBezTo>
                    <a:pt x="832" y="1"/>
                    <a:pt x="730" y="52"/>
                    <a:pt x="678" y="144"/>
                  </a:cubicBezTo>
                  <a:cubicBezTo>
                    <a:pt x="847" y="631"/>
                    <a:pt x="1" y="990"/>
                    <a:pt x="762" y="1392"/>
                  </a:cubicBezTo>
                  <a:cubicBezTo>
                    <a:pt x="1101" y="1392"/>
                    <a:pt x="1143" y="990"/>
                    <a:pt x="1566" y="969"/>
                  </a:cubicBezTo>
                  <a:lnTo>
                    <a:pt x="1566" y="969"/>
                  </a:lnTo>
                  <a:cubicBezTo>
                    <a:pt x="974" y="1942"/>
                    <a:pt x="1926" y="3168"/>
                    <a:pt x="657" y="3866"/>
                  </a:cubicBezTo>
                  <a:cubicBezTo>
                    <a:pt x="635" y="3930"/>
                    <a:pt x="635" y="4014"/>
                    <a:pt x="657" y="4099"/>
                  </a:cubicBezTo>
                  <a:cubicBezTo>
                    <a:pt x="929" y="4297"/>
                    <a:pt x="1153" y="4380"/>
                    <a:pt x="1337" y="4380"/>
                  </a:cubicBezTo>
                  <a:cubicBezTo>
                    <a:pt x="1883" y="4380"/>
                    <a:pt x="2084" y="3653"/>
                    <a:pt x="2179" y="3020"/>
                  </a:cubicBezTo>
                  <a:cubicBezTo>
                    <a:pt x="2472" y="1809"/>
                    <a:pt x="3180" y="21"/>
                    <a:pt x="1554" y="21"/>
                  </a:cubicBezTo>
                  <a:cubicBezTo>
                    <a:pt x="1420" y="21"/>
                    <a:pt x="1269" y="34"/>
                    <a:pt x="1101" y="60"/>
                  </a:cubicBezTo>
                  <a:cubicBezTo>
                    <a:pt x="1053" y="20"/>
                    <a:pt x="993" y="1"/>
                    <a:pt x="93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1" name="Google Shape;7131;p50"/>
            <p:cNvSpPr/>
            <p:nvPr/>
          </p:nvSpPr>
          <p:spPr>
            <a:xfrm>
              <a:off x="-3656075" y="4066250"/>
              <a:ext cx="123600" cy="94975"/>
            </a:xfrm>
            <a:custGeom>
              <a:avLst/>
              <a:gdLst/>
              <a:ahLst/>
              <a:cxnLst/>
              <a:rect l="l" t="t" r="r" b="b"/>
              <a:pathLst>
                <a:path w="4944" h="3799" extrusionOk="0">
                  <a:moveTo>
                    <a:pt x="4753" y="1"/>
                  </a:moveTo>
                  <a:lnTo>
                    <a:pt x="4626" y="43"/>
                  </a:lnTo>
                  <a:cubicBezTo>
                    <a:pt x="4245" y="466"/>
                    <a:pt x="4267" y="1100"/>
                    <a:pt x="3696" y="1439"/>
                  </a:cubicBezTo>
                  <a:cubicBezTo>
                    <a:pt x="3548" y="1650"/>
                    <a:pt x="3548" y="1967"/>
                    <a:pt x="3188" y="2031"/>
                  </a:cubicBezTo>
                  <a:cubicBezTo>
                    <a:pt x="2612" y="2142"/>
                    <a:pt x="2509" y="3151"/>
                    <a:pt x="1977" y="3151"/>
                  </a:cubicBezTo>
                  <a:cubicBezTo>
                    <a:pt x="1903" y="3151"/>
                    <a:pt x="1821" y="3132"/>
                    <a:pt x="1729" y="3088"/>
                  </a:cubicBezTo>
                  <a:cubicBezTo>
                    <a:pt x="1327" y="2771"/>
                    <a:pt x="2046" y="2708"/>
                    <a:pt x="2088" y="2433"/>
                  </a:cubicBezTo>
                  <a:cubicBezTo>
                    <a:pt x="2131" y="2073"/>
                    <a:pt x="2702" y="1756"/>
                    <a:pt x="2215" y="1375"/>
                  </a:cubicBezTo>
                  <a:lnTo>
                    <a:pt x="2215" y="1375"/>
                  </a:lnTo>
                  <a:cubicBezTo>
                    <a:pt x="0" y="2673"/>
                    <a:pt x="312" y="3799"/>
                    <a:pt x="1403" y="3799"/>
                  </a:cubicBezTo>
                  <a:cubicBezTo>
                    <a:pt x="2376" y="3799"/>
                    <a:pt x="3967" y="2906"/>
                    <a:pt x="4943" y="445"/>
                  </a:cubicBezTo>
                  <a:cubicBezTo>
                    <a:pt x="4859" y="297"/>
                    <a:pt x="4943" y="106"/>
                    <a:pt x="475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2" name="Google Shape;7132;p50"/>
            <p:cNvSpPr/>
            <p:nvPr/>
          </p:nvSpPr>
          <p:spPr>
            <a:xfrm>
              <a:off x="-3192525" y="3784975"/>
              <a:ext cx="77750" cy="81700"/>
            </a:xfrm>
            <a:custGeom>
              <a:avLst/>
              <a:gdLst/>
              <a:ahLst/>
              <a:cxnLst/>
              <a:rect l="l" t="t" r="r" b="b"/>
              <a:pathLst>
                <a:path w="3110" h="3268" extrusionOk="0">
                  <a:moveTo>
                    <a:pt x="2475" y="0"/>
                  </a:moveTo>
                  <a:cubicBezTo>
                    <a:pt x="1439" y="465"/>
                    <a:pt x="550" y="1058"/>
                    <a:pt x="191" y="2073"/>
                  </a:cubicBezTo>
                  <a:cubicBezTo>
                    <a:pt x="466" y="2390"/>
                    <a:pt x="149" y="2580"/>
                    <a:pt x="0" y="2813"/>
                  </a:cubicBezTo>
                  <a:cubicBezTo>
                    <a:pt x="88" y="3155"/>
                    <a:pt x="209" y="3268"/>
                    <a:pt x="345" y="3268"/>
                  </a:cubicBezTo>
                  <a:cubicBezTo>
                    <a:pt x="538" y="3268"/>
                    <a:pt x="763" y="3043"/>
                    <a:pt x="973" y="2919"/>
                  </a:cubicBezTo>
                  <a:cubicBezTo>
                    <a:pt x="1418" y="2136"/>
                    <a:pt x="1692" y="1269"/>
                    <a:pt x="2708" y="825"/>
                  </a:cubicBezTo>
                  <a:cubicBezTo>
                    <a:pt x="3109" y="635"/>
                    <a:pt x="2898" y="0"/>
                    <a:pt x="2475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3" name="Google Shape;7133;p50"/>
            <p:cNvSpPr/>
            <p:nvPr/>
          </p:nvSpPr>
          <p:spPr>
            <a:xfrm>
              <a:off x="-4032675" y="4028700"/>
              <a:ext cx="35975" cy="92575"/>
            </a:xfrm>
            <a:custGeom>
              <a:avLst/>
              <a:gdLst/>
              <a:ahLst/>
              <a:cxnLst/>
              <a:rect l="l" t="t" r="r" b="b"/>
              <a:pathLst>
                <a:path w="1439" h="3703" extrusionOk="0">
                  <a:moveTo>
                    <a:pt x="846" y="1"/>
                  </a:moveTo>
                  <a:lnTo>
                    <a:pt x="613" y="86"/>
                  </a:lnTo>
                  <a:cubicBezTo>
                    <a:pt x="909" y="910"/>
                    <a:pt x="169" y="1629"/>
                    <a:pt x="296" y="2412"/>
                  </a:cubicBezTo>
                  <a:cubicBezTo>
                    <a:pt x="212" y="2877"/>
                    <a:pt x="0" y="3385"/>
                    <a:pt x="635" y="3702"/>
                  </a:cubicBezTo>
                  <a:cubicBezTo>
                    <a:pt x="656" y="3110"/>
                    <a:pt x="1396" y="2729"/>
                    <a:pt x="1248" y="2095"/>
                  </a:cubicBezTo>
                  <a:cubicBezTo>
                    <a:pt x="1417" y="1841"/>
                    <a:pt x="1206" y="1524"/>
                    <a:pt x="1417" y="1270"/>
                  </a:cubicBezTo>
                  <a:cubicBezTo>
                    <a:pt x="1438" y="783"/>
                    <a:pt x="1227" y="318"/>
                    <a:pt x="84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4" name="Google Shape;7134;p50"/>
            <p:cNvSpPr/>
            <p:nvPr/>
          </p:nvSpPr>
          <p:spPr>
            <a:xfrm>
              <a:off x="-3468000" y="3868500"/>
              <a:ext cx="80850" cy="79200"/>
            </a:xfrm>
            <a:custGeom>
              <a:avLst/>
              <a:gdLst/>
              <a:ahLst/>
              <a:cxnLst/>
              <a:rect l="l" t="t" r="r" b="b"/>
              <a:pathLst>
                <a:path w="3234" h="3168" extrusionOk="0">
                  <a:moveTo>
                    <a:pt x="2623" y="1"/>
                  </a:moveTo>
                  <a:cubicBezTo>
                    <a:pt x="1079" y="1164"/>
                    <a:pt x="2221" y="2031"/>
                    <a:pt x="1037" y="2369"/>
                  </a:cubicBezTo>
                  <a:cubicBezTo>
                    <a:pt x="656" y="2539"/>
                    <a:pt x="233" y="2666"/>
                    <a:pt x="1" y="3025"/>
                  </a:cubicBezTo>
                  <a:cubicBezTo>
                    <a:pt x="192" y="3123"/>
                    <a:pt x="387" y="3168"/>
                    <a:pt x="581" y="3168"/>
                  </a:cubicBezTo>
                  <a:cubicBezTo>
                    <a:pt x="1935" y="3168"/>
                    <a:pt x="3234" y="1018"/>
                    <a:pt x="26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5" name="Google Shape;7135;p50"/>
            <p:cNvSpPr/>
            <p:nvPr/>
          </p:nvSpPr>
          <p:spPr>
            <a:xfrm>
              <a:off x="-2837750" y="3784450"/>
              <a:ext cx="50250" cy="92000"/>
            </a:xfrm>
            <a:custGeom>
              <a:avLst/>
              <a:gdLst/>
              <a:ahLst/>
              <a:cxnLst/>
              <a:rect l="l" t="t" r="r" b="b"/>
              <a:pathLst>
                <a:path w="2010" h="3680" extrusionOk="0">
                  <a:moveTo>
                    <a:pt x="1947" y="0"/>
                  </a:moveTo>
                  <a:cubicBezTo>
                    <a:pt x="995" y="360"/>
                    <a:pt x="1" y="2115"/>
                    <a:pt x="466" y="2876"/>
                  </a:cubicBezTo>
                  <a:cubicBezTo>
                    <a:pt x="508" y="3320"/>
                    <a:pt x="572" y="3468"/>
                    <a:pt x="1037" y="3680"/>
                  </a:cubicBezTo>
                  <a:cubicBezTo>
                    <a:pt x="1312" y="3299"/>
                    <a:pt x="678" y="3130"/>
                    <a:pt x="1375" y="2728"/>
                  </a:cubicBezTo>
                  <a:cubicBezTo>
                    <a:pt x="1820" y="2200"/>
                    <a:pt x="1143" y="1438"/>
                    <a:pt x="1545" y="804"/>
                  </a:cubicBezTo>
                  <a:cubicBezTo>
                    <a:pt x="1629" y="529"/>
                    <a:pt x="2010" y="338"/>
                    <a:pt x="194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6" name="Google Shape;7136;p50"/>
            <p:cNvSpPr/>
            <p:nvPr/>
          </p:nvSpPr>
          <p:spPr>
            <a:xfrm>
              <a:off x="-3664150" y="4085275"/>
              <a:ext cx="78800" cy="85150"/>
            </a:xfrm>
            <a:custGeom>
              <a:avLst/>
              <a:gdLst/>
              <a:ahLst/>
              <a:cxnLst/>
              <a:rect l="l" t="t" r="r" b="b"/>
              <a:pathLst>
                <a:path w="3152" h="3406" extrusionOk="0">
                  <a:moveTo>
                    <a:pt x="2623" y="1"/>
                  </a:moveTo>
                  <a:cubicBezTo>
                    <a:pt x="1861" y="403"/>
                    <a:pt x="1544" y="1185"/>
                    <a:pt x="825" y="1629"/>
                  </a:cubicBezTo>
                  <a:cubicBezTo>
                    <a:pt x="85" y="2264"/>
                    <a:pt x="317" y="2814"/>
                    <a:pt x="973" y="3406"/>
                  </a:cubicBezTo>
                  <a:cubicBezTo>
                    <a:pt x="1036" y="3229"/>
                    <a:pt x="1140" y="3174"/>
                    <a:pt x="1264" y="3174"/>
                  </a:cubicBezTo>
                  <a:cubicBezTo>
                    <a:pt x="1470" y="3174"/>
                    <a:pt x="1729" y="3325"/>
                    <a:pt x="1942" y="3325"/>
                  </a:cubicBezTo>
                  <a:cubicBezTo>
                    <a:pt x="2076" y="3325"/>
                    <a:pt x="2191" y="3265"/>
                    <a:pt x="2263" y="3068"/>
                  </a:cubicBezTo>
                  <a:cubicBezTo>
                    <a:pt x="0" y="2898"/>
                    <a:pt x="1650" y="1185"/>
                    <a:pt x="2644" y="657"/>
                  </a:cubicBezTo>
                  <a:lnTo>
                    <a:pt x="2750" y="572"/>
                  </a:lnTo>
                  <a:cubicBezTo>
                    <a:pt x="2834" y="360"/>
                    <a:pt x="3151" y="128"/>
                    <a:pt x="26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7" name="Google Shape;7137;p50"/>
            <p:cNvSpPr/>
            <p:nvPr/>
          </p:nvSpPr>
          <p:spPr>
            <a:xfrm>
              <a:off x="-4320725" y="4022125"/>
              <a:ext cx="49075" cy="80125"/>
            </a:xfrm>
            <a:custGeom>
              <a:avLst/>
              <a:gdLst/>
              <a:ahLst/>
              <a:cxnLst/>
              <a:rect l="l" t="t" r="r" b="b"/>
              <a:pathLst>
                <a:path w="1963" h="3205" extrusionOk="0">
                  <a:moveTo>
                    <a:pt x="1249" y="1"/>
                  </a:moveTo>
                  <a:cubicBezTo>
                    <a:pt x="1077" y="1"/>
                    <a:pt x="950" y="90"/>
                    <a:pt x="990" y="327"/>
                  </a:cubicBezTo>
                  <a:cubicBezTo>
                    <a:pt x="1095" y="1152"/>
                    <a:pt x="461" y="1766"/>
                    <a:pt x="419" y="2506"/>
                  </a:cubicBezTo>
                  <a:cubicBezTo>
                    <a:pt x="1" y="2952"/>
                    <a:pt x="271" y="3205"/>
                    <a:pt x="637" y="3205"/>
                  </a:cubicBezTo>
                  <a:cubicBezTo>
                    <a:pt x="827" y="3205"/>
                    <a:pt x="1042" y="3137"/>
                    <a:pt x="1201" y="2992"/>
                  </a:cubicBezTo>
                  <a:cubicBezTo>
                    <a:pt x="1074" y="2315"/>
                    <a:pt x="1962" y="1892"/>
                    <a:pt x="1814" y="1216"/>
                  </a:cubicBezTo>
                  <a:cubicBezTo>
                    <a:pt x="1920" y="920"/>
                    <a:pt x="1920" y="581"/>
                    <a:pt x="1836" y="264"/>
                  </a:cubicBezTo>
                  <a:cubicBezTo>
                    <a:pt x="1700" y="117"/>
                    <a:pt x="1445" y="1"/>
                    <a:pt x="124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8" name="Google Shape;7138;p50"/>
            <p:cNvSpPr/>
            <p:nvPr/>
          </p:nvSpPr>
          <p:spPr>
            <a:xfrm>
              <a:off x="-3802900" y="3939125"/>
              <a:ext cx="50475" cy="79625"/>
            </a:xfrm>
            <a:custGeom>
              <a:avLst/>
              <a:gdLst/>
              <a:ahLst/>
              <a:cxnLst/>
              <a:rect l="l" t="t" r="r" b="b"/>
              <a:pathLst>
                <a:path w="2019" h="3185" extrusionOk="0">
                  <a:moveTo>
                    <a:pt x="1673" y="0"/>
                  </a:moveTo>
                  <a:cubicBezTo>
                    <a:pt x="1055" y="0"/>
                    <a:pt x="0" y="2467"/>
                    <a:pt x="51" y="2928"/>
                  </a:cubicBezTo>
                  <a:cubicBezTo>
                    <a:pt x="142" y="3110"/>
                    <a:pt x="295" y="3184"/>
                    <a:pt x="464" y="3184"/>
                  </a:cubicBezTo>
                  <a:cubicBezTo>
                    <a:pt x="845" y="3184"/>
                    <a:pt x="1306" y="2808"/>
                    <a:pt x="1320" y="2442"/>
                  </a:cubicBezTo>
                  <a:cubicBezTo>
                    <a:pt x="1045" y="1279"/>
                    <a:pt x="1532" y="1363"/>
                    <a:pt x="2018" y="475"/>
                  </a:cubicBezTo>
                  <a:cubicBezTo>
                    <a:pt x="1941" y="139"/>
                    <a:pt x="1819" y="0"/>
                    <a:pt x="167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9" name="Google Shape;7139;p50"/>
            <p:cNvSpPr/>
            <p:nvPr/>
          </p:nvSpPr>
          <p:spPr>
            <a:xfrm>
              <a:off x="-3005000" y="3965800"/>
              <a:ext cx="47250" cy="59700"/>
            </a:xfrm>
            <a:custGeom>
              <a:avLst/>
              <a:gdLst/>
              <a:ahLst/>
              <a:cxnLst/>
              <a:rect l="l" t="t" r="r" b="b"/>
              <a:pathLst>
                <a:path w="1890" h="2388" extrusionOk="0">
                  <a:moveTo>
                    <a:pt x="1361" y="0"/>
                  </a:moveTo>
                  <a:cubicBezTo>
                    <a:pt x="1150" y="275"/>
                    <a:pt x="790" y="169"/>
                    <a:pt x="473" y="233"/>
                  </a:cubicBezTo>
                  <a:cubicBezTo>
                    <a:pt x="156" y="444"/>
                    <a:pt x="790" y="719"/>
                    <a:pt x="431" y="952"/>
                  </a:cubicBezTo>
                  <a:cubicBezTo>
                    <a:pt x="152" y="1524"/>
                    <a:pt x="1" y="2388"/>
                    <a:pt x="504" y="2388"/>
                  </a:cubicBezTo>
                  <a:cubicBezTo>
                    <a:pt x="652" y="2388"/>
                    <a:pt x="855" y="2314"/>
                    <a:pt x="1128" y="2136"/>
                  </a:cubicBezTo>
                  <a:cubicBezTo>
                    <a:pt x="1403" y="1988"/>
                    <a:pt x="1361" y="1713"/>
                    <a:pt x="1361" y="1481"/>
                  </a:cubicBezTo>
                  <a:cubicBezTo>
                    <a:pt x="1361" y="952"/>
                    <a:pt x="1551" y="465"/>
                    <a:pt x="1890" y="64"/>
                  </a:cubicBezTo>
                  <a:lnTo>
                    <a:pt x="1361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0" name="Google Shape;7140;p50"/>
            <p:cNvSpPr/>
            <p:nvPr/>
          </p:nvSpPr>
          <p:spPr>
            <a:xfrm>
              <a:off x="-4008900" y="4184075"/>
              <a:ext cx="73525" cy="117600"/>
            </a:xfrm>
            <a:custGeom>
              <a:avLst/>
              <a:gdLst/>
              <a:ahLst/>
              <a:cxnLst/>
              <a:rect l="l" t="t" r="r" b="b"/>
              <a:pathLst>
                <a:path w="2941" h="4704" extrusionOk="0">
                  <a:moveTo>
                    <a:pt x="2423" y="1"/>
                  </a:moveTo>
                  <a:cubicBezTo>
                    <a:pt x="2379" y="1"/>
                    <a:pt x="2336" y="17"/>
                    <a:pt x="2306" y="46"/>
                  </a:cubicBezTo>
                  <a:cubicBezTo>
                    <a:pt x="952" y="892"/>
                    <a:pt x="1968" y="1780"/>
                    <a:pt x="678" y="2478"/>
                  </a:cubicBezTo>
                  <a:cubicBezTo>
                    <a:pt x="635" y="2880"/>
                    <a:pt x="1" y="3113"/>
                    <a:pt x="255" y="3599"/>
                  </a:cubicBezTo>
                  <a:cubicBezTo>
                    <a:pt x="476" y="4142"/>
                    <a:pt x="639" y="4704"/>
                    <a:pt x="1454" y="4704"/>
                  </a:cubicBezTo>
                  <a:cubicBezTo>
                    <a:pt x="1496" y="4704"/>
                    <a:pt x="1541" y="4702"/>
                    <a:pt x="1587" y="4699"/>
                  </a:cubicBezTo>
                  <a:lnTo>
                    <a:pt x="1587" y="4424"/>
                  </a:lnTo>
                  <a:cubicBezTo>
                    <a:pt x="64" y="3536"/>
                    <a:pt x="2941" y="1632"/>
                    <a:pt x="2560" y="67"/>
                  </a:cubicBezTo>
                  <a:cubicBezTo>
                    <a:pt x="2526" y="22"/>
                    <a:pt x="2474" y="1"/>
                    <a:pt x="24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1" name="Google Shape;7141;p50"/>
            <p:cNvSpPr/>
            <p:nvPr/>
          </p:nvSpPr>
          <p:spPr>
            <a:xfrm>
              <a:off x="-4380075" y="4023725"/>
              <a:ext cx="58200" cy="77450"/>
            </a:xfrm>
            <a:custGeom>
              <a:avLst/>
              <a:gdLst/>
              <a:ahLst/>
              <a:cxnLst/>
              <a:rect l="l" t="t" r="r" b="b"/>
              <a:pathLst>
                <a:path w="2328" h="3098" extrusionOk="0">
                  <a:moveTo>
                    <a:pt x="1071" y="0"/>
                  </a:moveTo>
                  <a:cubicBezTo>
                    <a:pt x="1016" y="0"/>
                    <a:pt x="956" y="16"/>
                    <a:pt x="889" y="52"/>
                  </a:cubicBezTo>
                  <a:cubicBezTo>
                    <a:pt x="656" y="1046"/>
                    <a:pt x="64" y="2103"/>
                    <a:pt x="826" y="3097"/>
                  </a:cubicBezTo>
                  <a:cubicBezTo>
                    <a:pt x="2327" y="2378"/>
                    <a:pt x="1" y="2040"/>
                    <a:pt x="1566" y="1321"/>
                  </a:cubicBezTo>
                  <a:cubicBezTo>
                    <a:pt x="1585" y="1002"/>
                    <a:pt x="1504" y="0"/>
                    <a:pt x="10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2" name="Google Shape;7142;p50"/>
            <p:cNvSpPr/>
            <p:nvPr/>
          </p:nvSpPr>
          <p:spPr>
            <a:xfrm>
              <a:off x="-3150750" y="3819575"/>
              <a:ext cx="66650" cy="57425"/>
            </a:xfrm>
            <a:custGeom>
              <a:avLst/>
              <a:gdLst/>
              <a:ahLst/>
              <a:cxnLst/>
              <a:rect l="l" t="t" r="r" b="b"/>
              <a:pathLst>
                <a:path w="2666" h="2297" extrusionOk="0">
                  <a:moveTo>
                    <a:pt x="2411" y="0"/>
                  </a:moveTo>
                  <a:cubicBezTo>
                    <a:pt x="2247" y="0"/>
                    <a:pt x="2130" y="129"/>
                    <a:pt x="1988" y="224"/>
                  </a:cubicBezTo>
                  <a:cubicBezTo>
                    <a:pt x="1100" y="668"/>
                    <a:pt x="0" y="1281"/>
                    <a:pt x="1058" y="2296"/>
                  </a:cubicBezTo>
                  <a:cubicBezTo>
                    <a:pt x="1692" y="1831"/>
                    <a:pt x="2284" y="1366"/>
                    <a:pt x="2581" y="668"/>
                  </a:cubicBezTo>
                  <a:cubicBezTo>
                    <a:pt x="2644" y="477"/>
                    <a:pt x="2665" y="266"/>
                    <a:pt x="2602" y="54"/>
                  </a:cubicBezTo>
                  <a:cubicBezTo>
                    <a:pt x="2531" y="16"/>
                    <a:pt x="2468" y="0"/>
                    <a:pt x="241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3" name="Google Shape;7143;p50"/>
            <p:cNvSpPr/>
            <p:nvPr/>
          </p:nvSpPr>
          <p:spPr>
            <a:xfrm>
              <a:off x="-2983675" y="3995975"/>
              <a:ext cx="51325" cy="61325"/>
            </a:xfrm>
            <a:custGeom>
              <a:avLst/>
              <a:gdLst/>
              <a:ahLst/>
              <a:cxnLst/>
              <a:rect l="l" t="t" r="r" b="b"/>
              <a:pathLst>
                <a:path w="2053" h="2453" extrusionOk="0">
                  <a:moveTo>
                    <a:pt x="1471" y="1"/>
                  </a:moveTo>
                  <a:cubicBezTo>
                    <a:pt x="950" y="1"/>
                    <a:pt x="923" y="745"/>
                    <a:pt x="677" y="1183"/>
                  </a:cubicBezTo>
                  <a:cubicBezTo>
                    <a:pt x="466" y="1585"/>
                    <a:pt x="1" y="1923"/>
                    <a:pt x="318" y="2452"/>
                  </a:cubicBezTo>
                  <a:cubicBezTo>
                    <a:pt x="1291" y="2050"/>
                    <a:pt x="2052" y="1120"/>
                    <a:pt x="1862" y="104"/>
                  </a:cubicBezTo>
                  <a:cubicBezTo>
                    <a:pt x="1706" y="32"/>
                    <a:pt x="1578" y="1"/>
                    <a:pt x="147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4" name="Google Shape;7144;p50"/>
            <p:cNvSpPr/>
            <p:nvPr/>
          </p:nvSpPr>
          <p:spPr>
            <a:xfrm>
              <a:off x="-3342675" y="3981125"/>
              <a:ext cx="38075" cy="76700"/>
            </a:xfrm>
            <a:custGeom>
              <a:avLst/>
              <a:gdLst/>
              <a:ahLst/>
              <a:cxnLst/>
              <a:rect l="l" t="t" r="r" b="b"/>
              <a:pathLst>
                <a:path w="1523" h="3068" extrusionOk="0">
                  <a:moveTo>
                    <a:pt x="1502" y="1"/>
                  </a:moveTo>
                  <a:lnTo>
                    <a:pt x="1502" y="1"/>
                  </a:lnTo>
                  <a:cubicBezTo>
                    <a:pt x="529" y="64"/>
                    <a:pt x="0" y="2031"/>
                    <a:pt x="169" y="2898"/>
                  </a:cubicBezTo>
                  <a:cubicBezTo>
                    <a:pt x="127" y="3025"/>
                    <a:pt x="190" y="3067"/>
                    <a:pt x="338" y="3067"/>
                  </a:cubicBezTo>
                  <a:cubicBezTo>
                    <a:pt x="1100" y="2285"/>
                    <a:pt x="677" y="910"/>
                    <a:pt x="1523" y="64"/>
                  </a:cubicBezTo>
                  <a:cubicBezTo>
                    <a:pt x="1481" y="43"/>
                    <a:pt x="1481" y="22"/>
                    <a:pt x="150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5" name="Google Shape;7145;p50"/>
            <p:cNvSpPr/>
            <p:nvPr/>
          </p:nvSpPr>
          <p:spPr>
            <a:xfrm>
              <a:off x="-3610225" y="4065725"/>
              <a:ext cx="50250" cy="71925"/>
            </a:xfrm>
            <a:custGeom>
              <a:avLst/>
              <a:gdLst/>
              <a:ahLst/>
              <a:cxnLst/>
              <a:rect l="l" t="t" r="r" b="b"/>
              <a:pathLst>
                <a:path w="2010" h="2877" extrusionOk="0">
                  <a:moveTo>
                    <a:pt x="1608" y="0"/>
                  </a:moveTo>
                  <a:cubicBezTo>
                    <a:pt x="1100" y="0"/>
                    <a:pt x="931" y="360"/>
                    <a:pt x="656" y="614"/>
                  </a:cubicBezTo>
                  <a:cubicBezTo>
                    <a:pt x="910" y="931"/>
                    <a:pt x="720" y="1185"/>
                    <a:pt x="487" y="1439"/>
                  </a:cubicBezTo>
                  <a:cubicBezTo>
                    <a:pt x="487" y="1777"/>
                    <a:pt x="0" y="2010"/>
                    <a:pt x="106" y="2390"/>
                  </a:cubicBezTo>
                  <a:cubicBezTo>
                    <a:pt x="402" y="2496"/>
                    <a:pt x="656" y="2644"/>
                    <a:pt x="868" y="2877"/>
                  </a:cubicBezTo>
                  <a:cubicBezTo>
                    <a:pt x="1164" y="2750"/>
                    <a:pt x="910" y="2263"/>
                    <a:pt x="1396" y="2242"/>
                  </a:cubicBezTo>
                  <a:cubicBezTo>
                    <a:pt x="2010" y="2200"/>
                    <a:pt x="1967" y="1798"/>
                    <a:pt x="1967" y="1417"/>
                  </a:cubicBezTo>
                  <a:cubicBezTo>
                    <a:pt x="1896" y="1376"/>
                    <a:pt x="1836" y="1359"/>
                    <a:pt x="1783" y="1359"/>
                  </a:cubicBezTo>
                  <a:cubicBezTo>
                    <a:pt x="1565" y="1359"/>
                    <a:pt x="1461" y="1641"/>
                    <a:pt x="1206" y="1692"/>
                  </a:cubicBezTo>
                  <a:cubicBezTo>
                    <a:pt x="1375" y="1142"/>
                    <a:pt x="1925" y="487"/>
                    <a:pt x="160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6" name="Google Shape;7146;p50"/>
            <p:cNvSpPr/>
            <p:nvPr/>
          </p:nvSpPr>
          <p:spPr>
            <a:xfrm>
              <a:off x="-4320850" y="4008100"/>
              <a:ext cx="48425" cy="76925"/>
            </a:xfrm>
            <a:custGeom>
              <a:avLst/>
              <a:gdLst/>
              <a:ahLst/>
              <a:cxnLst/>
              <a:rect l="l" t="t" r="r" b="b"/>
              <a:pathLst>
                <a:path w="1937" h="3077" extrusionOk="0">
                  <a:moveTo>
                    <a:pt x="1058" y="0"/>
                  </a:moveTo>
                  <a:cubicBezTo>
                    <a:pt x="720" y="423"/>
                    <a:pt x="1" y="804"/>
                    <a:pt x="783" y="1417"/>
                  </a:cubicBezTo>
                  <a:cubicBezTo>
                    <a:pt x="149" y="1861"/>
                    <a:pt x="635" y="2559"/>
                    <a:pt x="318" y="3067"/>
                  </a:cubicBezTo>
                  <a:cubicBezTo>
                    <a:pt x="356" y="3074"/>
                    <a:pt x="390" y="3077"/>
                    <a:pt x="420" y="3077"/>
                  </a:cubicBezTo>
                  <a:cubicBezTo>
                    <a:pt x="951" y="3077"/>
                    <a:pt x="415" y="2082"/>
                    <a:pt x="995" y="1882"/>
                  </a:cubicBezTo>
                  <a:cubicBezTo>
                    <a:pt x="1936" y="1555"/>
                    <a:pt x="540" y="653"/>
                    <a:pt x="1504" y="653"/>
                  </a:cubicBezTo>
                  <a:cubicBezTo>
                    <a:pt x="1536" y="653"/>
                    <a:pt x="1571" y="654"/>
                    <a:pt x="1608" y="656"/>
                  </a:cubicBezTo>
                  <a:cubicBezTo>
                    <a:pt x="1418" y="465"/>
                    <a:pt x="1439" y="106"/>
                    <a:pt x="105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7" name="Google Shape;7147;p50"/>
            <p:cNvSpPr/>
            <p:nvPr/>
          </p:nvSpPr>
          <p:spPr>
            <a:xfrm>
              <a:off x="-3157100" y="3824600"/>
              <a:ext cx="60825" cy="59675"/>
            </a:xfrm>
            <a:custGeom>
              <a:avLst/>
              <a:gdLst/>
              <a:ahLst/>
              <a:cxnLst/>
              <a:rect l="l" t="t" r="r" b="b"/>
              <a:pathLst>
                <a:path w="2433" h="2387" extrusionOk="0">
                  <a:moveTo>
                    <a:pt x="1943" y="0"/>
                  </a:moveTo>
                  <a:cubicBezTo>
                    <a:pt x="1068" y="0"/>
                    <a:pt x="54" y="1187"/>
                    <a:pt x="1" y="1841"/>
                  </a:cubicBezTo>
                  <a:cubicBezTo>
                    <a:pt x="167" y="2091"/>
                    <a:pt x="543" y="2387"/>
                    <a:pt x="872" y="2387"/>
                  </a:cubicBezTo>
                  <a:cubicBezTo>
                    <a:pt x="1044" y="2387"/>
                    <a:pt x="1203" y="2306"/>
                    <a:pt x="1312" y="2095"/>
                  </a:cubicBezTo>
                  <a:cubicBezTo>
                    <a:pt x="635" y="805"/>
                    <a:pt x="1523" y="868"/>
                    <a:pt x="2433" y="149"/>
                  </a:cubicBezTo>
                  <a:cubicBezTo>
                    <a:pt x="2280" y="46"/>
                    <a:pt x="2114" y="0"/>
                    <a:pt x="194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8" name="Google Shape;7148;p50"/>
            <p:cNvSpPr/>
            <p:nvPr/>
          </p:nvSpPr>
          <p:spPr>
            <a:xfrm>
              <a:off x="-3810725" y="4004925"/>
              <a:ext cx="59875" cy="39200"/>
            </a:xfrm>
            <a:custGeom>
              <a:avLst/>
              <a:gdLst/>
              <a:ahLst/>
              <a:cxnLst/>
              <a:rect l="l" t="t" r="r" b="b"/>
              <a:pathLst>
                <a:path w="2395" h="1568" extrusionOk="0">
                  <a:moveTo>
                    <a:pt x="1443" y="0"/>
                  </a:moveTo>
                  <a:cubicBezTo>
                    <a:pt x="1231" y="275"/>
                    <a:pt x="851" y="360"/>
                    <a:pt x="534" y="487"/>
                  </a:cubicBezTo>
                  <a:cubicBezTo>
                    <a:pt x="0" y="917"/>
                    <a:pt x="1218" y="1567"/>
                    <a:pt x="1600" y="1567"/>
                  </a:cubicBezTo>
                  <a:cubicBezTo>
                    <a:pt x="1612" y="1567"/>
                    <a:pt x="1623" y="1567"/>
                    <a:pt x="1633" y="1565"/>
                  </a:cubicBezTo>
                  <a:cubicBezTo>
                    <a:pt x="851" y="867"/>
                    <a:pt x="2183" y="1079"/>
                    <a:pt x="2395" y="487"/>
                  </a:cubicBezTo>
                  <a:cubicBezTo>
                    <a:pt x="2099" y="296"/>
                    <a:pt x="1781" y="127"/>
                    <a:pt x="1443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9" name="Google Shape;7149;p50"/>
            <p:cNvSpPr/>
            <p:nvPr/>
          </p:nvSpPr>
          <p:spPr>
            <a:xfrm>
              <a:off x="-4078925" y="4088975"/>
              <a:ext cx="62125" cy="43925"/>
            </a:xfrm>
            <a:custGeom>
              <a:avLst/>
              <a:gdLst/>
              <a:ahLst/>
              <a:cxnLst/>
              <a:rect l="l" t="t" r="r" b="b"/>
              <a:pathLst>
                <a:path w="2485" h="1757" extrusionOk="0">
                  <a:moveTo>
                    <a:pt x="2146" y="1"/>
                  </a:moveTo>
                  <a:cubicBezTo>
                    <a:pt x="1828" y="479"/>
                    <a:pt x="1977" y="1268"/>
                    <a:pt x="1519" y="1268"/>
                  </a:cubicBezTo>
                  <a:cubicBezTo>
                    <a:pt x="1369" y="1268"/>
                    <a:pt x="1154" y="1183"/>
                    <a:pt x="835" y="974"/>
                  </a:cubicBezTo>
                  <a:cubicBezTo>
                    <a:pt x="766" y="945"/>
                    <a:pt x="699" y="932"/>
                    <a:pt x="635" y="932"/>
                  </a:cubicBezTo>
                  <a:cubicBezTo>
                    <a:pt x="235" y="932"/>
                    <a:pt x="0" y="1444"/>
                    <a:pt x="475" y="1608"/>
                  </a:cubicBezTo>
                  <a:cubicBezTo>
                    <a:pt x="604" y="1685"/>
                    <a:pt x="742" y="1700"/>
                    <a:pt x="883" y="1700"/>
                  </a:cubicBezTo>
                  <a:cubicBezTo>
                    <a:pt x="970" y="1700"/>
                    <a:pt x="1058" y="1694"/>
                    <a:pt x="1144" y="1694"/>
                  </a:cubicBezTo>
                  <a:cubicBezTo>
                    <a:pt x="1264" y="1694"/>
                    <a:pt x="1381" y="1705"/>
                    <a:pt x="1491" y="1756"/>
                  </a:cubicBezTo>
                  <a:cubicBezTo>
                    <a:pt x="1871" y="1672"/>
                    <a:pt x="2336" y="1735"/>
                    <a:pt x="2485" y="1291"/>
                  </a:cubicBezTo>
                  <a:cubicBezTo>
                    <a:pt x="2210" y="910"/>
                    <a:pt x="2104" y="466"/>
                    <a:pt x="214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0" name="Google Shape;7150;p50"/>
            <p:cNvSpPr/>
            <p:nvPr/>
          </p:nvSpPr>
          <p:spPr>
            <a:xfrm>
              <a:off x="-4088725" y="4028700"/>
              <a:ext cx="30150" cy="60850"/>
            </a:xfrm>
            <a:custGeom>
              <a:avLst/>
              <a:gdLst/>
              <a:ahLst/>
              <a:cxnLst/>
              <a:rect l="l" t="t" r="r" b="b"/>
              <a:pathLst>
                <a:path w="1206" h="2434" extrusionOk="0">
                  <a:moveTo>
                    <a:pt x="677" y="1"/>
                  </a:moveTo>
                  <a:cubicBezTo>
                    <a:pt x="360" y="339"/>
                    <a:pt x="85" y="678"/>
                    <a:pt x="85" y="1143"/>
                  </a:cubicBezTo>
                  <a:cubicBezTo>
                    <a:pt x="0" y="1566"/>
                    <a:pt x="0" y="2010"/>
                    <a:pt x="106" y="2433"/>
                  </a:cubicBezTo>
                  <a:cubicBezTo>
                    <a:pt x="825" y="2433"/>
                    <a:pt x="614" y="1820"/>
                    <a:pt x="931" y="1524"/>
                  </a:cubicBezTo>
                  <a:cubicBezTo>
                    <a:pt x="1142" y="1101"/>
                    <a:pt x="1206" y="318"/>
                    <a:pt x="6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1" name="Google Shape;7151;p50"/>
            <p:cNvSpPr/>
            <p:nvPr/>
          </p:nvSpPr>
          <p:spPr>
            <a:xfrm>
              <a:off x="-3951800" y="4181950"/>
              <a:ext cx="52900" cy="22325"/>
            </a:xfrm>
            <a:custGeom>
              <a:avLst/>
              <a:gdLst/>
              <a:ahLst/>
              <a:cxnLst/>
              <a:rect l="l" t="t" r="r" b="b"/>
              <a:pathLst>
                <a:path w="2116" h="893" extrusionOk="0">
                  <a:moveTo>
                    <a:pt x="1023" y="1"/>
                  </a:moveTo>
                  <a:cubicBezTo>
                    <a:pt x="742" y="1"/>
                    <a:pt x="403" y="46"/>
                    <a:pt x="1" y="131"/>
                  </a:cubicBezTo>
                  <a:lnTo>
                    <a:pt x="191" y="173"/>
                  </a:lnTo>
                  <a:cubicBezTo>
                    <a:pt x="237" y="826"/>
                    <a:pt x="871" y="891"/>
                    <a:pt x="1467" y="891"/>
                  </a:cubicBezTo>
                  <a:cubicBezTo>
                    <a:pt x="1614" y="891"/>
                    <a:pt x="1758" y="887"/>
                    <a:pt x="1891" y="887"/>
                  </a:cubicBezTo>
                  <a:cubicBezTo>
                    <a:pt x="1971" y="887"/>
                    <a:pt x="2047" y="888"/>
                    <a:pt x="2116" y="893"/>
                  </a:cubicBezTo>
                  <a:cubicBezTo>
                    <a:pt x="2056" y="275"/>
                    <a:pt x="1717" y="1"/>
                    <a:pt x="102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2" name="Google Shape;7152;p50"/>
            <p:cNvSpPr/>
            <p:nvPr/>
          </p:nvSpPr>
          <p:spPr>
            <a:xfrm>
              <a:off x="-4357850" y="4008175"/>
              <a:ext cx="34300" cy="48575"/>
            </a:xfrm>
            <a:custGeom>
              <a:avLst/>
              <a:gdLst/>
              <a:ahLst/>
              <a:cxnLst/>
              <a:rect l="l" t="t" r="r" b="b"/>
              <a:pathLst>
                <a:path w="1372" h="1943" extrusionOk="0">
                  <a:moveTo>
                    <a:pt x="628" y="0"/>
                  </a:moveTo>
                  <a:cubicBezTo>
                    <a:pt x="542" y="0"/>
                    <a:pt x="440" y="19"/>
                    <a:pt x="317" y="61"/>
                  </a:cubicBezTo>
                  <a:cubicBezTo>
                    <a:pt x="381" y="336"/>
                    <a:pt x="0" y="420"/>
                    <a:pt x="0" y="674"/>
                  </a:cubicBezTo>
                  <a:cubicBezTo>
                    <a:pt x="529" y="970"/>
                    <a:pt x="360" y="1541"/>
                    <a:pt x="677" y="1943"/>
                  </a:cubicBezTo>
                  <a:cubicBezTo>
                    <a:pt x="829" y="1431"/>
                    <a:pt x="1372" y="0"/>
                    <a:pt x="62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3" name="Google Shape;7153;p50"/>
            <p:cNvSpPr/>
            <p:nvPr/>
          </p:nvSpPr>
          <p:spPr>
            <a:xfrm>
              <a:off x="-2967275" y="3970025"/>
              <a:ext cx="35450" cy="55550"/>
            </a:xfrm>
            <a:custGeom>
              <a:avLst/>
              <a:gdLst/>
              <a:ahLst/>
              <a:cxnLst/>
              <a:rect l="l" t="t" r="r" b="b"/>
              <a:pathLst>
                <a:path w="1418" h="2222" extrusionOk="0">
                  <a:moveTo>
                    <a:pt x="571" y="0"/>
                  </a:moveTo>
                  <a:cubicBezTo>
                    <a:pt x="402" y="741"/>
                    <a:pt x="0" y="1439"/>
                    <a:pt x="21" y="2221"/>
                  </a:cubicBezTo>
                  <a:cubicBezTo>
                    <a:pt x="508" y="1925"/>
                    <a:pt x="296" y="1121"/>
                    <a:pt x="1142" y="1100"/>
                  </a:cubicBezTo>
                  <a:cubicBezTo>
                    <a:pt x="1417" y="741"/>
                    <a:pt x="719" y="339"/>
                    <a:pt x="57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4" name="Google Shape;7154;p50"/>
            <p:cNvSpPr/>
            <p:nvPr/>
          </p:nvSpPr>
          <p:spPr>
            <a:xfrm>
              <a:off x="-4085025" y="4065200"/>
              <a:ext cx="28575" cy="56600"/>
            </a:xfrm>
            <a:custGeom>
              <a:avLst/>
              <a:gdLst/>
              <a:ahLst/>
              <a:cxnLst/>
              <a:rect l="l" t="t" r="r" b="b"/>
              <a:pathLst>
                <a:path w="1143" h="2264" extrusionOk="0">
                  <a:moveTo>
                    <a:pt x="550" y="0"/>
                  </a:moveTo>
                  <a:lnTo>
                    <a:pt x="550" y="0"/>
                  </a:lnTo>
                  <a:cubicBezTo>
                    <a:pt x="169" y="233"/>
                    <a:pt x="571" y="783"/>
                    <a:pt x="21" y="952"/>
                  </a:cubicBezTo>
                  <a:lnTo>
                    <a:pt x="0" y="1565"/>
                  </a:lnTo>
                  <a:cubicBezTo>
                    <a:pt x="169" y="1798"/>
                    <a:pt x="21" y="2221"/>
                    <a:pt x="529" y="2263"/>
                  </a:cubicBezTo>
                  <a:cubicBezTo>
                    <a:pt x="677" y="2094"/>
                    <a:pt x="867" y="1988"/>
                    <a:pt x="1079" y="1946"/>
                  </a:cubicBezTo>
                  <a:cubicBezTo>
                    <a:pt x="1142" y="1502"/>
                    <a:pt x="656" y="1227"/>
                    <a:pt x="846" y="762"/>
                  </a:cubicBezTo>
                  <a:cubicBezTo>
                    <a:pt x="952" y="466"/>
                    <a:pt x="825" y="148"/>
                    <a:pt x="55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5" name="Google Shape;7155;p50"/>
            <p:cNvSpPr/>
            <p:nvPr/>
          </p:nvSpPr>
          <p:spPr>
            <a:xfrm>
              <a:off x="-4325075" y="4084750"/>
              <a:ext cx="34400" cy="32650"/>
            </a:xfrm>
            <a:custGeom>
              <a:avLst/>
              <a:gdLst/>
              <a:ahLst/>
              <a:cxnLst/>
              <a:rect l="l" t="t" r="r" b="b"/>
              <a:pathLst>
                <a:path w="1376" h="1306" extrusionOk="0">
                  <a:moveTo>
                    <a:pt x="487" y="1"/>
                  </a:moveTo>
                  <a:cubicBezTo>
                    <a:pt x="0" y="360"/>
                    <a:pt x="127" y="826"/>
                    <a:pt x="127" y="1270"/>
                  </a:cubicBezTo>
                  <a:cubicBezTo>
                    <a:pt x="236" y="1294"/>
                    <a:pt x="335" y="1305"/>
                    <a:pt x="425" y="1305"/>
                  </a:cubicBezTo>
                  <a:cubicBezTo>
                    <a:pt x="961" y="1305"/>
                    <a:pt x="1176" y="904"/>
                    <a:pt x="1375" y="487"/>
                  </a:cubicBezTo>
                  <a:cubicBezTo>
                    <a:pt x="1352" y="459"/>
                    <a:pt x="1314" y="448"/>
                    <a:pt x="1265" y="448"/>
                  </a:cubicBezTo>
                  <a:cubicBezTo>
                    <a:pt x="1107" y="448"/>
                    <a:pt x="845" y="561"/>
                    <a:pt x="681" y="561"/>
                  </a:cubicBezTo>
                  <a:cubicBezTo>
                    <a:pt x="516" y="561"/>
                    <a:pt x="449" y="449"/>
                    <a:pt x="67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6" name="Google Shape;7156;p50"/>
            <p:cNvSpPr/>
            <p:nvPr/>
          </p:nvSpPr>
          <p:spPr>
            <a:xfrm>
              <a:off x="-3991975" y="4205300"/>
              <a:ext cx="34925" cy="43875"/>
            </a:xfrm>
            <a:custGeom>
              <a:avLst/>
              <a:gdLst/>
              <a:ahLst/>
              <a:cxnLst/>
              <a:rect l="l" t="t" r="r" b="b"/>
              <a:pathLst>
                <a:path w="1397" h="1755" extrusionOk="0">
                  <a:moveTo>
                    <a:pt x="889" y="1"/>
                  </a:moveTo>
                  <a:lnTo>
                    <a:pt x="889" y="1"/>
                  </a:lnTo>
                  <a:cubicBezTo>
                    <a:pt x="339" y="445"/>
                    <a:pt x="360" y="1101"/>
                    <a:pt x="1" y="1629"/>
                  </a:cubicBezTo>
                  <a:cubicBezTo>
                    <a:pt x="115" y="1680"/>
                    <a:pt x="276" y="1754"/>
                    <a:pt x="395" y="1754"/>
                  </a:cubicBezTo>
                  <a:cubicBezTo>
                    <a:pt x="473" y="1754"/>
                    <a:pt x="534" y="1722"/>
                    <a:pt x="550" y="1629"/>
                  </a:cubicBezTo>
                  <a:cubicBezTo>
                    <a:pt x="698" y="1101"/>
                    <a:pt x="1396" y="635"/>
                    <a:pt x="889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7" name="Google Shape;7157;p50"/>
            <p:cNvSpPr/>
            <p:nvPr/>
          </p:nvSpPr>
          <p:spPr>
            <a:xfrm>
              <a:off x="-3204675" y="3844175"/>
              <a:ext cx="54875" cy="40375"/>
            </a:xfrm>
            <a:custGeom>
              <a:avLst/>
              <a:gdLst/>
              <a:ahLst/>
              <a:cxnLst/>
              <a:rect l="l" t="t" r="r" b="b"/>
              <a:pathLst>
                <a:path w="2195" h="1615" extrusionOk="0">
                  <a:moveTo>
                    <a:pt x="613" y="1"/>
                  </a:moveTo>
                  <a:cubicBezTo>
                    <a:pt x="0" y="487"/>
                    <a:pt x="402" y="1291"/>
                    <a:pt x="994" y="1608"/>
                  </a:cubicBezTo>
                  <a:cubicBezTo>
                    <a:pt x="1029" y="1612"/>
                    <a:pt x="1069" y="1614"/>
                    <a:pt x="1112" y="1614"/>
                  </a:cubicBezTo>
                  <a:cubicBezTo>
                    <a:pt x="1511" y="1614"/>
                    <a:pt x="2194" y="1432"/>
                    <a:pt x="1946" y="974"/>
                  </a:cubicBezTo>
                  <a:lnTo>
                    <a:pt x="1946" y="974"/>
                  </a:lnTo>
                  <a:cubicBezTo>
                    <a:pt x="1906" y="977"/>
                    <a:pt x="1870" y="979"/>
                    <a:pt x="1837" y="979"/>
                  </a:cubicBezTo>
                  <a:cubicBezTo>
                    <a:pt x="1486" y="979"/>
                    <a:pt x="1508" y="777"/>
                    <a:pt x="1354" y="487"/>
                  </a:cubicBezTo>
                  <a:cubicBezTo>
                    <a:pt x="1350" y="487"/>
                    <a:pt x="1346" y="487"/>
                    <a:pt x="1342" y="487"/>
                  </a:cubicBezTo>
                  <a:cubicBezTo>
                    <a:pt x="1184" y="487"/>
                    <a:pt x="944" y="747"/>
                    <a:pt x="793" y="747"/>
                  </a:cubicBezTo>
                  <a:cubicBezTo>
                    <a:pt x="699" y="747"/>
                    <a:pt x="640" y="646"/>
                    <a:pt x="656" y="318"/>
                  </a:cubicBezTo>
                  <a:cubicBezTo>
                    <a:pt x="740" y="212"/>
                    <a:pt x="719" y="64"/>
                    <a:pt x="613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8" name="Google Shape;7158;p50"/>
            <p:cNvSpPr/>
            <p:nvPr/>
          </p:nvSpPr>
          <p:spPr>
            <a:xfrm>
              <a:off x="-3765150" y="3931925"/>
              <a:ext cx="57125" cy="40775"/>
            </a:xfrm>
            <a:custGeom>
              <a:avLst/>
              <a:gdLst/>
              <a:ahLst/>
              <a:cxnLst/>
              <a:rect l="l" t="t" r="r" b="b"/>
              <a:pathLst>
                <a:path w="2285" h="1631" extrusionOk="0">
                  <a:moveTo>
                    <a:pt x="816" y="1"/>
                  </a:moveTo>
                  <a:cubicBezTo>
                    <a:pt x="620" y="1"/>
                    <a:pt x="419" y="151"/>
                    <a:pt x="217" y="151"/>
                  </a:cubicBezTo>
                  <a:cubicBezTo>
                    <a:pt x="208" y="151"/>
                    <a:pt x="200" y="150"/>
                    <a:pt x="191" y="150"/>
                  </a:cubicBezTo>
                  <a:lnTo>
                    <a:pt x="1" y="340"/>
                  </a:lnTo>
                  <a:cubicBezTo>
                    <a:pt x="233" y="361"/>
                    <a:pt x="381" y="467"/>
                    <a:pt x="381" y="678"/>
                  </a:cubicBezTo>
                  <a:cubicBezTo>
                    <a:pt x="762" y="932"/>
                    <a:pt x="1460" y="932"/>
                    <a:pt x="1418" y="1567"/>
                  </a:cubicBezTo>
                  <a:lnTo>
                    <a:pt x="1502" y="1630"/>
                  </a:lnTo>
                  <a:cubicBezTo>
                    <a:pt x="2285" y="1398"/>
                    <a:pt x="1968" y="552"/>
                    <a:pt x="1227" y="509"/>
                  </a:cubicBezTo>
                  <a:cubicBezTo>
                    <a:pt x="1201" y="510"/>
                    <a:pt x="1176" y="511"/>
                    <a:pt x="1153" y="511"/>
                  </a:cubicBezTo>
                  <a:cubicBezTo>
                    <a:pt x="691" y="511"/>
                    <a:pt x="1041" y="312"/>
                    <a:pt x="1122" y="171"/>
                  </a:cubicBezTo>
                  <a:cubicBezTo>
                    <a:pt x="1022" y="43"/>
                    <a:pt x="920" y="1"/>
                    <a:pt x="81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9" name="Google Shape;7159;p50"/>
            <p:cNvSpPr/>
            <p:nvPr/>
          </p:nvSpPr>
          <p:spPr>
            <a:xfrm>
              <a:off x="-3173325" y="3868500"/>
              <a:ext cx="35275" cy="26000"/>
            </a:xfrm>
            <a:custGeom>
              <a:avLst/>
              <a:gdLst/>
              <a:ahLst/>
              <a:cxnLst/>
              <a:rect l="l" t="t" r="r" b="b"/>
              <a:pathLst>
                <a:path w="1411" h="1040" extrusionOk="0">
                  <a:moveTo>
                    <a:pt x="692" y="1"/>
                  </a:moveTo>
                  <a:lnTo>
                    <a:pt x="480" y="339"/>
                  </a:lnTo>
                  <a:cubicBezTo>
                    <a:pt x="0" y="769"/>
                    <a:pt x="320" y="1040"/>
                    <a:pt x="718" y="1040"/>
                  </a:cubicBezTo>
                  <a:cubicBezTo>
                    <a:pt x="987" y="1040"/>
                    <a:pt x="1292" y="916"/>
                    <a:pt x="1411" y="635"/>
                  </a:cubicBezTo>
                  <a:cubicBezTo>
                    <a:pt x="1178" y="424"/>
                    <a:pt x="1094" y="64"/>
                    <a:pt x="692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0" name="Google Shape;7160;p50"/>
            <p:cNvSpPr/>
            <p:nvPr/>
          </p:nvSpPr>
          <p:spPr>
            <a:xfrm>
              <a:off x="-4071825" y="4019150"/>
              <a:ext cx="32825" cy="43025"/>
            </a:xfrm>
            <a:custGeom>
              <a:avLst/>
              <a:gdLst/>
              <a:ahLst/>
              <a:cxnLst/>
              <a:rect l="l" t="t" r="r" b="b"/>
              <a:pathLst>
                <a:path w="1313" h="1721" extrusionOk="0">
                  <a:moveTo>
                    <a:pt x="404" y="0"/>
                  </a:moveTo>
                  <a:cubicBezTo>
                    <a:pt x="235" y="0"/>
                    <a:pt x="139" y="262"/>
                    <a:pt x="1" y="383"/>
                  </a:cubicBezTo>
                  <a:cubicBezTo>
                    <a:pt x="382" y="785"/>
                    <a:pt x="128" y="1250"/>
                    <a:pt x="191" y="1673"/>
                  </a:cubicBezTo>
                  <a:cubicBezTo>
                    <a:pt x="247" y="1706"/>
                    <a:pt x="302" y="1721"/>
                    <a:pt x="354" y="1721"/>
                  </a:cubicBezTo>
                  <a:cubicBezTo>
                    <a:pt x="602" y="1721"/>
                    <a:pt x="781" y="1396"/>
                    <a:pt x="572" y="1187"/>
                  </a:cubicBezTo>
                  <a:cubicBezTo>
                    <a:pt x="509" y="891"/>
                    <a:pt x="318" y="637"/>
                    <a:pt x="784" y="341"/>
                  </a:cubicBezTo>
                  <a:cubicBezTo>
                    <a:pt x="1312" y="2"/>
                    <a:pt x="635" y="150"/>
                    <a:pt x="530" y="45"/>
                  </a:cubicBezTo>
                  <a:cubicBezTo>
                    <a:pt x="483" y="14"/>
                    <a:pt x="442" y="0"/>
                    <a:pt x="40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1" name="Google Shape;7161;p50"/>
            <p:cNvSpPr/>
            <p:nvPr/>
          </p:nvSpPr>
          <p:spPr>
            <a:xfrm>
              <a:off x="-3573650" y="4061225"/>
              <a:ext cx="36950" cy="23575"/>
            </a:xfrm>
            <a:custGeom>
              <a:avLst/>
              <a:gdLst/>
              <a:ahLst/>
              <a:cxnLst/>
              <a:rect l="l" t="t" r="r" b="b"/>
              <a:pathLst>
                <a:path w="1478" h="943" extrusionOk="0">
                  <a:moveTo>
                    <a:pt x="790" y="0"/>
                  </a:moveTo>
                  <a:cubicBezTo>
                    <a:pt x="570" y="0"/>
                    <a:pt x="347" y="59"/>
                    <a:pt x="145" y="180"/>
                  </a:cubicBezTo>
                  <a:lnTo>
                    <a:pt x="145" y="477"/>
                  </a:lnTo>
                  <a:cubicBezTo>
                    <a:pt x="1" y="791"/>
                    <a:pt x="262" y="943"/>
                    <a:pt x="547" y="943"/>
                  </a:cubicBezTo>
                  <a:cubicBezTo>
                    <a:pt x="723" y="943"/>
                    <a:pt x="907" y="885"/>
                    <a:pt x="1012" y="773"/>
                  </a:cubicBezTo>
                  <a:cubicBezTo>
                    <a:pt x="1181" y="603"/>
                    <a:pt x="1097" y="265"/>
                    <a:pt x="1477" y="265"/>
                  </a:cubicBezTo>
                  <a:lnTo>
                    <a:pt x="1477" y="202"/>
                  </a:lnTo>
                  <a:cubicBezTo>
                    <a:pt x="1268" y="69"/>
                    <a:pt x="1030" y="0"/>
                    <a:pt x="79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2" name="Google Shape;7162;p50"/>
            <p:cNvSpPr/>
            <p:nvPr/>
          </p:nvSpPr>
          <p:spPr>
            <a:xfrm>
              <a:off x="-3119550" y="3796875"/>
              <a:ext cx="38625" cy="31475"/>
            </a:xfrm>
            <a:custGeom>
              <a:avLst/>
              <a:gdLst/>
              <a:ahLst/>
              <a:cxnLst/>
              <a:rect l="l" t="t" r="r" b="b"/>
              <a:pathLst>
                <a:path w="1545" h="1259" extrusionOk="0">
                  <a:moveTo>
                    <a:pt x="1054" y="1"/>
                  </a:moveTo>
                  <a:cubicBezTo>
                    <a:pt x="988" y="1"/>
                    <a:pt x="907" y="51"/>
                    <a:pt x="804" y="180"/>
                  </a:cubicBezTo>
                  <a:cubicBezTo>
                    <a:pt x="846" y="730"/>
                    <a:pt x="21" y="772"/>
                    <a:pt x="0" y="1258"/>
                  </a:cubicBezTo>
                  <a:lnTo>
                    <a:pt x="931" y="1258"/>
                  </a:lnTo>
                  <a:cubicBezTo>
                    <a:pt x="1163" y="1047"/>
                    <a:pt x="1544" y="814"/>
                    <a:pt x="1333" y="455"/>
                  </a:cubicBezTo>
                  <a:cubicBezTo>
                    <a:pt x="1274" y="264"/>
                    <a:pt x="1205" y="1"/>
                    <a:pt x="105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3" name="Google Shape;7163;p50"/>
            <p:cNvSpPr/>
            <p:nvPr/>
          </p:nvSpPr>
          <p:spPr>
            <a:xfrm>
              <a:off x="-3121150" y="3788200"/>
              <a:ext cx="29100" cy="17975"/>
            </a:xfrm>
            <a:custGeom>
              <a:avLst/>
              <a:gdLst/>
              <a:ahLst/>
              <a:cxnLst/>
              <a:rect l="l" t="t" r="r" b="b"/>
              <a:pathLst>
                <a:path w="1164" h="719" extrusionOk="0">
                  <a:moveTo>
                    <a:pt x="238" y="0"/>
                  </a:moveTo>
                  <a:cubicBezTo>
                    <a:pt x="161" y="0"/>
                    <a:pt x="83" y="11"/>
                    <a:pt x="1" y="40"/>
                  </a:cubicBezTo>
                  <a:cubicBezTo>
                    <a:pt x="24" y="523"/>
                    <a:pt x="190" y="718"/>
                    <a:pt x="432" y="718"/>
                  </a:cubicBezTo>
                  <a:cubicBezTo>
                    <a:pt x="636" y="718"/>
                    <a:pt x="893" y="580"/>
                    <a:pt x="1164" y="358"/>
                  </a:cubicBezTo>
                  <a:cubicBezTo>
                    <a:pt x="1122" y="294"/>
                    <a:pt x="1058" y="210"/>
                    <a:pt x="995" y="146"/>
                  </a:cubicBezTo>
                  <a:cubicBezTo>
                    <a:pt x="734" y="130"/>
                    <a:pt x="498" y="0"/>
                    <a:pt x="23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4" name="Google Shape;7164;p50"/>
            <p:cNvSpPr/>
            <p:nvPr/>
          </p:nvSpPr>
          <p:spPr>
            <a:xfrm>
              <a:off x="-2999525" y="3965350"/>
              <a:ext cx="28575" cy="11425"/>
            </a:xfrm>
            <a:custGeom>
              <a:avLst/>
              <a:gdLst/>
              <a:ahLst/>
              <a:cxnLst/>
              <a:rect l="l" t="t" r="r" b="b"/>
              <a:pathLst>
                <a:path w="1143" h="457" extrusionOk="0">
                  <a:moveTo>
                    <a:pt x="911" y="0"/>
                  </a:moveTo>
                  <a:cubicBezTo>
                    <a:pt x="588" y="0"/>
                    <a:pt x="273" y="105"/>
                    <a:pt x="0" y="293"/>
                  </a:cubicBezTo>
                  <a:cubicBezTo>
                    <a:pt x="25" y="343"/>
                    <a:pt x="71" y="363"/>
                    <a:pt x="118" y="363"/>
                  </a:cubicBezTo>
                  <a:cubicBezTo>
                    <a:pt x="152" y="363"/>
                    <a:pt x="185" y="353"/>
                    <a:pt x="212" y="335"/>
                  </a:cubicBezTo>
                  <a:cubicBezTo>
                    <a:pt x="219" y="335"/>
                    <a:pt x="227" y="335"/>
                    <a:pt x="235" y="335"/>
                  </a:cubicBezTo>
                  <a:cubicBezTo>
                    <a:pt x="417" y="335"/>
                    <a:pt x="658" y="457"/>
                    <a:pt x="846" y="457"/>
                  </a:cubicBezTo>
                  <a:cubicBezTo>
                    <a:pt x="1009" y="457"/>
                    <a:pt x="1132" y="364"/>
                    <a:pt x="1142" y="18"/>
                  </a:cubicBezTo>
                  <a:cubicBezTo>
                    <a:pt x="1065" y="6"/>
                    <a:pt x="988" y="0"/>
                    <a:pt x="91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5" name="Google Shape;7165;p50"/>
            <p:cNvSpPr/>
            <p:nvPr/>
          </p:nvSpPr>
          <p:spPr>
            <a:xfrm>
              <a:off x="-3600175" y="4081050"/>
              <a:ext cx="22225" cy="20650"/>
            </a:xfrm>
            <a:custGeom>
              <a:avLst/>
              <a:gdLst/>
              <a:ahLst/>
              <a:cxnLst/>
              <a:rect l="l" t="t" r="r" b="b"/>
              <a:pathLst>
                <a:path w="889" h="826" extrusionOk="0">
                  <a:moveTo>
                    <a:pt x="254" y="1"/>
                  </a:moveTo>
                  <a:lnTo>
                    <a:pt x="64" y="170"/>
                  </a:lnTo>
                  <a:cubicBezTo>
                    <a:pt x="296" y="381"/>
                    <a:pt x="0" y="614"/>
                    <a:pt x="85" y="826"/>
                  </a:cubicBezTo>
                  <a:cubicBezTo>
                    <a:pt x="592" y="614"/>
                    <a:pt x="889" y="381"/>
                    <a:pt x="25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6" name="Google Shape;7166;p50"/>
            <p:cNvSpPr/>
            <p:nvPr/>
          </p:nvSpPr>
          <p:spPr>
            <a:xfrm>
              <a:off x="-3189350" y="3836775"/>
              <a:ext cx="16950" cy="15825"/>
            </a:xfrm>
            <a:custGeom>
              <a:avLst/>
              <a:gdLst/>
              <a:ahLst/>
              <a:cxnLst/>
              <a:rect l="l" t="t" r="r" b="b"/>
              <a:pathLst>
                <a:path w="678" h="633" extrusionOk="0">
                  <a:moveTo>
                    <a:pt x="64" y="1"/>
                  </a:moveTo>
                  <a:cubicBezTo>
                    <a:pt x="0" y="191"/>
                    <a:pt x="0" y="403"/>
                    <a:pt x="43" y="614"/>
                  </a:cubicBezTo>
                  <a:cubicBezTo>
                    <a:pt x="111" y="627"/>
                    <a:pt x="171" y="633"/>
                    <a:pt x="223" y="633"/>
                  </a:cubicBezTo>
                  <a:cubicBezTo>
                    <a:pt x="678" y="633"/>
                    <a:pt x="482" y="172"/>
                    <a:pt x="64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7" name="Google Shape;7167;p50"/>
            <p:cNvSpPr/>
            <p:nvPr/>
          </p:nvSpPr>
          <p:spPr>
            <a:xfrm>
              <a:off x="-3179825" y="3876975"/>
              <a:ext cx="18525" cy="14300"/>
            </a:xfrm>
            <a:custGeom>
              <a:avLst/>
              <a:gdLst/>
              <a:ahLst/>
              <a:cxnLst/>
              <a:rect l="l" t="t" r="r" b="b"/>
              <a:pathLst>
                <a:path w="741" h="572" extrusionOk="0">
                  <a:moveTo>
                    <a:pt x="740" y="0"/>
                  </a:moveTo>
                  <a:lnTo>
                    <a:pt x="0" y="296"/>
                  </a:lnTo>
                  <a:lnTo>
                    <a:pt x="550" y="571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8" name="Google Shape;7168;p50"/>
            <p:cNvSpPr/>
            <p:nvPr/>
          </p:nvSpPr>
          <p:spPr>
            <a:xfrm>
              <a:off x="-3004300" y="3973200"/>
              <a:ext cx="24350" cy="16400"/>
            </a:xfrm>
            <a:custGeom>
              <a:avLst/>
              <a:gdLst/>
              <a:ahLst/>
              <a:cxnLst/>
              <a:rect l="l" t="t" r="r" b="b"/>
              <a:pathLst>
                <a:path w="974" h="656" extrusionOk="0">
                  <a:moveTo>
                    <a:pt x="191" y="0"/>
                  </a:moveTo>
                  <a:lnTo>
                    <a:pt x="1" y="148"/>
                  </a:lnTo>
                  <a:cubicBezTo>
                    <a:pt x="233" y="212"/>
                    <a:pt x="403" y="423"/>
                    <a:pt x="403" y="656"/>
                  </a:cubicBezTo>
                  <a:cubicBezTo>
                    <a:pt x="974" y="444"/>
                    <a:pt x="487" y="233"/>
                    <a:pt x="403" y="21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9" name="Google Shape;7169;p50"/>
            <p:cNvSpPr/>
            <p:nvPr/>
          </p:nvSpPr>
          <p:spPr>
            <a:xfrm>
              <a:off x="-3762725" y="3972975"/>
              <a:ext cx="35150" cy="44200"/>
            </a:xfrm>
            <a:custGeom>
              <a:avLst/>
              <a:gdLst/>
              <a:ahLst/>
              <a:cxnLst/>
              <a:rect l="l" t="t" r="r" b="b"/>
              <a:pathLst>
                <a:path w="1406" h="1768" extrusionOk="0">
                  <a:moveTo>
                    <a:pt x="1321" y="1"/>
                  </a:moveTo>
                  <a:cubicBezTo>
                    <a:pt x="722" y="1"/>
                    <a:pt x="1" y="1240"/>
                    <a:pt x="263" y="1765"/>
                  </a:cubicBezTo>
                  <a:lnTo>
                    <a:pt x="475" y="1765"/>
                  </a:lnTo>
                  <a:cubicBezTo>
                    <a:pt x="513" y="1767"/>
                    <a:pt x="551" y="1768"/>
                    <a:pt x="588" y="1768"/>
                  </a:cubicBezTo>
                  <a:cubicBezTo>
                    <a:pt x="962" y="1768"/>
                    <a:pt x="1269" y="1661"/>
                    <a:pt x="1173" y="1257"/>
                  </a:cubicBezTo>
                  <a:cubicBezTo>
                    <a:pt x="1067" y="792"/>
                    <a:pt x="1321" y="411"/>
                    <a:pt x="1405" y="9"/>
                  </a:cubicBezTo>
                  <a:cubicBezTo>
                    <a:pt x="1378" y="4"/>
                    <a:pt x="1350" y="1"/>
                    <a:pt x="132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0" name="Google Shape;7170;p50"/>
            <p:cNvSpPr/>
            <p:nvPr/>
          </p:nvSpPr>
          <p:spPr>
            <a:xfrm>
              <a:off x="-3483325" y="3859600"/>
              <a:ext cx="74575" cy="68050"/>
            </a:xfrm>
            <a:custGeom>
              <a:avLst/>
              <a:gdLst/>
              <a:ahLst/>
              <a:cxnLst/>
              <a:rect l="l" t="t" r="r" b="b"/>
              <a:pathLst>
                <a:path w="2983" h="2722" extrusionOk="0">
                  <a:moveTo>
                    <a:pt x="1470" y="1"/>
                  </a:moveTo>
                  <a:cubicBezTo>
                    <a:pt x="1384" y="1"/>
                    <a:pt x="1289" y="13"/>
                    <a:pt x="1185" y="40"/>
                  </a:cubicBezTo>
                  <a:cubicBezTo>
                    <a:pt x="275" y="166"/>
                    <a:pt x="487" y="1287"/>
                    <a:pt x="233" y="1879"/>
                  </a:cubicBezTo>
                  <a:cubicBezTo>
                    <a:pt x="85" y="2133"/>
                    <a:pt x="0" y="2345"/>
                    <a:pt x="296" y="2514"/>
                  </a:cubicBezTo>
                  <a:cubicBezTo>
                    <a:pt x="460" y="2664"/>
                    <a:pt x="635" y="2722"/>
                    <a:pt x="814" y="2722"/>
                  </a:cubicBezTo>
                  <a:cubicBezTo>
                    <a:pt x="1189" y="2722"/>
                    <a:pt x="1581" y="2468"/>
                    <a:pt x="1925" y="2281"/>
                  </a:cubicBezTo>
                  <a:cubicBezTo>
                    <a:pt x="2115" y="1774"/>
                    <a:pt x="2982" y="1308"/>
                    <a:pt x="2496" y="759"/>
                  </a:cubicBezTo>
                  <a:cubicBezTo>
                    <a:pt x="2223" y="450"/>
                    <a:pt x="1998" y="1"/>
                    <a:pt x="1470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1" name="Google Shape;7171;p50"/>
            <p:cNvSpPr/>
            <p:nvPr/>
          </p:nvSpPr>
          <p:spPr>
            <a:xfrm>
              <a:off x="-3453725" y="3856025"/>
              <a:ext cx="45500" cy="60625"/>
            </a:xfrm>
            <a:custGeom>
              <a:avLst/>
              <a:gdLst/>
              <a:ahLst/>
              <a:cxnLst/>
              <a:rect l="l" t="t" r="r" b="b"/>
              <a:pathLst>
                <a:path w="1820" h="2425" extrusionOk="0">
                  <a:moveTo>
                    <a:pt x="576" y="1"/>
                  </a:moveTo>
                  <a:cubicBezTo>
                    <a:pt x="396" y="1"/>
                    <a:pt x="203" y="55"/>
                    <a:pt x="1" y="183"/>
                  </a:cubicBezTo>
                  <a:cubicBezTo>
                    <a:pt x="1671" y="754"/>
                    <a:pt x="1037" y="1219"/>
                    <a:pt x="741" y="2424"/>
                  </a:cubicBezTo>
                  <a:lnTo>
                    <a:pt x="1100" y="2276"/>
                  </a:lnTo>
                  <a:cubicBezTo>
                    <a:pt x="1227" y="1769"/>
                    <a:pt x="1820" y="1409"/>
                    <a:pt x="1671" y="817"/>
                  </a:cubicBezTo>
                  <a:cubicBezTo>
                    <a:pt x="1441" y="387"/>
                    <a:pt x="1054" y="1"/>
                    <a:pt x="57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2" name="Google Shape;7172;p50"/>
            <p:cNvSpPr/>
            <p:nvPr/>
          </p:nvSpPr>
          <p:spPr>
            <a:xfrm>
              <a:off x="-3974525" y="4186275"/>
              <a:ext cx="75625" cy="86200"/>
            </a:xfrm>
            <a:custGeom>
              <a:avLst/>
              <a:gdLst/>
              <a:ahLst/>
              <a:cxnLst/>
              <a:rect l="l" t="t" r="r" b="b"/>
              <a:pathLst>
                <a:path w="3025" h="3448" extrusionOk="0">
                  <a:moveTo>
                    <a:pt x="1100" y="0"/>
                  </a:moveTo>
                  <a:lnTo>
                    <a:pt x="0" y="2708"/>
                  </a:lnTo>
                  <a:cubicBezTo>
                    <a:pt x="297" y="2919"/>
                    <a:pt x="381" y="3427"/>
                    <a:pt x="762" y="3448"/>
                  </a:cubicBezTo>
                  <a:cubicBezTo>
                    <a:pt x="804" y="3440"/>
                    <a:pt x="850" y="3438"/>
                    <a:pt x="898" y="3438"/>
                  </a:cubicBezTo>
                  <a:cubicBezTo>
                    <a:pt x="961" y="3438"/>
                    <a:pt x="1028" y="3442"/>
                    <a:pt x="1090" y="3442"/>
                  </a:cubicBezTo>
                  <a:cubicBezTo>
                    <a:pt x="1248" y="3442"/>
                    <a:pt x="1384" y="3419"/>
                    <a:pt x="1396" y="3257"/>
                  </a:cubicBezTo>
                  <a:cubicBezTo>
                    <a:pt x="1460" y="2644"/>
                    <a:pt x="2031" y="2221"/>
                    <a:pt x="2115" y="1650"/>
                  </a:cubicBezTo>
                  <a:cubicBezTo>
                    <a:pt x="2158" y="1143"/>
                    <a:pt x="2560" y="868"/>
                    <a:pt x="3025" y="720"/>
                  </a:cubicBezTo>
                  <a:cubicBezTo>
                    <a:pt x="2475" y="297"/>
                    <a:pt x="1481" y="741"/>
                    <a:pt x="110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3" name="Google Shape;7173;p50"/>
            <p:cNvSpPr/>
            <p:nvPr/>
          </p:nvSpPr>
          <p:spPr>
            <a:xfrm>
              <a:off x="-3962900" y="4206375"/>
              <a:ext cx="58725" cy="72450"/>
            </a:xfrm>
            <a:custGeom>
              <a:avLst/>
              <a:gdLst/>
              <a:ahLst/>
              <a:cxnLst/>
              <a:rect l="l" t="t" r="r" b="b"/>
              <a:pathLst>
                <a:path w="2349" h="2898" extrusionOk="0">
                  <a:moveTo>
                    <a:pt x="2348" y="0"/>
                  </a:moveTo>
                  <a:cubicBezTo>
                    <a:pt x="1989" y="21"/>
                    <a:pt x="1524" y="127"/>
                    <a:pt x="1524" y="381"/>
                  </a:cubicBezTo>
                  <a:cubicBezTo>
                    <a:pt x="1502" y="1036"/>
                    <a:pt x="952" y="1502"/>
                    <a:pt x="868" y="2094"/>
                  </a:cubicBezTo>
                  <a:cubicBezTo>
                    <a:pt x="804" y="2559"/>
                    <a:pt x="487" y="2559"/>
                    <a:pt x="107" y="2559"/>
                  </a:cubicBezTo>
                  <a:cubicBezTo>
                    <a:pt x="1" y="2644"/>
                    <a:pt x="1" y="2813"/>
                    <a:pt x="107" y="2898"/>
                  </a:cubicBezTo>
                  <a:cubicBezTo>
                    <a:pt x="1545" y="2665"/>
                    <a:pt x="1460" y="931"/>
                    <a:pt x="234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4" name="Google Shape;7174;p50"/>
            <p:cNvSpPr/>
            <p:nvPr/>
          </p:nvSpPr>
          <p:spPr>
            <a:xfrm>
              <a:off x="-3991450" y="4269825"/>
              <a:ext cx="32800" cy="24875"/>
            </a:xfrm>
            <a:custGeom>
              <a:avLst/>
              <a:gdLst/>
              <a:ahLst/>
              <a:cxnLst/>
              <a:rect l="l" t="t" r="r" b="b"/>
              <a:pathLst>
                <a:path w="1312" h="995" extrusionOk="0">
                  <a:moveTo>
                    <a:pt x="318" y="0"/>
                  </a:moveTo>
                  <a:lnTo>
                    <a:pt x="318" y="0"/>
                  </a:lnTo>
                  <a:cubicBezTo>
                    <a:pt x="1" y="550"/>
                    <a:pt x="22" y="952"/>
                    <a:pt x="889" y="994"/>
                  </a:cubicBezTo>
                  <a:cubicBezTo>
                    <a:pt x="1164" y="761"/>
                    <a:pt x="1312" y="381"/>
                    <a:pt x="1249" y="21"/>
                  </a:cubicBezTo>
                  <a:cubicBezTo>
                    <a:pt x="1216" y="10"/>
                    <a:pt x="1184" y="4"/>
                    <a:pt x="1155" y="4"/>
                  </a:cubicBezTo>
                  <a:cubicBezTo>
                    <a:pt x="961" y="4"/>
                    <a:pt x="833" y="223"/>
                    <a:pt x="651" y="223"/>
                  </a:cubicBezTo>
                  <a:cubicBezTo>
                    <a:pt x="559" y="223"/>
                    <a:pt x="453" y="167"/>
                    <a:pt x="31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5" name="Google Shape;7175;p50"/>
            <p:cNvSpPr/>
            <p:nvPr/>
          </p:nvSpPr>
          <p:spPr>
            <a:xfrm>
              <a:off x="-4071275" y="4031525"/>
              <a:ext cx="44950" cy="80100"/>
            </a:xfrm>
            <a:custGeom>
              <a:avLst/>
              <a:gdLst/>
              <a:ahLst/>
              <a:cxnLst/>
              <a:rect l="l" t="t" r="r" b="b"/>
              <a:pathLst>
                <a:path w="1798" h="3204" extrusionOk="0">
                  <a:moveTo>
                    <a:pt x="1334" y="0"/>
                  </a:moveTo>
                  <a:cubicBezTo>
                    <a:pt x="978" y="0"/>
                    <a:pt x="695" y="384"/>
                    <a:pt x="550" y="692"/>
                  </a:cubicBezTo>
                  <a:cubicBezTo>
                    <a:pt x="550" y="882"/>
                    <a:pt x="592" y="1072"/>
                    <a:pt x="360" y="1178"/>
                  </a:cubicBezTo>
                  <a:cubicBezTo>
                    <a:pt x="254" y="1834"/>
                    <a:pt x="0" y="2510"/>
                    <a:pt x="529" y="3103"/>
                  </a:cubicBezTo>
                  <a:cubicBezTo>
                    <a:pt x="686" y="3173"/>
                    <a:pt x="806" y="3204"/>
                    <a:pt x="900" y="3204"/>
                  </a:cubicBezTo>
                  <a:cubicBezTo>
                    <a:pt x="1148" y="3204"/>
                    <a:pt x="1214" y="2986"/>
                    <a:pt x="1290" y="2680"/>
                  </a:cubicBezTo>
                  <a:cubicBezTo>
                    <a:pt x="1459" y="1982"/>
                    <a:pt x="1227" y="1263"/>
                    <a:pt x="1523" y="586"/>
                  </a:cubicBezTo>
                  <a:cubicBezTo>
                    <a:pt x="1629" y="396"/>
                    <a:pt x="1798" y="142"/>
                    <a:pt x="1523" y="36"/>
                  </a:cubicBezTo>
                  <a:cubicBezTo>
                    <a:pt x="1458" y="11"/>
                    <a:pt x="1395" y="0"/>
                    <a:pt x="1334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6" name="Google Shape;7176;p50"/>
            <p:cNvSpPr/>
            <p:nvPr/>
          </p:nvSpPr>
          <p:spPr>
            <a:xfrm>
              <a:off x="-3599125" y="4067300"/>
              <a:ext cx="62425" cy="50775"/>
            </a:xfrm>
            <a:custGeom>
              <a:avLst/>
              <a:gdLst/>
              <a:ahLst/>
              <a:cxnLst/>
              <a:rect l="l" t="t" r="r" b="b"/>
              <a:pathLst>
                <a:path w="2497" h="2031" extrusionOk="0">
                  <a:moveTo>
                    <a:pt x="2340" y="0"/>
                  </a:moveTo>
                  <a:cubicBezTo>
                    <a:pt x="2001" y="0"/>
                    <a:pt x="1837" y="600"/>
                    <a:pt x="1564" y="600"/>
                  </a:cubicBezTo>
                  <a:cubicBezTo>
                    <a:pt x="1454" y="600"/>
                    <a:pt x="1327" y="504"/>
                    <a:pt x="1164" y="234"/>
                  </a:cubicBezTo>
                  <a:cubicBezTo>
                    <a:pt x="931" y="403"/>
                    <a:pt x="804" y="656"/>
                    <a:pt x="825" y="931"/>
                  </a:cubicBezTo>
                  <a:cubicBezTo>
                    <a:pt x="931" y="1354"/>
                    <a:pt x="1" y="1608"/>
                    <a:pt x="529" y="1925"/>
                  </a:cubicBezTo>
                  <a:cubicBezTo>
                    <a:pt x="645" y="2000"/>
                    <a:pt x="734" y="2030"/>
                    <a:pt x="807" y="2030"/>
                  </a:cubicBezTo>
                  <a:cubicBezTo>
                    <a:pt x="1142" y="2030"/>
                    <a:pt x="1106" y="1375"/>
                    <a:pt x="1507" y="1375"/>
                  </a:cubicBezTo>
                  <a:cubicBezTo>
                    <a:pt x="1513" y="1375"/>
                    <a:pt x="1518" y="1375"/>
                    <a:pt x="1523" y="1376"/>
                  </a:cubicBezTo>
                  <a:cubicBezTo>
                    <a:pt x="2496" y="1249"/>
                    <a:pt x="2094" y="445"/>
                    <a:pt x="2454" y="22"/>
                  </a:cubicBezTo>
                  <a:cubicBezTo>
                    <a:pt x="2414" y="7"/>
                    <a:pt x="2376" y="0"/>
                    <a:pt x="234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7" name="Google Shape;7177;p50"/>
            <p:cNvSpPr/>
            <p:nvPr/>
          </p:nvSpPr>
          <p:spPr>
            <a:xfrm>
              <a:off x="-3631375" y="4122275"/>
              <a:ext cx="43625" cy="29450"/>
            </a:xfrm>
            <a:custGeom>
              <a:avLst/>
              <a:gdLst/>
              <a:ahLst/>
              <a:cxnLst/>
              <a:rect l="l" t="t" r="r" b="b"/>
              <a:pathLst>
                <a:path w="1745" h="1178" extrusionOk="0">
                  <a:moveTo>
                    <a:pt x="1407" y="1"/>
                  </a:moveTo>
                  <a:cubicBezTo>
                    <a:pt x="1295" y="1"/>
                    <a:pt x="1147" y="40"/>
                    <a:pt x="952" y="128"/>
                  </a:cubicBezTo>
                  <a:cubicBezTo>
                    <a:pt x="656" y="382"/>
                    <a:pt x="0" y="382"/>
                    <a:pt x="318" y="911"/>
                  </a:cubicBezTo>
                  <a:cubicBezTo>
                    <a:pt x="445" y="1102"/>
                    <a:pt x="608" y="1177"/>
                    <a:pt x="781" y="1177"/>
                  </a:cubicBezTo>
                  <a:cubicBezTo>
                    <a:pt x="1123" y="1177"/>
                    <a:pt x="1503" y="882"/>
                    <a:pt x="1714" y="615"/>
                  </a:cubicBezTo>
                  <a:cubicBezTo>
                    <a:pt x="1744" y="264"/>
                    <a:pt x="1698" y="1"/>
                    <a:pt x="140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8" name="Google Shape;7178;p50"/>
            <p:cNvSpPr/>
            <p:nvPr/>
          </p:nvSpPr>
          <p:spPr>
            <a:xfrm>
              <a:off x="-3177200" y="3788150"/>
              <a:ext cx="89400" cy="85675"/>
            </a:xfrm>
            <a:custGeom>
              <a:avLst/>
              <a:gdLst/>
              <a:ahLst/>
              <a:cxnLst/>
              <a:rect l="l" t="t" r="r" b="b"/>
              <a:pathLst>
                <a:path w="3576" h="3427" extrusionOk="0">
                  <a:moveTo>
                    <a:pt x="2116" y="0"/>
                  </a:moveTo>
                  <a:cubicBezTo>
                    <a:pt x="2264" y="1058"/>
                    <a:pt x="783" y="317"/>
                    <a:pt x="255" y="2728"/>
                  </a:cubicBezTo>
                  <a:cubicBezTo>
                    <a:pt x="318" y="2961"/>
                    <a:pt x="1" y="3151"/>
                    <a:pt x="149" y="3426"/>
                  </a:cubicBezTo>
                  <a:cubicBezTo>
                    <a:pt x="1143" y="3257"/>
                    <a:pt x="1608" y="2242"/>
                    <a:pt x="2306" y="1607"/>
                  </a:cubicBezTo>
                  <a:cubicBezTo>
                    <a:pt x="2623" y="1248"/>
                    <a:pt x="3575" y="1269"/>
                    <a:pt x="3237" y="486"/>
                  </a:cubicBezTo>
                  <a:lnTo>
                    <a:pt x="3237" y="486"/>
                  </a:lnTo>
                  <a:cubicBezTo>
                    <a:pt x="3059" y="555"/>
                    <a:pt x="2903" y="592"/>
                    <a:pt x="2772" y="592"/>
                  </a:cubicBezTo>
                  <a:cubicBezTo>
                    <a:pt x="2499" y="592"/>
                    <a:pt x="2335" y="429"/>
                    <a:pt x="2306" y="42"/>
                  </a:cubicBezTo>
                  <a:lnTo>
                    <a:pt x="2116" y="0"/>
                  </a:ln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9" name="Google Shape;7179;p50"/>
            <p:cNvSpPr/>
            <p:nvPr/>
          </p:nvSpPr>
          <p:spPr>
            <a:xfrm>
              <a:off x="-3774675" y="3952050"/>
              <a:ext cx="47100" cy="64750"/>
            </a:xfrm>
            <a:custGeom>
              <a:avLst/>
              <a:gdLst/>
              <a:ahLst/>
              <a:cxnLst/>
              <a:rect l="l" t="t" r="r" b="b"/>
              <a:pathLst>
                <a:path w="1884" h="2590" extrusionOk="0">
                  <a:moveTo>
                    <a:pt x="741" y="0"/>
                  </a:moveTo>
                  <a:cubicBezTo>
                    <a:pt x="339" y="529"/>
                    <a:pt x="403" y="1375"/>
                    <a:pt x="1" y="1946"/>
                  </a:cubicBezTo>
                  <a:cubicBezTo>
                    <a:pt x="22" y="2010"/>
                    <a:pt x="22" y="2052"/>
                    <a:pt x="1" y="2094"/>
                  </a:cubicBezTo>
                  <a:cubicBezTo>
                    <a:pt x="134" y="2342"/>
                    <a:pt x="268" y="2590"/>
                    <a:pt x="618" y="2590"/>
                  </a:cubicBezTo>
                  <a:cubicBezTo>
                    <a:pt x="656" y="2590"/>
                    <a:pt x="697" y="2587"/>
                    <a:pt x="741" y="2581"/>
                  </a:cubicBezTo>
                  <a:cubicBezTo>
                    <a:pt x="805" y="1988"/>
                    <a:pt x="1418" y="1587"/>
                    <a:pt x="1503" y="994"/>
                  </a:cubicBezTo>
                  <a:cubicBezTo>
                    <a:pt x="1883" y="191"/>
                    <a:pt x="1756" y="64"/>
                    <a:pt x="741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0" name="Google Shape;7180;p50"/>
            <p:cNvSpPr/>
            <p:nvPr/>
          </p:nvSpPr>
          <p:spPr>
            <a:xfrm>
              <a:off x="-3756150" y="3948875"/>
              <a:ext cx="32800" cy="28050"/>
            </a:xfrm>
            <a:custGeom>
              <a:avLst/>
              <a:gdLst/>
              <a:ahLst/>
              <a:cxnLst/>
              <a:rect l="l" t="t" r="r" b="b"/>
              <a:pathLst>
                <a:path w="1312" h="1122" extrusionOk="0">
                  <a:moveTo>
                    <a:pt x="0" y="0"/>
                  </a:moveTo>
                  <a:lnTo>
                    <a:pt x="0" y="148"/>
                  </a:lnTo>
                  <a:cubicBezTo>
                    <a:pt x="698" y="212"/>
                    <a:pt x="973" y="529"/>
                    <a:pt x="762" y="1121"/>
                  </a:cubicBezTo>
                  <a:lnTo>
                    <a:pt x="1121" y="952"/>
                  </a:lnTo>
                  <a:cubicBezTo>
                    <a:pt x="1311" y="170"/>
                    <a:pt x="1185" y="64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1" name="Google Shape;7181;p50"/>
            <p:cNvSpPr/>
            <p:nvPr/>
          </p:nvSpPr>
          <p:spPr>
            <a:xfrm>
              <a:off x="-3783125" y="3961025"/>
              <a:ext cx="25400" cy="40225"/>
            </a:xfrm>
            <a:custGeom>
              <a:avLst/>
              <a:gdLst/>
              <a:ahLst/>
              <a:cxnLst/>
              <a:rect l="l" t="t" r="r" b="b"/>
              <a:pathLst>
                <a:path w="1016" h="1609" extrusionOk="0">
                  <a:moveTo>
                    <a:pt x="741" y="1"/>
                  </a:moveTo>
                  <a:lnTo>
                    <a:pt x="741" y="1"/>
                  </a:lnTo>
                  <a:cubicBezTo>
                    <a:pt x="1" y="424"/>
                    <a:pt x="212" y="1016"/>
                    <a:pt x="360" y="1608"/>
                  </a:cubicBezTo>
                  <a:lnTo>
                    <a:pt x="529" y="1439"/>
                  </a:lnTo>
                  <a:cubicBezTo>
                    <a:pt x="593" y="953"/>
                    <a:pt x="1016" y="508"/>
                    <a:pt x="741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2" name="Google Shape;7182;p50"/>
            <p:cNvSpPr/>
            <p:nvPr/>
          </p:nvSpPr>
          <p:spPr>
            <a:xfrm>
              <a:off x="-3772025" y="3961025"/>
              <a:ext cx="21175" cy="35975"/>
            </a:xfrm>
            <a:custGeom>
              <a:avLst/>
              <a:gdLst/>
              <a:ahLst/>
              <a:cxnLst/>
              <a:rect l="l" t="t" r="r" b="b"/>
              <a:pathLst>
                <a:path w="847" h="1439" extrusionOk="0">
                  <a:moveTo>
                    <a:pt x="297" y="1"/>
                  </a:moveTo>
                  <a:cubicBezTo>
                    <a:pt x="212" y="487"/>
                    <a:pt x="1" y="931"/>
                    <a:pt x="85" y="1439"/>
                  </a:cubicBezTo>
                  <a:cubicBezTo>
                    <a:pt x="339" y="974"/>
                    <a:pt x="847" y="572"/>
                    <a:pt x="466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3" name="Google Shape;7183;p50"/>
            <p:cNvSpPr/>
            <p:nvPr/>
          </p:nvSpPr>
          <p:spPr>
            <a:xfrm>
              <a:off x="-3986150" y="4253950"/>
              <a:ext cx="14300" cy="15900"/>
            </a:xfrm>
            <a:custGeom>
              <a:avLst/>
              <a:gdLst/>
              <a:ahLst/>
              <a:cxnLst/>
              <a:rect l="l" t="t" r="r" b="b"/>
              <a:pathLst>
                <a:path w="572" h="636" extrusionOk="0">
                  <a:moveTo>
                    <a:pt x="465" y="1"/>
                  </a:moveTo>
                  <a:cubicBezTo>
                    <a:pt x="0" y="64"/>
                    <a:pt x="148" y="402"/>
                    <a:pt x="106" y="635"/>
                  </a:cubicBezTo>
                  <a:cubicBezTo>
                    <a:pt x="571" y="572"/>
                    <a:pt x="550" y="297"/>
                    <a:pt x="487" y="1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4" name="Google Shape;7184;p50"/>
            <p:cNvSpPr/>
            <p:nvPr/>
          </p:nvSpPr>
          <p:spPr>
            <a:xfrm>
              <a:off x="-4083975" y="4060975"/>
              <a:ext cx="26475" cy="48125"/>
            </a:xfrm>
            <a:custGeom>
              <a:avLst/>
              <a:gdLst/>
              <a:ahLst/>
              <a:cxnLst/>
              <a:rect l="l" t="t" r="r" b="b"/>
              <a:pathLst>
                <a:path w="1059" h="1925" extrusionOk="0">
                  <a:moveTo>
                    <a:pt x="677" y="0"/>
                  </a:moveTo>
                  <a:lnTo>
                    <a:pt x="508" y="169"/>
                  </a:lnTo>
                  <a:cubicBezTo>
                    <a:pt x="910" y="994"/>
                    <a:pt x="1" y="1438"/>
                    <a:pt x="1058" y="1925"/>
                  </a:cubicBezTo>
                  <a:cubicBezTo>
                    <a:pt x="783" y="1311"/>
                    <a:pt x="995" y="635"/>
                    <a:pt x="868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5" name="Google Shape;7185;p50"/>
            <p:cNvSpPr/>
            <p:nvPr/>
          </p:nvSpPr>
          <p:spPr>
            <a:xfrm>
              <a:off x="-3472075" y="3894425"/>
              <a:ext cx="32275" cy="25475"/>
            </a:xfrm>
            <a:custGeom>
              <a:avLst/>
              <a:gdLst/>
              <a:ahLst/>
              <a:cxnLst/>
              <a:rect l="l" t="t" r="r" b="b"/>
              <a:pathLst>
                <a:path w="1291" h="1019" extrusionOk="0">
                  <a:moveTo>
                    <a:pt x="777" y="0"/>
                  </a:moveTo>
                  <a:cubicBezTo>
                    <a:pt x="227" y="21"/>
                    <a:pt x="375" y="592"/>
                    <a:pt x="16" y="740"/>
                  </a:cubicBezTo>
                  <a:cubicBezTo>
                    <a:pt x="1" y="941"/>
                    <a:pt x="156" y="1019"/>
                    <a:pt x="362" y="1019"/>
                  </a:cubicBezTo>
                  <a:cubicBezTo>
                    <a:pt x="741" y="1019"/>
                    <a:pt x="1291" y="754"/>
                    <a:pt x="1263" y="508"/>
                  </a:cubicBezTo>
                  <a:cubicBezTo>
                    <a:pt x="1263" y="233"/>
                    <a:pt x="1052" y="0"/>
                    <a:pt x="777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6" name="Google Shape;7186;p50"/>
            <p:cNvSpPr/>
            <p:nvPr/>
          </p:nvSpPr>
          <p:spPr>
            <a:xfrm>
              <a:off x="-3986675" y="4254300"/>
              <a:ext cx="27800" cy="31025"/>
            </a:xfrm>
            <a:custGeom>
              <a:avLst/>
              <a:gdLst/>
              <a:ahLst/>
              <a:cxnLst/>
              <a:rect l="l" t="t" r="r" b="b"/>
              <a:pathLst>
                <a:path w="1112" h="1241" extrusionOk="0">
                  <a:moveTo>
                    <a:pt x="639" y="0"/>
                  </a:moveTo>
                  <a:cubicBezTo>
                    <a:pt x="599" y="0"/>
                    <a:pt x="556" y="3"/>
                    <a:pt x="508" y="8"/>
                  </a:cubicBezTo>
                  <a:lnTo>
                    <a:pt x="127" y="642"/>
                  </a:lnTo>
                  <a:cubicBezTo>
                    <a:pt x="169" y="854"/>
                    <a:pt x="0" y="1150"/>
                    <a:pt x="360" y="1234"/>
                  </a:cubicBezTo>
                  <a:cubicBezTo>
                    <a:pt x="384" y="1238"/>
                    <a:pt x="407" y="1240"/>
                    <a:pt x="428" y="1240"/>
                  </a:cubicBezTo>
                  <a:cubicBezTo>
                    <a:pt x="763" y="1240"/>
                    <a:pt x="779" y="801"/>
                    <a:pt x="1058" y="642"/>
                  </a:cubicBezTo>
                  <a:cubicBezTo>
                    <a:pt x="1058" y="330"/>
                    <a:pt x="1111" y="0"/>
                    <a:pt x="639" y="0"/>
                  </a:cubicBezTo>
                  <a:close/>
                </a:path>
              </a:pathLst>
            </a:custGeom>
            <a:solidFill>
              <a:schemeClr val="accent4">
                <a:alpha val="3348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187" name="Google Shape;7187;p50"/>
          <p:cNvPicPr preferRelativeResize="0"/>
          <p:nvPr/>
        </p:nvPicPr>
        <p:blipFill>
          <a:blip r:embed="rId3">
            <a:alphaModFix amt="78000"/>
          </a:blip>
          <a:stretch>
            <a:fillRect/>
          </a:stretch>
        </p:blipFill>
        <p:spPr>
          <a:xfrm rot="4087981">
            <a:off x="-1035713" y="2978796"/>
            <a:ext cx="2995599" cy="1964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88" name="Google Shape;7188;p50"/>
          <p:cNvPicPr preferRelativeResize="0"/>
          <p:nvPr/>
        </p:nvPicPr>
        <p:blipFill>
          <a:blip r:embed="rId4">
            <a:alphaModFix amt="72000"/>
          </a:blip>
          <a:stretch>
            <a:fillRect/>
          </a:stretch>
        </p:blipFill>
        <p:spPr>
          <a:xfrm rot="-7867873">
            <a:off x="6954277" y="-481791"/>
            <a:ext cx="3426521" cy="22465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CUSTOM_18_2">
    <p:spTree>
      <p:nvGrpSpPr>
        <p:cNvPr id="1" name="Shape 7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0" name="Google Shape;7190;p51"/>
          <p:cNvSpPr txBox="1">
            <a:spLocks noGrp="1"/>
          </p:cNvSpPr>
          <p:nvPr>
            <p:ph type="subTitle" idx="1"/>
          </p:nvPr>
        </p:nvSpPr>
        <p:spPr>
          <a:xfrm>
            <a:off x="6225677" y="2993988"/>
            <a:ext cx="1380900" cy="41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2400"/>
            </a:lvl9pPr>
          </a:lstStyle>
          <a:p>
            <a:endParaRPr/>
          </a:p>
        </p:txBody>
      </p:sp>
      <p:sp>
        <p:nvSpPr>
          <p:cNvPr id="7191" name="Google Shape;7191;p51"/>
          <p:cNvSpPr txBox="1">
            <a:spLocks noGrp="1"/>
          </p:cNvSpPr>
          <p:nvPr>
            <p:ph type="subTitle" idx="2"/>
          </p:nvPr>
        </p:nvSpPr>
        <p:spPr>
          <a:xfrm>
            <a:off x="5641727" y="3348481"/>
            <a:ext cx="2548800" cy="7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7192" name="Google Shape;7192;p51"/>
          <p:cNvSpPr txBox="1">
            <a:spLocks noGrp="1"/>
          </p:cNvSpPr>
          <p:nvPr>
            <p:ph type="subTitle" idx="3"/>
          </p:nvPr>
        </p:nvSpPr>
        <p:spPr>
          <a:xfrm>
            <a:off x="1537423" y="2993988"/>
            <a:ext cx="1380900" cy="41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2400"/>
            </a:lvl9pPr>
          </a:lstStyle>
          <a:p>
            <a:endParaRPr/>
          </a:p>
        </p:txBody>
      </p:sp>
      <p:sp>
        <p:nvSpPr>
          <p:cNvPr id="7193" name="Google Shape;7193;p51"/>
          <p:cNvSpPr txBox="1">
            <a:spLocks noGrp="1"/>
          </p:cNvSpPr>
          <p:nvPr>
            <p:ph type="subTitle" idx="4"/>
          </p:nvPr>
        </p:nvSpPr>
        <p:spPr>
          <a:xfrm>
            <a:off x="953473" y="3348481"/>
            <a:ext cx="2548800" cy="7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7194" name="Google Shape;7194;p51"/>
          <p:cNvSpPr txBox="1">
            <a:spLocks noGrp="1"/>
          </p:cNvSpPr>
          <p:nvPr>
            <p:ph type="subTitle" idx="5"/>
          </p:nvPr>
        </p:nvSpPr>
        <p:spPr>
          <a:xfrm>
            <a:off x="3881550" y="2407463"/>
            <a:ext cx="1380900" cy="41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2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2400"/>
            </a:lvl9pPr>
          </a:lstStyle>
          <a:p>
            <a:endParaRPr/>
          </a:p>
        </p:txBody>
      </p:sp>
      <p:sp>
        <p:nvSpPr>
          <p:cNvPr id="7195" name="Google Shape;7195;p51"/>
          <p:cNvSpPr txBox="1">
            <a:spLocks noGrp="1"/>
          </p:cNvSpPr>
          <p:nvPr>
            <p:ph type="subTitle" idx="6"/>
          </p:nvPr>
        </p:nvSpPr>
        <p:spPr>
          <a:xfrm>
            <a:off x="3297600" y="2770531"/>
            <a:ext cx="2548800" cy="7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7196" name="Google Shape;7196;p51"/>
          <p:cNvSpPr txBox="1">
            <a:spLocks noGrp="1"/>
          </p:cNvSpPr>
          <p:nvPr>
            <p:ph type="title"/>
          </p:nvPr>
        </p:nvSpPr>
        <p:spPr>
          <a:xfrm>
            <a:off x="972900" y="287175"/>
            <a:ext cx="7198200" cy="7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197" name="Google Shape;7197;p51"/>
          <p:cNvSpPr/>
          <p:nvPr/>
        </p:nvSpPr>
        <p:spPr>
          <a:xfrm rot="-5400000">
            <a:off x="308894" y="4935450"/>
            <a:ext cx="367286" cy="384280"/>
          </a:xfrm>
          <a:custGeom>
            <a:avLst/>
            <a:gdLst/>
            <a:ahLst/>
            <a:cxnLst/>
            <a:rect l="l" t="t" r="r" b="b"/>
            <a:pathLst>
              <a:path w="13162" h="13771" extrusionOk="0">
                <a:moveTo>
                  <a:pt x="4894" y="1"/>
                </a:moveTo>
                <a:lnTo>
                  <a:pt x="4286" y="4773"/>
                </a:lnTo>
                <a:lnTo>
                  <a:pt x="0" y="6962"/>
                </a:lnTo>
                <a:lnTo>
                  <a:pt x="4347" y="9028"/>
                </a:lnTo>
                <a:lnTo>
                  <a:pt x="5107" y="13770"/>
                </a:lnTo>
                <a:lnTo>
                  <a:pt x="8420" y="10275"/>
                </a:lnTo>
                <a:lnTo>
                  <a:pt x="13162" y="11004"/>
                </a:lnTo>
                <a:lnTo>
                  <a:pt x="10852" y="6779"/>
                </a:lnTo>
                <a:lnTo>
                  <a:pt x="13010" y="2493"/>
                </a:lnTo>
                <a:lnTo>
                  <a:pt x="8298" y="3405"/>
                </a:lnTo>
                <a:lnTo>
                  <a:pt x="48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8" name="Google Shape;7198;p51"/>
          <p:cNvSpPr/>
          <p:nvPr/>
        </p:nvSpPr>
        <p:spPr>
          <a:xfrm rot="-5400000">
            <a:off x="5711619" y="4625411"/>
            <a:ext cx="322506" cy="314548"/>
          </a:xfrm>
          <a:custGeom>
            <a:avLst/>
            <a:gdLst/>
            <a:ahLst/>
            <a:cxnLst/>
            <a:rect l="l" t="t" r="r" b="b"/>
            <a:pathLst>
              <a:path w="9849" h="9606" extrusionOk="0">
                <a:moveTo>
                  <a:pt x="7448" y="1"/>
                </a:moveTo>
                <a:lnTo>
                  <a:pt x="4560" y="1855"/>
                </a:lnTo>
                <a:lnTo>
                  <a:pt x="1369" y="548"/>
                </a:lnTo>
                <a:lnTo>
                  <a:pt x="2250" y="3861"/>
                </a:lnTo>
                <a:lnTo>
                  <a:pt x="1" y="6475"/>
                </a:lnTo>
                <a:lnTo>
                  <a:pt x="3435" y="6688"/>
                </a:lnTo>
                <a:lnTo>
                  <a:pt x="5229" y="9606"/>
                </a:lnTo>
                <a:lnTo>
                  <a:pt x="6475" y="6414"/>
                </a:lnTo>
                <a:lnTo>
                  <a:pt x="9849" y="5593"/>
                </a:lnTo>
                <a:lnTo>
                  <a:pt x="7174" y="3435"/>
                </a:lnTo>
                <a:lnTo>
                  <a:pt x="74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9" name="Google Shape;7199;p51"/>
          <p:cNvSpPr/>
          <p:nvPr/>
        </p:nvSpPr>
        <p:spPr>
          <a:xfrm rot="-5400000">
            <a:off x="7810495" y="4618892"/>
            <a:ext cx="159272" cy="155310"/>
          </a:xfrm>
          <a:custGeom>
            <a:avLst/>
            <a:gdLst/>
            <a:ahLst/>
            <a:cxnLst/>
            <a:rect l="l" t="t" r="r" b="b"/>
            <a:pathLst>
              <a:path w="4864" h="4743" extrusionOk="0">
                <a:moveTo>
                  <a:pt x="3679" y="0"/>
                </a:moveTo>
                <a:lnTo>
                  <a:pt x="2250" y="912"/>
                </a:lnTo>
                <a:lnTo>
                  <a:pt x="700" y="274"/>
                </a:lnTo>
                <a:lnTo>
                  <a:pt x="1125" y="1915"/>
                </a:lnTo>
                <a:lnTo>
                  <a:pt x="1" y="3192"/>
                </a:lnTo>
                <a:lnTo>
                  <a:pt x="1703" y="3283"/>
                </a:lnTo>
                <a:lnTo>
                  <a:pt x="2584" y="4742"/>
                </a:lnTo>
                <a:lnTo>
                  <a:pt x="3192" y="3162"/>
                </a:lnTo>
                <a:lnTo>
                  <a:pt x="4864" y="2766"/>
                </a:lnTo>
                <a:lnTo>
                  <a:pt x="3527" y="1703"/>
                </a:lnTo>
                <a:lnTo>
                  <a:pt x="36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00" name="Google Shape;7200;p51"/>
          <p:cNvSpPr/>
          <p:nvPr/>
        </p:nvSpPr>
        <p:spPr>
          <a:xfrm rot="-5400000">
            <a:off x="2828720" y="4901167"/>
            <a:ext cx="159272" cy="155310"/>
          </a:xfrm>
          <a:custGeom>
            <a:avLst/>
            <a:gdLst/>
            <a:ahLst/>
            <a:cxnLst/>
            <a:rect l="l" t="t" r="r" b="b"/>
            <a:pathLst>
              <a:path w="4864" h="4743" extrusionOk="0">
                <a:moveTo>
                  <a:pt x="3679" y="0"/>
                </a:moveTo>
                <a:lnTo>
                  <a:pt x="2250" y="912"/>
                </a:lnTo>
                <a:lnTo>
                  <a:pt x="700" y="274"/>
                </a:lnTo>
                <a:lnTo>
                  <a:pt x="1125" y="1915"/>
                </a:lnTo>
                <a:lnTo>
                  <a:pt x="1" y="3192"/>
                </a:lnTo>
                <a:lnTo>
                  <a:pt x="1703" y="3283"/>
                </a:lnTo>
                <a:lnTo>
                  <a:pt x="2584" y="4742"/>
                </a:lnTo>
                <a:lnTo>
                  <a:pt x="3192" y="3162"/>
                </a:lnTo>
                <a:lnTo>
                  <a:pt x="4864" y="2766"/>
                </a:lnTo>
                <a:lnTo>
                  <a:pt x="3527" y="1703"/>
                </a:lnTo>
                <a:lnTo>
                  <a:pt x="36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01" name="Google Shape;7201;p51"/>
          <p:cNvGrpSpPr/>
          <p:nvPr/>
        </p:nvGrpSpPr>
        <p:grpSpPr>
          <a:xfrm>
            <a:off x="-144237" y="-46051"/>
            <a:ext cx="9288226" cy="2885707"/>
            <a:chOff x="-114512" y="-46051"/>
            <a:chExt cx="9288226" cy="2885707"/>
          </a:xfrm>
        </p:grpSpPr>
        <p:sp>
          <p:nvSpPr>
            <p:cNvPr id="7202" name="Google Shape;7202;p51"/>
            <p:cNvSpPr/>
            <p:nvPr/>
          </p:nvSpPr>
          <p:spPr>
            <a:xfrm>
              <a:off x="8920250" y="2591674"/>
              <a:ext cx="253464" cy="247982"/>
            </a:xfrm>
            <a:custGeom>
              <a:avLst/>
              <a:gdLst/>
              <a:ahLst/>
              <a:cxnLst/>
              <a:rect l="l" t="t" r="r" b="b"/>
              <a:pathLst>
                <a:path w="9849" h="9636" extrusionOk="0">
                  <a:moveTo>
                    <a:pt x="7447" y="1"/>
                  </a:moveTo>
                  <a:lnTo>
                    <a:pt x="4529" y="1855"/>
                  </a:lnTo>
                  <a:lnTo>
                    <a:pt x="1368" y="548"/>
                  </a:lnTo>
                  <a:lnTo>
                    <a:pt x="1368" y="548"/>
                  </a:lnTo>
                  <a:lnTo>
                    <a:pt x="2250" y="3861"/>
                  </a:lnTo>
                  <a:lnTo>
                    <a:pt x="0" y="6475"/>
                  </a:lnTo>
                  <a:lnTo>
                    <a:pt x="3435" y="6688"/>
                  </a:lnTo>
                  <a:lnTo>
                    <a:pt x="5229" y="9636"/>
                  </a:lnTo>
                  <a:lnTo>
                    <a:pt x="6475" y="6414"/>
                  </a:lnTo>
                  <a:lnTo>
                    <a:pt x="9849" y="5624"/>
                  </a:lnTo>
                  <a:lnTo>
                    <a:pt x="7174" y="3435"/>
                  </a:lnTo>
                  <a:lnTo>
                    <a:pt x="74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3" name="Google Shape;7203;p51"/>
            <p:cNvSpPr/>
            <p:nvPr/>
          </p:nvSpPr>
          <p:spPr>
            <a:xfrm>
              <a:off x="-114512" y="387470"/>
              <a:ext cx="431017" cy="411997"/>
            </a:xfrm>
            <a:custGeom>
              <a:avLst/>
              <a:gdLst/>
              <a:ahLst/>
              <a:cxnLst/>
              <a:rect l="l" t="t" r="r" b="b"/>
              <a:pathLst>
                <a:path w="15138" h="14470" extrusionOk="0">
                  <a:moveTo>
                    <a:pt x="7508" y="1"/>
                  </a:moveTo>
                  <a:lnTo>
                    <a:pt x="5228" y="4773"/>
                  </a:lnTo>
                  <a:lnTo>
                    <a:pt x="0" y="5594"/>
                  </a:lnTo>
                  <a:lnTo>
                    <a:pt x="3830" y="9241"/>
                  </a:lnTo>
                  <a:lnTo>
                    <a:pt x="3010" y="14469"/>
                  </a:lnTo>
                  <a:lnTo>
                    <a:pt x="3010" y="14469"/>
                  </a:lnTo>
                  <a:lnTo>
                    <a:pt x="7660" y="11946"/>
                  </a:lnTo>
                  <a:lnTo>
                    <a:pt x="12371" y="14347"/>
                  </a:lnTo>
                  <a:lnTo>
                    <a:pt x="11399" y="9150"/>
                  </a:lnTo>
                  <a:lnTo>
                    <a:pt x="15137" y="5411"/>
                  </a:lnTo>
                  <a:lnTo>
                    <a:pt x="9909" y="4712"/>
                  </a:lnTo>
                  <a:lnTo>
                    <a:pt x="75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4" name="Google Shape;7204;p51"/>
            <p:cNvSpPr/>
            <p:nvPr/>
          </p:nvSpPr>
          <p:spPr>
            <a:xfrm>
              <a:off x="377226" y="2684341"/>
              <a:ext cx="159272" cy="155310"/>
            </a:xfrm>
            <a:custGeom>
              <a:avLst/>
              <a:gdLst/>
              <a:ahLst/>
              <a:cxnLst/>
              <a:rect l="l" t="t" r="r" b="b"/>
              <a:pathLst>
                <a:path w="4864" h="4743" extrusionOk="0">
                  <a:moveTo>
                    <a:pt x="3679" y="0"/>
                  </a:moveTo>
                  <a:lnTo>
                    <a:pt x="2250" y="912"/>
                  </a:lnTo>
                  <a:lnTo>
                    <a:pt x="700" y="274"/>
                  </a:lnTo>
                  <a:lnTo>
                    <a:pt x="1125" y="1915"/>
                  </a:lnTo>
                  <a:lnTo>
                    <a:pt x="1" y="3192"/>
                  </a:lnTo>
                  <a:lnTo>
                    <a:pt x="1703" y="3283"/>
                  </a:lnTo>
                  <a:lnTo>
                    <a:pt x="2584" y="4742"/>
                  </a:lnTo>
                  <a:lnTo>
                    <a:pt x="3192" y="3162"/>
                  </a:lnTo>
                  <a:lnTo>
                    <a:pt x="4864" y="2766"/>
                  </a:lnTo>
                  <a:lnTo>
                    <a:pt x="3527" y="1703"/>
                  </a:lnTo>
                  <a:lnTo>
                    <a:pt x="36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5" name="Google Shape;7205;p51"/>
            <p:cNvSpPr/>
            <p:nvPr/>
          </p:nvSpPr>
          <p:spPr>
            <a:xfrm>
              <a:off x="6291206" y="46733"/>
              <a:ext cx="158289" cy="15429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6" name="Google Shape;7206;p51"/>
            <p:cNvSpPr/>
            <p:nvPr/>
          </p:nvSpPr>
          <p:spPr>
            <a:xfrm>
              <a:off x="8275209" y="435707"/>
              <a:ext cx="322506" cy="315531"/>
            </a:xfrm>
            <a:custGeom>
              <a:avLst/>
              <a:gdLst/>
              <a:ahLst/>
              <a:cxnLst/>
              <a:rect l="l" t="t" r="r" b="b"/>
              <a:pathLst>
                <a:path w="9849" h="9636" extrusionOk="0">
                  <a:moveTo>
                    <a:pt x="7447" y="0"/>
                  </a:moveTo>
                  <a:lnTo>
                    <a:pt x="4560" y="1854"/>
                  </a:lnTo>
                  <a:lnTo>
                    <a:pt x="1368" y="547"/>
                  </a:lnTo>
                  <a:lnTo>
                    <a:pt x="2250" y="3860"/>
                  </a:lnTo>
                  <a:lnTo>
                    <a:pt x="0" y="6505"/>
                  </a:lnTo>
                  <a:lnTo>
                    <a:pt x="3435" y="6687"/>
                  </a:lnTo>
                  <a:lnTo>
                    <a:pt x="5259" y="9636"/>
                  </a:lnTo>
                  <a:lnTo>
                    <a:pt x="6505" y="6414"/>
                  </a:lnTo>
                  <a:lnTo>
                    <a:pt x="9849" y="5623"/>
                  </a:lnTo>
                  <a:lnTo>
                    <a:pt x="7174" y="3435"/>
                  </a:lnTo>
                  <a:lnTo>
                    <a:pt x="74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7" name="Google Shape;7207;p51"/>
            <p:cNvSpPr/>
            <p:nvPr/>
          </p:nvSpPr>
          <p:spPr>
            <a:xfrm>
              <a:off x="2540478" y="-46051"/>
              <a:ext cx="253471" cy="24707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08" name="Google Shape;7208;p51"/>
          <p:cNvGrpSpPr/>
          <p:nvPr/>
        </p:nvGrpSpPr>
        <p:grpSpPr>
          <a:xfrm rot="-5399633" flipH="1">
            <a:off x="3616480" y="-47048"/>
            <a:ext cx="2049051" cy="9659467"/>
            <a:chOff x="7936330" y="-198069"/>
            <a:chExt cx="2187989" cy="5483037"/>
          </a:xfrm>
        </p:grpSpPr>
        <p:sp>
          <p:nvSpPr>
            <p:cNvPr id="7209" name="Google Shape;7209;p51"/>
            <p:cNvSpPr/>
            <p:nvPr/>
          </p:nvSpPr>
          <p:spPr>
            <a:xfrm rot="-5058270" flipH="1">
              <a:off x="5877738" y="2147352"/>
              <a:ext cx="5356449" cy="711357"/>
            </a:xfrm>
            <a:custGeom>
              <a:avLst/>
              <a:gdLst/>
              <a:ahLst/>
              <a:cxnLst/>
              <a:rect l="l" t="t" r="r" b="b"/>
              <a:pathLst>
                <a:path w="48502" h="12299" extrusionOk="0">
                  <a:moveTo>
                    <a:pt x="10245" y="0"/>
                  </a:moveTo>
                  <a:cubicBezTo>
                    <a:pt x="6831" y="0"/>
                    <a:pt x="3417" y="1277"/>
                    <a:pt x="0" y="4763"/>
                  </a:cubicBezTo>
                  <a:lnTo>
                    <a:pt x="0" y="7532"/>
                  </a:lnTo>
                  <a:cubicBezTo>
                    <a:pt x="3419" y="4042"/>
                    <a:pt x="6837" y="2765"/>
                    <a:pt x="10253" y="2765"/>
                  </a:cubicBezTo>
                  <a:cubicBezTo>
                    <a:pt x="19587" y="2765"/>
                    <a:pt x="28915" y="12298"/>
                    <a:pt x="38249" y="12298"/>
                  </a:cubicBezTo>
                  <a:cubicBezTo>
                    <a:pt x="41666" y="12298"/>
                    <a:pt x="45083" y="11021"/>
                    <a:pt x="48502" y="7532"/>
                  </a:cubicBezTo>
                  <a:lnTo>
                    <a:pt x="48502" y="4763"/>
                  </a:lnTo>
                  <a:cubicBezTo>
                    <a:pt x="45080" y="8262"/>
                    <a:pt x="41660" y="9543"/>
                    <a:pt x="38241" y="9543"/>
                  </a:cubicBezTo>
                  <a:cubicBezTo>
                    <a:pt x="28907" y="9543"/>
                    <a:pt x="19579" y="0"/>
                    <a:pt x="102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0" name="Google Shape;7210;p51"/>
            <p:cNvSpPr/>
            <p:nvPr/>
          </p:nvSpPr>
          <p:spPr>
            <a:xfrm rot="-5058270" flipH="1">
              <a:off x="6036836" y="2163581"/>
              <a:ext cx="5356449" cy="711357"/>
            </a:xfrm>
            <a:custGeom>
              <a:avLst/>
              <a:gdLst/>
              <a:ahLst/>
              <a:cxnLst/>
              <a:rect l="l" t="t" r="r" b="b"/>
              <a:pathLst>
                <a:path w="48502" h="12299" extrusionOk="0">
                  <a:moveTo>
                    <a:pt x="10253" y="0"/>
                  </a:moveTo>
                  <a:cubicBezTo>
                    <a:pt x="6837" y="0"/>
                    <a:pt x="3419" y="1277"/>
                    <a:pt x="0" y="4767"/>
                  </a:cubicBezTo>
                  <a:lnTo>
                    <a:pt x="0" y="7535"/>
                  </a:lnTo>
                  <a:cubicBezTo>
                    <a:pt x="3422" y="4036"/>
                    <a:pt x="6842" y="2756"/>
                    <a:pt x="10261" y="2756"/>
                  </a:cubicBezTo>
                  <a:cubicBezTo>
                    <a:pt x="19595" y="2756"/>
                    <a:pt x="28923" y="12299"/>
                    <a:pt x="38257" y="12299"/>
                  </a:cubicBezTo>
                  <a:cubicBezTo>
                    <a:pt x="41671" y="12299"/>
                    <a:pt x="45086" y="11022"/>
                    <a:pt x="48502" y="7535"/>
                  </a:cubicBezTo>
                  <a:lnTo>
                    <a:pt x="48502" y="4767"/>
                  </a:lnTo>
                  <a:cubicBezTo>
                    <a:pt x="45083" y="8256"/>
                    <a:pt x="41666" y="9533"/>
                    <a:pt x="38249" y="9533"/>
                  </a:cubicBezTo>
                  <a:cubicBezTo>
                    <a:pt x="28915" y="9533"/>
                    <a:pt x="19587" y="0"/>
                    <a:pt x="102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1" name="Google Shape;7211;p51"/>
            <p:cNvSpPr/>
            <p:nvPr/>
          </p:nvSpPr>
          <p:spPr>
            <a:xfrm rot="-5058270" flipH="1">
              <a:off x="6194812" y="2179319"/>
              <a:ext cx="5356449" cy="712109"/>
            </a:xfrm>
            <a:custGeom>
              <a:avLst/>
              <a:gdLst/>
              <a:ahLst/>
              <a:cxnLst/>
              <a:rect l="l" t="t" r="r" b="b"/>
              <a:pathLst>
                <a:path w="48502" h="12312" extrusionOk="0">
                  <a:moveTo>
                    <a:pt x="10245" y="0"/>
                  </a:moveTo>
                  <a:cubicBezTo>
                    <a:pt x="6831" y="0"/>
                    <a:pt x="3417" y="1277"/>
                    <a:pt x="0" y="4763"/>
                  </a:cubicBezTo>
                  <a:lnTo>
                    <a:pt x="0" y="7532"/>
                  </a:lnTo>
                  <a:cubicBezTo>
                    <a:pt x="3417" y="4045"/>
                    <a:pt x="6831" y="2769"/>
                    <a:pt x="10245" y="2769"/>
                  </a:cubicBezTo>
                  <a:cubicBezTo>
                    <a:pt x="19579" y="2769"/>
                    <a:pt x="28907" y="12311"/>
                    <a:pt x="38241" y="12311"/>
                  </a:cubicBezTo>
                  <a:cubicBezTo>
                    <a:pt x="41660" y="12311"/>
                    <a:pt x="45080" y="11031"/>
                    <a:pt x="48502" y="7532"/>
                  </a:cubicBezTo>
                  <a:lnTo>
                    <a:pt x="48502" y="4763"/>
                  </a:lnTo>
                  <a:cubicBezTo>
                    <a:pt x="45080" y="8262"/>
                    <a:pt x="41660" y="9543"/>
                    <a:pt x="38241" y="9543"/>
                  </a:cubicBezTo>
                  <a:cubicBezTo>
                    <a:pt x="28907" y="9543"/>
                    <a:pt x="19579" y="0"/>
                    <a:pt x="102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2" name="Google Shape;7212;p51"/>
            <p:cNvSpPr/>
            <p:nvPr/>
          </p:nvSpPr>
          <p:spPr>
            <a:xfrm rot="-5058270" flipH="1">
              <a:off x="6353622" y="2195980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3" name="Google Shape;7213;p51"/>
            <p:cNvSpPr/>
            <p:nvPr/>
          </p:nvSpPr>
          <p:spPr>
            <a:xfrm rot="-5058270" flipH="1">
              <a:off x="6511972" y="2212132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61" y="1"/>
                  </a:moveTo>
                  <a:cubicBezTo>
                    <a:pt x="6842" y="1"/>
                    <a:pt x="3422" y="1281"/>
                    <a:pt x="0" y="4780"/>
                  </a:cubicBezTo>
                  <a:lnTo>
                    <a:pt x="0" y="7516"/>
                  </a:lnTo>
                  <a:cubicBezTo>
                    <a:pt x="3417" y="4029"/>
                    <a:pt x="6831" y="2753"/>
                    <a:pt x="10245" y="2753"/>
                  </a:cubicBezTo>
                  <a:cubicBezTo>
                    <a:pt x="19579" y="2753"/>
                    <a:pt x="28907" y="12295"/>
                    <a:pt x="38241" y="12295"/>
                  </a:cubicBezTo>
                  <a:cubicBezTo>
                    <a:pt x="41660" y="12295"/>
                    <a:pt x="45080" y="11015"/>
                    <a:pt x="48502" y="7516"/>
                  </a:cubicBezTo>
                  <a:lnTo>
                    <a:pt x="48502" y="4780"/>
                  </a:lnTo>
                  <a:cubicBezTo>
                    <a:pt x="45086" y="8267"/>
                    <a:pt x="41671" y="9543"/>
                    <a:pt x="38257" y="9543"/>
                  </a:cubicBezTo>
                  <a:cubicBezTo>
                    <a:pt x="28923" y="9543"/>
                    <a:pt x="19595" y="1"/>
                    <a:pt x="102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4" name="Google Shape;7214;p51"/>
            <p:cNvSpPr/>
            <p:nvPr/>
          </p:nvSpPr>
          <p:spPr>
            <a:xfrm rot="-5058270" flipH="1">
              <a:off x="6670322" y="2228284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5" name="Google Shape;7215;p51"/>
            <p:cNvSpPr/>
            <p:nvPr/>
          </p:nvSpPr>
          <p:spPr>
            <a:xfrm rot="-5058270" flipH="1">
              <a:off x="6826547" y="2228272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>
  <p:cSld name="CUSTOM_19_1">
    <p:spTree>
      <p:nvGrpSpPr>
        <p:cNvPr id="1" name="Shape 7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7" name="Google Shape;7217;p52"/>
          <p:cNvSpPr txBox="1">
            <a:spLocks noGrp="1"/>
          </p:cNvSpPr>
          <p:nvPr>
            <p:ph type="title" hasCustomPrompt="1"/>
          </p:nvPr>
        </p:nvSpPr>
        <p:spPr>
          <a:xfrm>
            <a:off x="655713" y="1938050"/>
            <a:ext cx="954000" cy="44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18" name="Google Shape;7218;p52"/>
          <p:cNvSpPr txBox="1">
            <a:spLocks noGrp="1"/>
          </p:cNvSpPr>
          <p:nvPr>
            <p:ph type="title" idx="2" hasCustomPrompt="1"/>
          </p:nvPr>
        </p:nvSpPr>
        <p:spPr>
          <a:xfrm>
            <a:off x="655713" y="3462701"/>
            <a:ext cx="954000" cy="44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19" name="Google Shape;7219;p52"/>
          <p:cNvSpPr txBox="1">
            <a:spLocks noGrp="1"/>
          </p:cNvSpPr>
          <p:nvPr>
            <p:ph type="title" idx="3" hasCustomPrompt="1"/>
          </p:nvPr>
        </p:nvSpPr>
        <p:spPr>
          <a:xfrm>
            <a:off x="3256663" y="1929150"/>
            <a:ext cx="954000" cy="44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20" name="Google Shape;7220;p52"/>
          <p:cNvSpPr txBox="1">
            <a:spLocks noGrp="1"/>
          </p:cNvSpPr>
          <p:nvPr>
            <p:ph type="title" idx="4" hasCustomPrompt="1"/>
          </p:nvPr>
        </p:nvSpPr>
        <p:spPr>
          <a:xfrm>
            <a:off x="3256663" y="3453800"/>
            <a:ext cx="954000" cy="44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21" name="Google Shape;7221;p52"/>
          <p:cNvSpPr txBox="1">
            <a:spLocks noGrp="1"/>
          </p:cNvSpPr>
          <p:nvPr>
            <p:ph type="subTitle" idx="1"/>
          </p:nvPr>
        </p:nvSpPr>
        <p:spPr>
          <a:xfrm>
            <a:off x="1519463" y="1938050"/>
            <a:ext cx="1752600" cy="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222" name="Google Shape;7222;p52"/>
          <p:cNvSpPr txBox="1">
            <a:spLocks noGrp="1"/>
          </p:cNvSpPr>
          <p:nvPr>
            <p:ph type="subTitle" idx="5"/>
          </p:nvPr>
        </p:nvSpPr>
        <p:spPr>
          <a:xfrm>
            <a:off x="1519463" y="1471350"/>
            <a:ext cx="1351200" cy="38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Signika"/>
              <a:buNone/>
              <a:defRPr sz="2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9pPr>
          </a:lstStyle>
          <a:p>
            <a:endParaRPr/>
          </a:p>
        </p:txBody>
      </p:sp>
      <p:sp>
        <p:nvSpPr>
          <p:cNvPr id="7223" name="Google Shape;7223;p52"/>
          <p:cNvSpPr txBox="1">
            <a:spLocks noGrp="1"/>
          </p:cNvSpPr>
          <p:nvPr>
            <p:ph type="subTitle" idx="6"/>
          </p:nvPr>
        </p:nvSpPr>
        <p:spPr>
          <a:xfrm>
            <a:off x="1519463" y="3483250"/>
            <a:ext cx="1752600" cy="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224" name="Google Shape;7224;p52"/>
          <p:cNvSpPr txBox="1">
            <a:spLocks noGrp="1"/>
          </p:cNvSpPr>
          <p:nvPr>
            <p:ph type="subTitle" idx="7"/>
          </p:nvPr>
        </p:nvSpPr>
        <p:spPr>
          <a:xfrm>
            <a:off x="1519463" y="3006074"/>
            <a:ext cx="1351200" cy="38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Signika"/>
              <a:buNone/>
              <a:defRPr sz="2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9pPr>
          </a:lstStyle>
          <a:p>
            <a:endParaRPr/>
          </a:p>
        </p:txBody>
      </p:sp>
      <p:sp>
        <p:nvSpPr>
          <p:cNvPr id="7225" name="Google Shape;7225;p52"/>
          <p:cNvSpPr txBox="1">
            <a:spLocks noGrp="1"/>
          </p:cNvSpPr>
          <p:nvPr>
            <p:ph type="subTitle" idx="8"/>
          </p:nvPr>
        </p:nvSpPr>
        <p:spPr>
          <a:xfrm>
            <a:off x="4134738" y="1938050"/>
            <a:ext cx="1752600" cy="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226" name="Google Shape;7226;p52"/>
          <p:cNvSpPr txBox="1">
            <a:spLocks noGrp="1"/>
          </p:cNvSpPr>
          <p:nvPr>
            <p:ph type="subTitle" idx="9"/>
          </p:nvPr>
        </p:nvSpPr>
        <p:spPr>
          <a:xfrm>
            <a:off x="4134738" y="1471350"/>
            <a:ext cx="1351200" cy="38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Signika"/>
              <a:buNone/>
              <a:defRPr sz="2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9pPr>
          </a:lstStyle>
          <a:p>
            <a:endParaRPr/>
          </a:p>
        </p:txBody>
      </p:sp>
      <p:sp>
        <p:nvSpPr>
          <p:cNvPr id="7227" name="Google Shape;7227;p52"/>
          <p:cNvSpPr txBox="1">
            <a:spLocks noGrp="1"/>
          </p:cNvSpPr>
          <p:nvPr>
            <p:ph type="subTitle" idx="13"/>
          </p:nvPr>
        </p:nvSpPr>
        <p:spPr>
          <a:xfrm>
            <a:off x="4134738" y="3483251"/>
            <a:ext cx="1752600" cy="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228" name="Google Shape;7228;p52"/>
          <p:cNvSpPr txBox="1">
            <a:spLocks noGrp="1"/>
          </p:cNvSpPr>
          <p:nvPr>
            <p:ph type="subTitle" idx="14"/>
          </p:nvPr>
        </p:nvSpPr>
        <p:spPr>
          <a:xfrm>
            <a:off x="4134738" y="3006074"/>
            <a:ext cx="1351200" cy="38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Signika"/>
              <a:buNone/>
              <a:defRPr sz="2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9pPr>
          </a:lstStyle>
          <a:p>
            <a:endParaRPr/>
          </a:p>
        </p:txBody>
      </p:sp>
      <p:sp>
        <p:nvSpPr>
          <p:cNvPr id="7229" name="Google Shape;7229;p52"/>
          <p:cNvSpPr/>
          <p:nvPr/>
        </p:nvSpPr>
        <p:spPr>
          <a:xfrm rot="1356523" flipH="1">
            <a:off x="7359480" y="-103797"/>
            <a:ext cx="11640" cy="34572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30" name="Google Shape;7230;p52"/>
          <p:cNvSpPr txBox="1">
            <a:spLocks noGrp="1"/>
          </p:cNvSpPr>
          <p:nvPr>
            <p:ph type="title" idx="15" hasCustomPrompt="1"/>
          </p:nvPr>
        </p:nvSpPr>
        <p:spPr>
          <a:xfrm>
            <a:off x="5857613" y="1929150"/>
            <a:ext cx="954000" cy="44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31" name="Google Shape;7231;p52"/>
          <p:cNvSpPr txBox="1">
            <a:spLocks noGrp="1"/>
          </p:cNvSpPr>
          <p:nvPr>
            <p:ph type="title" idx="16" hasCustomPrompt="1"/>
          </p:nvPr>
        </p:nvSpPr>
        <p:spPr>
          <a:xfrm>
            <a:off x="5857613" y="3453800"/>
            <a:ext cx="954000" cy="44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32" name="Google Shape;7232;p52"/>
          <p:cNvSpPr txBox="1">
            <a:spLocks noGrp="1"/>
          </p:cNvSpPr>
          <p:nvPr>
            <p:ph type="subTitle" idx="17"/>
          </p:nvPr>
        </p:nvSpPr>
        <p:spPr>
          <a:xfrm>
            <a:off x="6735688" y="1938050"/>
            <a:ext cx="1752600" cy="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233" name="Google Shape;7233;p52"/>
          <p:cNvSpPr txBox="1">
            <a:spLocks noGrp="1"/>
          </p:cNvSpPr>
          <p:nvPr>
            <p:ph type="subTitle" idx="18"/>
          </p:nvPr>
        </p:nvSpPr>
        <p:spPr>
          <a:xfrm>
            <a:off x="6735688" y="1471350"/>
            <a:ext cx="1351200" cy="38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Signika"/>
              <a:buNone/>
              <a:defRPr sz="2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9pPr>
          </a:lstStyle>
          <a:p>
            <a:endParaRPr/>
          </a:p>
        </p:txBody>
      </p:sp>
      <p:sp>
        <p:nvSpPr>
          <p:cNvPr id="7234" name="Google Shape;7234;p52"/>
          <p:cNvSpPr txBox="1">
            <a:spLocks noGrp="1"/>
          </p:cNvSpPr>
          <p:nvPr>
            <p:ph type="subTitle" idx="19"/>
          </p:nvPr>
        </p:nvSpPr>
        <p:spPr>
          <a:xfrm>
            <a:off x="6735688" y="3483251"/>
            <a:ext cx="1752600" cy="46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235" name="Google Shape;7235;p52"/>
          <p:cNvSpPr txBox="1">
            <a:spLocks noGrp="1"/>
          </p:cNvSpPr>
          <p:nvPr>
            <p:ph type="subTitle" idx="20"/>
          </p:nvPr>
        </p:nvSpPr>
        <p:spPr>
          <a:xfrm>
            <a:off x="6735688" y="3006074"/>
            <a:ext cx="1351200" cy="38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Signika"/>
              <a:buNone/>
              <a:defRPr sz="2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500"/>
              <a:buFont typeface="Signika"/>
              <a:buNone/>
              <a:defRPr b="1">
                <a:latin typeface="Signika"/>
                <a:ea typeface="Signika"/>
                <a:cs typeface="Signika"/>
                <a:sym typeface="Signika"/>
              </a:defRPr>
            </a:lvl9pPr>
          </a:lstStyle>
          <a:p>
            <a:endParaRPr/>
          </a:p>
        </p:txBody>
      </p:sp>
      <p:grpSp>
        <p:nvGrpSpPr>
          <p:cNvPr id="7236" name="Google Shape;7236;p52"/>
          <p:cNvGrpSpPr/>
          <p:nvPr/>
        </p:nvGrpSpPr>
        <p:grpSpPr>
          <a:xfrm>
            <a:off x="-158294" y="160924"/>
            <a:ext cx="9390244" cy="5131215"/>
            <a:chOff x="-158294" y="84724"/>
            <a:chExt cx="9390244" cy="5131215"/>
          </a:xfrm>
        </p:grpSpPr>
        <p:sp>
          <p:nvSpPr>
            <p:cNvPr id="7237" name="Google Shape;7237;p52"/>
            <p:cNvSpPr/>
            <p:nvPr/>
          </p:nvSpPr>
          <p:spPr>
            <a:xfrm rot="2254481">
              <a:off x="3228715" y="4928295"/>
              <a:ext cx="242871" cy="238309"/>
            </a:xfrm>
            <a:custGeom>
              <a:avLst/>
              <a:gdLst/>
              <a:ahLst/>
              <a:cxnLst/>
              <a:rect l="l" t="t" r="r" b="b"/>
              <a:pathLst>
                <a:path w="4834" h="4743" extrusionOk="0">
                  <a:moveTo>
                    <a:pt x="3648" y="1"/>
                  </a:moveTo>
                  <a:lnTo>
                    <a:pt x="2219" y="913"/>
                  </a:lnTo>
                  <a:lnTo>
                    <a:pt x="669" y="274"/>
                  </a:lnTo>
                  <a:lnTo>
                    <a:pt x="1095" y="1916"/>
                  </a:lnTo>
                  <a:lnTo>
                    <a:pt x="1" y="3192"/>
                  </a:lnTo>
                  <a:lnTo>
                    <a:pt x="1703" y="3283"/>
                  </a:lnTo>
                  <a:lnTo>
                    <a:pt x="2584" y="4742"/>
                  </a:lnTo>
                  <a:lnTo>
                    <a:pt x="3192" y="3162"/>
                  </a:lnTo>
                  <a:lnTo>
                    <a:pt x="4834" y="2767"/>
                  </a:lnTo>
                  <a:lnTo>
                    <a:pt x="3526" y="1703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8" name="Google Shape;7238;p52"/>
            <p:cNvSpPr/>
            <p:nvPr/>
          </p:nvSpPr>
          <p:spPr>
            <a:xfrm>
              <a:off x="6744287" y="3693532"/>
              <a:ext cx="158289" cy="155310"/>
            </a:xfrm>
            <a:custGeom>
              <a:avLst/>
              <a:gdLst/>
              <a:ahLst/>
              <a:cxnLst/>
              <a:rect l="l" t="t" r="r" b="b"/>
              <a:pathLst>
                <a:path w="4834" h="4743" extrusionOk="0">
                  <a:moveTo>
                    <a:pt x="3648" y="1"/>
                  </a:moveTo>
                  <a:lnTo>
                    <a:pt x="2219" y="943"/>
                  </a:lnTo>
                  <a:lnTo>
                    <a:pt x="669" y="274"/>
                  </a:lnTo>
                  <a:lnTo>
                    <a:pt x="1095" y="1916"/>
                  </a:lnTo>
                  <a:lnTo>
                    <a:pt x="0" y="3192"/>
                  </a:lnTo>
                  <a:lnTo>
                    <a:pt x="1672" y="3284"/>
                  </a:lnTo>
                  <a:lnTo>
                    <a:pt x="2554" y="4743"/>
                  </a:lnTo>
                  <a:lnTo>
                    <a:pt x="3192" y="3162"/>
                  </a:lnTo>
                  <a:lnTo>
                    <a:pt x="4833" y="2767"/>
                  </a:lnTo>
                  <a:lnTo>
                    <a:pt x="3526" y="1703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9" name="Google Shape;7239;p52"/>
            <p:cNvSpPr/>
            <p:nvPr/>
          </p:nvSpPr>
          <p:spPr>
            <a:xfrm>
              <a:off x="492477" y="4541036"/>
              <a:ext cx="322520" cy="314532"/>
            </a:xfrm>
            <a:custGeom>
              <a:avLst/>
              <a:gdLst/>
              <a:ahLst/>
              <a:cxnLst/>
              <a:rect l="l" t="t" r="r" b="b"/>
              <a:pathLst>
                <a:path w="4864" h="4743" extrusionOk="0">
                  <a:moveTo>
                    <a:pt x="3679" y="0"/>
                  </a:moveTo>
                  <a:lnTo>
                    <a:pt x="2250" y="912"/>
                  </a:lnTo>
                  <a:lnTo>
                    <a:pt x="700" y="274"/>
                  </a:lnTo>
                  <a:lnTo>
                    <a:pt x="1125" y="1915"/>
                  </a:lnTo>
                  <a:lnTo>
                    <a:pt x="1" y="3192"/>
                  </a:lnTo>
                  <a:lnTo>
                    <a:pt x="1703" y="3283"/>
                  </a:lnTo>
                  <a:lnTo>
                    <a:pt x="2584" y="4742"/>
                  </a:lnTo>
                  <a:lnTo>
                    <a:pt x="3192" y="3162"/>
                  </a:lnTo>
                  <a:lnTo>
                    <a:pt x="4864" y="2766"/>
                  </a:lnTo>
                  <a:lnTo>
                    <a:pt x="3527" y="1703"/>
                  </a:lnTo>
                  <a:lnTo>
                    <a:pt x="36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0" name="Google Shape;7240;p52"/>
            <p:cNvSpPr/>
            <p:nvPr/>
          </p:nvSpPr>
          <p:spPr>
            <a:xfrm>
              <a:off x="8689428" y="1777049"/>
              <a:ext cx="242870" cy="237892"/>
            </a:xfrm>
            <a:custGeom>
              <a:avLst/>
              <a:gdLst/>
              <a:ahLst/>
              <a:cxnLst/>
              <a:rect l="l" t="t" r="r" b="b"/>
              <a:pathLst>
                <a:path w="7417" h="7265" extrusionOk="0">
                  <a:moveTo>
                    <a:pt x="5593" y="0"/>
                  </a:moveTo>
                  <a:lnTo>
                    <a:pt x="3405" y="1429"/>
                  </a:lnTo>
                  <a:lnTo>
                    <a:pt x="1003" y="426"/>
                  </a:lnTo>
                  <a:lnTo>
                    <a:pt x="1672" y="2948"/>
                  </a:lnTo>
                  <a:lnTo>
                    <a:pt x="0" y="4924"/>
                  </a:lnTo>
                  <a:lnTo>
                    <a:pt x="2584" y="5046"/>
                  </a:lnTo>
                  <a:lnTo>
                    <a:pt x="3952" y="7265"/>
                  </a:lnTo>
                  <a:lnTo>
                    <a:pt x="4864" y="4863"/>
                  </a:lnTo>
                  <a:lnTo>
                    <a:pt x="7417" y="4255"/>
                  </a:lnTo>
                  <a:lnTo>
                    <a:pt x="5380" y="2614"/>
                  </a:lnTo>
                  <a:lnTo>
                    <a:pt x="55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1" name="Google Shape;7241;p52"/>
            <p:cNvSpPr/>
            <p:nvPr/>
          </p:nvSpPr>
          <p:spPr>
            <a:xfrm>
              <a:off x="-158294" y="3524395"/>
              <a:ext cx="158289" cy="15429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2" name="Google Shape;7242;p52"/>
            <p:cNvSpPr/>
            <p:nvPr/>
          </p:nvSpPr>
          <p:spPr>
            <a:xfrm>
              <a:off x="288451" y="84724"/>
              <a:ext cx="367286" cy="384280"/>
            </a:xfrm>
            <a:custGeom>
              <a:avLst/>
              <a:gdLst/>
              <a:ahLst/>
              <a:cxnLst/>
              <a:rect l="l" t="t" r="r" b="b"/>
              <a:pathLst>
                <a:path w="13162" h="13771" extrusionOk="0">
                  <a:moveTo>
                    <a:pt x="4894" y="1"/>
                  </a:moveTo>
                  <a:lnTo>
                    <a:pt x="4286" y="4773"/>
                  </a:lnTo>
                  <a:lnTo>
                    <a:pt x="0" y="6962"/>
                  </a:lnTo>
                  <a:lnTo>
                    <a:pt x="4347" y="9028"/>
                  </a:lnTo>
                  <a:lnTo>
                    <a:pt x="5107" y="13770"/>
                  </a:lnTo>
                  <a:lnTo>
                    <a:pt x="8420" y="10275"/>
                  </a:lnTo>
                  <a:lnTo>
                    <a:pt x="13162" y="11004"/>
                  </a:lnTo>
                  <a:lnTo>
                    <a:pt x="10852" y="6779"/>
                  </a:lnTo>
                  <a:lnTo>
                    <a:pt x="13010" y="2493"/>
                  </a:lnTo>
                  <a:lnTo>
                    <a:pt x="8298" y="3405"/>
                  </a:lnTo>
                  <a:lnTo>
                    <a:pt x="48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3" name="Google Shape;7243;p52"/>
            <p:cNvSpPr/>
            <p:nvPr/>
          </p:nvSpPr>
          <p:spPr>
            <a:xfrm>
              <a:off x="8542177" y="4025348"/>
              <a:ext cx="689773" cy="674874"/>
            </a:xfrm>
            <a:custGeom>
              <a:avLst/>
              <a:gdLst/>
              <a:ahLst/>
              <a:cxnLst/>
              <a:rect l="l" t="t" r="r" b="b"/>
              <a:pathLst>
                <a:path w="21065" h="20610" extrusionOk="0">
                  <a:moveTo>
                    <a:pt x="15928" y="1"/>
                  </a:moveTo>
                  <a:lnTo>
                    <a:pt x="9727" y="4013"/>
                  </a:lnTo>
                  <a:lnTo>
                    <a:pt x="2918" y="1156"/>
                  </a:lnTo>
                  <a:lnTo>
                    <a:pt x="2918" y="1156"/>
                  </a:lnTo>
                  <a:lnTo>
                    <a:pt x="4803" y="8299"/>
                  </a:lnTo>
                  <a:lnTo>
                    <a:pt x="0" y="13892"/>
                  </a:lnTo>
                  <a:lnTo>
                    <a:pt x="7387" y="14287"/>
                  </a:lnTo>
                  <a:lnTo>
                    <a:pt x="11216" y="20609"/>
                  </a:lnTo>
                  <a:lnTo>
                    <a:pt x="13891" y="13709"/>
                  </a:lnTo>
                  <a:lnTo>
                    <a:pt x="21065" y="12007"/>
                  </a:lnTo>
                  <a:lnTo>
                    <a:pt x="15350" y="7357"/>
                  </a:lnTo>
                  <a:lnTo>
                    <a:pt x="159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4" name="Google Shape;7244;p52"/>
            <p:cNvSpPr/>
            <p:nvPr/>
          </p:nvSpPr>
          <p:spPr>
            <a:xfrm>
              <a:off x="8366909" y="266395"/>
              <a:ext cx="322506" cy="315531"/>
            </a:xfrm>
            <a:custGeom>
              <a:avLst/>
              <a:gdLst/>
              <a:ahLst/>
              <a:cxnLst/>
              <a:rect l="l" t="t" r="r" b="b"/>
              <a:pathLst>
                <a:path w="9849" h="9636" extrusionOk="0">
                  <a:moveTo>
                    <a:pt x="7447" y="0"/>
                  </a:moveTo>
                  <a:lnTo>
                    <a:pt x="4560" y="1854"/>
                  </a:lnTo>
                  <a:lnTo>
                    <a:pt x="1368" y="547"/>
                  </a:lnTo>
                  <a:lnTo>
                    <a:pt x="2250" y="3860"/>
                  </a:lnTo>
                  <a:lnTo>
                    <a:pt x="0" y="6505"/>
                  </a:lnTo>
                  <a:lnTo>
                    <a:pt x="3435" y="6687"/>
                  </a:lnTo>
                  <a:lnTo>
                    <a:pt x="5259" y="9636"/>
                  </a:lnTo>
                  <a:lnTo>
                    <a:pt x="6505" y="6414"/>
                  </a:lnTo>
                  <a:lnTo>
                    <a:pt x="9849" y="5623"/>
                  </a:lnTo>
                  <a:lnTo>
                    <a:pt x="7174" y="3435"/>
                  </a:lnTo>
                  <a:lnTo>
                    <a:pt x="74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45" name="Google Shape;7245;p52"/>
          <p:cNvSpPr txBox="1">
            <a:spLocks noGrp="1"/>
          </p:cNvSpPr>
          <p:nvPr>
            <p:ph type="title" idx="21"/>
          </p:nvPr>
        </p:nvSpPr>
        <p:spPr>
          <a:xfrm>
            <a:off x="972900" y="287175"/>
            <a:ext cx="7198200" cy="7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7246" name="Google Shape;7246;p52"/>
          <p:cNvGrpSpPr/>
          <p:nvPr/>
        </p:nvGrpSpPr>
        <p:grpSpPr>
          <a:xfrm rot="241404" flipH="1">
            <a:off x="-959533" y="-149519"/>
            <a:ext cx="1918870" cy="5442522"/>
            <a:chOff x="-514649" y="-178950"/>
            <a:chExt cx="3046054" cy="5442777"/>
          </a:xfrm>
        </p:grpSpPr>
        <p:sp>
          <p:nvSpPr>
            <p:cNvPr id="7247" name="Google Shape;7247;p52"/>
            <p:cNvSpPr/>
            <p:nvPr/>
          </p:nvSpPr>
          <p:spPr>
            <a:xfrm rot="-5400000" flipH="1">
              <a:off x="-2279192" y="2070392"/>
              <a:ext cx="5284395" cy="1017541"/>
            </a:xfrm>
            <a:custGeom>
              <a:avLst/>
              <a:gdLst/>
              <a:ahLst/>
              <a:cxnLst/>
              <a:rect l="l" t="t" r="r" b="b"/>
              <a:pathLst>
                <a:path w="42064" h="9892" extrusionOk="0">
                  <a:moveTo>
                    <a:pt x="42064" y="0"/>
                  </a:moveTo>
                  <a:cubicBezTo>
                    <a:pt x="38336" y="5162"/>
                    <a:pt x="34610" y="6811"/>
                    <a:pt x="30887" y="6811"/>
                  </a:cubicBezTo>
                  <a:cubicBezTo>
                    <a:pt x="24306" y="6811"/>
                    <a:pt x="17731" y="1662"/>
                    <a:pt x="11157" y="1662"/>
                  </a:cubicBezTo>
                  <a:cubicBezTo>
                    <a:pt x="7438" y="1662"/>
                    <a:pt x="3719" y="3311"/>
                    <a:pt x="0" y="8473"/>
                  </a:cubicBezTo>
                  <a:lnTo>
                    <a:pt x="0" y="9440"/>
                  </a:lnTo>
                  <a:cubicBezTo>
                    <a:pt x="3447" y="4886"/>
                    <a:pt x="6894" y="3351"/>
                    <a:pt x="10341" y="3351"/>
                  </a:cubicBezTo>
                  <a:cubicBezTo>
                    <a:pt x="17458" y="3351"/>
                    <a:pt x="24578" y="9892"/>
                    <a:pt x="31704" y="9892"/>
                  </a:cubicBezTo>
                  <a:cubicBezTo>
                    <a:pt x="35156" y="9892"/>
                    <a:pt x="38609" y="8358"/>
                    <a:pt x="42064" y="3803"/>
                  </a:cubicBezTo>
                  <a:lnTo>
                    <a:pt x="420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8" name="Google Shape;7248;p52"/>
            <p:cNvSpPr/>
            <p:nvPr/>
          </p:nvSpPr>
          <p:spPr>
            <a:xfrm rot="-5400000" flipH="1">
              <a:off x="-1945393" y="2081296"/>
              <a:ext cx="5284395" cy="995733"/>
            </a:xfrm>
            <a:custGeom>
              <a:avLst/>
              <a:gdLst/>
              <a:ahLst/>
              <a:cxnLst/>
              <a:rect l="l" t="t" r="r" b="b"/>
              <a:pathLst>
                <a:path w="42064" h="9680" extrusionOk="0">
                  <a:moveTo>
                    <a:pt x="10341" y="0"/>
                  </a:moveTo>
                  <a:cubicBezTo>
                    <a:pt x="6894" y="0"/>
                    <a:pt x="3447" y="1535"/>
                    <a:pt x="0" y="6089"/>
                  </a:cubicBezTo>
                  <a:lnTo>
                    <a:pt x="0" y="7090"/>
                  </a:lnTo>
                  <a:cubicBezTo>
                    <a:pt x="3198" y="3078"/>
                    <a:pt x="6395" y="1665"/>
                    <a:pt x="9593" y="1665"/>
                  </a:cubicBezTo>
                  <a:cubicBezTo>
                    <a:pt x="17209" y="1665"/>
                    <a:pt x="24827" y="9679"/>
                    <a:pt x="32453" y="9679"/>
                  </a:cubicBezTo>
                  <a:cubicBezTo>
                    <a:pt x="35655" y="9679"/>
                    <a:pt x="38859" y="8267"/>
                    <a:pt x="42064" y="4255"/>
                  </a:cubicBezTo>
                  <a:lnTo>
                    <a:pt x="42064" y="452"/>
                  </a:lnTo>
                  <a:cubicBezTo>
                    <a:pt x="38609" y="5007"/>
                    <a:pt x="35156" y="6541"/>
                    <a:pt x="31704" y="6541"/>
                  </a:cubicBezTo>
                  <a:cubicBezTo>
                    <a:pt x="24578" y="6541"/>
                    <a:pt x="17458" y="0"/>
                    <a:pt x="103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9" name="Google Shape;7249;p52"/>
            <p:cNvSpPr/>
            <p:nvPr/>
          </p:nvSpPr>
          <p:spPr>
            <a:xfrm rot="-5400000" flipH="1">
              <a:off x="-1695842" y="2003015"/>
              <a:ext cx="5284395" cy="1152294"/>
            </a:xfrm>
            <a:custGeom>
              <a:avLst/>
              <a:gdLst/>
              <a:ahLst/>
              <a:cxnLst/>
              <a:rect l="l" t="t" r="r" b="b"/>
              <a:pathLst>
                <a:path w="42064" h="11202" extrusionOk="0">
                  <a:moveTo>
                    <a:pt x="9593" y="0"/>
                  </a:moveTo>
                  <a:cubicBezTo>
                    <a:pt x="6395" y="0"/>
                    <a:pt x="3198" y="1413"/>
                    <a:pt x="0" y="5425"/>
                  </a:cubicBezTo>
                  <a:lnTo>
                    <a:pt x="0" y="6392"/>
                  </a:lnTo>
                  <a:cubicBezTo>
                    <a:pt x="2958" y="2885"/>
                    <a:pt x="5917" y="1601"/>
                    <a:pt x="8875" y="1601"/>
                  </a:cubicBezTo>
                  <a:cubicBezTo>
                    <a:pt x="16965" y="1601"/>
                    <a:pt x="25057" y="11201"/>
                    <a:pt x="33157" y="11201"/>
                  </a:cubicBezTo>
                  <a:cubicBezTo>
                    <a:pt x="36125" y="11201"/>
                    <a:pt x="39093" y="9913"/>
                    <a:pt x="42064" y="6392"/>
                  </a:cubicBezTo>
                  <a:lnTo>
                    <a:pt x="42064" y="2590"/>
                  </a:lnTo>
                  <a:cubicBezTo>
                    <a:pt x="38859" y="6602"/>
                    <a:pt x="35655" y="8014"/>
                    <a:pt x="32453" y="8014"/>
                  </a:cubicBezTo>
                  <a:cubicBezTo>
                    <a:pt x="24827" y="8014"/>
                    <a:pt x="17209" y="0"/>
                    <a:pt x="95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0" name="Google Shape;7250;p52"/>
            <p:cNvSpPr/>
            <p:nvPr/>
          </p:nvSpPr>
          <p:spPr>
            <a:xfrm rot="-5400000" flipH="1">
              <a:off x="-1448810" y="1919232"/>
              <a:ext cx="5284395" cy="1319861"/>
            </a:xfrm>
            <a:custGeom>
              <a:avLst/>
              <a:gdLst/>
              <a:ahLst/>
              <a:cxnLst/>
              <a:rect l="l" t="t" r="r" b="b"/>
              <a:pathLst>
                <a:path w="42064" h="12831" extrusionOk="0">
                  <a:moveTo>
                    <a:pt x="8882" y="0"/>
                  </a:moveTo>
                  <a:cubicBezTo>
                    <a:pt x="5921" y="0"/>
                    <a:pt x="2961" y="1288"/>
                    <a:pt x="0" y="4805"/>
                  </a:cubicBezTo>
                  <a:lnTo>
                    <a:pt x="0" y="5773"/>
                  </a:lnTo>
                  <a:cubicBezTo>
                    <a:pt x="2737" y="2710"/>
                    <a:pt x="5474" y="1550"/>
                    <a:pt x="8211" y="1550"/>
                  </a:cubicBezTo>
                  <a:cubicBezTo>
                    <a:pt x="16748" y="1550"/>
                    <a:pt x="25287" y="12830"/>
                    <a:pt x="33837" y="12830"/>
                  </a:cubicBezTo>
                  <a:cubicBezTo>
                    <a:pt x="36578" y="12830"/>
                    <a:pt x="39320" y="11671"/>
                    <a:pt x="42064" y="8608"/>
                  </a:cubicBezTo>
                  <a:lnTo>
                    <a:pt x="42064" y="4805"/>
                  </a:lnTo>
                  <a:cubicBezTo>
                    <a:pt x="39096" y="8323"/>
                    <a:pt x="36130" y="9611"/>
                    <a:pt x="33165" y="9611"/>
                  </a:cubicBezTo>
                  <a:cubicBezTo>
                    <a:pt x="25064" y="9611"/>
                    <a:pt x="16972" y="0"/>
                    <a:pt x="88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1" name="Google Shape;7251;p52"/>
            <p:cNvSpPr/>
            <p:nvPr/>
          </p:nvSpPr>
          <p:spPr>
            <a:xfrm rot="-5400000" flipH="1">
              <a:off x="-1200596" y="1830459"/>
              <a:ext cx="5284395" cy="1497406"/>
            </a:xfrm>
            <a:custGeom>
              <a:avLst/>
              <a:gdLst/>
              <a:ahLst/>
              <a:cxnLst/>
              <a:rect l="l" t="t" r="r" b="b"/>
              <a:pathLst>
                <a:path w="42064" h="14557" extrusionOk="0">
                  <a:moveTo>
                    <a:pt x="8211" y="0"/>
                  </a:moveTo>
                  <a:cubicBezTo>
                    <a:pt x="5474" y="0"/>
                    <a:pt x="2737" y="1160"/>
                    <a:pt x="0" y="4223"/>
                  </a:cubicBezTo>
                  <a:lnTo>
                    <a:pt x="0" y="5224"/>
                  </a:lnTo>
                  <a:cubicBezTo>
                    <a:pt x="2527" y="2564"/>
                    <a:pt x="5054" y="1527"/>
                    <a:pt x="7581" y="1527"/>
                  </a:cubicBezTo>
                  <a:cubicBezTo>
                    <a:pt x="16538" y="1527"/>
                    <a:pt x="25497" y="14557"/>
                    <a:pt x="34468" y="14557"/>
                  </a:cubicBezTo>
                  <a:cubicBezTo>
                    <a:pt x="36999" y="14557"/>
                    <a:pt x="39531" y="13520"/>
                    <a:pt x="42064" y="10861"/>
                  </a:cubicBezTo>
                  <a:lnTo>
                    <a:pt x="42064" y="7058"/>
                  </a:lnTo>
                  <a:cubicBezTo>
                    <a:pt x="39320" y="10121"/>
                    <a:pt x="36578" y="11280"/>
                    <a:pt x="33837" y="11280"/>
                  </a:cubicBezTo>
                  <a:cubicBezTo>
                    <a:pt x="25287" y="11280"/>
                    <a:pt x="16748" y="0"/>
                    <a:pt x="8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2" name="Google Shape;7252;p52"/>
            <p:cNvSpPr/>
            <p:nvPr/>
          </p:nvSpPr>
          <p:spPr>
            <a:xfrm rot="-5400000" flipH="1">
              <a:off x="-951508" y="1738446"/>
              <a:ext cx="5284395" cy="1681431"/>
            </a:xfrm>
            <a:custGeom>
              <a:avLst/>
              <a:gdLst/>
              <a:ahLst/>
              <a:cxnLst/>
              <a:rect l="l" t="t" r="r" b="b"/>
              <a:pathLst>
                <a:path w="42064" h="16346" extrusionOk="0">
                  <a:moveTo>
                    <a:pt x="7581" y="0"/>
                  </a:moveTo>
                  <a:cubicBezTo>
                    <a:pt x="5054" y="0"/>
                    <a:pt x="2527" y="1037"/>
                    <a:pt x="0" y="3697"/>
                  </a:cubicBezTo>
                  <a:lnTo>
                    <a:pt x="0" y="4664"/>
                  </a:lnTo>
                  <a:cubicBezTo>
                    <a:pt x="2324" y="2373"/>
                    <a:pt x="4648" y="1455"/>
                    <a:pt x="6973" y="1455"/>
                  </a:cubicBezTo>
                  <a:cubicBezTo>
                    <a:pt x="16335" y="1455"/>
                    <a:pt x="25700" y="16345"/>
                    <a:pt x="35077" y="16345"/>
                  </a:cubicBezTo>
                  <a:cubicBezTo>
                    <a:pt x="37405" y="16345"/>
                    <a:pt x="39734" y="15428"/>
                    <a:pt x="42064" y="13137"/>
                  </a:cubicBezTo>
                  <a:lnTo>
                    <a:pt x="42064" y="9334"/>
                  </a:lnTo>
                  <a:cubicBezTo>
                    <a:pt x="39531" y="11993"/>
                    <a:pt x="36999" y="13030"/>
                    <a:pt x="34468" y="13030"/>
                  </a:cubicBezTo>
                  <a:cubicBezTo>
                    <a:pt x="25497" y="13030"/>
                    <a:pt x="16538" y="0"/>
                    <a:pt x="7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3" name="Google Shape;7253;p52"/>
            <p:cNvSpPr/>
            <p:nvPr/>
          </p:nvSpPr>
          <p:spPr>
            <a:xfrm rot="-5153672" flipH="1">
              <a:off x="-2525502" y="2051674"/>
              <a:ext cx="5386341" cy="981529"/>
            </a:xfrm>
            <a:custGeom>
              <a:avLst/>
              <a:gdLst/>
              <a:ahLst/>
              <a:cxnLst/>
              <a:rect l="l" t="t" r="r" b="b"/>
              <a:pathLst>
                <a:path w="42064" h="9892" extrusionOk="0">
                  <a:moveTo>
                    <a:pt x="42064" y="0"/>
                  </a:moveTo>
                  <a:cubicBezTo>
                    <a:pt x="38336" y="5162"/>
                    <a:pt x="34610" y="6811"/>
                    <a:pt x="30887" y="6811"/>
                  </a:cubicBezTo>
                  <a:cubicBezTo>
                    <a:pt x="24306" y="6811"/>
                    <a:pt x="17731" y="1662"/>
                    <a:pt x="11157" y="1662"/>
                  </a:cubicBezTo>
                  <a:cubicBezTo>
                    <a:pt x="7438" y="1662"/>
                    <a:pt x="3719" y="3311"/>
                    <a:pt x="0" y="8473"/>
                  </a:cubicBezTo>
                  <a:lnTo>
                    <a:pt x="0" y="9440"/>
                  </a:lnTo>
                  <a:cubicBezTo>
                    <a:pt x="3447" y="4886"/>
                    <a:pt x="6894" y="3351"/>
                    <a:pt x="10341" y="3351"/>
                  </a:cubicBezTo>
                  <a:cubicBezTo>
                    <a:pt x="17458" y="3351"/>
                    <a:pt x="24578" y="9892"/>
                    <a:pt x="31704" y="9892"/>
                  </a:cubicBezTo>
                  <a:cubicBezTo>
                    <a:pt x="35156" y="9892"/>
                    <a:pt x="38609" y="8358"/>
                    <a:pt x="42064" y="3803"/>
                  </a:cubicBezTo>
                  <a:lnTo>
                    <a:pt x="420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 1">
  <p:cSld name="CUSTOM_18_1_2">
    <p:spTree>
      <p:nvGrpSpPr>
        <p:cNvPr id="1" name="Shape 7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55" name="Google Shape;7255;p53"/>
          <p:cNvGrpSpPr/>
          <p:nvPr/>
        </p:nvGrpSpPr>
        <p:grpSpPr>
          <a:xfrm rot="250396" flipH="1">
            <a:off x="-698231" y="-169888"/>
            <a:ext cx="1885137" cy="5483290"/>
            <a:chOff x="7936330" y="-198069"/>
            <a:chExt cx="2187989" cy="5483037"/>
          </a:xfrm>
        </p:grpSpPr>
        <p:sp>
          <p:nvSpPr>
            <p:cNvPr id="7256" name="Google Shape;7256;p53"/>
            <p:cNvSpPr/>
            <p:nvPr/>
          </p:nvSpPr>
          <p:spPr>
            <a:xfrm rot="-5058270" flipH="1">
              <a:off x="5877738" y="2147352"/>
              <a:ext cx="5356449" cy="711357"/>
            </a:xfrm>
            <a:custGeom>
              <a:avLst/>
              <a:gdLst/>
              <a:ahLst/>
              <a:cxnLst/>
              <a:rect l="l" t="t" r="r" b="b"/>
              <a:pathLst>
                <a:path w="48502" h="12299" extrusionOk="0">
                  <a:moveTo>
                    <a:pt x="10245" y="0"/>
                  </a:moveTo>
                  <a:cubicBezTo>
                    <a:pt x="6831" y="0"/>
                    <a:pt x="3417" y="1277"/>
                    <a:pt x="0" y="4763"/>
                  </a:cubicBezTo>
                  <a:lnTo>
                    <a:pt x="0" y="7532"/>
                  </a:lnTo>
                  <a:cubicBezTo>
                    <a:pt x="3419" y="4042"/>
                    <a:pt x="6837" y="2765"/>
                    <a:pt x="10253" y="2765"/>
                  </a:cubicBezTo>
                  <a:cubicBezTo>
                    <a:pt x="19587" y="2765"/>
                    <a:pt x="28915" y="12298"/>
                    <a:pt x="38249" y="12298"/>
                  </a:cubicBezTo>
                  <a:cubicBezTo>
                    <a:pt x="41666" y="12298"/>
                    <a:pt x="45083" y="11021"/>
                    <a:pt x="48502" y="7532"/>
                  </a:cubicBezTo>
                  <a:lnTo>
                    <a:pt x="48502" y="4763"/>
                  </a:lnTo>
                  <a:cubicBezTo>
                    <a:pt x="45080" y="8262"/>
                    <a:pt x="41660" y="9543"/>
                    <a:pt x="38241" y="9543"/>
                  </a:cubicBezTo>
                  <a:cubicBezTo>
                    <a:pt x="28907" y="9543"/>
                    <a:pt x="19579" y="0"/>
                    <a:pt x="102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7" name="Google Shape;7257;p53"/>
            <p:cNvSpPr/>
            <p:nvPr/>
          </p:nvSpPr>
          <p:spPr>
            <a:xfrm rot="-5058270" flipH="1">
              <a:off x="6036836" y="2163581"/>
              <a:ext cx="5356449" cy="711357"/>
            </a:xfrm>
            <a:custGeom>
              <a:avLst/>
              <a:gdLst/>
              <a:ahLst/>
              <a:cxnLst/>
              <a:rect l="l" t="t" r="r" b="b"/>
              <a:pathLst>
                <a:path w="48502" h="12299" extrusionOk="0">
                  <a:moveTo>
                    <a:pt x="10253" y="0"/>
                  </a:moveTo>
                  <a:cubicBezTo>
                    <a:pt x="6837" y="0"/>
                    <a:pt x="3419" y="1277"/>
                    <a:pt x="0" y="4767"/>
                  </a:cubicBezTo>
                  <a:lnTo>
                    <a:pt x="0" y="7535"/>
                  </a:lnTo>
                  <a:cubicBezTo>
                    <a:pt x="3422" y="4036"/>
                    <a:pt x="6842" y="2756"/>
                    <a:pt x="10261" y="2756"/>
                  </a:cubicBezTo>
                  <a:cubicBezTo>
                    <a:pt x="19595" y="2756"/>
                    <a:pt x="28923" y="12299"/>
                    <a:pt x="38257" y="12299"/>
                  </a:cubicBezTo>
                  <a:cubicBezTo>
                    <a:pt x="41671" y="12299"/>
                    <a:pt x="45086" y="11022"/>
                    <a:pt x="48502" y="7535"/>
                  </a:cubicBezTo>
                  <a:lnTo>
                    <a:pt x="48502" y="4767"/>
                  </a:lnTo>
                  <a:cubicBezTo>
                    <a:pt x="45083" y="8256"/>
                    <a:pt x="41666" y="9533"/>
                    <a:pt x="38249" y="9533"/>
                  </a:cubicBezTo>
                  <a:cubicBezTo>
                    <a:pt x="28915" y="9533"/>
                    <a:pt x="19587" y="0"/>
                    <a:pt x="102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8" name="Google Shape;7258;p53"/>
            <p:cNvSpPr/>
            <p:nvPr/>
          </p:nvSpPr>
          <p:spPr>
            <a:xfrm rot="-5058270" flipH="1">
              <a:off x="6194812" y="2179319"/>
              <a:ext cx="5356449" cy="712109"/>
            </a:xfrm>
            <a:custGeom>
              <a:avLst/>
              <a:gdLst/>
              <a:ahLst/>
              <a:cxnLst/>
              <a:rect l="l" t="t" r="r" b="b"/>
              <a:pathLst>
                <a:path w="48502" h="12312" extrusionOk="0">
                  <a:moveTo>
                    <a:pt x="10245" y="0"/>
                  </a:moveTo>
                  <a:cubicBezTo>
                    <a:pt x="6831" y="0"/>
                    <a:pt x="3417" y="1277"/>
                    <a:pt x="0" y="4763"/>
                  </a:cubicBezTo>
                  <a:lnTo>
                    <a:pt x="0" y="7532"/>
                  </a:lnTo>
                  <a:cubicBezTo>
                    <a:pt x="3417" y="4045"/>
                    <a:pt x="6831" y="2769"/>
                    <a:pt x="10245" y="2769"/>
                  </a:cubicBezTo>
                  <a:cubicBezTo>
                    <a:pt x="19579" y="2769"/>
                    <a:pt x="28907" y="12311"/>
                    <a:pt x="38241" y="12311"/>
                  </a:cubicBezTo>
                  <a:cubicBezTo>
                    <a:pt x="41660" y="12311"/>
                    <a:pt x="45080" y="11031"/>
                    <a:pt x="48502" y="7532"/>
                  </a:cubicBezTo>
                  <a:lnTo>
                    <a:pt x="48502" y="4763"/>
                  </a:lnTo>
                  <a:cubicBezTo>
                    <a:pt x="45080" y="8262"/>
                    <a:pt x="41660" y="9543"/>
                    <a:pt x="38241" y="9543"/>
                  </a:cubicBezTo>
                  <a:cubicBezTo>
                    <a:pt x="28907" y="9543"/>
                    <a:pt x="19579" y="0"/>
                    <a:pt x="102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9" name="Google Shape;7259;p53"/>
            <p:cNvSpPr/>
            <p:nvPr/>
          </p:nvSpPr>
          <p:spPr>
            <a:xfrm rot="-5058270" flipH="1">
              <a:off x="6353622" y="2195980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0" name="Google Shape;7260;p53"/>
            <p:cNvSpPr/>
            <p:nvPr/>
          </p:nvSpPr>
          <p:spPr>
            <a:xfrm rot="-5058270" flipH="1">
              <a:off x="6511972" y="2212132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61" y="1"/>
                  </a:moveTo>
                  <a:cubicBezTo>
                    <a:pt x="6842" y="1"/>
                    <a:pt x="3422" y="1281"/>
                    <a:pt x="0" y="4780"/>
                  </a:cubicBezTo>
                  <a:lnTo>
                    <a:pt x="0" y="7516"/>
                  </a:lnTo>
                  <a:cubicBezTo>
                    <a:pt x="3417" y="4029"/>
                    <a:pt x="6831" y="2753"/>
                    <a:pt x="10245" y="2753"/>
                  </a:cubicBezTo>
                  <a:cubicBezTo>
                    <a:pt x="19579" y="2753"/>
                    <a:pt x="28907" y="12295"/>
                    <a:pt x="38241" y="12295"/>
                  </a:cubicBezTo>
                  <a:cubicBezTo>
                    <a:pt x="41660" y="12295"/>
                    <a:pt x="45080" y="11015"/>
                    <a:pt x="48502" y="7516"/>
                  </a:cubicBezTo>
                  <a:lnTo>
                    <a:pt x="48502" y="4780"/>
                  </a:lnTo>
                  <a:cubicBezTo>
                    <a:pt x="45086" y="8267"/>
                    <a:pt x="41671" y="9543"/>
                    <a:pt x="38257" y="9543"/>
                  </a:cubicBezTo>
                  <a:cubicBezTo>
                    <a:pt x="28923" y="9543"/>
                    <a:pt x="19595" y="1"/>
                    <a:pt x="102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1" name="Google Shape;7261;p53"/>
            <p:cNvSpPr/>
            <p:nvPr/>
          </p:nvSpPr>
          <p:spPr>
            <a:xfrm rot="-5058270" flipH="1">
              <a:off x="6670322" y="2228284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2" name="Google Shape;7262;p53"/>
            <p:cNvSpPr/>
            <p:nvPr/>
          </p:nvSpPr>
          <p:spPr>
            <a:xfrm rot="-5058270" flipH="1">
              <a:off x="6826547" y="2228272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63" name="Google Shape;7263;p53"/>
          <p:cNvGrpSpPr/>
          <p:nvPr/>
        </p:nvGrpSpPr>
        <p:grpSpPr>
          <a:xfrm rot="-250396">
            <a:off x="7955157" y="-110425"/>
            <a:ext cx="1885137" cy="5483290"/>
            <a:chOff x="7936330" y="-198069"/>
            <a:chExt cx="2187989" cy="5483037"/>
          </a:xfrm>
        </p:grpSpPr>
        <p:sp>
          <p:nvSpPr>
            <p:cNvPr id="7264" name="Google Shape;7264;p53"/>
            <p:cNvSpPr/>
            <p:nvPr/>
          </p:nvSpPr>
          <p:spPr>
            <a:xfrm rot="-5058270" flipH="1">
              <a:off x="5877738" y="2147352"/>
              <a:ext cx="5356449" cy="711357"/>
            </a:xfrm>
            <a:custGeom>
              <a:avLst/>
              <a:gdLst/>
              <a:ahLst/>
              <a:cxnLst/>
              <a:rect l="l" t="t" r="r" b="b"/>
              <a:pathLst>
                <a:path w="48502" h="12299" extrusionOk="0">
                  <a:moveTo>
                    <a:pt x="10245" y="0"/>
                  </a:moveTo>
                  <a:cubicBezTo>
                    <a:pt x="6831" y="0"/>
                    <a:pt x="3417" y="1277"/>
                    <a:pt x="0" y="4763"/>
                  </a:cubicBezTo>
                  <a:lnTo>
                    <a:pt x="0" y="7532"/>
                  </a:lnTo>
                  <a:cubicBezTo>
                    <a:pt x="3419" y="4042"/>
                    <a:pt x="6837" y="2765"/>
                    <a:pt x="10253" y="2765"/>
                  </a:cubicBezTo>
                  <a:cubicBezTo>
                    <a:pt x="19587" y="2765"/>
                    <a:pt x="28915" y="12298"/>
                    <a:pt x="38249" y="12298"/>
                  </a:cubicBezTo>
                  <a:cubicBezTo>
                    <a:pt x="41666" y="12298"/>
                    <a:pt x="45083" y="11021"/>
                    <a:pt x="48502" y="7532"/>
                  </a:cubicBezTo>
                  <a:lnTo>
                    <a:pt x="48502" y="4763"/>
                  </a:lnTo>
                  <a:cubicBezTo>
                    <a:pt x="45080" y="8262"/>
                    <a:pt x="41660" y="9543"/>
                    <a:pt x="38241" y="9543"/>
                  </a:cubicBezTo>
                  <a:cubicBezTo>
                    <a:pt x="28907" y="9543"/>
                    <a:pt x="19579" y="0"/>
                    <a:pt x="102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5" name="Google Shape;7265;p53"/>
            <p:cNvSpPr/>
            <p:nvPr/>
          </p:nvSpPr>
          <p:spPr>
            <a:xfrm rot="-5058270" flipH="1">
              <a:off x="6036836" y="2163581"/>
              <a:ext cx="5356449" cy="711357"/>
            </a:xfrm>
            <a:custGeom>
              <a:avLst/>
              <a:gdLst/>
              <a:ahLst/>
              <a:cxnLst/>
              <a:rect l="l" t="t" r="r" b="b"/>
              <a:pathLst>
                <a:path w="48502" h="12299" extrusionOk="0">
                  <a:moveTo>
                    <a:pt x="10253" y="0"/>
                  </a:moveTo>
                  <a:cubicBezTo>
                    <a:pt x="6837" y="0"/>
                    <a:pt x="3419" y="1277"/>
                    <a:pt x="0" y="4767"/>
                  </a:cubicBezTo>
                  <a:lnTo>
                    <a:pt x="0" y="7535"/>
                  </a:lnTo>
                  <a:cubicBezTo>
                    <a:pt x="3422" y="4036"/>
                    <a:pt x="6842" y="2756"/>
                    <a:pt x="10261" y="2756"/>
                  </a:cubicBezTo>
                  <a:cubicBezTo>
                    <a:pt x="19595" y="2756"/>
                    <a:pt x="28923" y="12299"/>
                    <a:pt x="38257" y="12299"/>
                  </a:cubicBezTo>
                  <a:cubicBezTo>
                    <a:pt x="41671" y="12299"/>
                    <a:pt x="45086" y="11022"/>
                    <a:pt x="48502" y="7535"/>
                  </a:cubicBezTo>
                  <a:lnTo>
                    <a:pt x="48502" y="4767"/>
                  </a:lnTo>
                  <a:cubicBezTo>
                    <a:pt x="45083" y="8256"/>
                    <a:pt x="41666" y="9533"/>
                    <a:pt x="38249" y="9533"/>
                  </a:cubicBezTo>
                  <a:cubicBezTo>
                    <a:pt x="28915" y="9533"/>
                    <a:pt x="19587" y="0"/>
                    <a:pt x="102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6" name="Google Shape;7266;p53"/>
            <p:cNvSpPr/>
            <p:nvPr/>
          </p:nvSpPr>
          <p:spPr>
            <a:xfrm rot="-5058270" flipH="1">
              <a:off x="6194812" y="2179319"/>
              <a:ext cx="5356449" cy="712109"/>
            </a:xfrm>
            <a:custGeom>
              <a:avLst/>
              <a:gdLst/>
              <a:ahLst/>
              <a:cxnLst/>
              <a:rect l="l" t="t" r="r" b="b"/>
              <a:pathLst>
                <a:path w="48502" h="12312" extrusionOk="0">
                  <a:moveTo>
                    <a:pt x="10245" y="0"/>
                  </a:moveTo>
                  <a:cubicBezTo>
                    <a:pt x="6831" y="0"/>
                    <a:pt x="3417" y="1277"/>
                    <a:pt x="0" y="4763"/>
                  </a:cubicBezTo>
                  <a:lnTo>
                    <a:pt x="0" y="7532"/>
                  </a:lnTo>
                  <a:cubicBezTo>
                    <a:pt x="3417" y="4045"/>
                    <a:pt x="6831" y="2769"/>
                    <a:pt x="10245" y="2769"/>
                  </a:cubicBezTo>
                  <a:cubicBezTo>
                    <a:pt x="19579" y="2769"/>
                    <a:pt x="28907" y="12311"/>
                    <a:pt x="38241" y="12311"/>
                  </a:cubicBezTo>
                  <a:cubicBezTo>
                    <a:pt x="41660" y="12311"/>
                    <a:pt x="45080" y="11031"/>
                    <a:pt x="48502" y="7532"/>
                  </a:cubicBezTo>
                  <a:lnTo>
                    <a:pt x="48502" y="4763"/>
                  </a:lnTo>
                  <a:cubicBezTo>
                    <a:pt x="45080" y="8262"/>
                    <a:pt x="41660" y="9543"/>
                    <a:pt x="38241" y="9543"/>
                  </a:cubicBezTo>
                  <a:cubicBezTo>
                    <a:pt x="28907" y="9543"/>
                    <a:pt x="19579" y="0"/>
                    <a:pt x="102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7" name="Google Shape;7267;p53"/>
            <p:cNvSpPr/>
            <p:nvPr/>
          </p:nvSpPr>
          <p:spPr>
            <a:xfrm rot="-5058270" flipH="1">
              <a:off x="6353622" y="2195980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8" name="Google Shape;7268;p53"/>
            <p:cNvSpPr/>
            <p:nvPr/>
          </p:nvSpPr>
          <p:spPr>
            <a:xfrm rot="-5058270" flipH="1">
              <a:off x="6511972" y="2212132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61" y="1"/>
                  </a:moveTo>
                  <a:cubicBezTo>
                    <a:pt x="6842" y="1"/>
                    <a:pt x="3422" y="1281"/>
                    <a:pt x="0" y="4780"/>
                  </a:cubicBezTo>
                  <a:lnTo>
                    <a:pt x="0" y="7516"/>
                  </a:lnTo>
                  <a:cubicBezTo>
                    <a:pt x="3417" y="4029"/>
                    <a:pt x="6831" y="2753"/>
                    <a:pt x="10245" y="2753"/>
                  </a:cubicBezTo>
                  <a:cubicBezTo>
                    <a:pt x="19579" y="2753"/>
                    <a:pt x="28907" y="12295"/>
                    <a:pt x="38241" y="12295"/>
                  </a:cubicBezTo>
                  <a:cubicBezTo>
                    <a:pt x="41660" y="12295"/>
                    <a:pt x="45080" y="11015"/>
                    <a:pt x="48502" y="7516"/>
                  </a:cubicBezTo>
                  <a:lnTo>
                    <a:pt x="48502" y="4780"/>
                  </a:lnTo>
                  <a:cubicBezTo>
                    <a:pt x="45086" y="8267"/>
                    <a:pt x="41671" y="9543"/>
                    <a:pt x="38257" y="9543"/>
                  </a:cubicBezTo>
                  <a:cubicBezTo>
                    <a:pt x="28923" y="9543"/>
                    <a:pt x="19595" y="1"/>
                    <a:pt x="102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9" name="Google Shape;7269;p53"/>
            <p:cNvSpPr/>
            <p:nvPr/>
          </p:nvSpPr>
          <p:spPr>
            <a:xfrm rot="-5058270" flipH="1">
              <a:off x="6670322" y="2228284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0" name="Google Shape;7270;p53"/>
            <p:cNvSpPr/>
            <p:nvPr/>
          </p:nvSpPr>
          <p:spPr>
            <a:xfrm rot="-5058270" flipH="1">
              <a:off x="6826547" y="2228272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71" name="Google Shape;7271;p53"/>
          <p:cNvSpPr txBox="1">
            <a:spLocks noGrp="1"/>
          </p:cNvSpPr>
          <p:nvPr>
            <p:ph type="subTitle" idx="1"/>
          </p:nvPr>
        </p:nvSpPr>
        <p:spPr>
          <a:xfrm>
            <a:off x="1721800" y="4167850"/>
            <a:ext cx="2352300" cy="69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7272" name="Google Shape;7272;p53"/>
          <p:cNvSpPr txBox="1">
            <a:spLocks noGrp="1"/>
          </p:cNvSpPr>
          <p:nvPr>
            <p:ph type="title"/>
          </p:nvPr>
        </p:nvSpPr>
        <p:spPr>
          <a:xfrm>
            <a:off x="2140150" y="3766162"/>
            <a:ext cx="15156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400" i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7273" name="Google Shape;7273;p53"/>
          <p:cNvSpPr txBox="1">
            <a:spLocks noGrp="1"/>
          </p:cNvSpPr>
          <p:nvPr>
            <p:ph type="subTitle" idx="2"/>
          </p:nvPr>
        </p:nvSpPr>
        <p:spPr>
          <a:xfrm>
            <a:off x="5069900" y="4167850"/>
            <a:ext cx="2352300" cy="69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7274" name="Google Shape;7274;p53"/>
          <p:cNvSpPr txBox="1">
            <a:spLocks noGrp="1"/>
          </p:cNvSpPr>
          <p:nvPr>
            <p:ph type="title" idx="3"/>
          </p:nvPr>
        </p:nvSpPr>
        <p:spPr>
          <a:xfrm>
            <a:off x="5488250" y="3766162"/>
            <a:ext cx="15156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400" i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7275" name="Google Shape;7275;p53"/>
          <p:cNvSpPr txBox="1">
            <a:spLocks noGrp="1"/>
          </p:cNvSpPr>
          <p:nvPr>
            <p:ph type="title" idx="4"/>
          </p:nvPr>
        </p:nvSpPr>
        <p:spPr>
          <a:xfrm>
            <a:off x="972900" y="287175"/>
            <a:ext cx="7198200" cy="73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276" name="Google Shape;7276;p53"/>
          <p:cNvSpPr/>
          <p:nvPr/>
        </p:nvSpPr>
        <p:spPr>
          <a:xfrm flipH="1">
            <a:off x="8623274" y="4359073"/>
            <a:ext cx="367286" cy="383415"/>
          </a:xfrm>
          <a:custGeom>
            <a:avLst/>
            <a:gdLst/>
            <a:ahLst/>
            <a:cxnLst/>
            <a:rect l="l" t="t" r="r" b="b"/>
            <a:pathLst>
              <a:path w="13162" h="13740" extrusionOk="0">
                <a:moveTo>
                  <a:pt x="4894" y="1"/>
                </a:moveTo>
                <a:lnTo>
                  <a:pt x="4286" y="4742"/>
                </a:lnTo>
                <a:lnTo>
                  <a:pt x="1" y="6931"/>
                </a:lnTo>
                <a:lnTo>
                  <a:pt x="4347" y="8998"/>
                </a:lnTo>
                <a:lnTo>
                  <a:pt x="5107" y="13739"/>
                </a:lnTo>
                <a:lnTo>
                  <a:pt x="8390" y="10244"/>
                </a:lnTo>
                <a:lnTo>
                  <a:pt x="13162" y="10973"/>
                </a:lnTo>
                <a:lnTo>
                  <a:pt x="13162" y="10973"/>
                </a:lnTo>
                <a:lnTo>
                  <a:pt x="10852" y="6779"/>
                </a:lnTo>
                <a:lnTo>
                  <a:pt x="13010" y="2493"/>
                </a:lnTo>
                <a:lnTo>
                  <a:pt x="8299" y="3375"/>
                </a:lnTo>
                <a:lnTo>
                  <a:pt x="48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77" name="Google Shape;7277;p53"/>
          <p:cNvSpPr/>
          <p:nvPr/>
        </p:nvSpPr>
        <p:spPr>
          <a:xfrm flipH="1">
            <a:off x="8685487" y="1934474"/>
            <a:ext cx="242870" cy="237892"/>
          </a:xfrm>
          <a:custGeom>
            <a:avLst/>
            <a:gdLst/>
            <a:ahLst/>
            <a:cxnLst/>
            <a:rect l="l" t="t" r="r" b="b"/>
            <a:pathLst>
              <a:path w="7417" h="7265" extrusionOk="0">
                <a:moveTo>
                  <a:pt x="5593" y="0"/>
                </a:moveTo>
                <a:lnTo>
                  <a:pt x="3405" y="1429"/>
                </a:lnTo>
                <a:lnTo>
                  <a:pt x="1003" y="426"/>
                </a:lnTo>
                <a:lnTo>
                  <a:pt x="1672" y="2948"/>
                </a:lnTo>
                <a:lnTo>
                  <a:pt x="0" y="4924"/>
                </a:lnTo>
                <a:lnTo>
                  <a:pt x="2584" y="5046"/>
                </a:lnTo>
                <a:lnTo>
                  <a:pt x="3952" y="7265"/>
                </a:lnTo>
                <a:lnTo>
                  <a:pt x="4864" y="4863"/>
                </a:lnTo>
                <a:lnTo>
                  <a:pt x="7417" y="4255"/>
                </a:lnTo>
                <a:lnTo>
                  <a:pt x="5380" y="2614"/>
                </a:lnTo>
                <a:lnTo>
                  <a:pt x="55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78" name="Google Shape;7278;p53"/>
          <p:cNvSpPr/>
          <p:nvPr/>
        </p:nvSpPr>
        <p:spPr>
          <a:xfrm>
            <a:off x="510926" y="-69051"/>
            <a:ext cx="367286" cy="384280"/>
          </a:xfrm>
          <a:custGeom>
            <a:avLst/>
            <a:gdLst/>
            <a:ahLst/>
            <a:cxnLst/>
            <a:rect l="l" t="t" r="r" b="b"/>
            <a:pathLst>
              <a:path w="13162" h="13771" extrusionOk="0">
                <a:moveTo>
                  <a:pt x="4894" y="1"/>
                </a:moveTo>
                <a:lnTo>
                  <a:pt x="4286" y="4773"/>
                </a:lnTo>
                <a:lnTo>
                  <a:pt x="0" y="6962"/>
                </a:lnTo>
                <a:lnTo>
                  <a:pt x="4347" y="9028"/>
                </a:lnTo>
                <a:lnTo>
                  <a:pt x="5107" y="13770"/>
                </a:lnTo>
                <a:lnTo>
                  <a:pt x="8420" y="10275"/>
                </a:lnTo>
                <a:lnTo>
                  <a:pt x="13162" y="11004"/>
                </a:lnTo>
                <a:lnTo>
                  <a:pt x="10852" y="6779"/>
                </a:lnTo>
                <a:lnTo>
                  <a:pt x="13010" y="2493"/>
                </a:lnTo>
                <a:lnTo>
                  <a:pt x="8298" y="3405"/>
                </a:lnTo>
                <a:lnTo>
                  <a:pt x="48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79" name="Google Shape;7279;p53"/>
          <p:cNvSpPr/>
          <p:nvPr/>
        </p:nvSpPr>
        <p:spPr>
          <a:xfrm flipH="1">
            <a:off x="8895896" y="218670"/>
            <a:ext cx="322506" cy="315531"/>
          </a:xfrm>
          <a:custGeom>
            <a:avLst/>
            <a:gdLst/>
            <a:ahLst/>
            <a:cxnLst/>
            <a:rect l="l" t="t" r="r" b="b"/>
            <a:pathLst>
              <a:path w="9849" h="9636" extrusionOk="0">
                <a:moveTo>
                  <a:pt x="7447" y="0"/>
                </a:moveTo>
                <a:lnTo>
                  <a:pt x="4560" y="1854"/>
                </a:lnTo>
                <a:lnTo>
                  <a:pt x="1368" y="547"/>
                </a:lnTo>
                <a:lnTo>
                  <a:pt x="2250" y="3860"/>
                </a:lnTo>
                <a:lnTo>
                  <a:pt x="0" y="6505"/>
                </a:lnTo>
                <a:lnTo>
                  <a:pt x="3435" y="6687"/>
                </a:lnTo>
                <a:lnTo>
                  <a:pt x="5259" y="9636"/>
                </a:lnTo>
                <a:lnTo>
                  <a:pt x="6505" y="6414"/>
                </a:lnTo>
                <a:lnTo>
                  <a:pt x="9849" y="5623"/>
                </a:lnTo>
                <a:lnTo>
                  <a:pt x="7174" y="3435"/>
                </a:lnTo>
                <a:lnTo>
                  <a:pt x="74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80" name="Google Shape;7280;p53"/>
          <p:cNvSpPr/>
          <p:nvPr/>
        </p:nvSpPr>
        <p:spPr>
          <a:xfrm>
            <a:off x="407620" y="3300425"/>
            <a:ext cx="322506" cy="314548"/>
          </a:xfrm>
          <a:custGeom>
            <a:avLst/>
            <a:gdLst/>
            <a:ahLst/>
            <a:cxnLst/>
            <a:rect l="l" t="t" r="r" b="b"/>
            <a:pathLst>
              <a:path w="9849" h="9606" extrusionOk="0">
                <a:moveTo>
                  <a:pt x="7448" y="1"/>
                </a:moveTo>
                <a:lnTo>
                  <a:pt x="4560" y="1855"/>
                </a:lnTo>
                <a:lnTo>
                  <a:pt x="1369" y="548"/>
                </a:lnTo>
                <a:lnTo>
                  <a:pt x="2250" y="3861"/>
                </a:lnTo>
                <a:lnTo>
                  <a:pt x="1" y="6475"/>
                </a:lnTo>
                <a:lnTo>
                  <a:pt x="3435" y="6688"/>
                </a:lnTo>
                <a:lnTo>
                  <a:pt x="5229" y="9606"/>
                </a:lnTo>
                <a:lnTo>
                  <a:pt x="6475" y="6414"/>
                </a:lnTo>
                <a:lnTo>
                  <a:pt x="9849" y="5593"/>
                </a:lnTo>
                <a:lnTo>
                  <a:pt x="7174" y="3435"/>
                </a:lnTo>
                <a:lnTo>
                  <a:pt x="74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81" name="Google Shape;7281;p53"/>
          <p:cNvSpPr/>
          <p:nvPr/>
        </p:nvSpPr>
        <p:spPr>
          <a:xfrm>
            <a:off x="69326" y="4587179"/>
            <a:ext cx="159272" cy="155310"/>
          </a:xfrm>
          <a:custGeom>
            <a:avLst/>
            <a:gdLst/>
            <a:ahLst/>
            <a:cxnLst/>
            <a:rect l="l" t="t" r="r" b="b"/>
            <a:pathLst>
              <a:path w="4864" h="4743" extrusionOk="0">
                <a:moveTo>
                  <a:pt x="3679" y="0"/>
                </a:moveTo>
                <a:lnTo>
                  <a:pt x="2250" y="912"/>
                </a:lnTo>
                <a:lnTo>
                  <a:pt x="700" y="274"/>
                </a:lnTo>
                <a:lnTo>
                  <a:pt x="1125" y="1915"/>
                </a:lnTo>
                <a:lnTo>
                  <a:pt x="1" y="3192"/>
                </a:lnTo>
                <a:lnTo>
                  <a:pt x="1703" y="3283"/>
                </a:lnTo>
                <a:lnTo>
                  <a:pt x="2584" y="4742"/>
                </a:lnTo>
                <a:lnTo>
                  <a:pt x="3192" y="3162"/>
                </a:lnTo>
                <a:lnTo>
                  <a:pt x="4864" y="2766"/>
                </a:lnTo>
                <a:lnTo>
                  <a:pt x="3527" y="1703"/>
                </a:lnTo>
                <a:lnTo>
                  <a:pt x="36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82" name="Google Shape;7282;p53"/>
          <p:cNvSpPr/>
          <p:nvPr/>
        </p:nvSpPr>
        <p:spPr>
          <a:xfrm>
            <a:off x="226676" y="1886829"/>
            <a:ext cx="159272" cy="155310"/>
          </a:xfrm>
          <a:custGeom>
            <a:avLst/>
            <a:gdLst/>
            <a:ahLst/>
            <a:cxnLst/>
            <a:rect l="l" t="t" r="r" b="b"/>
            <a:pathLst>
              <a:path w="4864" h="4743" extrusionOk="0">
                <a:moveTo>
                  <a:pt x="3679" y="0"/>
                </a:moveTo>
                <a:lnTo>
                  <a:pt x="2250" y="912"/>
                </a:lnTo>
                <a:lnTo>
                  <a:pt x="700" y="274"/>
                </a:lnTo>
                <a:lnTo>
                  <a:pt x="1125" y="1915"/>
                </a:lnTo>
                <a:lnTo>
                  <a:pt x="1" y="3192"/>
                </a:lnTo>
                <a:lnTo>
                  <a:pt x="1703" y="3283"/>
                </a:lnTo>
                <a:lnTo>
                  <a:pt x="2584" y="4742"/>
                </a:lnTo>
                <a:lnTo>
                  <a:pt x="3192" y="3162"/>
                </a:lnTo>
                <a:lnTo>
                  <a:pt x="4864" y="2766"/>
                </a:lnTo>
                <a:lnTo>
                  <a:pt x="3527" y="1703"/>
                </a:lnTo>
                <a:lnTo>
                  <a:pt x="36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cripción y título de la sección 1">
  <p:cSld name="SECTION_TITLE_AND_DESCRIPTION_1">
    <p:spTree>
      <p:nvGrpSpPr>
        <p:cNvPr id="1" name="Shape 7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84" name="Google Shape;7284;p54"/>
          <p:cNvGrpSpPr/>
          <p:nvPr/>
        </p:nvGrpSpPr>
        <p:grpSpPr>
          <a:xfrm>
            <a:off x="-183816" y="3601922"/>
            <a:ext cx="9385943" cy="2768372"/>
            <a:chOff x="-183816" y="3601922"/>
            <a:chExt cx="9385943" cy="2768372"/>
          </a:xfrm>
        </p:grpSpPr>
        <p:sp>
          <p:nvSpPr>
            <p:cNvPr id="7285" name="Google Shape;7285;p54"/>
            <p:cNvSpPr/>
            <p:nvPr/>
          </p:nvSpPr>
          <p:spPr>
            <a:xfrm>
              <a:off x="-58157" y="3601922"/>
              <a:ext cx="9260284" cy="998078"/>
            </a:xfrm>
            <a:custGeom>
              <a:avLst/>
              <a:gdLst/>
              <a:ahLst/>
              <a:cxnLst/>
              <a:rect l="l" t="t" r="r" b="b"/>
              <a:pathLst>
                <a:path w="42064" h="9892" extrusionOk="0">
                  <a:moveTo>
                    <a:pt x="42064" y="0"/>
                  </a:moveTo>
                  <a:cubicBezTo>
                    <a:pt x="38336" y="5162"/>
                    <a:pt x="34610" y="6811"/>
                    <a:pt x="30887" y="6811"/>
                  </a:cubicBezTo>
                  <a:cubicBezTo>
                    <a:pt x="24306" y="6811"/>
                    <a:pt x="17731" y="1662"/>
                    <a:pt x="11157" y="1662"/>
                  </a:cubicBezTo>
                  <a:cubicBezTo>
                    <a:pt x="7438" y="1662"/>
                    <a:pt x="3719" y="3311"/>
                    <a:pt x="0" y="8473"/>
                  </a:cubicBezTo>
                  <a:lnTo>
                    <a:pt x="0" y="9440"/>
                  </a:lnTo>
                  <a:cubicBezTo>
                    <a:pt x="3447" y="4886"/>
                    <a:pt x="6894" y="3351"/>
                    <a:pt x="10341" y="3351"/>
                  </a:cubicBezTo>
                  <a:cubicBezTo>
                    <a:pt x="17458" y="3351"/>
                    <a:pt x="24578" y="9892"/>
                    <a:pt x="31704" y="9892"/>
                  </a:cubicBezTo>
                  <a:cubicBezTo>
                    <a:pt x="35156" y="9892"/>
                    <a:pt x="38609" y="8358"/>
                    <a:pt x="42064" y="3803"/>
                  </a:cubicBezTo>
                  <a:lnTo>
                    <a:pt x="420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6" name="Google Shape;7286;p54"/>
            <p:cNvSpPr/>
            <p:nvPr/>
          </p:nvSpPr>
          <p:spPr>
            <a:xfrm>
              <a:off x="-58157" y="3940032"/>
              <a:ext cx="9260284" cy="976688"/>
            </a:xfrm>
            <a:custGeom>
              <a:avLst/>
              <a:gdLst/>
              <a:ahLst/>
              <a:cxnLst/>
              <a:rect l="l" t="t" r="r" b="b"/>
              <a:pathLst>
                <a:path w="42064" h="9680" extrusionOk="0">
                  <a:moveTo>
                    <a:pt x="10341" y="0"/>
                  </a:moveTo>
                  <a:cubicBezTo>
                    <a:pt x="6894" y="0"/>
                    <a:pt x="3447" y="1535"/>
                    <a:pt x="0" y="6089"/>
                  </a:cubicBezTo>
                  <a:lnTo>
                    <a:pt x="0" y="7090"/>
                  </a:lnTo>
                  <a:cubicBezTo>
                    <a:pt x="3198" y="3078"/>
                    <a:pt x="6395" y="1665"/>
                    <a:pt x="9593" y="1665"/>
                  </a:cubicBezTo>
                  <a:cubicBezTo>
                    <a:pt x="17209" y="1665"/>
                    <a:pt x="24827" y="9679"/>
                    <a:pt x="32453" y="9679"/>
                  </a:cubicBezTo>
                  <a:cubicBezTo>
                    <a:pt x="35655" y="9679"/>
                    <a:pt x="38859" y="8267"/>
                    <a:pt x="42064" y="4255"/>
                  </a:cubicBezTo>
                  <a:lnTo>
                    <a:pt x="42064" y="452"/>
                  </a:lnTo>
                  <a:cubicBezTo>
                    <a:pt x="38609" y="5007"/>
                    <a:pt x="35156" y="6541"/>
                    <a:pt x="31704" y="6541"/>
                  </a:cubicBezTo>
                  <a:cubicBezTo>
                    <a:pt x="24578" y="6541"/>
                    <a:pt x="17458" y="0"/>
                    <a:pt x="10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7" name="Google Shape;7287;p54"/>
            <p:cNvSpPr/>
            <p:nvPr/>
          </p:nvSpPr>
          <p:spPr>
            <a:xfrm>
              <a:off x="-58157" y="4108028"/>
              <a:ext cx="9260284" cy="1130254"/>
            </a:xfrm>
            <a:custGeom>
              <a:avLst/>
              <a:gdLst/>
              <a:ahLst/>
              <a:cxnLst/>
              <a:rect l="l" t="t" r="r" b="b"/>
              <a:pathLst>
                <a:path w="42064" h="11202" extrusionOk="0">
                  <a:moveTo>
                    <a:pt x="9593" y="0"/>
                  </a:moveTo>
                  <a:cubicBezTo>
                    <a:pt x="6395" y="0"/>
                    <a:pt x="3198" y="1413"/>
                    <a:pt x="0" y="5425"/>
                  </a:cubicBezTo>
                  <a:lnTo>
                    <a:pt x="0" y="6392"/>
                  </a:lnTo>
                  <a:cubicBezTo>
                    <a:pt x="2958" y="2885"/>
                    <a:pt x="5917" y="1601"/>
                    <a:pt x="8875" y="1601"/>
                  </a:cubicBezTo>
                  <a:cubicBezTo>
                    <a:pt x="16965" y="1601"/>
                    <a:pt x="25057" y="11201"/>
                    <a:pt x="33157" y="11201"/>
                  </a:cubicBezTo>
                  <a:cubicBezTo>
                    <a:pt x="36125" y="11201"/>
                    <a:pt x="39093" y="9913"/>
                    <a:pt x="42064" y="6392"/>
                  </a:cubicBezTo>
                  <a:lnTo>
                    <a:pt x="42064" y="2590"/>
                  </a:lnTo>
                  <a:cubicBezTo>
                    <a:pt x="38859" y="6602"/>
                    <a:pt x="35655" y="8014"/>
                    <a:pt x="32453" y="8014"/>
                  </a:cubicBezTo>
                  <a:cubicBezTo>
                    <a:pt x="24827" y="8014"/>
                    <a:pt x="17209" y="0"/>
                    <a:pt x="95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8" name="Google Shape;7288;p54"/>
            <p:cNvSpPr/>
            <p:nvPr/>
          </p:nvSpPr>
          <p:spPr>
            <a:xfrm>
              <a:off x="-58157" y="4268153"/>
              <a:ext cx="9260284" cy="1294616"/>
            </a:xfrm>
            <a:custGeom>
              <a:avLst/>
              <a:gdLst/>
              <a:ahLst/>
              <a:cxnLst/>
              <a:rect l="l" t="t" r="r" b="b"/>
              <a:pathLst>
                <a:path w="42064" h="12831" extrusionOk="0">
                  <a:moveTo>
                    <a:pt x="8882" y="0"/>
                  </a:moveTo>
                  <a:cubicBezTo>
                    <a:pt x="5921" y="0"/>
                    <a:pt x="2961" y="1288"/>
                    <a:pt x="0" y="4805"/>
                  </a:cubicBezTo>
                  <a:lnTo>
                    <a:pt x="0" y="5773"/>
                  </a:lnTo>
                  <a:cubicBezTo>
                    <a:pt x="2737" y="2710"/>
                    <a:pt x="5474" y="1550"/>
                    <a:pt x="8211" y="1550"/>
                  </a:cubicBezTo>
                  <a:cubicBezTo>
                    <a:pt x="16748" y="1550"/>
                    <a:pt x="25287" y="12830"/>
                    <a:pt x="33837" y="12830"/>
                  </a:cubicBezTo>
                  <a:cubicBezTo>
                    <a:pt x="36578" y="12830"/>
                    <a:pt x="39320" y="11671"/>
                    <a:pt x="42064" y="8608"/>
                  </a:cubicBezTo>
                  <a:lnTo>
                    <a:pt x="42064" y="4805"/>
                  </a:lnTo>
                  <a:cubicBezTo>
                    <a:pt x="39096" y="8323"/>
                    <a:pt x="36130" y="9611"/>
                    <a:pt x="33165" y="9611"/>
                  </a:cubicBezTo>
                  <a:cubicBezTo>
                    <a:pt x="25064" y="9611"/>
                    <a:pt x="16972" y="0"/>
                    <a:pt x="88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9" name="Google Shape;7289;p54"/>
            <p:cNvSpPr/>
            <p:nvPr/>
          </p:nvSpPr>
          <p:spPr>
            <a:xfrm>
              <a:off x="-58157" y="4424545"/>
              <a:ext cx="9260284" cy="1468765"/>
            </a:xfrm>
            <a:custGeom>
              <a:avLst/>
              <a:gdLst/>
              <a:ahLst/>
              <a:cxnLst/>
              <a:rect l="l" t="t" r="r" b="b"/>
              <a:pathLst>
                <a:path w="42064" h="14557" extrusionOk="0">
                  <a:moveTo>
                    <a:pt x="8211" y="0"/>
                  </a:moveTo>
                  <a:cubicBezTo>
                    <a:pt x="5474" y="0"/>
                    <a:pt x="2737" y="1160"/>
                    <a:pt x="0" y="4223"/>
                  </a:cubicBezTo>
                  <a:lnTo>
                    <a:pt x="0" y="5224"/>
                  </a:lnTo>
                  <a:cubicBezTo>
                    <a:pt x="2527" y="2564"/>
                    <a:pt x="5054" y="1527"/>
                    <a:pt x="7581" y="1527"/>
                  </a:cubicBezTo>
                  <a:cubicBezTo>
                    <a:pt x="16538" y="1527"/>
                    <a:pt x="25497" y="14557"/>
                    <a:pt x="34468" y="14557"/>
                  </a:cubicBezTo>
                  <a:cubicBezTo>
                    <a:pt x="36999" y="14557"/>
                    <a:pt x="39531" y="13520"/>
                    <a:pt x="42064" y="10861"/>
                  </a:cubicBezTo>
                  <a:lnTo>
                    <a:pt x="42064" y="7058"/>
                  </a:lnTo>
                  <a:cubicBezTo>
                    <a:pt x="39320" y="10121"/>
                    <a:pt x="36578" y="11280"/>
                    <a:pt x="33837" y="11280"/>
                  </a:cubicBezTo>
                  <a:cubicBezTo>
                    <a:pt x="25287" y="11280"/>
                    <a:pt x="16748" y="0"/>
                    <a:pt x="82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0" name="Google Shape;7290;p54"/>
            <p:cNvSpPr/>
            <p:nvPr/>
          </p:nvSpPr>
          <p:spPr>
            <a:xfrm>
              <a:off x="-58157" y="4578616"/>
              <a:ext cx="9260284" cy="1649271"/>
            </a:xfrm>
            <a:custGeom>
              <a:avLst/>
              <a:gdLst/>
              <a:ahLst/>
              <a:cxnLst/>
              <a:rect l="l" t="t" r="r" b="b"/>
              <a:pathLst>
                <a:path w="42064" h="16346" extrusionOk="0">
                  <a:moveTo>
                    <a:pt x="7581" y="0"/>
                  </a:moveTo>
                  <a:cubicBezTo>
                    <a:pt x="5054" y="0"/>
                    <a:pt x="2527" y="1037"/>
                    <a:pt x="0" y="3697"/>
                  </a:cubicBezTo>
                  <a:lnTo>
                    <a:pt x="0" y="4664"/>
                  </a:lnTo>
                  <a:cubicBezTo>
                    <a:pt x="2324" y="2373"/>
                    <a:pt x="4648" y="1455"/>
                    <a:pt x="6973" y="1455"/>
                  </a:cubicBezTo>
                  <a:cubicBezTo>
                    <a:pt x="16335" y="1455"/>
                    <a:pt x="25700" y="16345"/>
                    <a:pt x="35077" y="16345"/>
                  </a:cubicBezTo>
                  <a:cubicBezTo>
                    <a:pt x="37405" y="16345"/>
                    <a:pt x="39734" y="15428"/>
                    <a:pt x="42064" y="13137"/>
                  </a:cubicBezTo>
                  <a:lnTo>
                    <a:pt x="42064" y="9334"/>
                  </a:lnTo>
                  <a:cubicBezTo>
                    <a:pt x="39531" y="11993"/>
                    <a:pt x="36999" y="13030"/>
                    <a:pt x="34468" y="13030"/>
                  </a:cubicBezTo>
                  <a:cubicBezTo>
                    <a:pt x="25497" y="13030"/>
                    <a:pt x="16538" y="0"/>
                    <a:pt x="75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1" name="Google Shape;7291;p54"/>
            <p:cNvSpPr/>
            <p:nvPr/>
          </p:nvSpPr>
          <p:spPr>
            <a:xfrm>
              <a:off x="-183816" y="4721024"/>
              <a:ext cx="9260284" cy="1649271"/>
            </a:xfrm>
            <a:custGeom>
              <a:avLst/>
              <a:gdLst/>
              <a:ahLst/>
              <a:cxnLst/>
              <a:rect l="l" t="t" r="r" b="b"/>
              <a:pathLst>
                <a:path w="42064" h="16346" extrusionOk="0">
                  <a:moveTo>
                    <a:pt x="7581" y="0"/>
                  </a:moveTo>
                  <a:cubicBezTo>
                    <a:pt x="5054" y="0"/>
                    <a:pt x="2527" y="1037"/>
                    <a:pt x="0" y="3697"/>
                  </a:cubicBezTo>
                  <a:lnTo>
                    <a:pt x="0" y="4664"/>
                  </a:lnTo>
                  <a:cubicBezTo>
                    <a:pt x="2324" y="2373"/>
                    <a:pt x="4648" y="1455"/>
                    <a:pt x="6973" y="1455"/>
                  </a:cubicBezTo>
                  <a:cubicBezTo>
                    <a:pt x="16335" y="1455"/>
                    <a:pt x="25700" y="16345"/>
                    <a:pt x="35077" y="16345"/>
                  </a:cubicBezTo>
                  <a:cubicBezTo>
                    <a:pt x="37405" y="16345"/>
                    <a:pt x="39734" y="15428"/>
                    <a:pt x="42064" y="13137"/>
                  </a:cubicBezTo>
                  <a:lnTo>
                    <a:pt x="42064" y="9334"/>
                  </a:lnTo>
                  <a:cubicBezTo>
                    <a:pt x="39531" y="11993"/>
                    <a:pt x="36999" y="13030"/>
                    <a:pt x="34468" y="13030"/>
                  </a:cubicBezTo>
                  <a:cubicBezTo>
                    <a:pt x="25497" y="13030"/>
                    <a:pt x="16538" y="0"/>
                    <a:pt x="7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92" name="Google Shape;7292;p54"/>
          <p:cNvSpPr txBox="1">
            <a:spLocks noGrp="1"/>
          </p:cNvSpPr>
          <p:nvPr>
            <p:ph type="title"/>
          </p:nvPr>
        </p:nvSpPr>
        <p:spPr>
          <a:xfrm>
            <a:off x="2345400" y="1325013"/>
            <a:ext cx="4453200" cy="114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113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60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60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60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60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60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60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60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6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93" name="Google Shape;7293;p54"/>
          <p:cNvSpPr txBox="1">
            <a:spLocks noGrp="1"/>
          </p:cNvSpPr>
          <p:nvPr>
            <p:ph type="subTitle" idx="1"/>
          </p:nvPr>
        </p:nvSpPr>
        <p:spPr>
          <a:xfrm>
            <a:off x="2156100" y="2541513"/>
            <a:ext cx="4831800" cy="64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grpSp>
        <p:nvGrpSpPr>
          <p:cNvPr id="7294" name="Google Shape;7294;p54"/>
          <p:cNvGrpSpPr/>
          <p:nvPr/>
        </p:nvGrpSpPr>
        <p:grpSpPr>
          <a:xfrm>
            <a:off x="-218468" y="-211577"/>
            <a:ext cx="9450419" cy="4987999"/>
            <a:chOff x="-218468" y="-287777"/>
            <a:chExt cx="9450419" cy="4987999"/>
          </a:xfrm>
        </p:grpSpPr>
        <p:sp>
          <p:nvSpPr>
            <p:cNvPr id="7295" name="Google Shape;7295;p54"/>
            <p:cNvSpPr/>
            <p:nvPr/>
          </p:nvSpPr>
          <p:spPr>
            <a:xfrm rot="-636707">
              <a:off x="7082639" y="-238540"/>
              <a:ext cx="588260" cy="576347"/>
            </a:xfrm>
            <a:custGeom>
              <a:avLst/>
              <a:gdLst/>
              <a:ahLst/>
              <a:cxnLst/>
              <a:rect l="l" t="t" r="r" b="b"/>
              <a:pathLst>
                <a:path w="21035" h="20609" extrusionOk="0">
                  <a:moveTo>
                    <a:pt x="15928" y="0"/>
                  </a:moveTo>
                  <a:lnTo>
                    <a:pt x="9727" y="4013"/>
                  </a:lnTo>
                  <a:lnTo>
                    <a:pt x="2919" y="1156"/>
                  </a:lnTo>
                  <a:lnTo>
                    <a:pt x="4803" y="8298"/>
                  </a:lnTo>
                  <a:lnTo>
                    <a:pt x="1" y="13891"/>
                  </a:lnTo>
                  <a:lnTo>
                    <a:pt x="7356" y="14286"/>
                  </a:lnTo>
                  <a:lnTo>
                    <a:pt x="11186" y="20609"/>
                  </a:lnTo>
                  <a:lnTo>
                    <a:pt x="13861" y="13709"/>
                  </a:lnTo>
                  <a:lnTo>
                    <a:pt x="21034" y="12007"/>
                  </a:lnTo>
                  <a:lnTo>
                    <a:pt x="15320" y="7356"/>
                  </a:lnTo>
                  <a:lnTo>
                    <a:pt x="159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6" name="Google Shape;7296;p54"/>
            <p:cNvSpPr/>
            <p:nvPr/>
          </p:nvSpPr>
          <p:spPr>
            <a:xfrm>
              <a:off x="6339325" y="4364700"/>
              <a:ext cx="322530" cy="315555"/>
            </a:xfrm>
            <a:custGeom>
              <a:avLst/>
              <a:gdLst/>
              <a:ahLst/>
              <a:cxnLst/>
              <a:rect l="l" t="t" r="r" b="b"/>
              <a:pathLst>
                <a:path w="9849" h="9636" extrusionOk="0">
                  <a:moveTo>
                    <a:pt x="7447" y="1"/>
                  </a:moveTo>
                  <a:lnTo>
                    <a:pt x="4529" y="1855"/>
                  </a:lnTo>
                  <a:lnTo>
                    <a:pt x="1368" y="548"/>
                  </a:lnTo>
                  <a:lnTo>
                    <a:pt x="1368" y="548"/>
                  </a:lnTo>
                  <a:lnTo>
                    <a:pt x="2250" y="3861"/>
                  </a:lnTo>
                  <a:lnTo>
                    <a:pt x="0" y="6475"/>
                  </a:lnTo>
                  <a:lnTo>
                    <a:pt x="3435" y="6688"/>
                  </a:lnTo>
                  <a:lnTo>
                    <a:pt x="5229" y="9636"/>
                  </a:lnTo>
                  <a:lnTo>
                    <a:pt x="6475" y="6414"/>
                  </a:lnTo>
                  <a:lnTo>
                    <a:pt x="9849" y="5624"/>
                  </a:lnTo>
                  <a:lnTo>
                    <a:pt x="7174" y="3435"/>
                  </a:lnTo>
                  <a:lnTo>
                    <a:pt x="74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7" name="Google Shape;7297;p54"/>
            <p:cNvSpPr/>
            <p:nvPr/>
          </p:nvSpPr>
          <p:spPr>
            <a:xfrm>
              <a:off x="-218468" y="2823193"/>
              <a:ext cx="597838" cy="584914"/>
            </a:xfrm>
            <a:custGeom>
              <a:avLst/>
              <a:gdLst/>
              <a:ahLst/>
              <a:cxnLst/>
              <a:rect l="l" t="t" r="r" b="b"/>
              <a:pathLst>
                <a:path w="11217" h="10974" extrusionOk="0">
                  <a:moveTo>
                    <a:pt x="8481" y="1"/>
                  </a:moveTo>
                  <a:lnTo>
                    <a:pt x="5168" y="2129"/>
                  </a:lnTo>
                  <a:lnTo>
                    <a:pt x="1551" y="639"/>
                  </a:lnTo>
                  <a:lnTo>
                    <a:pt x="2554" y="4439"/>
                  </a:lnTo>
                  <a:lnTo>
                    <a:pt x="1" y="7417"/>
                  </a:lnTo>
                  <a:lnTo>
                    <a:pt x="3922" y="7630"/>
                  </a:lnTo>
                  <a:lnTo>
                    <a:pt x="5958" y="10974"/>
                  </a:lnTo>
                  <a:lnTo>
                    <a:pt x="7387" y="7326"/>
                  </a:lnTo>
                  <a:lnTo>
                    <a:pt x="11217" y="6414"/>
                  </a:lnTo>
                  <a:lnTo>
                    <a:pt x="8177" y="3922"/>
                  </a:lnTo>
                  <a:lnTo>
                    <a:pt x="8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8" name="Google Shape;7298;p54"/>
            <p:cNvSpPr/>
            <p:nvPr/>
          </p:nvSpPr>
          <p:spPr>
            <a:xfrm rot="2254481">
              <a:off x="2994003" y="4202145"/>
              <a:ext cx="242871" cy="238309"/>
            </a:xfrm>
            <a:custGeom>
              <a:avLst/>
              <a:gdLst/>
              <a:ahLst/>
              <a:cxnLst/>
              <a:rect l="l" t="t" r="r" b="b"/>
              <a:pathLst>
                <a:path w="4834" h="4743" extrusionOk="0">
                  <a:moveTo>
                    <a:pt x="3648" y="1"/>
                  </a:moveTo>
                  <a:lnTo>
                    <a:pt x="2219" y="913"/>
                  </a:lnTo>
                  <a:lnTo>
                    <a:pt x="669" y="274"/>
                  </a:lnTo>
                  <a:lnTo>
                    <a:pt x="1095" y="1916"/>
                  </a:lnTo>
                  <a:lnTo>
                    <a:pt x="1" y="3192"/>
                  </a:lnTo>
                  <a:lnTo>
                    <a:pt x="1703" y="3283"/>
                  </a:lnTo>
                  <a:lnTo>
                    <a:pt x="2584" y="4742"/>
                  </a:lnTo>
                  <a:lnTo>
                    <a:pt x="3192" y="3162"/>
                  </a:lnTo>
                  <a:lnTo>
                    <a:pt x="4834" y="2767"/>
                  </a:lnTo>
                  <a:lnTo>
                    <a:pt x="3526" y="1703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9" name="Google Shape;7299;p54"/>
            <p:cNvSpPr/>
            <p:nvPr/>
          </p:nvSpPr>
          <p:spPr>
            <a:xfrm>
              <a:off x="7444387" y="3615757"/>
              <a:ext cx="158289" cy="155310"/>
            </a:xfrm>
            <a:custGeom>
              <a:avLst/>
              <a:gdLst/>
              <a:ahLst/>
              <a:cxnLst/>
              <a:rect l="l" t="t" r="r" b="b"/>
              <a:pathLst>
                <a:path w="4834" h="4743" extrusionOk="0">
                  <a:moveTo>
                    <a:pt x="3648" y="1"/>
                  </a:moveTo>
                  <a:lnTo>
                    <a:pt x="2219" y="943"/>
                  </a:lnTo>
                  <a:lnTo>
                    <a:pt x="669" y="274"/>
                  </a:lnTo>
                  <a:lnTo>
                    <a:pt x="1095" y="1916"/>
                  </a:lnTo>
                  <a:lnTo>
                    <a:pt x="0" y="3192"/>
                  </a:lnTo>
                  <a:lnTo>
                    <a:pt x="1672" y="3284"/>
                  </a:lnTo>
                  <a:lnTo>
                    <a:pt x="2554" y="4743"/>
                  </a:lnTo>
                  <a:lnTo>
                    <a:pt x="3192" y="3162"/>
                  </a:lnTo>
                  <a:lnTo>
                    <a:pt x="4833" y="2767"/>
                  </a:lnTo>
                  <a:lnTo>
                    <a:pt x="3526" y="1703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0" name="Google Shape;7300;p54"/>
            <p:cNvSpPr/>
            <p:nvPr/>
          </p:nvSpPr>
          <p:spPr>
            <a:xfrm>
              <a:off x="8765628" y="1839437"/>
              <a:ext cx="242870" cy="237892"/>
            </a:xfrm>
            <a:custGeom>
              <a:avLst/>
              <a:gdLst/>
              <a:ahLst/>
              <a:cxnLst/>
              <a:rect l="l" t="t" r="r" b="b"/>
              <a:pathLst>
                <a:path w="7417" h="7265" extrusionOk="0">
                  <a:moveTo>
                    <a:pt x="5593" y="0"/>
                  </a:moveTo>
                  <a:lnTo>
                    <a:pt x="3405" y="1429"/>
                  </a:lnTo>
                  <a:lnTo>
                    <a:pt x="1003" y="426"/>
                  </a:lnTo>
                  <a:lnTo>
                    <a:pt x="1672" y="2948"/>
                  </a:lnTo>
                  <a:lnTo>
                    <a:pt x="0" y="4924"/>
                  </a:lnTo>
                  <a:lnTo>
                    <a:pt x="2584" y="5046"/>
                  </a:lnTo>
                  <a:lnTo>
                    <a:pt x="3952" y="7265"/>
                  </a:lnTo>
                  <a:lnTo>
                    <a:pt x="4864" y="4863"/>
                  </a:lnTo>
                  <a:lnTo>
                    <a:pt x="7417" y="4255"/>
                  </a:lnTo>
                  <a:lnTo>
                    <a:pt x="5380" y="2614"/>
                  </a:lnTo>
                  <a:lnTo>
                    <a:pt x="55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1" name="Google Shape;7301;p54"/>
            <p:cNvSpPr/>
            <p:nvPr/>
          </p:nvSpPr>
          <p:spPr>
            <a:xfrm>
              <a:off x="5173502" y="840974"/>
              <a:ext cx="159280" cy="155348"/>
            </a:xfrm>
            <a:custGeom>
              <a:avLst/>
              <a:gdLst/>
              <a:ahLst/>
              <a:cxnLst/>
              <a:rect l="l" t="t" r="r" b="b"/>
              <a:pathLst>
                <a:path w="4834" h="4742" extrusionOk="0">
                  <a:moveTo>
                    <a:pt x="3648" y="0"/>
                  </a:moveTo>
                  <a:lnTo>
                    <a:pt x="2219" y="912"/>
                  </a:lnTo>
                  <a:lnTo>
                    <a:pt x="669" y="274"/>
                  </a:lnTo>
                  <a:lnTo>
                    <a:pt x="669" y="274"/>
                  </a:lnTo>
                  <a:lnTo>
                    <a:pt x="1094" y="191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42"/>
                  </a:lnTo>
                  <a:lnTo>
                    <a:pt x="3192" y="3161"/>
                  </a:lnTo>
                  <a:lnTo>
                    <a:pt x="4833" y="2766"/>
                  </a:lnTo>
                  <a:lnTo>
                    <a:pt x="3526" y="1702"/>
                  </a:lnTo>
                  <a:lnTo>
                    <a:pt x="36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2" name="Google Shape;7302;p54"/>
            <p:cNvSpPr/>
            <p:nvPr/>
          </p:nvSpPr>
          <p:spPr>
            <a:xfrm>
              <a:off x="3271006" y="84733"/>
              <a:ext cx="158289" cy="15429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3" name="Google Shape;7303;p54"/>
            <p:cNvSpPr/>
            <p:nvPr/>
          </p:nvSpPr>
          <p:spPr>
            <a:xfrm>
              <a:off x="450676" y="197649"/>
              <a:ext cx="367286" cy="384280"/>
            </a:xfrm>
            <a:custGeom>
              <a:avLst/>
              <a:gdLst/>
              <a:ahLst/>
              <a:cxnLst/>
              <a:rect l="l" t="t" r="r" b="b"/>
              <a:pathLst>
                <a:path w="13162" h="13771" extrusionOk="0">
                  <a:moveTo>
                    <a:pt x="4894" y="1"/>
                  </a:moveTo>
                  <a:lnTo>
                    <a:pt x="4286" y="4773"/>
                  </a:lnTo>
                  <a:lnTo>
                    <a:pt x="0" y="6962"/>
                  </a:lnTo>
                  <a:lnTo>
                    <a:pt x="4347" y="9028"/>
                  </a:lnTo>
                  <a:lnTo>
                    <a:pt x="5107" y="13770"/>
                  </a:lnTo>
                  <a:lnTo>
                    <a:pt x="8420" y="10275"/>
                  </a:lnTo>
                  <a:lnTo>
                    <a:pt x="13162" y="11004"/>
                  </a:lnTo>
                  <a:lnTo>
                    <a:pt x="10852" y="6779"/>
                  </a:lnTo>
                  <a:lnTo>
                    <a:pt x="13010" y="2493"/>
                  </a:lnTo>
                  <a:lnTo>
                    <a:pt x="8298" y="3405"/>
                  </a:lnTo>
                  <a:lnTo>
                    <a:pt x="48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4" name="Google Shape;7304;p54"/>
            <p:cNvSpPr/>
            <p:nvPr/>
          </p:nvSpPr>
          <p:spPr>
            <a:xfrm>
              <a:off x="8542177" y="4025348"/>
              <a:ext cx="689773" cy="674874"/>
            </a:xfrm>
            <a:custGeom>
              <a:avLst/>
              <a:gdLst/>
              <a:ahLst/>
              <a:cxnLst/>
              <a:rect l="l" t="t" r="r" b="b"/>
              <a:pathLst>
                <a:path w="21065" h="20610" extrusionOk="0">
                  <a:moveTo>
                    <a:pt x="15928" y="1"/>
                  </a:moveTo>
                  <a:lnTo>
                    <a:pt x="9727" y="4013"/>
                  </a:lnTo>
                  <a:lnTo>
                    <a:pt x="2918" y="1156"/>
                  </a:lnTo>
                  <a:lnTo>
                    <a:pt x="2918" y="1156"/>
                  </a:lnTo>
                  <a:lnTo>
                    <a:pt x="4803" y="8299"/>
                  </a:lnTo>
                  <a:lnTo>
                    <a:pt x="0" y="13892"/>
                  </a:lnTo>
                  <a:lnTo>
                    <a:pt x="7387" y="14287"/>
                  </a:lnTo>
                  <a:lnTo>
                    <a:pt x="11216" y="20609"/>
                  </a:lnTo>
                  <a:lnTo>
                    <a:pt x="13891" y="13709"/>
                  </a:lnTo>
                  <a:lnTo>
                    <a:pt x="21065" y="12007"/>
                  </a:lnTo>
                  <a:lnTo>
                    <a:pt x="15350" y="7357"/>
                  </a:lnTo>
                  <a:lnTo>
                    <a:pt x="159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5" name="Google Shape;7305;p54"/>
            <p:cNvSpPr/>
            <p:nvPr/>
          </p:nvSpPr>
          <p:spPr>
            <a:xfrm>
              <a:off x="220098" y="4364706"/>
              <a:ext cx="159283" cy="155353"/>
            </a:xfrm>
            <a:custGeom>
              <a:avLst/>
              <a:gdLst/>
              <a:ahLst/>
              <a:cxnLst/>
              <a:rect l="l" t="t" r="r" b="b"/>
              <a:pathLst>
                <a:path w="9849" h="9606" extrusionOk="0">
                  <a:moveTo>
                    <a:pt x="7448" y="1"/>
                  </a:moveTo>
                  <a:lnTo>
                    <a:pt x="4560" y="1855"/>
                  </a:lnTo>
                  <a:lnTo>
                    <a:pt x="1369" y="548"/>
                  </a:lnTo>
                  <a:lnTo>
                    <a:pt x="2250" y="3861"/>
                  </a:lnTo>
                  <a:lnTo>
                    <a:pt x="1" y="6475"/>
                  </a:lnTo>
                  <a:lnTo>
                    <a:pt x="3435" y="6688"/>
                  </a:lnTo>
                  <a:lnTo>
                    <a:pt x="5229" y="9606"/>
                  </a:lnTo>
                  <a:lnTo>
                    <a:pt x="6475" y="6414"/>
                  </a:lnTo>
                  <a:lnTo>
                    <a:pt x="9849" y="5593"/>
                  </a:lnTo>
                  <a:lnTo>
                    <a:pt x="7174" y="3435"/>
                  </a:lnTo>
                  <a:lnTo>
                    <a:pt x="74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6" name="Google Shape;7306;p54"/>
            <p:cNvSpPr/>
            <p:nvPr/>
          </p:nvSpPr>
          <p:spPr>
            <a:xfrm>
              <a:off x="1434353" y="1834849"/>
              <a:ext cx="253471" cy="24707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 1">
  <p:cSld name="SECTION_HEADER_2">
    <p:spTree>
      <p:nvGrpSpPr>
        <p:cNvPr id="1" name="Shape 7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8" name="Google Shape;7308;p55"/>
          <p:cNvSpPr/>
          <p:nvPr/>
        </p:nvSpPr>
        <p:spPr>
          <a:xfrm>
            <a:off x="-65061" y="-81037"/>
            <a:ext cx="9357374" cy="5269376"/>
          </a:xfrm>
          <a:custGeom>
            <a:avLst/>
            <a:gdLst/>
            <a:ahLst/>
            <a:cxnLst/>
            <a:rect l="l" t="t" r="r" b="b"/>
            <a:pathLst>
              <a:path w="284960" h="189973" extrusionOk="0">
                <a:moveTo>
                  <a:pt x="0" y="0"/>
                </a:moveTo>
                <a:lnTo>
                  <a:pt x="0" y="189972"/>
                </a:lnTo>
                <a:lnTo>
                  <a:pt x="284960" y="189972"/>
                </a:lnTo>
                <a:lnTo>
                  <a:pt x="284960" y="0"/>
                </a:lnTo>
                <a:close/>
              </a:path>
            </a:pathLst>
          </a:custGeom>
          <a:solidFill>
            <a:srgbClr val="ACA9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9" name="Google Shape;7309;p55"/>
          <p:cNvSpPr/>
          <p:nvPr/>
        </p:nvSpPr>
        <p:spPr>
          <a:xfrm>
            <a:off x="4370827" y="1289524"/>
            <a:ext cx="4921709" cy="3939950"/>
          </a:xfrm>
          <a:custGeom>
            <a:avLst/>
            <a:gdLst/>
            <a:ahLst/>
            <a:cxnLst/>
            <a:rect l="l" t="t" r="r" b="b"/>
            <a:pathLst>
              <a:path w="179690" h="154417" extrusionOk="0">
                <a:moveTo>
                  <a:pt x="176173" y="1"/>
                </a:moveTo>
                <a:cubicBezTo>
                  <a:pt x="172534" y="1"/>
                  <a:pt x="168757" y="2481"/>
                  <a:pt x="166589" y="5630"/>
                </a:cubicBezTo>
                <a:cubicBezTo>
                  <a:pt x="163671" y="9825"/>
                  <a:pt x="162577" y="14992"/>
                  <a:pt x="160176" y="19521"/>
                </a:cubicBezTo>
                <a:cubicBezTo>
                  <a:pt x="156589" y="26238"/>
                  <a:pt x="150388" y="31101"/>
                  <a:pt x="145282" y="36725"/>
                </a:cubicBezTo>
                <a:cubicBezTo>
                  <a:pt x="140175" y="42348"/>
                  <a:pt x="135859" y="49795"/>
                  <a:pt x="137440" y="57242"/>
                </a:cubicBezTo>
                <a:cubicBezTo>
                  <a:pt x="138807" y="63807"/>
                  <a:pt x="144340" y="68549"/>
                  <a:pt x="149081" y="73291"/>
                </a:cubicBezTo>
                <a:cubicBezTo>
                  <a:pt x="153823" y="78063"/>
                  <a:pt x="158352" y="84355"/>
                  <a:pt x="156954" y="90920"/>
                </a:cubicBezTo>
                <a:cubicBezTo>
                  <a:pt x="155312" y="98823"/>
                  <a:pt x="146011" y="102592"/>
                  <a:pt x="137926" y="102896"/>
                </a:cubicBezTo>
                <a:cubicBezTo>
                  <a:pt x="137125" y="102929"/>
                  <a:pt x="136320" y="102942"/>
                  <a:pt x="135514" y="102942"/>
                </a:cubicBezTo>
                <a:cubicBezTo>
                  <a:pt x="132062" y="102942"/>
                  <a:pt x="128574" y="102696"/>
                  <a:pt x="125134" y="102696"/>
                </a:cubicBezTo>
                <a:cubicBezTo>
                  <a:pt x="121273" y="102696"/>
                  <a:pt x="117473" y="103007"/>
                  <a:pt x="113853" y="104324"/>
                </a:cubicBezTo>
                <a:cubicBezTo>
                  <a:pt x="99263" y="109613"/>
                  <a:pt x="93366" y="129006"/>
                  <a:pt x="78594" y="133778"/>
                </a:cubicBezTo>
                <a:cubicBezTo>
                  <a:pt x="76225" y="134541"/>
                  <a:pt x="73860" y="134867"/>
                  <a:pt x="71496" y="134867"/>
                </a:cubicBezTo>
                <a:cubicBezTo>
                  <a:pt x="58143" y="134867"/>
                  <a:pt x="44794" y="124490"/>
                  <a:pt x="30720" y="124051"/>
                </a:cubicBezTo>
                <a:cubicBezTo>
                  <a:pt x="30465" y="124043"/>
                  <a:pt x="30210" y="124040"/>
                  <a:pt x="29956" y="124040"/>
                </a:cubicBezTo>
                <a:cubicBezTo>
                  <a:pt x="14266" y="124040"/>
                  <a:pt x="0" y="138683"/>
                  <a:pt x="598" y="154416"/>
                </a:cubicBezTo>
                <a:lnTo>
                  <a:pt x="179690" y="154416"/>
                </a:lnTo>
                <a:lnTo>
                  <a:pt x="179690" y="888"/>
                </a:lnTo>
                <a:cubicBezTo>
                  <a:pt x="178576" y="274"/>
                  <a:pt x="177382" y="1"/>
                  <a:pt x="176173" y="1"/>
                </a:cubicBezTo>
                <a:close/>
              </a:path>
            </a:pathLst>
          </a:custGeom>
          <a:solidFill>
            <a:srgbClr val="9393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0" name="Google Shape;7310;p55"/>
          <p:cNvSpPr/>
          <p:nvPr/>
        </p:nvSpPr>
        <p:spPr>
          <a:xfrm>
            <a:off x="-65073" y="-81050"/>
            <a:ext cx="2584560" cy="2152587"/>
          </a:xfrm>
          <a:custGeom>
            <a:avLst/>
            <a:gdLst/>
            <a:ahLst/>
            <a:cxnLst/>
            <a:rect l="l" t="t" r="r" b="b"/>
            <a:pathLst>
              <a:path w="141310" h="117692" extrusionOk="0">
                <a:moveTo>
                  <a:pt x="0" y="0"/>
                </a:moveTo>
                <a:lnTo>
                  <a:pt x="0" y="117692"/>
                </a:lnTo>
                <a:cubicBezTo>
                  <a:pt x="1216" y="113254"/>
                  <a:pt x="6353" y="111035"/>
                  <a:pt x="10973" y="110731"/>
                </a:cubicBezTo>
                <a:cubicBezTo>
                  <a:pt x="11645" y="110687"/>
                  <a:pt x="12319" y="110670"/>
                  <a:pt x="12993" y="110670"/>
                </a:cubicBezTo>
                <a:cubicBezTo>
                  <a:pt x="15351" y="110670"/>
                  <a:pt x="17717" y="110880"/>
                  <a:pt x="20063" y="110880"/>
                </a:cubicBezTo>
                <a:cubicBezTo>
                  <a:pt x="21655" y="110880"/>
                  <a:pt x="23238" y="110783"/>
                  <a:pt x="24803" y="110458"/>
                </a:cubicBezTo>
                <a:cubicBezTo>
                  <a:pt x="29332" y="109515"/>
                  <a:pt x="33861" y="105625"/>
                  <a:pt x="33162" y="101065"/>
                </a:cubicBezTo>
                <a:cubicBezTo>
                  <a:pt x="32645" y="97661"/>
                  <a:pt x="29545" y="95351"/>
                  <a:pt x="26718" y="93345"/>
                </a:cubicBezTo>
                <a:cubicBezTo>
                  <a:pt x="21672" y="89728"/>
                  <a:pt x="16535" y="85594"/>
                  <a:pt x="14408" y="79758"/>
                </a:cubicBezTo>
                <a:cubicBezTo>
                  <a:pt x="12310" y="73892"/>
                  <a:pt x="14620" y="66080"/>
                  <a:pt x="20578" y="64317"/>
                </a:cubicBezTo>
                <a:cubicBezTo>
                  <a:pt x="21506" y="64047"/>
                  <a:pt x="22443" y="63936"/>
                  <a:pt x="23386" y="63936"/>
                </a:cubicBezTo>
                <a:cubicBezTo>
                  <a:pt x="26363" y="63936"/>
                  <a:pt x="29393" y="65038"/>
                  <a:pt x="32371" y="65685"/>
                </a:cubicBezTo>
                <a:cubicBezTo>
                  <a:pt x="33431" y="65907"/>
                  <a:pt x="34565" y="66035"/>
                  <a:pt x="35694" y="66035"/>
                </a:cubicBezTo>
                <a:cubicBezTo>
                  <a:pt x="38743" y="66035"/>
                  <a:pt x="41748" y="65097"/>
                  <a:pt x="43101" y="62524"/>
                </a:cubicBezTo>
                <a:cubicBezTo>
                  <a:pt x="44590" y="59636"/>
                  <a:pt x="43314" y="56201"/>
                  <a:pt x="42767" y="53010"/>
                </a:cubicBezTo>
                <a:cubicBezTo>
                  <a:pt x="41125" y="43223"/>
                  <a:pt x="47326" y="33891"/>
                  <a:pt x="55411" y="28876"/>
                </a:cubicBezTo>
                <a:cubicBezTo>
                  <a:pt x="61313" y="25233"/>
                  <a:pt x="68023" y="24013"/>
                  <a:pt x="74827" y="24013"/>
                </a:cubicBezTo>
                <a:cubicBezTo>
                  <a:pt x="79377" y="24013"/>
                  <a:pt x="83969" y="24558"/>
                  <a:pt x="88391" y="25289"/>
                </a:cubicBezTo>
                <a:cubicBezTo>
                  <a:pt x="98117" y="26870"/>
                  <a:pt x="107692" y="29484"/>
                  <a:pt x="117510" y="30000"/>
                </a:cubicBezTo>
                <a:cubicBezTo>
                  <a:pt x="118315" y="30043"/>
                  <a:pt x="119130" y="30068"/>
                  <a:pt x="119946" y="30068"/>
                </a:cubicBezTo>
                <a:cubicBezTo>
                  <a:pt x="124397" y="30068"/>
                  <a:pt x="128911" y="29328"/>
                  <a:pt x="132404" y="26657"/>
                </a:cubicBezTo>
                <a:cubicBezTo>
                  <a:pt x="141310" y="19818"/>
                  <a:pt x="128665" y="4255"/>
                  <a:pt x="141127" y="0"/>
                </a:cubicBezTo>
                <a:close/>
              </a:path>
            </a:pathLst>
          </a:custGeom>
          <a:solidFill>
            <a:srgbClr val="9393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1" name="Google Shape;7311;p55"/>
          <p:cNvSpPr txBox="1">
            <a:spLocks noGrp="1"/>
          </p:cNvSpPr>
          <p:nvPr>
            <p:ph type="title"/>
          </p:nvPr>
        </p:nvSpPr>
        <p:spPr>
          <a:xfrm>
            <a:off x="2156850" y="2824850"/>
            <a:ext cx="4830300" cy="66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12" name="Google Shape;7312;p55"/>
          <p:cNvSpPr txBox="1">
            <a:spLocks noGrp="1"/>
          </p:cNvSpPr>
          <p:nvPr>
            <p:ph type="subTitle" idx="1"/>
          </p:nvPr>
        </p:nvSpPr>
        <p:spPr>
          <a:xfrm>
            <a:off x="3240750" y="3494150"/>
            <a:ext cx="2662500" cy="45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13" name="Google Shape;7313;p55"/>
          <p:cNvSpPr txBox="1">
            <a:spLocks noGrp="1"/>
          </p:cNvSpPr>
          <p:nvPr>
            <p:ph type="title" idx="2" hasCustomPrompt="1"/>
          </p:nvPr>
        </p:nvSpPr>
        <p:spPr>
          <a:xfrm>
            <a:off x="3676350" y="1285513"/>
            <a:ext cx="1791300" cy="105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79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314" name="Google Shape;7314;p55"/>
          <p:cNvSpPr/>
          <p:nvPr/>
        </p:nvSpPr>
        <p:spPr>
          <a:xfrm>
            <a:off x="8332316" y="1289521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5" name="Google Shape;7315;p55"/>
          <p:cNvSpPr/>
          <p:nvPr/>
        </p:nvSpPr>
        <p:spPr>
          <a:xfrm>
            <a:off x="2673171" y="287083"/>
            <a:ext cx="156856" cy="159380"/>
          </a:xfrm>
          <a:custGeom>
            <a:avLst/>
            <a:gdLst/>
            <a:ahLst/>
            <a:cxnLst/>
            <a:rect l="l" t="t" r="r" b="b"/>
            <a:pathLst>
              <a:path w="5655" h="5746" fill="none" extrusionOk="0">
                <a:moveTo>
                  <a:pt x="4134" y="578"/>
                </a:moveTo>
                <a:lnTo>
                  <a:pt x="4165" y="1702"/>
                </a:lnTo>
                <a:cubicBezTo>
                  <a:pt x="4165" y="1854"/>
                  <a:pt x="4256" y="2006"/>
                  <a:pt x="4378" y="2098"/>
                </a:cubicBezTo>
                <a:lnTo>
                  <a:pt x="5350" y="2675"/>
                </a:lnTo>
                <a:cubicBezTo>
                  <a:pt x="5654" y="2888"/>
                  <a:pt x="5624" y="3374"/>
                  <a:pt x="5259" y="3496"/>
                </a:cubicBezTo>
                <a:lnTo>
                  <a:pt x="4195" y="3861"/>
                </a:lnTo>
                <a:cubicBezTo>
                  <a:pt x="4074" y="3921"/>
                  <a:pt x="3952" y="4043"/>
                  <a:pt x="3922" y="4195"/>
                </a:cubicBezTo>
                <a:lnTo>
                  <a:pt x="3648" y="5289"/>
                </a:lnTo>
                <a:cubicBezTo>
                  <a:pt x="3557" y="5654"/>
                  <a:pt x="3101" y="5745"/>
                  <a:pt x="2858" y="5441"/>
                </a:cubicBezTo>
                <a:lnTo>
                  <a:pt x="2159" y="4590"/>
                </a:lnTo>
                <a:cubicBezTo>
                  <a:pt x="2067" y="4468"/>
                  <a:pt x="1916" y="4408"/>
                  <a:pt x="1764" y="4408"/>
                </a:cubicBezTo>
                <a:lnTo>
                  <a:pt x="639" y="4468"/>
                </a:lnTo>
                <a:cubicBezTo>
                  <a:pt x="244" y="4499"/>
                  <a:pt x="1" y="4104"/>
                  <a:pt x="213" y="3769"/>
                </a:cubicBezTo>
                <a:lnTo>
                  <a:pt x="852" y="2827"/>
                </a:lnTo>
                <a:cubicBezTo>
                  <a:pt x="943" y="2706"/>
                  <a:pt x="943" y="2554"/>
                  <a:pt x="882" y="2432"/>
                </a:cubicBezTo>
                <a:lnTo>
                  <a:pt x="457" y="1368"/>
                </a:lnTo>
                <a:cubicBezTo>
                  <a:pt x="335" y="1034"/>
                  <a:pt x="639" y="669"/>
                  <a:pt x="1004" y="760"/>
                </a:cubicBezTo>
                <a:lnTo>
                  <a:pt x="2098" y="1064"/>
                </a:lnTo>
                <a:cubicBezTo>
                  <a:pt x="2250" y="1095"/>
                  <a:pt x="2402" y="1064"/>
                  <a:pt x="2493" y="973"/>
                </a:cubicBezTo>
                <a:lnTo>
                  <a:pt x="3375" y="244"/>
                </a:lnTo>
                <a:cubicBezTo>
                  <a:pt x="3648" y="0"/>
                  <a:pt x="4104" y="183"/>
                  <a:pt x="4134" y="578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6" name="Google Shape;7316;p55"/>
          <p:cNvSpPr/>
          <p:nvPr/>
        </p:nvSpPr>
        <p:spPr>
          <a:xfrm>
            <a:off x="1434298" y="1780325"/>
            <a:ext cx="276543" cy="263173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7" name="Google Shape;7317;p55"/>
          <p:cNvSpPr/>
          <p:nvPr/>
        </p:nvSpPr>
        <p:spPr>
          <a:xfrm>
            <a:off x="1492866" y="4786108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8" name="Google Shape;7318;p55"/>
          <p:cNvSpPr/>
          <p:nvPr/>
        </p:nvSpPr>
        <p:spPr>
          <a:xfrm>
            <a:off x="7819752" y="4827100"/>
            <a:ext cx="224799" cy="213931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9" name="Google Shape;7319;p55"/>
          <p:cNvSpPr/>
          <p:nvPr/>
        </p:nvSpPr>
        <p:spPr>
          <a:xfrm>
            <a:off x="4011741" y="4480121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20" name="Google Shape;7320;p55"/>
          <p:cNvSpPr/>
          <p:nvPr/>
        </p:nvSpPr>
        <p:spPr>
          <a:xfrm>
            <a:off x="150386" y="3322275"/>
            <a:ext cx="276543" cy="263173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21" name="Google Shape;7321;p55"/>
          <p:cNvSpPr/>
          <p:nvPr/>
        </p:nvSpPr>
        <p:spPr>
          <a:xfrm>
            <a:off x="6996177" y="117775"/>
            <a:ext cx="224799" cy="213931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22" name="Google Shape;7322;p55"/>
          <p:cNvGrpSpPr/>
          <p:nvPr/>
        </p:nvGrpSpPr>
        <p:grpSpPr>
          <a:xfrm rot="851508">
            <a:off x="22696" y="3840077"/>
            <a:ext cx="1099336" cy="1274069"/>
            <a:chOff x="374513" y="3152476"/>
            <a:chExt cx="1519294" cy="1760777"/>
          </a:xfrm>
        </p:grpSpPr>
        <p:sp>
          <p:nvSpPr>
            <p:cNvPr id="7323" name="Google Shape;7323;p55"/>
            <p:cNvSpPr/>
            <p:nvPr/>
          </p:nvSpPr>
          <p:spPr>
            <a:xfrm>
              <a:off x="661153" y="3251277"/>
              <a:ext cx="1018493" cy="1027730"/>
            </a:xfrm>
            <a:custGeom>
              <a:avLst/>
              <a:gdLst/>
              <a:ahLst/>
              <a:cxnLst/>
              <a:rect l="l" t="t" r="r" b="b"/>
              <a:pathLst>
                <a:path w="36719" h="37052" extrusionOk="0">
                  <a:moveTo>
                    <a:pt x="5135" y="1"/>
                  </a:moveTo>
                  <a:cubicBezTo>
                    <a:pt x="3952" y="1"/>
                    <a:pt x="2145" y="189"/>
                    <a:pt x="1" y="1033"/>
                  </a:cubicBezTo>
                  <a:cubicBezTo>
                    <a:pt x="90" y="1023"/>
                    <a:pt x="185" y="1019"/>
                    <a:pt x="284" y="1019"/>
                  </a:cubicBezTo>
                  <a:cubicBezTo>
                    <a:pt x="3959" y="1019"/>
                    <a:pt x="14163" y="7532"/>
                    <a:pt x="21947" y="16322"/>
                  </a:cubicBezTo>
                  <a:cubicBezTo>
                    <a:pt x="29941" y="25380"/>
                    <a:pt x="30001" y="31064"/>
                    <a:pt x="30001" y="31064"/>
                  </a:cubicBezTo>
                  <a:lnTo>
                    <a:pt x="34926" y="37052"/>
                  </a:lnTo>
                  <a:cubicBezTo>
                    <a:pt x="36719" y="33647"/>
                    <a:pt x="33315" y="27325"/>
                    <a:pt x="24105" y="15775"/>
                  </a:cubicBezTo>
                  <a:cubicBezTo>
                    <a:pt x="14925" y="4224"/>
                    <a:pt x="6627" y="121"/>
                    <a:pt x="6627" y="121"/>
                  </a:cubicBezTo>
                  <a:cubicBezTo>
                    <a:pt x="6627" y="121"/>
                    <a:pt x="6081" y="1"/>
                    <a:pt x="5135" y="1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4" name="Google Shape;7324;p55"/>
            <p:cNvSpPr/>
            <p:nvPr/>
          </p:nvSpPr>
          <p:spPr>
            <a:xfrm>
              <a:off x="531314" y="3248836"/>
              <a:ext cx="313683" cy="211526"/>
            </a:xfrm>
            <a:custGeom>
              <a:avLst/>
              <a:gdLst/>
              <a:ahLst/>
              <a:cxnLst/>
              <a:rect l="l" t="t" r="r" b="b"/>
              <a:pathLst>
                <a:path w="11309" h="7626" extrusionOk="0">
                  <a:moveTo>
                    <a:pt x="9014" y="0"/>
                  </a:moveTo>
                  <a:cubicBezTo>
                    <a:pt x="7675" y="0"/>
                    <a:pt x="5986" y="217"/>
                    <a:pt x="4621" y="1091"/>
                  </a:cubicBezTo>
                  <a:cubicBezTo>
                    <a:pt x="2311" y="2610"/>
                    <a:pt x="639" y="4951"/>
                    <a:pt x="1" y="7626"/>
                  </a:cubicBezTo>
                  <a:lnTo>
                    <a:pt x="7114" y="5164"/>
                  </a:lnTo>
                  <a:cubicBezTo>
                    <a:pt x="7114" y="5164"/>
                    <a:pt x="8147" y="239"/>
                    <a:pt x="11308" y="209"/>
                  </a:cubicBezTo>
                  <a:cubicBezTo>
                    <a:pt x="11308" y="209"/>
                    <a:pt x="10330" y="0"/>
                    <a:pt x="90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5" name="Google Shape;7325;p55"/>
            <p:cNvSpPr/>
            <p:nvPr/>
          </p:nvSpPr>
          <p:spPr>
            <a:xfrm>
              <a:off x="961300" y="3154335"/>
              <a:ext cx="932507" cy="1101068"/>
            </a:xfrm>
            <a:custGeom>
              <a:avLst/>
              <a:gdLst/>
              <a:ahLst/>
              <a:cxnLst/>
              <a:rect l="l" t="t" r="r" b="b"/>
              <a:pathLst>
                <a:path w="33619" h="39696" extrusionOk="0">
                  <a:moveTo>
                    <a:pt x="3789" y="0"/>
                  </a:moveTo>
                  <a:cubicBezTo>
                    <a:pt x="2507" y="0"/>
                    <a:pt x="1229" y="231"/>
                    <a:pt x="1" y="698"/>
                  </a:cubicBezTo>
                  <a:cubicBezTo>
                    <a:pt x="3132" y="2127"/>
                    <a:pt x="13344" y="8175"/>
                    <a:pt x="20487" y="17902"/>
                  </a:cubicBezTo>
                  <a:cubicBezTo>
                    <a:pt x="27630" y="27629"/>
                    <a:pt x="27205" y="33282"/>
                    <a:pt x="27205" y="33282"/>
                  </a:cubicBezTo>
                  <a:lnTo>
                    <a:pt x="31521" y="39696"/>
                  </a:lnTo>
                  <a:cubicBezTo>
                    <a:pt x="33618" y="36474"/>
                    <a:pt x="30761" y="29878"/>
                    <a:pt x="22676" y="17537"/>
                  </a:cubicBezTo>
                  <a:cubicBezTo>
                    <a:pt x="14591" y="5227"/>
                    <a:pt x="6688" y="394"/>
                    <a:pt x="6688" y="394"/>
                  </a:cubicBezTo>
                  <a:cubicBezTo>
                    <a:pt x="5732" y="132"/>
                    <a:pt x="4759" y="0"/>
                    <a:pt x="3789" y="0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6" name="Google Shape;7326;p55"/>
            <p:cNvSpPr/>
            <p:nvPr/>
          </p:nvSpPr>
          <p:spPr>
            <a:xfrm>
              <a:off x="843277" y="3152476"/>
              <a:ext cx="303531" cy="157826"/>
            </a:xfrm>
            <a:custGeom>
              <a:avLst/>
              <a:gdLst/>
              <a:ahLst/>
              <a:cxnLst/>
              <a:rect l="l" t="t" r="r" b="b"/>
              <a:pathLst>
                <a:path w="10943" h="5690" extrusionOk="0">
                  <a:moveTo>
                    <a:pt x="7691" y="1"/>
                  </a:moveTo>
                  <a:cubicBezTo>
                    <a:pt x="6572" y="1"/>
                    <a:pt x="5324" y="181"/>
                    <a:pt x="4225" y="765"/>
                  </a:cubicBezTo>
                  <a:cubicBezTo>
                    <a:pt x="122" y="2923"/>
                    <a:pt x="0" y="5689"/>
                    <a:pt x="0" y="5689"/>
                  </a:cubicBezTo>
                  <a:lnTo>
                    <a:pt x="6353" y="4990"/>
                  </a:lnTo>
                  <a:cubicBezTo>
                    <a:pt x="6353" y="4990"/>
                    <a:pt x="7732" y="450"/>
                    <a:pt x="10687" y="450"/>
                  </a:cubicBezTo>
                  <a:cubicBezTo>
                    <a:pt x="10771" y="450"/>
                    <a:pt x="10856" y="454"/>
                    <a:pt x="10943" y="461"/>
                  </a:cubicBezTo>
                  <a:cubicBezTo>
                    <a:pt x="10943" y="461"/>
                    <a:pt x="9481" y="1"/>
                    <a:pt x="76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7" name="Google Shape;7327;p55"/>
            <p:cNvSpPr/>
            <p:nvPr/>
          </p:nvSpPr>
          <p:spPr>
            <a:xfrm>
              <a:off x="728610" y="3276851"/>
              <a:ext cx="1164337" cy="1325076"/>
            </a:xfrm>
            <a:custGeom>
              <a:avLst/>
              <a:gdLst/>
              <a:ahLst/>
              <a:cxnLst/>
              <a:rect l="l" t="t" r="r" b="b"/>
              <a:pathLst>
                <a:path w="41977" h="47772" extrusionOk="0">
                  <a:moveTo>
                    <a:pt x="6566" y="1"/>
                  </a:moveTo>
                  <a:cubicBezTo>
                    <a:pt x="2557" y="1"/>
                    <a:pt x="1" y="1509"/>
                    <a:pt x="1" y="1509"/>
                  </a:cubicBezTo>
                  <a:lnTo>
                    <a:pt x="33679" y="47771"/>
                  </a:lnTo>
                  <a:cubicBezTo>
                    <a:pt x="33679" y="47771"/>
                    <a:pt x="41916" y="42391"/>
                    <a:pt x="41947" y="39078"/>
                  </a:cubicBezTo>
                  <a:cubicBezTo>
                    <a:pt x="41977" y="35735"/>
                    <a:pt x="33649" y="19959"/>
                    <a:pt x="21977" y="7679"/>
                  </a:cubicBezTo>
                  <a:cubicBezTo>
                    <a:pt x="16119" y="1532"/>
                    <a:pt x="10606" y="1"/>
                    <a:pt x="6566" y="1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8" name="Google Shape;7328;p55"/>
            <p:cNvSpPr/>
            <p:nvPr/>
          </p:nvSpPr>
          <p:spPr>
            <a:xfrm>
              <a:off x="374513" y="3309249"/>
              <a:ext cx="1412227" cy="1604004"/>
            </a:xfrm>
            <a:custGeom>
              <a:avLst/>
              <a:gdLst/>
              <a:ahLst/>
              <a:cxnLst/>
              <a:rect l="l" t="t" r="r" b="b"/>
              <a:pathLst>
                <a:path w="50914" h="57828" extrusionOk="0">
                  <a:moveTo>
                    <a:pt x="15544" y="1"/>
                  </a:moveTo>
                  <a:cubicBezTo>
                    <a:pt x="13890" y="1"/>
                    <a:pt x="12282" y="341"/>
                    <a:pt x="10760" y="1071"/>
                  </a:cubicBezTo>
                  <a:cubicBezTo>
                    <a:pt x="4377" y="4110"/>
                    <a:pt x="0" y="9460"/>
                    <a:pt x="2006" y="20129"/>
                  </a:cubicBezTo>
                  <a:cubicBezTo>
                    <a:pt x="3435" y="27910"/>
                    <a:pt x="11733" y="44324"/>
                    <a:pt x="16688" y="53655"/>
                  </a:cubicBezTo>
                  <a:cubicBezTo>
                    <a:pt x="18100" y="56311"/>
                    <a:pt x="20829" y="57827"/>
                    <a:pt x="23646" y="57827"/>
                  </a:cubicBezTo>
                  <a:cubicBezTo>
                    <a:pt x="24891" y="57827"/>
                    <a:pt x="26153" y="57531"/>
                    <a:pt x="27326" y="56907"/>
                  </a:cubicBezTo>
                  <a:lnTo>
                    <a:pt x="45594" y="47150"/>
                  </a:lnTo>
                  <a:cubicBezTo>
                    <a:pt x="49485" y="45083"/>
                    <a:pt x="50913" y="40220"/>
                    <a:pt x="48755" y="36390"/>
                  </a:cubicBezTo>
                  <a:cubicBezTo>
                    <a:pt x="45715" y="30919"/>
                    <a:pt x="41217" y="23047"/>
                    <a:pt x="36566" y="15539"/>
                  </a:cubicBezTo>
                  <a:cubicBezTo>
                    <a:pt x="31016" y="6618"/>
                    <a:pt x="22839" y="1"/>
                    <a:pt x="1554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9" name="Google Shape;7329;p55"/>
            <p:cNvSpPr/>
            <p:nvPr/>
          </p:nvSpPr>
          <p:spPr>
            <a:xfrm>
              <a:off x="688141" y="3984906"/>
              <a:ext cx="992365" cy="856673"/>
            </a:xfrm>
            <a:custGeom>
              <a:avLst/>
              <a:gdLst/>
              <a:ahLst/>
              <a:cxnLst/>
              <a:rect l="l" t="t" r="r" b="b"/>
              <a:pathLst>
                <a:path w="35777" h="30885" extrusionOk="0">
                  <a:moveTo>
                    <a:pt x="23949" y="0"/>
                  </a:moveTo>
                  <a:cubicBezTo>
                    <a:pt x="22591" y="0"/>
                    <a:pt x="20896" y="655"/>
                    <a:pt x="18420" y="1849"/>
                  </a:cubicBezTo>
                  <a:cubicBezTo>
                    <a:pt x="12797" y="4554"/>
                    <a:pt x="1" y="11454"/>
                    <a:pt x="1338" y="15861"/>
                  </a:cubicBezTo>
                  <a:cubicBezTo>
                    <a:pt x="2415" y="19483"/>
                    <a:pt x="8002" y="30885"/>
                    <a:pt x="11714" y="30885"/>
                  </a:cubicBezTo>
                  <a:cubicBezTo>
                    <a:pt x="11771" y="30885"/>
                    <a:pt x="11828" y="30882"/>
                    <a:pt x="11885" y="30877"/>
                  </a:cubicBezTo>
                  <a:cubicBezTo>
                    <a:pt x="15594" y="30481"/>
                    <a:pt x="30153" y="21697"/>
                    <a:pt x="32646" y="20268"/>
                  </a:cubicBezTo>
                  <a:cubicBezTo>
                    <a:pt x="33314" y="19934"/>
                    <a:pt x="33861" y="19417"/>
                    <a:pt x="34287" y="18809"/>
                  </a:cubicBezTo>
                  <a:cubicBezTo>
                    <a:pt x="35776" y="16347"/>
                    <a:pt x="33770" y="12548"/>
                    <a:pt x="30335" y="6651"/>
                  </a:cubicBezTo>
                  <a:cubicBezTo>
                    <a:pt x="27666" y="2008"/>
                    <a:pt x="26326" y="0"/>
                    <a:pt x="239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0" name="Google Shape;7330;p55"/>
            <p:cNvSpPr/>
            <p:nvPr/>
          </p:nvSpPr>
          <p:spPr>
            <a:xfrm>
              <a:off x="441943" y="3403057"/>
              <a:ext cx="927459" cy="824830"/>
            </a:xfrm>
            <a:custGeom>
              <a:avLst/>
              <a:gdLst/>
              <a:ahLst/>
              <a:cxnLst/>
              <a:rect l="l" t="t" r="r" b="b"/>
              <a:pathLst>
                <a:path w="33437" h="29737" extrusionOk="0">
                  <a:moveTo>
                    <a:pt x="17316" y="0"/>
                  </a:moveTo>
                  <a:cubicBezTo>
                    <a:pt x="13079" y="0"/>
                    <a:pt x="2751" y="4137"/>
                    <a:pt x="1338" y="8783"/>
                  </a:cubicBezTo>
                  <a:cubicBezTo>
                    <a:pt x="1" y="13099"/>
                    <a:pt x="3436" y="21823"/>
                    <a:pt x="6627" y="27476"/>
                  </a:cubicBezTo>
                  <a:cubicBezTo>
                    <a:pt x="7541" y="29104"/>
                    <a:pt x="8420" y="29737"/>
                    <a:pt x="9368" y="29737"/>
                  </a:cubicBezTo>
                  <a:cubicBezTo>
                    <a:pt x="11732" y="29737"/>
                    <a:pt x="14526" y="25803"/>
                    <a:pt x="19363" y="23525"/>
                  </a:cubicBezTo>
                  <a:cubicBezTo>
                    <a:pt x="26141" y="20333"/>
                    <a:pt x="33436" y="19178"/>
                    <a:pt x="30062" y="14041"/>
                  </a:cubicBezTo>
                  <a:cubicBezTo>
                    <a:pt x="26688" y="8905"/>
                    <a:pt x="21430" y="1336"/>
                    <a:pt x="18542" y="181"/>
                  </a:cubicBezTo>
                  <a:cubicBezTo>
                    <a:pt x="18236" y="59"/>
                    <a:pt x="17819" y="0"/>
                    <a:pt x="17316" y="0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1" name="Google Shape;7331;p55"/>
            <p:cNvSpPr/>
            <p:nvPr/>
          </p:nvSpPr>
          <p:spPr>
            <a:xfrm>
              <a:off x="441943" y="3404499"/>
              <a:ext cx="846521" cy="822278"/>
            </a:xfrm>
            <a:custGeom>
              <a:avLst/>
              <a:gdLst/>
              <a:ahLst/>
              <a:cxnLst/>
              <a:rect l="l" t="t" r="r" b="b"/>
              <a:pathLst>
                <a:path w="30519" h="29645" extrusionOk="0">
                  <a:moveTo>
                    <a:pt x="17164" y="0"/>
                  </a:moveTo>
                  <a:cubicBezTo>
                    <a:pt x="12922" y="0"/>
                    <a:pt x="2717" y="4127"/>
                    <a:pt x="1308" y="8761"/>
                  </a:cubicBezTo>
                  <a:cubicBezTo>
                    <a:pt x="1" y="13078"/>
                    <a:pt x="3436" y="21771"/>
                    <a:pt x="6627" y="27424"/>
                  </a:cubicBezTo>
                  <a:cubicBezTo>
                    <a:pt x="7524" y="29022"/>
                    <a:pt x="8335" y="29645"/>
                    <a:pt x="9187" y="29645"/>
                  </a:cubicBezTo>
                  <a:cubicBezTo>
                    <a:pt x="11365" y="29645"/>
                    <a:pt x="13813" y="25572"/>
                    <a:pt x="18664" y="23321"/>
                  </a:cubicBezTo>
                  <a:cubicBezTo>
                    <a:pt x="25381" y="20160"/>
                    <a:pt x="30518" y="18762"/>
                    <a:pt x="28451" y="14962"/>
                  </a:cubicBezTo>
                  <a:cubicBezTo>
                    <a:pt x="25533" y="9582"/>
                    <a:pt x="21278" y="1375"/>
                    <a:pt x="18421" y="190"/>
                  </a:cubicBezTo>
                  <a:cubicBezTo>
                    <a:pt x="18108" y="61"/>
                    <a:pt x="17680" y="0"/>
                    <a:pt x="171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2" name="Google Shape;7332;p55"/>
            <p:cNvSpPr/>
            <p:nvPr/>
          </p:nvSpPr>
          <p:spPr>
            <a:xfrm>
              <a:off x="862666" y="3969401"/>
              <a:ext cx="71119" cy="57167"/>
            </a:xfrm>
            <a:custGeom>
              <a:avLst/>
              <a:gdLst/>
              <a:ahLst/>
              <a:cxnLst/>
              <a:rect l="l" t="t" r="r" b="b"/>
              <a:pathLst>
                <a:path w="2564" h="2061" extrusionOk="0">
                  <a:moveTo>
                    <a:pt x="1296" y="1"/>
                  </a:moveTo>
                  <a:cubicBezTo>
                    <a:pt x="1127" y="1"/>
                    <a:pt x="954" y="41"/>
                    <a:pt x="791" y="128"/>
                  </a:cubicBezTo>
                  <a:cubicBezTo>
                    <a:pt x="0" y="554"/>
                    <a:pt x="122" y="1739"/>
                    <a:pt x="1004" y="2013"/>
                  </a:cubicBezTo>
                  <a:cubicBezTo>
                    <a:pt x="1106" y="2046"/>
                    <a:pt x="1207" y="2061"/>
                    <a:pt x="1305" y="2061"/>
                  </a:cubicBezTo>
                  <a:cubicBezTo>
                    <a:pt x="2020" y="2061"/>
                    <a:pt x="2563" y="1245"/>
                    <a:pt x="2189" y="523"/>
                  </a:cubicBezTo>
                  <a:cubicBezTo>
                    <a:pt x="2002" y="191"/>
                    <a:pt x="1659" y="1"/>
                    <a:pt x="12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3" name="Google Shape;7333;p55"/>
            <p:cNvSpPr/>
            <p:nvPr/>
          </p:nvSpPr>
          <p:spPr>
            <a:xfrm>
              <a:off x="931788" y="3984546"/>
              <a:ext cx="748718" cy="856201"/>
            </a:xfrm>
            <a:custGeom>
              <a:avLst/>
              <a:gdLst/>
              <a:ahLst/>
              <a:cxnLst/>
              <a:rect l="l" t="t" r="r" b="b"/>
              <a:pathLst>
                <a:path w="26993" h="30868" extrusionOk="0">
                  <a:moveTo>
                    <a:pt x="15161" y="0"/>
                  </a:moveTo>
                  <a:cubicBezTo>
                    <a:pt x="14389" y="0"/>
                    <a:pt x="13507" y="213"/>
                    <a:pt x="12433" y="616"/>
                  </a:cubicBezTo>
                  <a:cubicBezTo>
                    <a:pt x="12442" y="616"/>
                    <a:pt x="12717" y="544"/>
                    <a:pt x="13160" y="544"/>
                  </a:cubicBezTo>
                  <a:cubicBezTo>
                    <a:pt x="14159" y="544"/>
                    <a:pt x="16010" y="909"/>
                    <a:pt x="17570" y="3290"/>
                  </a:cubicBezTo>
                  <a:cubicBezTo>
                    <a:pt x="19819" y="6695"/>
                    <a:pt x="24500" y="14050"/>
                    <a:pt x="24226" y="16604"/>
                  </a:cubicBezTo>
                  <a:cubicBezTo>
                    <a:pt x="23922" y="19187"/>
                    <a:pt x="13010" y="24962"/>
                    <a:pt x="8269" y="27242"/>
                  </a:cubicBezTo>
                  <a:cubicBezTo>
                    <a:pt x="4926" y="28839"/>
                    <a:pt x="3418" y="29392"/>
                    <a:pt x="1968" y="29392"/>
                  </a:cubicBezTo>
                  <a:cubicBezTo>
                    <a:pt x="1348" y="29392"/>
                    <a:pt x="739" y="29290"/>
                    <a:pt x="1" y="29127"/>
                  </a:cubicBezTo>
                  <a:lnTo>
                    <a:pt x="1" y="29127"/>
                  </a:lnTo>
                  <a:cubicBezTo>
                    <a:pt x="1029" y="30212"/>
                    <a:pt x="2030" y="30867"/>
                    <a:pt x="2928" y="30867"/>
                  </a:cubicBezTo>
                  <a:cubicBezTo>
                    <a:pt x="2986" y="30867"/>
                    <a:pt x="3044" y="30865"/>
                    <a:pt x="3101" y="30859"/>
                  </a:cubicBezTo>
                  <a:cubicBezTo>
                    <a:pt x="6840" y="30494"/>
                    <a:pt x="21369" y="21710"/>
                    <a:pt x="23892" y="20281"/>
                  </a:cubicBezTo>
                  <a:cubicBezTo>
                    <a:pt x="24530" y="19917"/>
                    <a:pt x="25077" y="19430"/>
                    <a:pt x="25503" y="18822"/>
                  </a:cubicBezTo>
                  <a:cubicBezTo>
                    <a:pt x="26992" y="16391"/>
                    <a:pt x="24986" y="12561"/>
                    <a:pt x="21551" y="6664"/>
                  </a:cubicBezTo>
                  <a:cubicBezTo>
                    <a:pt x="18868" y="2008"/>
                    <a:pt x="17534" y="0"/>
                    <a:pt x="15161" y="0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34" name="Google Shape;7334;p55"/>
          <p:cNvGrpSpPr/>
          <p:nvPr/>
        </p:nvGrpSpPr>
        <p:grpSpPr>
          <a:xfrm rot="10312242">
            <a:off x="7944541" y="-118341"/>
            <a:ext cx="934955" cy="861648"/>
            <a:chOff x="6708722" y="1052986"/>
            <a:chExt cx="935003" cy="861693"/>
          </a:xfrm>
        </p:grpSpPr>
        <p:sp>
          <p:nvSpPr>
            <p:cNvPr id="7335" name="Google Shape;7335;p55"/>
            <p:cNvSpPr/>
            <p:nvPr/>
          </p:nvSpPr>
          <p:spPr>
            <a:xfrm>
              <a:off x="6994529" y="1096756"/>
              <a:ext cx="598631" cy="524599"/>
            </a:xfrm>
            <a:custGeom>
              <a:avLst/>
              <a:gdLst/>
              <a:ahLst/>
              <a:cxnLst/>
              <a:rect l="l" t="t" r="r" b="b"/>
              <a:pathLst>
                <a:path w="21582" h="18913" extrusionOk="0">
                  <a:moveTo>
                    <a:pt x="10806" y="1"/>
                  </a:moveTo>
                  <a:cubicBezTo>
                    <a:pt x="7529" y="1"/>
                    <a:pt x="4342" y="1699"/>
                    <a:pt x="2584" y="4745"/>
                  </a:cubicBezTo>
                  <a:cubicBezTo>
                    <a:pt x="0" y="9274"/>
                    <a:pt x="1550" y="15049"/>
                    <a:pt x="6079" y="17663"/>
                  </a:cubicBezTo>
                  <a:cubicBezTo>
                    <a:pt x="7562" y="18509"/>
                    <a:pt x="9179" y="18912"/>
                    <a:pt x="10775" y="18912"/>
                  </a:cubicBezTo>
                  <a:cubicBezTo>
                    <a:pt x="14052" y="18912"/>
                    <a:pt x="17240" y="17214"/>
                    <a:pt x="18997" y="14168"/>
                  </a:cubicBezTo>
                  <a:cubicBezTo>
                    <a:pt x="21581" y="9639"/>
                    <a:pt x="20031" y="3864"/>
                    <a:pt x="15502" y="1250"/>
                  </a:cubicBezTo>
                  <a:cubicBezTo>
                    <a:pt x="14019" y="404"/>
                    <a:pt x="12402" y="1"/>
                    <a:pt x="108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6" name="Google Shape;7336;p55"/>
            <p:cNvSpPr/>
            <p:nvPr/>
          </p:nvSpPr>
          <p:spPr>
            <a:xfrm>
              <a:off x="6960800" y="1524274"/>
              <a:ext cx="155996" cy="153472"/>
            </a:xfrm>
            <a:custGeom>
              <a:avLst/>
              <a:gdLst/>
              <a:ahLst/>
              <a:cxnLst/>
              <a:rect l="l" t="t" r="r" b="b"/>
              <a:pathLst>
                <a:path w="5624" h="5533" extrusionOk="0">
                  <a:moveTo>
                    <a:pt x="3465" y="1"/>
                  </a:moveTo>
                  <a:lnTo>
                    <a:pt x="0" y="3284"/>
                  </a:lnTo>
                  <a:lnTo>
                    <a:pt x="2128" y="5533"/>
                  </a:lnTo>
                  <a:lnTo>
                    <a:pt x="5624" y="2250"/>
                  </a:lnTo>
                  <a:lnTo>
                    <a:pt x="34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7" name="Google Shape;7337;p55"/>
            <p:cNvSpPr/>
            <p:nvPr/>
          </p:nvSpPr>
          <p:spPr>
            <a:xfrm>
              <a:off x="6943936" y="1052986"/>
              <a:ext cx="699789" cy="611778"/>
            </a:xfrm>
            <a:custGeom>
              <a:avLst/>
              <a:gdLst/>
              <a:ahLst/>
              <a:cxnLst/>
              <a:rect l="l" t="t" r="r" b="b"/>
              <a:pathLst>
                <a:path w="25229" h="22056" extrusionOk="0">
                  <a:moveTo>
                    <a:pt x="12596" y="1578"/>
                  </a:moveTo>
                  <a:cubicBezTo>
                    <a:pt x="12683" y="1578"/>
                    <a:pt x="12770" y="1579"/>
                    <a:pt x="12858" y="1581"/>
                  </a:cubicBezTo>
                  <a:cubicBezTo>
                    <a:pt x="21277" y="1825"/>
                    <a:pt x="25229" y="12098"/>
                    <a:pt x="19119" y="17904"/>
                  </a:cubicBezTo>
                  <a:cubicBezTo>
                    <a:pt x="17286" y="19634"/>
                    <a:pt x="14943" y="20495"/>
                    <a:pt x="12606" y="20495"/>
                  </a:cubicBezTo>
                  <a:cubicBezTo>
                    <a:pt x="10100" y="20495"/>
                    <a:pt x="7601" y="19505"/>
                    <a:pt x="5745" y="17539"/>
                  </a:cubicBezTo>
                  <a:cubicBezTo>
                    <a:pt x="0" y="11493"/>
                    <a:pt x="4345" y="1578"/>
                    <a:pt x="12596" y="1578"/>
                  </a:cubicBezTo>
                  <a:close/>
                  <a:moveTo>
                    <a:pt x="12684" y="1"/>
                  </a:moveTo>
                  <a:cubicBezTo>
                    <a:pt x="7121" y="1"/>
                    <a:pt x="1763" y="4231"/>
                    <a:pt x="1581" y="10761"/>
                  </a:cubicBezTo>
                  <a:cubicBezTo>
                    <a:pt x="1459" y="15199"/>
                    <a:pt x="4043" y="19302"/>
                    <a:pt x="8116" y="21095"/>
                  </a:cubicBezTo>
                  <a:cubicBezTo>
                    <a:pt x="9559" y="21741"/>
                    <a:pt x="11089" y="22056"/>
                    <a:pt x="12607" y="22056"/>
                  </a:cubicBezTo>
                  <a:cubicBezTo>
                    <a:pt x="15375" y="22056"/>
                    <a:pt x="18102" y="21011"/>
                    <a:pt x="20183" y="19028"/>
                  </a:cubicBezTo>
                  <a:cubicBezTo>
                    <a:pt x="24591" y="14834"/>
                    <a:pt x="24773" y="7873"/>
                    <a:pt x="20609" y="3466"/>
                  </a:cubicBezTo>
                  <a:cubicBezTo>
                    <a:pt x="18339" y="1074"/>
                    <a:pt x="15485" y="1"/>
                    <a:pt x="126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8" name="Google Shape;7338;p55"/>
            <p:cNvSpPr/>
            <p:nvPr/>
          </p:nvSpPr>
          <p:spPr>
            <a:xfrm>
              <a:off x="7440520" y="1212338"/>
              <a:ext cx="89398" cy="301867"/>
            </a:xfrm>
            <a:custGeom>
              <a:avLst/>
              <a:gdLst/>
              <a:ahLst/>
              <a:cxnLst/>
              <a:rect l="l" t="t" r="r" b="b"/>
              <a:pathLst>
                <a:path w="3223" h="10883" fill="none" extrusionOk="0">
                  <a:moveTo>
                    <a:pt x="304" y="1"/>
                  </a:moveTo>
                  <a:cubicBezTo>
                    <a:pt x="3222" y="3071"/>
                    <a:pt x="3101" y="7964"/>
                    <a:pt x="1" y="10882"/>
                  </a:cubicBezTo>
                </a:path>
              </a:pathLst>
            </a:custGeom>
            <a:noFill/>
            <a:ln w="46350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9" name="Google Shape;7339;p55"/>
            <p:cNvSpPr/>
            <p:nvPr/>
          </p:nvSpPr>
          <p:spPr>
            <a:xfrm>
              <a:off x="6708722" y="1583604"/>
              <a:ext cx="347384" cy="331075"/>
            </a:xfrm>
            <a:custGeom>
              <a:avLst/>
              <a:gdLst/>
              <a:ahLst/>
              <a:cxnLst/>
              <a:rect l="l" t="t" r="r" b="b"/>
              <a:pathLst>
                <a:path w="12524" h="11936" extrusionOk="0">
                  <a:moveTo>
                    <a:pt x="9844" y="1"/>
                  </a:moveTo>
                  <a:cubicBezTo>
                    <a:pt x="9572" y="1"/>
                    <a:pt x="9297" y="100"/>
                    <a:pt x="9088" y="294"/>
                  </a:cubicBezTo>
                  <a:lnTo>
                    <a:pt x="456" y="8500"/>
                  </a:lnTo>
                  <a:cubicBezTo>
                    <a:pt x="30" y="8896"/>
                    <a:pt x="0" y="9595"/>
                    <a:pt x="426" y="10020"/>
                  </a:cubicBezTo>
                  <a:lnTo>
                    <a:pt x="1915" y="11601"/>
                  </a:lnTo>
                  <a:cubicBezTo>
                    <a:pt x="2135" y="11821"/>
                    <a:pt x="2421" y="11936"/>
                    <a:pt x="2704" y="11936"/>
                  </a:cubicBezTo>
                  <a:cubicBezTo>
                    <a:pt x="2968" y="11936"/>
                    <a:pt x="3230" y="11836"/>
                    <a:pt x="3435" y="11631"/>
                  </a:cubicBezTo>
                  <a:lnTo>
                    <a:pt x="12098" y="3455"/>
                  </a:lnTo>
                  <a:cubicBezTo>
                    <a:pt x="12523" y="3029"/>
                    <a:pt x="12523" y="2360"/>
                    <a:pt x="12128" y="1905"/>
                  </a:cubicBezTo>
                  <a:lnTo>
                    <a:pt x="10608" y="324"/>
                  </a:lnTo>
                  <a:cubicBezTo>
                    <a:pt x="10407" y="107"/>
                    <a:pt x="10127" y="1"/>
                    <a:pt x="98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40" name="Google Shape;7340;p55"/>
          <p:cNvGrpSpPr/>
          <p:nvPr/>
        </p:nvGrpSpPr>
        <p:grpSpPr>
          <a:xfrm>
            <a:off x="242674" y="51191"/>
            <a:ext cx="757289" cy="864550"/>
            <a:chOff x="5585712" y="137416"/>
            <a:chExt cx="757289" cy="864550"/>
          </a:xfrm>
        </p:grpSpPr>
        <p:sp>
          <p:nvSpPr>
            <p:cNvPr id="7341" name="Google Shape;7341;p55"/>
            <p:cNvSpPr/>
            <p:nvPr/>
          </p:nvSpPr>
          <p:spPr>
            <a:xfrm>
              <a:off x="5606764" y="738904"/>
              <a:ext cx="129867" cy="146066"/>
            </a:xfrm>
            <a:custGeom>
              <a:avLst/>
              <a:gdLst/>
              <a:ahLst/>
              <a:cxnLst/>
              <a:rect l="l" t="t" r="r" b="b"/>
              <a:pathLst>
                <a:path w="4682" h="5266" extrusionOk="0">
                  <a:moveTo>
                    <a:pt x="2706" y="1"/>
                  </a:moveTo>
                  <a:cubicBezTo>
                    <a:pt x="2706" y="1"/>
                    <a:pt x="1" y="4712"/>
                    <a:pt x="913" y="5198"/>
                  </a:cubicBezTo>
                  <a:cubicBezTo>
                    <a:pt x="992" y="5245"/>
                    <a:pt x="1088" y="5266"/>
                    <a:pt x="1196" y="5266"/>
                  </a:cubicBezTo>
                  <a:cubicBezTo>
                    <a:pt x="2290" y="5266"/>
                    <a:pt x="4682" y="3101"/>
                    <a:pt x="4682" y="3101"/>
                  </a:cubicBezTo>
                  <a:lnTo>
                    <a:pt x="2706" y="1"/>
                  </a:ln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2" name="Google Shape;7342;p55"/>
            <p:cNvSpPr/>
            <p:nvPr/>
          </p:nvSpPr>
          <p:spPr>
            <a:xfrm>
              <a:off x="6009790" y="851879"/>
              <a:ext cx="91062" cy="150088"/>
            </a:xfrm>
            <a:custGeom>
              <a:avLst/>
              <a:gdLst/>
              <a:ahLst/>
              <a:cxnLst/>
              <a:rect l="l" t="t" r="r" b="b"/>
              <a:pathLst>
                <a:path w="3283" h="5411" extrusionOk="0">
                  <a:moveTo>
                    <a:pt x="3283" y="1"/>
                  </a:moveTo>
                  <a:lnTo>
                    <a:pt x="0" y="1703"/>
                  </a:lnTo>
                  <a:cubicBezTo>
                    <a:pt x="0" y="1703"/>
                    <a:pt x="1185" y="5381"/>
                    <a:pt x="2219" y="5411"/>
                  </a:cubicBezTo>
                  <a:cubicBezTo>
                    <a:pt x="3252" y="5411"/>
                    <a:pt x="3283" y="1"/>
                    <a:pt x="3283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3" name="Google Shape;7343;p55"/>
            <p:cNvSpPr/>
            <p:nvPr/>
          </p:nvSpPr>
          <p:spPr>
            <a:xfrm>
              <a:off x="5722402" y="155612"/>
              <a:ext cx="264643" cy="144401"/>
            </a:xfrm>
            <a:custGeom>
              <a:avLst/>
              <a:gdLst/>
              <a:ahLst/>
              <a:cxnLst/>
              <a:rect l="l" t="t" r="r" b="b"/>
              <a:pathLst>
                <a:path w="9541" h="5206" extrusionOk="0">
                  <a:moveTo>
                    <a:pt x="5166" y="1"/>
                  </a:moveTo>
                  <a:cubicBezTo>
                    <a:pt x="2660" y="1"/>
                    <a:pt x="194" y="1809"/>
                    <a:pt x="27" y="4829"/>
                  </a:cubicBezTo>
                  <a:cubicBezTo>
                    <a:pt x="0" y="5040"/>
                    <a:pt x="180" y="5205"/>
                    <a:pt x="387" y="5205"/>
                  </a:cubicBezTo>
                  <a:cubicBezTo>
                    <a:pt x="419" y="5205"/>
                    <a:pt x="450" y="5201"/>
                    <a:pt x="482" y="5193"/>
                  </a:cubicBezTo>
                  <a:lnTo>
                    <a:pt x="9145" y="2914"/>
                  </a:lnTo>
                  <a:cubicBezTo>
                    <a:pt x="9419" y="2853"/>
                    <a:pt x="9540" y="2549"/>
                    <a:pt x="9388" y="2306"/>
                  </a:cubicBezTo>
                  <a:cubicBezTo>
                    <a:pt x="8342" y="719"/>
                    <a:pt x="6746" y="1"/>
                    <a:pt x="5166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4" name="Google Shape;7344;p55"/>
            <p:cNvSpPr/>
            <p:nvPr/>
          </p:nvSpPr>
          <p:spPr>
            <a:xfrm>
              <a:off x="5839482" y="242791"/>
              <a:ext cx="43853" cy="89287"/>
            </a:xfrm>
            <a:custGeom>
              <a:avLst/>
              <a:gdLst/>
              <a:ahLst/>
              <a:cxnLst/>
              <a:rect l="l" t="t" r="r" b="b"/>
              <a:pathLst>
                <a:path w="1581" h="3219" extrusionOk="0">
                  <a:moveTo>
                    <a:pt x="474" y="0"/>
                  </a:moveTo>
                  <a:cubicBezTo>
                    <a:pt x="438" y="0"/>
                    <a:pt x="402" y="5"/>
                    <a:pt x="365" y="14"/>
                  </a:cubicBezTo>
                  <a:cubicBezTo>
                    <a:pt x="122" y="75"/>
                    <a:pt x="0" y="318"/>
                    <a:pt x="61" y="561"/>
                  </a:cubicBezTo>
                  <a:lnTo>
                    <a:pt x="669" y="2871"/>
                  </a:lnTo>
                  <a:cubicBezTo>
                    <a:pt x="721" y="3078"/>
                    <a:pt x="904" y="3219"/>
                    <a:pt x="1108" y="3219"/>
                  </a:cubicBezTo>
                  <a:cubicBezTo>
                    <a:pt x="1143" y="3219"/>
                    <a:pt x="1180" y="3215"/>
                    <a:pt x="1216" y="3205"/>
                  </a:cubicBezTo>
                  <a:cubicBezTo>
                    <a:pt x="1429" y="3114"/>
                    <a:pt x="1581" y="2871"/>
                    <a:pt x="1520" y="2658"/>
                  </a:cubicBezTo>
                  <a:lnTo>
                    <a:pt x="912" y="318"/>
                  </a:lnTo>
                  <a:cubicBezTo>
                    <a:pt x="860" y="137"/>
                    <a:pt x="677" y="0"/>
                    <a:pt x="47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5" name="Google Shape;7345;p55"/>
            <p:cNvSpPr/>
            <p:nvPr/>
          </p:nvSpPr>
          <p:spPr>
            <a:xfrm>
              <a:off x="5810801" y="137416"/>
              <a:ext cx="44713" cy="89287"/>
            </a:xfrm>
            <a:custGeom>
              <a:avLst/>
              <a:gdLst/>
              <a:ahLst/>
              <a:cxnLst/>
              <a:rect l="l" t="t" r="r" b="b"/>
              <a:pathLst>
                <a:path w="1612" h="3219" extrusionOk="0">
                  <a:moveTo>
                    <a:pt x="504" y="0"/>
                  </a:moveTo>
                  <a:cubicBezTo>
                    <a:pt x="469" y="0"/>
                    <a:pt x="433" y="4"/>
                    <a:pt x="396" y="14"/>
                  </a:cubicBezTo>
                  <a:cubicBezTo>
                    <a:pt x="153" y="74"/>
                    <a:pt x="1" y="317"/>
                    <a:pt x="61" y="561"/>
                  </a:cubicBezTo>
                  <a:lnTo>
                    <a:pt x="700" y="2871"/>
                  </a:lnTo>
                  <a:cubicBezTo>
                    <a:pt x="751" y="3078"/>
                    <a:pt x="935" y="3218"/>
                    <a:pt x="1139" y="3218"/>
                  </a:cubicBezTo>
                  <a:cubicBezTo>
                    <a:pt x="1174" y="3218"/>
                    <a:pt x="1211" y="3214"/>
                    <a:pt x="1247" y="3205"/>
                  </a:cubicBezTo>
                  <a:cubicBezTo>
                    <a:pt x="1460" y="3114"/>
                    <a:pt x="1612" y="2871"/>
                    <a:pt x="1551" y="2658"/>
                  </a:cubicBezTo>
                  <a:lnTo>
                    <a:pt x="943" y="317"/>
                  </a:lnTo>
                  <a:cubicBezTo>
                    <a:pt x="866" y="137"/>
                    <a:pt x="700" y="0"/>
                    <a:pt x="50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6" name="Google Shape;7346;p55"/>
            <p:cNvSpPr/>
            <p:nvPr/>
          </p:nvSpPr>
          <p:spPr>
            <a:xfrm>
              <a:off x="5722458" y="155612"/>
              <a:ext cx="263728" cy="144901"/>
            </a:xfrm>
            <a:custGeom>
              <a:avLst/>
              <a:gdLst/>
              <a:ahLst/>
              <a:cxnLst/>
              <a:rect l="l" t="t" r="r" b="b"/>
              <a:pathLst>
                <a:path w="9508" h="5224" extrusionOk="0">
                  <a:moveTo>
                    <a:pt x="5164" y="1"/>
                  </a:moveTo>
                  <a:cubicBezTo>
                    <a:pt x="2658" y="1"/>
                    <a:pt x="192" y="1809"/>
                    <a:pt x="25" y="4829"/>
                  </a:cubicBezTo>
                  <a:cubicBezTo>
                    <a:pt x="1" y="4970"/>
                    <a:pt x="69" y="5112"/>
                    <a:pt x="200" y="5182"/>
                  </a:cubicBezTo>
                  <a:lnTo>
                    <a:pt x="200" y="5182"/>
                  </a:lnTo>
                  <a:cubicBezTo>
                    <a:pt x="191" y="5176"/>
                    <a:pt x="183" y="5170"/>
                    <a:pt x="177" y="5163"/>
                  </a:cubicBezTo>
                  <a:cubicBezTo>
                    <a:pt x="3125" y="3978"/>
                    <a:pt x="6256" y="3127"/>
                    <a:pt x="9417" y="2701"/>
                  </a:cubicBezTo>
                  <a:lnTo>
                    <a:pt x="9417" y="2701"/>
                  </a:lnTo>
                  <a:cubicBezTo>
                    <a:pt x="9386" y="2762"/>
                    <a:pt x="9356" y="2792"/>
                    <a:pt x="9326" y="2823"/>
                  </a:cubicBezTo>
                  <a:cubicBezTo>
                    <a:pt x="9478" y="2701"/>
                    <a:pt x="9508" y="2458"/>
                    <a:pt x="9386" y="2306"/>
                  </a:cubicBezTo>
                  <a:cubicBezTo>
                    <a:pt x="8340" y="719"/>
                    <a:pt x="6744" y="1"/>
                    <a:pt x="5164" y="1"/>
                  </a:cubicBezTo>
                  <a:close/>
                  <a:moveTo>
                    <a:pt x="200" y="5182"/>
                  </a:moveTo>
                  <a:cubicBezTo>
                    <a:pt x="233" y="5205"/>
                    <a:pt x="281" y="5224"/>
                    <a:pt x="328" y="5224"/>
                  </a:cubicBezTo>
                  <a:cubicBezTo>
                    <a:pt x="281" y="5217"/>
                    <a:pt x="238" y="5203"/>
                    <a:pt x="200" y="518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7" name="Google Shape;7347;p55"/>
            <p:cNvSpPr/>
            <p:nvPr/>
          </p:nvSpPr>
          <p:spPr>
            <a:xfrm>
              <a:off x="6094085" y="236162"/>
              <a:ext cx="248916" cy="212969"/>
            </a:xfrm>
            <a:custGeom>
              <a:avLst/>
              <a:gdLst/>
              <a:ahLst/>
              <a:cxnLst/>
              <a:rect l="l" t="t" r="r" b="b"/>
              <a:pathLst>
                <a:path w="8974" h="7678" extrusionOk="0">
                  <a:moveTo>
                    <a:pt x="2606" y="1"/>
                  </a:moveTo>
                  <a:cubicBezTo>
                    <a:pt x="1857" y="1"/>
                    <a:pt x="1077" y="173"/>
                    <a:pt x="305" y="557"/>
                  </a:cubicBezTo>
                  <a:cubicBezTo>
                    <a:pt x="61" y="678"/>
                    <a:pt x="1" y="1013"/>
                    <a:pt x="213" y="1195"/>
                  </a:cubicBezTo>
                  <a:lnTo>
                    <a:pt x="6505" y="7548"/>
                  </a:lnTo>
                  <a:cubicBezTo>
                    <a:pt x="6582" y="7637"/>
                    <a:pt x="6690" y="7678"/>
                    <a:pt x="6796" y="7678"/>
                  </a:cubicBezTo>
                  <a:cubicBezTo>
                    <a:pt x="6945" y="7678"/>
                    <a:pt x="7091" y="7598"/>
                    <a:pt x="7144" y="7457"/>
                  </a:cubicBezTo>
                  <a:cubicBezTo>
                    <a:pt x="8974" y="3822"/>
                    <a:pt x="6131" y="1"/>
                    <a:pt x="2606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8" name="Google Shape;7348;p55"/>
            <p:cNvSpPr/>
            <p:nvPr/>
          </p:nvSpPr>
          <p:spPr>
            <a:xfrm>
              <a:off x="6136246" y="335490"/>
              <a:ext cx="74226" cy="71674"/>
            </a:xfrm>
            <a:custGeom>
              <a:avLst/>
              <a:gdLst/>
              <a:ahLst/>
              <a:cxnLst/>
              <a:rect l="l" t="t" r="r" b="b"/>
              <a:pathLst>
                <a:path w="2676" h="2584" extrusionOk="0">
                  <a:moveTo>
                    <a:pt x="2178" y="0"/>
                  </a:moveTo>
                  <a:cubicBezTo>
                    <a:pt x="2067" y="0"/>
                    <a:pt x="1961" y="46"/>
                    <a:pt x="1885" y="137"/>
                  </a:cubicBezTo>
                  <a:lnTo>
                    <a:pt x="183" y="1839"/>
                  </a:lnTo>
                  <a:cubicBezTo>
                    <a:pt x="0" y="2022"/>
                    <a:pt x="0" y="2295"/>
                    <a:pt x="183" y="2447"/>
                  </a:cubicBezTo>
                  <a:cubicBezTo>
                    <a:pt x="259" y="2538"/>
                    <a:pt x="365" y="2584"/>
                    <a:pt x="475" y="2584"/>
                  </a:cubicBezTo>
                  <a:cubicBezTo>
                    <a:pt x="586" y="2584"/>
                    <a:pt x="700" y="2538"/>
                    <a:pt x="791" y="2447"/>
                  </a:cubicBezTo>
                  <a:lnTo>
                    <a:pt x="2493" y="775"/>
                  </a:lnTo>
                  <a:cubicBezTo>
                    <a:pt x="2675" y="593"/>
                    <a:pt x="2675" y="319"/>
                    <a:pt x="2493" y="137"/>
                  </a:cubicBezTo>
                  <a:cubicBezTo>
                    <a:pt x="2402" y="46"/>
                    <a:pt x="2288" y="0"/>
                    <a:pt x="2178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9" name="Google Shape;7349;p55"/>
            <p:cNvSpPr/>
            <p:nvPr/>
          </p:nvSpPr>
          <p:spPr>
            <a:xfrm>
              <a:off x="6212967" y="258768"/>
              <a:ext cx="74226" cy="71674"/>
            </a:xfrm>
            <a:custGeom>
              <a:avLst/>
              <a:gdLst/>
              <a:ahLst/>
              <a:cxnLst/>
              <a:rect l="l" t="t" r="r" b="b"/>
              <a:pathLst>
                <a:path w="2676" h="2584" extrusionOk="0">
                  <a:moveTo>
                    <a:pt x="2204" y="0"/>
                  </a:moveTo>
                  <a:cubicBezTo>
                    <a:pt x="2090" y="0"/>
                    <a:pt x="1976" y="46"/>
                    <a:pt x="1885" y="137"/>
                  </a:cubicBezTo>
                  <a:lnTo>
                    <a:pt x="183" y="1839"/>
                  </a:lnTo>
                  <a:cubicBezTo>
                    <a:pt x="0" y="1991"/>
                    <a:pt x="0" y="2295"/>
                    <a:pt x="183" y="2447"/>
                  </a:cubicBezTo>
                  <a:cubicBezTo>
                    <a:pt x="274" y="2538"/>
                    <a:pt x="388" y="2584"/>
                    <a:pt x="502" y="2584"/>
                  </a:cubicBezTo>
                  <a:cubicBezTo>
                    <a:pt x="616" y="2584"/>
                    <a:pt x="730" y="2538"/>
                    <a:pt x="821" y="2447"/>
                  </a:cubicBezTo>
                  <a:lnTo>
                    <a:pt x="2523" y="775"/>
                  </a:lnTo>
                  <a:cubicBezTo>
                    <a:pt x="2675" y="593"/>
                    <a:pt x="2675" y="319"/>
                    <a:pt x="2523" y="137"/>
                  </a:cubicBezTo>
                  <a:cubicBezTo>
                    <a:pt x="2432" y="46"/>
                    <a:pt x="2318" y="0"/>
                    <a:pt x="220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0" name="Google Shape;7350;p55"/>
            <p:cNvSpPr/>
            <p:nvPr/>
          </p:nvSpPr>
          <p:spPr>
            <a:xfrm>
              <a:off x="6095832" y="236162"/>
              <a:ext cx="247169" cy="212442"/>
            </a:xfrm>
            <a:custGeom>
              <a:avLst/>
              <a:gdLst/>
              <a:ahLst/>
              <a:cxnLst/>
              <a:rect l="l" t="t" r="r" b="b"/>
              <a:pathLst>
                <a:path w="8911" h="7659" extrusionOk="0">
                  <a:moveTo>
                    <a:pt x="10" y="914"/>
                  </a:moveTo>
                  <a:lnTo>
                    <a:pt x="10" y="914"/>
                  </a:lnTo>
                  <a:cubicBezTo>
                    <a:pt x="1" y="957"/>
                    <a:pt x="7" y="1000"/>
                    <a:pt x="29" y="1043"/>
                  </a:cubicBezTo>
                  <a:cubicBezTo>
                    <a:pt x="16" y="999"/>
                    <a:pt x="10" y="955"/>
                    <a:pt x="10" y="914"/>
                  </a:cubicBezTo>
                  <a:close/>
                  <a:moveTo>
                    <a:pt x="2543" y="1"/>
                  </a:moveTo>
                  <a:cubicBezTo>
                    <a:pt x="1794" y="1"/>
                    <a:pt x="1014" y="173"/>
                    <a:pt x="242" y="557"/>
                  </a:cubicBezTo>
                  <a:cubicBezTo>
                    <a:pt x="98" y="629"/>
                    <a:pt x="10" y="758"/>
                    <a:pt x="10" y="914"/>
                  </a:cubicBezTo>
                  <a:lnTo>
                    <a:pt x="10" y="914"/>
                  </a:lnTo>
                  <a:cubicBezTo>
                    <a:pt x="14" y="896"/>
                    <a:pt x="20" y="878"/>
                    <a:pt x="29" y="861"/>
                  </a:cubicBezTo>
                  <a:cubicBezTo>
                    <a:pt x="1275" y="1834"/>
                    <a:pt x="2491" y="2897"/>
                    <a:pt x="3616" y="4052"/>
                  </a:cubicBezTo>
                  <a:cubicBezTo>
                    <a:pt x="4740" y="5177"/>
                    <a:pt x="5804" y="6362"/>
                    <a:pt x="6777" y="7639"/>
                  </a:cubicBezTo>
                  <a:lnTo>
                    <a:pt x="6594" y="7639"/>
                  </a:lnTo>
                  <a:cubicBezTo>
                    <a:pt x="6640" y="7652"/>
                    <a:pt x="6684" y="7658"/>
                    <a:pt x="6726" y="7658"/>
                  </a:cubicBezTo>
                  <a:cubicBezTo>
                    <a:pt x="6881" y="7658"/>
                    <a:pt x="7009" y="7576"/>
                    <a:pt x="7081" y="7457"/>
                  </a:cubicBezTo>
                  <a:cubicBezTo>
                    <a:pt x="8911" y="3822"/>
                    <a:pt x="6068" y="1"/>
                    <a:pt x="25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1" name="Google Shape;7351;p55"/>
            <p:cNvSpPr/>
            <p:nvPr/>
          </p:nvSpPr>
          <p:spPr>
            <a:xfrm>
              <a:off x="5585712" y="275438"/>
              <a:ext cx="719178" cy="639460"/>
            </a:xfrm>
            <a:custGeom>
              <a:avLst/>
              <a:gdLst/>
              <a:ahLst/>
              <a:cxnLst/>
              <a:rect l="l" t="t" r="r" b="b"/>
              <a:pathLst>
                <a:path w="25928" h="23054" extrusionOk="0">
                  <a:moveTo>
                    <a:pt x="12978" y="1"/>
                  </a:moveTo>
                  <a:cubicBezTo>
                    <a:pt x="9623" y="1"/>
                    <a:pt x="6293" y="1462"/>
                    <a:pt x="4012" y="4278"/>
                  </a:cubicBezTo>
                  <a:cubicBezTo>
                    <a:pt x="0" y="9202"/>
                    <a:pt x="760" y="16466"/>
                    <a:pt x="5714" y="20479"/>
                  </a:cubicBezTo>
                  <a:cubicBezTo>
                    <a:pt x="7853" y="22211"/>
                    <a:pt x="10422" y="23053"/>
                    <a:pt x="12972" y="23053"/>
                  </a:cubicBezTo>
                  <a:cubicBezTo>
                    <a:pt x="16329" y="23053"/>
                    <a:pt x="19652" y="21592"/>
                    <a:pt x="21915" y="18776"/>
                  </a:cubicBezTo>
                  <a:cubicBezTo>
                    <a:pt x="25928" y="13822"/>
                    <a:pt x="25168" y="6588"/>
                    <a:pt x="20213" y="2576"/>
                  </a:cubicBezTo>
                  <a:cubicBezTo>
                    <a:pt x="18088" y="844"/>
                    <a:pt x="15526" y="1"/>
                    <a:pt x="129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2" name="Google Shape;7352;p55"/>
            <p:cNvSpPr/>
            <p:nvPr/>
          </p:nvSpPr>
          <p:spPr>
            <a:xfrm>
              <a:off x="5658217" y="340455"/>
              <a:ext cx="574166" cy="510176"/>
            </a:xfrm>
            <a:custGeom>
              <a:avLst/>
              <a:gdLst/>
              <a:ahLst/>
              <a:cxnLst/>
              <a:rect l="l" t="t" r="r" b="b"/>
              <a:pathLst>
                <a:path w="20700" h="18393" extrusionOk="0">
                  <a:moveTo>
                    <a:pt x="10373" y="1"/>
                  </a:moveTo>
                  <a:cubicBezTo>
                    <a:pt x="9351" y="1"/>
                    <a:pt x="8312" y="173"/>
                    <a:pt x="7295" y="536"/>
                  </a:cubicBezTo>
                  <a:cubicBezTo>
                    <a:pt x="2493" y="2238"/>
                    <a:pt x="0" y="7496"/>
                    <a:pt x="1702" y="12268"/>
                  </a:cubicBezTo>
                  <a:cubicBezTo>
                    <a:pt x="3044" y="16029"/>
                    <a:pt x="6594" y="18393"/>
                    <a:pt x="10374" y="18393"/>
                  </a:cubicBezTo>
                  <a:cubicBezTo>
                    <a:pt x="11390" y="18393"/>
                    <a:pt x="12424" y="18222"/>
                    <a:pt x="13435" y="17861"/>
                  </a:cubicBezTo>
                  <a:cubicBezTo>
                    <a:pt x="18207" y="16159"/>
                    <a:pt x="20700" y="10900"/>
                    <a:pt x="19028" y="6128"/>
                  </a:cubicBezTo>
                  <a:cubicBezTo>
                    <a:pt x="17688" y="2349"/>
                    <a:pt x="14147" y="1"/>
                    <a:pt x="10373" y="1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3" name="Google Shape;7353;p55"/>
            <p:cNvSpPr/>
            <p:nvPr/>
          </p:nvSpPr>
          <p:spPr>
            <a:xfrm>
              <a:off x="5923000" y="578054"/>
              <a:ext cx="42133" cy="35282"/>
            </a:xfrm>
            <a:custGeom>
              <a:avLst/>
              <a:gdLst/>
              <a:ahLst/>
              <a:cxnLst/>
              <a:rect l="l" t="t" r="r" b="b"/>
              <a:pathLst>
                <a:path w="1519" h="1272" extrusionOk="0">
                  <a:moveTo>
                    <a:pt x="800" y="1"/>
                  </a:moveTo>
                  <a:cubicBezTo>
                    <a:pt x="335" y="1"/>
                    <a:pt x="0" y="532"/>
                    <a:pt x="272" y="967"/>
                  </a:cubicBezTo>
                  <a:cubicBezTo>
                    <a:pt x="389" y="1175"/>
                    <a:pt x="589" y="1271"/>
                    <a:pt x="792" y="1271"/>
                  </a:cubicBezTo>
                  <a:cubicBezTo>
                    <a:pt x="1064" y="1271"/>
                    <a:pt x="1340" y="1098"/>
                    <a:pt x="1427" y="784"/>
                  </a:cubicBezTo>
                  <a:cubicBezTo>
                    <a:pt x="1518" y="450"/>
                    <a:pt x="1305" y="116"/>
                    <a:pt x="971" y="24"/>
                  </a:cubicBezTo>
                  <a:cubicBezTo>
                    <a:pt x="913" y="8"/>
                    <a:pt x="855" y="1"/>
                    <a:pt x="800" y="1"/>
                  </a:cubicBez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4" name="Google Shape;7354;p55"/>
            <p:cNvSpPr/>
            <p:nvPr/>
          </p:nvSpPr>
          <p:spPr>
            <a:xfrm>
              <a:off x="5938117" y="414320"/>
              <a:ext cx="56501" cy="182984"/>
            </a:xfrm>
            <a:custGeom>
              <a:avLst/>
              <a:gdLst/>
              <a:ahLst/>
              <a:cxnLst/>
              <a:rect l="l" t="t" r="r" b="b"/>
              <a:pathLst>
                <a:path w="2037" h="6597" extrusionOk="0">
                  <a:moveTo>
                    <a:pt x="2037" y="0"/>
                  </a:moveTo>
                  <a:lnTo>
                    <a:pt x="0" y="6444"/>
                  </a:lnTo>
                  <a:lnTo>
                    <a:pt x="517" y="6596"/>
                  </a:lnTo>
                  <a:lnTo>
                    <a:pt x="2037" y="0"/>
                  </a:ln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5" name="Google Shape;7355;p55"/>
            <p:cNvSpPr/>
            <p:nvPr/>
          </p:nvSpPr>
          <p:spPr>
            <a:xfrm>
              <a:off x="5826834" y="588844"/>
              <a:ext cx="122267" cy="75058"/>
            </a:xfrm>
            <a:custGeom>
              <a:avLst/>
              <a:gdLst/>
              <a:ahLst/>
              <a:cxnLst/>
              <a:rect l="l" t="t" r="r" b="b"/>
              <a:pathLst>
                <a:path w="4408" h="2706" extrusionOk="0">
                  <a:moveTo>
                    <a:pt x="4134" y="0"/>
                  </a:moveTo>
                  <a:lnTo>
                    <a:pt x="0" y="2705"/>
                  </a:lnTo>
                  <a:lnTo>
                    <a:pt x="4408" y="456"/>
                  </a:lnTo>
                  <a:lnTo>
                    <a:pt x="4134" y="0"/>
                  </a:ln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6" name="Google Shape;7356;p55"/>
            <p:cNvSpPr/>
            <p:nvPr/>
          </p:nvSpPr>
          <p:spPr>
            <a:xfrm>
              <a:off x="5772024" y="744812"/>
              <a:ext cx="18584" cy="18584"/>
            </a:xfrm>
            <a:custGeom>
              <a:avLst/>
              <a:gdLst/>
              <a:ahLst/>
              <a:cxnLst/>
              <a:rect l="l" t="t" r="r" b="b"/>
              <a:pathLst>
                <a:path w="670" h="670" fill="none" extrusionOk="0">
                  <a:moveTo>
                    <a:pt x="0" y="669"/>
                  </a:moveTo>
                  <a:lnTo>
                    <a:pt x="669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7" name="Google Shape;7357;p55"/>
            <p:cNvSpPr/>
            <p:nvPr/>
          </p:nvSpPr>
          <p:spPr>
            <a:xfrm>
              <a:off x="6092393" y="425276"/>
              <a:ext cx="18584" cy="18584"/>
            </a:xfrm>
            <a:custGeom>
              <a:avLst/>
              <a:gdLst/>
              <a:ahLst/>
              <a:cxnLst/>
              <a:rect l="l" t="t" r="r" b="b"/>
              <a:pathLst>
                <a:path w="670" h="670" fill="none" extrusionOk="0">
                  <a:moveTo>
                    <a:pt x="1" y="669"/>
                  </a:moveTo>
                  <a:lnTo>
                    <a:pt x="670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8" name="Google Shape;7358;p55"/>
            <p:cNvSpPr/>
            <p:nvPr/>
          </p:nvSpPr>
          <p:spPr>
            <a:xfrm>
              <a:off x="5710475" y="648701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243"/>
                  </a:moveTo>
                  <a:lnTo>
                    <a:pt x="912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9" name="Google Shape;7359;p55"/>
            <p:cNvSpPr/>
            <p:nvPr/>
          </p:nvSpPr>
          <p:spPr>
            <a:xfrm>
              <a:off x="6148034" y="532343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244"/>
                  </a:moveTo>
                  <a:lnTo>
                    <a:pt x="913" y="1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0" name="Google Shape;7360;p55"/>
            <p:cNvSpPr/>
            <p:nvPr/>
          </p:nvSpPr>
          <p:spPr>
            <a:xfrm>
              <a:off x="5710475" y="531511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0"/>
                  </a:moveTo>
                  <a:lnTo>
                    <a:pt x="912" y="243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1" name="Google Shape;7361;p55"/>
            <p:cNvSpPr/>
            <p:nvPr/>
          </p:nvSpPr>
          <p:spPr>
            <a:xfrm>
              <a:off x="6147202" y="649534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1"/>
                  </a:moveTo>
                  <a:lnTo>
                    <a:pt x="912" y="244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2" name="Google Shape;7362;p55"/>
            <p:cNvSpPr/>
            <p:nvPr/>
          </p:nvSpPr>
          <p:spPr>
            <a:xfrm>
              <a:off x="5772857" y="424444"/>
              <a:ext cx="18584" cy="18556"/>
            </a:xfrm>
            <a:custGeom>
              <a:avLst/>
              <a:gdLst/>
              <a:ahLst/>
              <a:cxnLst/>
              <a:rect l="l" t="t" r="r" b="b"/>
              <a:pathLst>
                <a:path w="670" h="669" fill="none" extrusionOk="0">
                  <a:moveTo>
                    <a:pt x="1" y="0"/>
                  </a:moveTo>
                  <a:lnTo>
                    <a:pt x="670" y="669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3" name="Google Shape;7363;p55"/>
            <p:cNvSpPr/>
            <p:nvPr/>
          </p:nvSpPr>
          <p:spPr>
            <a:xfrm>
              <a:off x="6092393" y="744812"/>
              <a:ext cx="17752" cy="19416"/>
            </a:xfrm>
            <a:custGeom>
              <a:avLst/>
              <a:gdLst/>
              <a:ahLst/>
              <a:cxnLst/>
              <a:rect l="l" t="t" r="r" b="b"/>
              <a:pathLst>
                <a:path w="640" h="700" fill="none" extrusionOk="0">
                  <a:moveTo>
                    <a:pt x="1" y="0"/>
                  </a:moveTo>
                  <a:lnTo>
                    <a:pt x="639" y="699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4" name="Google Shape;7364;p55"/>
            <p:cNvSpPr/>
            <p:nvPr/>
          </p:nvSpPr>
          <p:spPr>
            <a:xfrm>
              <a:off x="5879951" y="362894"/>
              <a:ext cx="6768" cy="25297"/>
            </a:xfrm>
            <a:custGeom>
              <a:avLst/>
              <a:gdLst/>
              <a:ahLst/>
              <a:cxnLst/>
              <a:rect l="l" t="t" r="r" b="b"/>
              <a:pathLst>
                <a:path w="244" h="912" fill="none" extrusionOk="0">
                  <a:moveTo>
                    <a:pt x="0" y="0"/>
                  </a:moveTo>
                  <a:lnTo>
                    <a:pt x="243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5" name="Google Shape;7365;p55"/>
            <p:cNvSpPr/>
            <p:nvPr/>
          </p:nvSpPr>
          <p:spPr>
            <a:xfrm>
              <a:off x="5996282" y="800453"/>
              <a:ext cx="6768" cy="25324"/>
            </a:xfrm>
            <a:custGeom>
              <a:avLst/>
              <a:gdLst/>
              <a:ahLst/>
              <a:cxnLst/>
              <a:rect l="l" t="t" r="r" b="b"/>
              <a:pathLst>
                <a:path w="244" h="913" fill="none" extrusionOk="0">
                  <a:moveTo>
                    <a:pt x="1" y="0"/>
                  </a:moveTo>
                  <a:lnTo>
                    <a:pt x="244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6" name="Google Shape;7366;p55"/>
            <p:cNvSpPr/>
            <p:nvPr/>
          </p:nvSpPr>
          <p:spPr>
            <a:xfrm>
              <a:off x="5997142" y="362894"/>
              <a:ext cx="6768" cy="25297"/>
            </a:xfrm>
            <a:custGeom>
              <a:avLst/>
              <a:gdLst/>
              <a:ahLst/>
              <a:cxnLst/>
              <a:rect l="l" t="t" r="r" b="b"/>
              <a:pathLst>
                <a:path w="244" h="912" fill="none" extrusionOk="0">
                  <a:moveTo>
                    <a:pt x="243" y="0"/>
                  </a:moveTo>
                  <a:lnTo>
                    <a:pt x="0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7" name="Google Shape;7367;p55"/>
            <p:cNvSpPr/>
            <p:nvPr/>
          </p:nvSpPr>
          <p:spPr>
            <a:xfrm>
              <a:off x="5879091" y="800453"/>
              <a:ext cx="6768" cy="24464"/>
            </a:xfrm>
            <a:custGeom>
              <a:avLst/>
              <a:gdLst/>
              <a:ahLst/>
              <a:cxnLst/>
              <a:rect l="l" t="t" r="r" b="b"/>
              <a:pathLst>
                <a:path w="244" h="882" fill="none" extrusionOk="0">
                  <a:moveTo>
                    <a:pt x="244" y="0"/>
                  </a:moveTo>
                  <a:lnTo>
                    <a:pt x="1" y="88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68" name="Google Shape;7368;p55"/>
          <p:cNvGrpSpPr/>
          <p:nvPr/>
        </p:nvGrpSpPr>
        <p:grpSpPr>
          <a:xfrm>
            <a:off x="7929504" y="3830159"/>
            <a:ext cx="1657343" cy="808493"/>
            <a:chOff x="6016754" y="2989146"/>
            <a:chExt cx="1657343" cy="808493"/>
          </a:xfrm>
        </p:grpSpPr>
        <p:sp>
          <p:nvSpPr>
            <p:cNvPr id="7369" name="Google Shape;7369;p55"/>
            <p:cNvSpPr/>
            <p:nvPr/>
          </p:nvSpPr>
          <p:spPr>
            <a:xfrm>
              <a:off x="6016754" y="3515687"/>
              <a:ext cx="357259" cy="262230"/>
            </a:xfrm>
            <a:custGeom>
              <a:avLst/>
              <a:gdLst/>
              <a:ahLst/>
              <a:cxnLst/>
              <a:rect l="l" t="t" r="r" b="b"/>
              <a:pathLst>
                <a:path w="12880" h="9454" extrusionOk="0">
                  <a:moveTo>
                    <a:pt x="9172" y="0"/>
                  </a:moveTo>
                  <a:lnTo>
                    <a:pt x="630" y="7782"/>
                  </a:lnTo>
                  <a:cubicBezTo>
                    <a:pt x="1" y="8381"/>
                    <a:pt x="406" y="9454"/>
                    <a:pt x="1263" y="9454"/>
                  </a:cubicBezTo>
                  <a:cubicBezTo>
                    <a:pt x="1275" y="9454"/>
                    <a:pt x="1287" y="9454"/>
                    <a:pt x="1299" y="9453"/>
                  </a:cubicBezTo>
                  <a:lnTo>
                    <a:pt x="12880" y="9271"/>
                  </a:lnTo>
                  <a:lnTo>
                    <a:pt x="917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0" name="Google Shape;7370;p55"/>
            <p:cNvSpPr/>
            <p:nvPr/>
          </p:nvSpPr>
          <p:spPr>
            <a:xfrm>
              <a:off x="6239098" y="2989146"/>
              <a:ext cx="1435000" cy="808493"/>
            </a:xfrm>
            <a:custGeom>
              <a:avLst/>
              <a:gdLst/>
              <a:ahLst/>
              <a:cxnLst/>
              <a:rect l="l" t="t" r="r" b="b"/>
              <a:pathLst>
                <a:path w="51735" h="29148" extrusionOk="0">
                  <a:moveTo>
                    <a:pt x="46755" y="1"/>
                  </a:moveTo>
                  <a:cubicBezTo>
                    <a:pt x="46570" y="1"/>
                    <a:pt x="46383" y="35"/>
                    <a:pt x="46202" y="108"/>
                  </a:cubicBezTo>
                  <a:lnTo>
                    <a:pt x="1156" y="17980"/>
                  </a:lnTo>
                  <a:cubicBezTo>
                    <a:pt x="365" y="18284"/>
                    <a:pt x="1" y="19166"/>
                    <a:pt x="305" y="19956"/>
                  </a:cubicBezTo>
                  <a:lnTo>
                    <a:pt x="3587" y="28193"/>
                  </a:lnTo>
                  <a:cubicBezTo>
                    <a:pt x="3821" y="28778"/>
                    <a:pt x="4398" y="29147"/>
                    <a:pt x="5011" y="29147"/>
                  </a:cubicBezTo>
                  <a:cubicBezTo>
                    <a:pt x="5195" y="29147"/>
                    <a:pt x="5381" y="29114"/>
                    <a:pt x="5563" y="29044"/>
                  </a:cubicBezTo>
                  <a:lnTo>
                    <a:pt x="50579" y="11172"/>
                  </a:lnTo>
                  <a:cubicBezTo>
                    <a:pt x="51369" y="10868"/>
                    <a:pt x="51734" y="9986"/>
                    <a:pt x="51430" y="9196"/>
                  </a:cubicBezTo>
                  <a:lnTo>
                    <a:pt x="48147" y="959"/>
                  </a:lnTo>
                  <a:cubicBezTo>
                    <a:pt x="47916" y="356"/>
                    <a:pt x="47348" y="1"/>
                    <a:pt x="467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1" name="Google Shape;7371;p55"/>
            <p:cNvSpPr/>
            <p:nvPr/>
          </p:nvSpPr>
          <p:spPr>
            <a:xfrm>
              <a:off x="6363029" y="3028367"/>
              <a:ext cx="1187969" cy="730162"/>
            </a:xfrm>
            <a:custGeom>
              <a:avLst/>
              <a:gdLst/>
              <a:ahLst/>
              <a:cxnLst/>
              <a:rect l="l" t="t" r="r" b="b"/>
              <a:pathLst>
                <a:path w="42829" h="26324" extrusionOk="0">
                  <a:moveTo>
                    <a:pt x="38421" y="1"/>
                  </a:moveTo>
                  <a:lnTo>
                    <a:pt x="1" y="15259"/>
                  </a:lnTo>
                  <a:lnTo>
                    <a:pt x="4378" y="26323"/>
                  </a:lnTo>
                  <a:lnTo>
                    <a:pt x="42828" y="11065"/>
                  </a:lnTo>
                  <a:lnTo>
                    <a:pt x="384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2" name="Google Shape;7372;p55"/>
            <p:cNvSpPr/>
            <p:nvPr/>
          </p:nvSpPr>
          <p:spPr>
            <a:xfrm>
              <a:off x="7358750" y="3043540"/>
              <a:ext cx="154304" cy="319564"/>
            </a:xfrm>
            <a:custGeom>
              <a:avLst/>
              <a:gdLst/>
              <a:ahLst/>
              <a:cxnLst/>
              <a:rect l="l" t="t" r="r" b="b"/>
              <a:pathLst>
                <a:path w="5563" h="11521" extrusionOk="0">
                  <a:moveTo>
                    <a:pt x="1155" y="1"/>
                  </a:moveTo>
                  <a:lnTo>
                    <a:pt x="0" y="457"/>
                  </a:lnTo>
                  <a:lnTo>
                    <a:pt x="4377" y="11521"/>
                  </a:lnTo>
                  <a:lnTo>
                    <a:pt x="5563" y="11065"/>
                  </a:lnTo>
                  <a:lnTo>
                    <a:pt x="115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3" name="Google Shape;7373;p55"/>
            <p:cNvSpPr/>
            <p:nvPr/>
          </p:nvSpPr>
          <p:spPr>
            <a:xfrm>
              <a:off x="6400142" y="3423793"/>
              <a:ext cx="154304" cy="319564"/>
            </a:xfrm>
            <a:custGeom>
              <a:avLst/>
              <a:gdLst/>
              <a:ahLst/>
              <a:cxnLst/>
              <a:rect l="l" t="t" r="r" b="b"/>
              <a:pathLst>
                <a:path w="5563" h="11521" extrusionOk="0">
                  <a:moveTo>
                    <a:pt x="1186" y="0"/>
                  </a:moveTo>
                  <a:lnTo>
                    <a:pt x="0" y="456"/>
                  </a:lnTo>
                  <a:lnTo>
                    <a:pt x="4408" y="11520"/>
                  </a:lnTo>
                  <a:lnTo>
                    <a:pt x="5563" y="11064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 2">
  <p:cSld name="SECTION_HEADER_3">
    <p:spTree>
      <p:nvGrpSpPr>
        <p:cNvPr id="1" name="Shape 7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5" name="Google Shape;7375;p56"/>
          <p:cNvSpPr/>
          <p:nvPr/>
        </p:nvSpPr>
        <p:spPr>
          <a:xfrm>
            <a:off x="-65061" y="-81037"/>
            <a:ext cx="9357374" cy="5269376"/>
          </a:xfrm>
          <a:custGeom>
            <a:avLst/>
            <a:gdLst/>
            <a:ahLst/>
            <a:cxnLst/>
            <a:rect l="l" t="t" r="r" b="b"/>
            <a:pathLst>
              <a:path w="284960" h="189973" extrusionOk="0">
                <a:moveTo>
                  <a:pt x="0" y="0"/>
                </a:moveTo>
                <a:lnTo>
                  <a:pt x="0" y="189972"/>
                </a:lnTo>
                <a:lnTo>
                  <a:pt x="284960" y="189972"/>
                </a:lnTo>
                <a:lnTo>
                  <a:pt x="284960" y="0"/>
                </a:lnTo>
                <a:close/>
              </a:path>
            </a:pathLst>
          </a:custGeom>
          <a:solidFill>
            <a:srgbClr val="ACA9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76" name="Google Shape;7376;p56"/>
          <p:cNvSpPr/>
          <p:nvPr/>
        </p:nvSpPr>
        <p:spPr>
          <a:xfrm>
            <a:off x="4370827" y="1289524"/>
            <a:ext cx="4921709" cy="3939950"/>
          </a:xfrm>
          <a:custGeom>
            <a:avLst/>
            <a:gdLst/>
            <a:ahLst/>
            <a:cxnLst/>
            <a:rect l="l" t="t" r="r" b="b"/>
            <a:pathLst>
              <a:path w="179690" h="154417" extrusionOk="0">
                <a:moveTo>
                  <a:pt x="176173" y="1"/>
                </a:moveTo>
                <a:cubicBezTo>
                  <a:pt x="172534" y="1"/>
                  <a:pt x="168757" y="2481"/>
                  <a:pt x="166589" y="5630"/>
                </a:cubicBezTo>
                <a:cubicBezTo>
                  <a:pt x="163671" y="9825"/>
                  <a:pt x="162577" y="14992"/>
                  <a:pt x="160176" y="19521"/>
                </a:cubicBezTo>
                <a:cubicBezTo>
                  <a:pt x="156589" y="26238"/>
                  <a:pt x="150388" y="31101"/>
                  <a:pt x="145282" y="36725"/>
                </a:cubicBezTo>
                <a:cubicBezTo>
                  <a:pt x="140175" y="42348"/>
                  <a:pt x="135859" y="49795"/>
                  <a:pt x="137440" y="57242"/>
                </a:cubicBezTo>
                <a:cubicBezTo>
                  <a:pt x="138807" y="63807"/>
                  <a:pt x="144340" y="68549"/>
                  <a:pt x="149081" y="73291"/>
                </a:cubicBezTo>
                <a:cubicBezTo>
                  <a:pt x="153823" y="78063"/>
                  <a:pt x="158352" y="84355"/>
                  <a:pt x="156954" y="90920"/>
                </a:cubicBezTo>
                <a:cubicBezTo>
                  <a:pt x="155312" y="98823"/>
                  <a:pt x="146011" y="102592"/>
                  <a:pt x="137926" y="102896"/>
                </a:cubicBezTo>
                <a:cubicBezTo>
                  <a:pt x="137125" y="102929"/>
                  <a:pt x="136320" y="102942"/>
                  <a:pt x="135514" y="102942"/>
                </a:cubicBezTo>
                <a:cubicBezTo>
                  <a:pt x="132062" y="102942"/>
                  <a:pt x="128574" y="102696"/>
                  <a:pt x="125134" y="102696"/>
                </a:cubicBezTo>
                <a:cubicBezTo>
                  <a:pt x="121273" y="102696"/>
                  <a:pt x="117473" y="103007"/>
                  <a:pt x="113853" y="104324"/>
                </a:cubicBezTo>
                <a:cubicBezTo>
                  <a:pt x="99263" y="109613"/>
                  <a:pt x="93366" y="129006"/>
                  <a:pt x="78594" y="133778"/>
                </a:cubicBezTo>
                <a:cubicBezTo>
                  <a:pt x="76225" y="134541"/>
                  <a:pt x="73860" y="134867"/>
                  <a:pt x="71496" y="134867"/>
                </a:cubicBezTo>
                <a:cubicBezTo>
                  <a:pt x="58143" y="134867"/>
                  <a:pt x="44794" y="124490"/>
                  <a:pt x="30720" y="124051"/>
                </a:cubicBezTo>
                <a:cubicBezTo>
                  <a:pt x="30465" y="124043"/>
                  <a:pt x="30210" y="124040"/>
                  <a:pt x="29956" y="124040"/>
                </a:cubicBezTo>
                <a:cubicBezTo>
                  <a:pt x="14266" y="124040"/>
                  <a:pt x="0" y="138683"/>
                  <a:pt x="598" y="154416"/>
                </a:cubicBezTo>
                <a:lnTo>
                  <a:pt x="179690" y="154416"/>
                </a:lnTo>
                <a:lnTo>
                  <a:pt x="179690" y="888"/>
                </a:lnTo>
                <a:cubicBezTo>
                  <a:pt x="178576" y="274"/>
                  <a:pt x="177382" y="1"/>
                  <a:pt x="176173" y="1"/>
                </a:cubicBezTo>
                <a:close/>
              </a:path>
            </a:pathLst>
          </a:custGeom>
          <a:solidFill>
            <a:srgbClr val="9393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77" name="Google Shape;7377;p56"/>
          <p:cNvSpPr/>
          <p:nvPr/>
        </p:nvSpPr>
        <p:spPr>
          <a:xfrm>
            <a:off x="-65073" y="-81050"/>
            <a:ext cx="2584560" cy="2152587"/>
          </a:xfrm>
          <a:custGeom>
            <a:avLst/>
            <a:gdLst/>
            <a:ahLst/>
            <a:cxnLst/>
            <a:rect l="l" t="t" r="r" b="b"/>
            <a:pathLst>
              <a:path w="141310" h="117692" extrusionOk="0">
                <a:moveTo>
                  <a:pt x="0" y="0"/>
                </a:moveTo>
                <a:lnTo>
                  <a:pt x="0" y="117692"/>
                </a:lnTo>
                <a:cubicBezTo>
                  <a:pt x="1216" y="113254"/>
                  <a:pt x="6353" y="111035"/>
                  <a:pt x="10973" y="110731"/>
                </a:cubicBezTo>
                <a:cubicBezTo>
                  <a:pt x="11645" y="110687"/>
                  <a:pt x="12319" y="110670"/>
                  <a:pt x="12993" y="110670"/>
                </a:cubicBezTo>
                <a:cubicBezTo>
                  <a:pt x="15351" y="110670"/>
                  <a:pt x="17717" y="110880"/>
                  <a:pt x="20063" y="110880"/>
                </a:cubicBezTo>
                <a:cubicBezTo>
                  <a:pt x="21655" y="110880"/>
                  <a:pt x="23238" y="110783"/>
                  <a:pt x="24803" y="110458"/>
                </a:cubicBezTo>
                <a:cubicBezTo>
                  <a:pt x="29332" y="109515"/>
                  <a:pt x="33861" y="105625"/>
                  <a:pt x="33162" y="101065"/>
                </a:cubicBezTo>
                <a:cubicBezTo>
                  <a:pt x="32645" y="97661"/>
                  <a:pt x="29545" y="95351"/>
                  <a:pt x="26718" y="93345"/>
                </a:cubicBezTo>
                <a:cubicBezTo>
                  <a:pt x="21672" y="89728"/>
                  <a:pt x="16535" y="85594"/>
                  <a:pt x="14408" y="79758"/>
                </a:cubicBezTo>
                <a:cubicBezTo>
                  <a:pt x="12310" y="73892"/>
                  <a:pt x="14620" y="66080"/>
                  <a:pt x="20578" y="64317"/>
                </a:cubicBezTo>
                <a:cubicBezTo>
                  <a:pt x="21506" y="64047"/>
                  <a:pt x="22443" y="63936"/>
                  <a:pt x="23386" y="63936"/>
                </a:cubicBezTo>
                <a:cubicBezTo>
                  <a:pt x="26363" y="63936"/>
                  <a:pt x="29393" y="65038"/>
                  <a:pt x="32371" y="65685"/>
                </a:cubicBezTo>
                <a:cubicBezTo>
                  <a:pt x="33431" y="65907"/>
                  <a:pt x="34565" y="66035"/>
                  <a:pt x="35694" y="66035"/>
                </a:cubicBezTo>
                <a:cubicBezTo>
                  <a:pt x="38743" y="66035"/>
                  <a:pt x="41748" y="65097"/>
                  <a:pt x="43101" y="62524"/>
                </a:cubicBezTo>
                <a:cubicBezTo>
                  <a:pt x="44590" y="59636"/>
                  <a:pt x="43314" y="56201"/>
                  <a:pt x="42767" y="53010"/>
                </a:cubicBezTo>
                <a:cubicBezTo>
                  <a:pt x="41125" y="43223"/>
                  <a:pt x="47326" y="33891"/>
                  <a:pt x="55411" y="28876"/>
                </a:cubicBezTo>
                <a:cubicBezTo>
                  <a:pt x="61313" y="25233"/>
                  <a:pt x="68023" y="24013"/>
                  <a:pt x="74827" y="24013"/>
                </a:cubicBezTo>
                <a:cubicBezTo>
                  <a:pt x="79377" y="24013"/>
                  <a:pt x="83969" y="24558"/>
                  <a:pt x="88391" y="25289"/>
                </a:cubicBezTo>
                <a:cubicBezTo>
                  <a:pt x="98117" y="26870"/>
                  <a:pt x="107692" y="29484"/>
                  <a:pt x="117510" y="30000"/>
                </a:cubicBezTo>
                <a:cubicBezTo>
                  <a:pt x="118315" y="30043"/>
                  <a:pt x="119130" y="30068"/>
                  <a:pt x="119946" y="30068"/>
                </a:cubicBezTo>
                <a:cubicBezTo>
                  <a:pt x="124397" y="30068"/>
                  <a:pt x="128911" y="29328"/>
                  <a:pt x="132404" y="26657"/>
                </a:cubicBezTo>
                <a:cubicBezTo>
                  <a:pt x="141310" y="19818"/>
                  <a:pt x="128665" y="4255"/>
                  <a:pt x="141127" y="0"/>
                </a:cubicBezTo>
                <a:close/>
              </a:path>
            </a:pathLst>
          </a:custGeom>
          <a:solidFill>
            <a:srgbClr val="9393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78" name="Google Shape;7378;p56"/>
          <p:cNvSpPr txBox="1">
            <a:spLocks noGrp="1"/>
          </p:cNvSpPr>
          <p:nvPr>
            <p:ph type="title"/>
          </p:nvPr>
        </p:nvSpPr>
        <p:spPr>
          <a:xfrm>
            <a:off x="2156850" y="2824850"/>
            <a:ext cx="4830300" cy="66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79" name="Google Shape;7379;p56"/>
          <p:cNvSpPr txBox="1">
            <a:spLocks noGrp="1"/>
          </p:cNvSpPr>
          <p:nvPr>
            <p:ph type="subTitle" idx="1"/>
          </p:nvPr>
        </p:nvSpPr>
        <p:spPr>
          <a:xfrm>
            <a:off x="3240750" y="3494150"/>
            <a:ext cx="2662500" cy="45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80" name="Google Shape;7380;p56"/>
          <p:cNvSpPr txBox="1">
            <a:spLocks noGrp="1"/>
          </p:cNvSpPr>
          <p:nvPr>
            <p:ph type="title" idx="2" hasCustomPrompt="1"/>
          </p:nvPr>
        </p:nvSpPr>
        <p:spPr>
          <a:xfrm>
            <a:off x="3676350" y="1285513"/>
            <a:ext cx="1791300" cy="105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79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381" name="Google Shape;7381;p56"/>
          <p:cNvSpPr/>
          <p:nvPr/>
        </p:nvSpPr>
        <p:spPr>
          <a:xfrm>
            <a:off x="8332316" y="1289521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2" name="Google Shape;7382;p56"/>
          <p:cNvSpPr/>
          <p:nvPr/>
        </p:nvSpPr>
        <p:spPr>
          <a:xfrm>
            <a:off x="2673171" y="287083"/>
            <a:ext cx="156856" cy="159380"/>
          </a:xfrm>
          <a:custGeom>
            <a:avLst/>
            <a:gdLst/>
            <a:ahLst/>
            <a:cxnLst/>
            <a:rect l="l" t="t" r="r" b="b"/>
            <a:pathLst>
              <a:path w="5655" h="5746" fill="none" extrusionOk="0">
                <a:moveTo>
                  <a:pt x="4134" y="578"/>
                </a:moveTo>
                <a:lnTo>
                  <a:pt x="4165" y="1702"/>
                </a:lnTo>
                <a:cubicBezTo>
                  <a:pt x="4165" y="1854"/>
                  <a:pt x="4256" y="2006"/>
                  <a:pt x="4378" y="2098"/>
                </a:cubicBezTo>
                <a:lnTo>
                  <a:pt x="5350" y="2675"/>
                </a:lnTo>
                <a:cubicBezTo>
                  <a:pt x="5654" y="2888"/>
                  <a:pt x="5624" y="3374"/>
                  <a:pt x="5259" y="3496"/>
                </a:cubicBezTo>
                <a:lnTo>
                  <a:pt x="4195" y="3861"/>
                </a:lnTo>
                <a:cubicBezTo>
                  <a:pt x="4074" y="3921"/>
                  <a:pt x="3952" y="4043"/>
                  <a:pt x="3922" y="4195"/>
                </a:cubicBezTo>
                <a:lnTo>
                  <a:pt x="3648" y="5289"/>
                </a:lnTo>
                <a:cubicBezTo>
                  <a:pt x="3557" y="5654"/>
                  <a:pt x="3101" y="5745"/>
                  <a:pt x="2858" y="5441"/>
                </a:cubicBezTo>
                <a:lnTo>
                  <a:pt x="2159" y="4590"/>
                </a:lnTo>
                <a:cubicBezTo>
                  <a:pt x="2067" y="4468"/>
                  <a:pt x="1916" y="4408"/>
                  <a:pt x="1764" y="4408"/>
                </a:cubicBezTo>
                <a:lnTo>
                  <a:pt x="639" y="4468"/>
                </a:lnTo>
                <a:cubicBezTo>
                  <a:pt x="244" y="4499"/>
                  <a:pt x="1" y="4104"/>
                  <a:pt x="213" y="3769"/>
                </a:cubicBezTo>
                <a:lnTo>
                  <a:pt x="852" y="2827"/>
                </a:lnTo>
                <a:cubicBezTo>
                  <a:pt x="943" y="2706"/>
                  <a:pt x="943" y="2554"/>
                  <a:pt x="882" y="2432"/>
                </a:cubicBezTo>
                <a:lnTo>
                  <a:pt x="457" y="1368"/>
                </a:lnTo>
                <a:cubicBezTo>
                  <a:pt x="335" y="1034"/>
                  <a:pt x="639" y="669"/>
                  <a:pt x="1004" y="760"/>
                </a:cubicBezTo>
                <a:lnTo>
                  <a:pt x="2098" y="1064"/>
                </a:lnTo>
                <a:cubicBezTo>
                  <a:pt x="2250" y="1095"/>
                  <a:pt x="2402" y="1064"/>
                  <a:pt x="2493" y="973"/>
                </a:cubicBezTo>
                <a:lnTo>
                  <a:pt x="3375" y="244"/>
                </a:lnTo>
                <a:cubicBezTo>
                  <a:pt x="3648" y="0"/>
                  <a:pt x="4104" y="183"/>
                  <a:pt x="4134" y="578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3" name="Google Shape;7383;p56"/>
          <p:cNvSpPr/>
          <p:nvPr/>
        </p:nvSpPr>
        <p:spPr>
          <a:xfrm>
            <a:off x="1434298" y="1780325"/>
            <a:ext cx="276543" cy="263173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4" name="Google Shape;7384;p56"/>
          <p:cNvSpPr/>
          <p:nvPr/>
        </p:nvSpPr>
        <p:spPr>
          <a:xfrm>
            <a:off x="1492866" y="4786108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5" name="Google Shape;7385;p56"/>
          <p:cNvSpPr/>
          <p:nvPr/>
        </p:nvSpPr>
        <p:spPr>
          <a:xfrm>
            <a:off x="7819752" y="4827100"/>
            <a:ext cx="224799" cy="213931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6" name="Google Shape;7386;p56"/>
          <p:cNvSpPr/>
          <p:nvPr/>
        </p:nvSpPr>
        <p:spPr>
          <a:xfrm>
            <a:off x="4011741" y="4480121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7" name="Google Shape;7387;p56"/>
          <p:cNvSpPr/>
          <p:nvPr/>
        </p:nvSpPr>
        <p:spPr>
          <a:xfrm>
            <a:off x="150386" y="3322275"/>
            <a:ext cx="276543" cy="263173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88" name="Google Shape;7388;p56"/>
          <p:cNvSpPr/>
          <p:nvPr/>
        </p:nvSpPr>
        <p:spPr>
          <a:xfrm>
            <a:off x="6996177" y="117775"/>
            <a:ext cx="224799" cy="213931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89" name="Google Shape;7389;p56"/>
          <p:cNvGrpSpPr/>
          <p:nvPr/>
        </p:nvGrpSpPr>
        <p:grpSpPr>
          <a:xfrm rot="851508">
            <a:off x="22696" y="3840077"/>
            <a:ext cx="1099336" cy="1274069"/>
            <a:chOff x="374513" y="3152476"/>
            <a:chExt cx="1519294" cy="1760777"/>
          </a:xfrm>
        </p:grpSpPr>
        <p:sp>
          <p:nvSpPr>
            <p:cNvPr id="7390" name="Google Shape;7390;p56"/>
            <p:cNvSpPr/>
            <p:nvPr/>
          </p:nvSpPr>
          <p:spPr>
            <a:xfrm>
              <a:off x="661153" y="3251277"/>
              <a:ext cx="1018493" cy="1027730"/>
            </a:xfrm>
            <a:custGeom>
              <a:avLst/>
              <a:gdLst/>
              <a:ahLst/>
              <a:cxnLst/>
              <a:rect l="l" t="t" r="r" b="b"/>
              <a:pathLst>
                <a:path w="36719" h="37052" extrusionOk="0">
                  <a:moveTo>
                    <a:pt x="5135" y="1"/>
                  </a:moveTo>
                  <a:cubicBezTo>
                    <a:pt x="3952" y="1"/>
                    <a:pt x="2145" y="189"/>
                    <a:pt x="1" y="1033"/>
                  </a:cubicBezTo>
                  <a:cubicBezTo>
                    <a:pt x="90" y="1023"/>
                    <a:pt x="185" y="1019"/>
                    <a:pt x="284" y="1019"/>
                  </a:cubicBezTo>
                  <a:cubicBezTo>
                    <a:pt x="3959" y="1019"/>
                    <a:pt x="14163" y="7532"/>
                    <a:pt x="21947" y="16322"/>
                  </a:cubicBezTo>
                  <a:cubicBezTo>
                    <a:pt x="29941" y="25380"/>
                    <a:pt x="30001" y="31064"/>
                    <a:pt x="30001" y="31064"/>
                  </a:cubicBezTo>
                  <a:lnTo>
                    <a:pt x="34926" y="37052"/>
                  </a:lnTo>
                  <a:cubicBezTo>
                    <a:pt x="36719" y="33647"/>
                    <a:pt x="33315" y="27325"/>
                    <a:pt x="24105" y="15775"/>
                  </a:cubicBezTo>
                  <a:cubicBezTo>
                    <a:pt x="14925" y="4224"/>
                    <a:pt x="6627" y="121"/>
                    <a:pt x="6627" y="121"/>
                  </a:cubicBezTo>
                  <a:cubicBezTo>
                    <a:pt x="6627" y="121"/>
                    <a:pt x="6081" y="1"/>
                    <a:pt x="5135" y="1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1" name="Google Shape;7391;p56"/>
            <p:cNvSpPr/>
            <p:nvPr/>
          </p:nvSpPr>
          <p:spPr>
            <a:xfrm>
              <a:off x="531314" y="3248836"/>
              <a:ext cx="313683" cy="211526"/>
            </a:xfrm>
            <a:custGeom>
              <a:avLst/>
              <a:gdLst/>
              <a:ahLst/>
              <a:cxnLst/>
              <a:rect l="l" t="t" r="r" b="b"/>
              <a:pathLst>
                <a:path w="11309" h="7626" extrusionOk="0">
                  <a:moveTo>
                    <a:pt x="9014" y="0"/>
                  </a:moveTo>
                  <a:cubicBezTo>
                    <a:pt x="7675" y="0"/>
                    <a:pt x="5986" y="217"/>
                    <a:pt x="4621" y="1091"/>
                  </a:cubicBezTo>
                  <a:cubicBezTo>
                    <a:pt x="2311" y="2610"/>
                    <a:pt x="639" y="4951"/>
                    <a:pt x="1" y="7626"/>
                  </a:cubicBezTo>
                  <a:lnTo>
                    <a:pt x="7114" y="5164"/>
                  </a:lnTo>
                  <a:cubicBezTo>
                    <a:pt x="7114" y="5164"/>
                    <a:pt x="8147" y="239"/>
                    <a:pt x="11308" y="209"/>
                  </a:cubicBezTo>
                  <a:cubicBezTo>
                    <a:pt x="11308" y="209"/>
                    <a:pt x="10330" y="0"/>
                    <a:pt x="90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2" name="Google Shape;7392;p56"/>
            <p:cNvSpPr/>
            <p:nvPr/>
          </p:nvSpPr>
          <p:spPr>
            <a:xfrm>
              <a:off x="961300" y="3154335"/>
              <a:ext cx="932507" cy="1101068"/>
            </a:xfrm>
            <a:custGeom>
              <a:avLst/>
              <a:gdLst/>
              <a:ahLst/>
              <a:cxnLst/>
              <a:rect l="l" t="t" r="r" b="b"/>
              <a:pathLst>
                <a:path w="33619" h="39696" extrusionOk="0">
                  <a:moveTo>
                    <a:pt x="3789" y="0"/>
                  </a:moveTo>
                  <a:cubicBezTo>
                    <a:pt x="2507" y="0"/>
                    <a:pt x="1229" y="231"/>
                    <a:pt x="1" y="698"/>
                  </a:cubicBezTo>
                  <a:cubicBezTo>
                    <a:pt x="3132" y="2127"/>
                    <a:pt x="13344" y="8175"/>
                    <a:pt x="20487" y="17902"/>
                  </a:cubicBezTo>
                  <a:cubicBezTo>
                    <a:pt x="27630" y="27629"/>
                    <a:pt x="27205" y="33282"/>
                    <a:pt x="27205" y="33282"/>
                  </a:cubicBezTo>
                  <a:lnTo>
                    <a:pt x="31521" y="39696"/>
                  </a:lnTo>
                  <a:cubicBezTo>
                    <a:pt x="33618" y="36474"/>
                    <a:pt x="30761" y="29878"/>
                    <a:pt x="22676" y="17537"/>
                  </a:cubicBezTo>
                  <a:cubicBezTo>
                    <a:pt x="14591" y="5227"/>
                    <a:pt x="6688" y="394"/>
                    <a:pt x="6688" y="394"/>
                  </a:cubicBezTo>
                  <a:cubicBezTo>
                    <a:pt x="5732" y="132"/>
                    <a:pt x="4759" y="0"/>
                    <a:pt x="3789" y="0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3" name="Google Shape;7393;p56"/>
            <p:cNvSpPr/>
            <p:nvPr/>
          </p:nvSpPr>
          <p:spPr>
            <a:xfrm>
              <a:off x="843277" y="3152476"/>
              <a:ext cx="303531" cy="157826"/>
            </a:xfrm>
            <a:custGeom>
              <a:avLst/>
              <a:gdLst/>
              <a:ahLst/>
              <a:cxnLst/>
              <a:rect l="l" t="t" r="r" b="b"/>
              <a:pathLst>
                <a:path w="10943" h="5690" extrusionOk="0">
                  <a:moveTo>
                    <a:pt x="7691" y="1"/>
                  </a:moveTo>
                  <a:cubicBezTo>
                    <a:pt x="6572" y="1"/>
                    <a:pt x="5324" y="181"/>
                    <a:pt x="4225" y="765"/>
                  </a:cubicBezTo>
                  <a:cubicBezTo>
                    <a:pt x="122" y="2923"/>
                    <a:pt x="0" y="5689"/>
                    <a:pt x="0" y="5689"/>
                  </a:cubicBezTo>
                  <a:lnTo>
                    <a:pt x="6353" y="4990"/>
                  </a:lnTo>
                  <a:cubicBezTo>
                    <a:pt x="6353" y="4990"/>
                    <a:pt x="7732" y="450"/>
                    <a:pt x="10687" y="450"/>
                  </a:cubicBezTo>
                  <a:cubicBezTo>
                    <a:pt x="10771" y="450"/>
                    <a:pt x="10856" y="454"/>
                    <a:pt x="10943" y="461"/>
                  </a:cubicBezTo>
                  <a:cubicBezTo>
                    <a:pt x="10943" y="461"/>
                    <a:pt x="9481" y="1"/>
                    <a:pt x="76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4" name="Google Shape;7394;p56"/>
            <p:cNvSpPr/>
            <p:nvPr/>
          </p:nvSpPr>
          <p:spPr>
            <a:xfrm>
              <a:off x="728610" y="3276851"/>
              <a:ext cx="1164337" cy="1325076"/>
            </a:xfrm>
            <a:custGeom>
              <a:avLst/>
              <a:gdLst/>
              <a:ahLst/>
              <a:cxnLst/>
              <a:rect l="l" t="t" r="r" b="b"/>
              <a:pathLst>
                <a:path w="41977" h="47772" extrusionOk="0">
                  <a:moveTo>
                    <a:pt x="6566" y="1"/>
                  </a:moveTo>
                  <a:cubicBezTo>
                    <a:pt x="2557" y="1"/>
                    <a:pt x="1" y="1509"/>
                    <a:pt x="1" y="1509"/>
                  </a:cubicBezTo>
                  <a:lnTo>
                    <a:pt x="33679" y="47771"/>
                  </a:lnTo>
                  <a:cubicBezTo>
                    <a:pt x="33679" y="47771"/>
                    <a:pt x="41916" y="42391"/>
                    <a:pt x="41947" y="39078"/>
                  </a:cubicBezTo>
                  <a:cubicBezTo>
                    <a:pt x="41977" y="35735"/>
                    <a:pt x="33649" y="19959"/>
                    <a:pt x="21977" y="7679"/>
                  </a:cubicBezTo>
                  <a:cubicBezTo>
                    <a:pt x="16119" y="1532"/>
                    <a:pt x="10606" y="1"/>
                    <a:pt x="6566" y="1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5" name="Google Shape;7395;p56"/>
            <p:cNvSpPr/>
            <p:nvPr/>
          </p:nvSpPr>
          <p:spPr>
            <a:xfrm>
              <a:off x="374513" y="3309249"/>
              <a:ext cx="1412227" cy="1604004"/>
            </a:xfrm>
            <a:custGeom>
              <a:avLst/>
              <a:gdLst/>
              <a:ahLst/>
              <a:cxnLst/>
              <a:rect l="l" t="t" r="r" b="b"/>
              <a:pathLst>
                <a:path w="50914" h="57828" extrusionOk="0">
                  <a:moveTo>
                    <a:pt x="15544" y="1"/>
                  </a:moveTo>
                  <a:cubicBezTo>
                    <a:pt x="13890" y="1"/>
                    <a:pt x="12282" y="341"/>
                    <a:pt x="10760" y="1071"/>
                  </a:cubicBezTo>
                  <a:cubicBezTo>
                    <a:pt x="4377" y="4110"/>
                    <a:pt x="0" y="9460"/>
                    <a:pt x="2006" y="20129"/>
                  </a:cubicBezTo>
                  <a:cubicBezTo>
                    <a:pt x="3435" y="27910"/>
                    <a:pt x="11733" y="44324"/>
                    <a:pt x="16688" y="53655"/>
                  </a:cubicBezTo>
                  <a:cubicBezTo>
                    <a:pt x="18100" y="56311"/>
                    <a:pt x="20829" y="57827"/>
                    <a:pt x="23646" y="57827"/>
                  </a:cubicBezTo>
                  <a:cubicBezTo>
                    <a:pt x="24891" y="57827"/>
                    <a:pt x="26153" y="57531"/>
                    <a:pt x="27326" y="56907"/>
                  </a:cubicBezTo>
                  <a:lnTo>
                    <a:pt x="45594" y="47150"/>
                  </a:lnTo>
                  <a:cubicBezTo>
                    <a:pt x="49485" y="45083"/>
                    <a:pt x="50913" y="40220"/>
                    <a:pt x="48755" y="36390"/>
                  </a:cubicBezTo>
                  <a:cubicBezTo>
                    <a:pt x="45715" y="30919"/>
                    <a:pt x="41217" y="23047"/>
                    <a:pt x="36566" y="15539"/>
                  </a:cubicBezTo>
                  <a:cubicBezTo>
                    <a:pt x="31016" y="6618"/>
                    <a:pt x="22839" y="1"/>
                    <a:pt x="1554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6" name="Google Shape;7396;p56"/>
            <p:cNvSpPr/>
            <p:nvPr/>
          </p:nvSpPr>
          <p:spPr>
            <a:xfrm>
              <a:off x="688141" y="3984906"/>
              <a:ext cx="992365" cy="856673"/>
            </a:xfrm>
            <a:custGeom>
              <a:avLst/>
              <a:gdLst/>
              <a:ahLst/>
              <a:cxnLst/>
              <a:rect l="l" t="t" r="r" b="b"/>
              <a:pathLst>
                <a:path w="35777" h="30885" extrusionOk="0">
                  <a:moveTo>
                    <a:pt x="23949" y="0"/>
                  </a:moveTo>
                  <a:cubicBezTo>
                    <a:pt x="22591" y="0"/>
                    <a:pt x="20896" y="655"/>
                    <a:pt x="18420" y="1849"/>
                  </a:cubicBezTo>
                  <a:cubicBezTo>
                    <a:pt x="12797" y="4554"/>
                    <a:pt x="1" y="11454"/>
                    <a:pt x="1338" y="15861"/>
                  </a:cubicBezTo>
                  <a:cubicBezTo>
                    <a:pt x="2415" y="19483"/>
                    <a:pt x="8002" y="30885"/>
                    <a:pt x="11714" y="30885"/>
                  </a:cubicBezTo>
                  <a:cubicBezTo>
                    <a:pt x="11771" y="30885"/>
                    <a:pt x="11828" y="30882"/>
                    <a:pt x="11885" y="30877"/>
                  </a:cubicBezTo>
                  <a:cubicBezTo>
                    <a:pt x="15594" y="30481"/>
                    <a:pt x="30153" y="21697"/>
                    <a:pt x="32646" y="20268"/>
                  </a:cubicBezTo>
                  <a:cubicBezTo>
                    <a:pt x="33314" y="19934"/>
                    <a:pt x="33861" y="19417"/>
                    <a:pt x="34287" y="18809"/>
                  </a:cubicBezTo>
                  <a:cubicBezTo>
                    <a:pt x="35776" y="16347"/>
                    <a:pt x="33770" y="12548"/>
                    <a:pt x="30335" y="6651"/>
                  </a:cubicBezTo>
                  <a:cubicBezTo>
                    <a:pt x="27666" y="2008"/>
                    <a:pt x="26326" y="0"/>
                    <a:pt x="239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7" name="Google Shape;7397;p56"/>
            <p:cNvSpPr/>
            <p:nvPr/>
          </p:nvSpPr>
          <p:spPr>
            <a:xfrm>
              <a:off x="441943" y="3403057"/>
              <a:ext cx="927459" cy="824830"/>
            </a:xfrm>
            <a:custGeom>
              <a:avLst/>
              <a:gdLst/>
              <a:ahLst/>
              <a:cxnLst/>
              <a:rect l="l" t="t" r="r" b="b"/>
              <a:pathLst>
                <a:path w="33437" h="29737" extrusionOk="0">
                  <a:moveTo>
                    <a:pt x="17316" y="0"/>
                  </a:moveTo>
                  <a:cubicBezTo>
                    <a:pt x="13079" y="0"/>
                    <a:pt x="2751" y="4137"/>
                    <a:pt x="1338" y="8783"/>
                  </a:cubicBezTo>
                  <a:cubicBezTo>
                    <a:pt x="1" y="13099"/>
                    <a:pt x="3436" y="21823"/>
                    <a:pt x="6627" y="27476"/>
                  </a:cubicBezTo>
                  <a:cubicBezTo>
                    <a:pt x="7541" y="29104"/>
                    <a:pt x="8420" y="29737"/>
                    <a:pt x="9368" y="29737"/>
                  </a:cubicBezTo>
                  <a:cubicBezTo>
                    <a:pt x="11732" y="29737"/>
                    <a:pt x="14526" y="25803"/>
                    <a:pt x="19363" y="23525"/>
                  </a:cubicBezTo>
                  <a:cubicBezTo>
                    <a:pt x="26141" y="20333"/>
                    <a:pt x="33436" y="19178"/>
                    <a:pt x="30062" y="14041"/>
                  </a:cubicBezTo>
                  <a:cubicBezTo>
                    <a:pt x="26688" y="8905"/>
                    <a:pt x="21430" y="1336"/>
                    <a:pt x="18542" y="181"/>
                  </a:cubicBezTo>
                  <a:cubicBezTo>
                    <a:pt x="18236" y="59"/>
                    <a:pt x="17819" y="0"/>
                    <a:pt x="17316" y="0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8" name="Google Shape;7398;p56"/>
            <p:cNvSpPr/>
            <p:nvPr/>
          </p:nvSpPr>
          <p:spPr>
            <a:xfrm>
              <a:off x="441943" y="3404499"/>
              <a:ext cx="846521" cy="822278"/>
            </a:xfrm>
            <a:custGeom>
              <a:avLst/>
              <a:gdLst/>
              <a:ahLst/>
              <a:cxnLst/>
              <a:rect l="l" t="t" r="r" b="b"/>
              <a:pathLst>
                <a:path w="30519" h="29645" extrusionOk="0">
                  <a:moveTo>
                    <a:pt x="17164" y="0"/>
                  </a:moveTo>
                  <a:cubicBezTo>
                    <a:pt x="12922" y="0"/>
                    <a:pt x="2717" y="4127"/>
                    <a:pt x="1308" y="8761"/>
                  </a:cubicBezTo>
                  <a:cubicBezTo>
                    <a:pt x="1" y="13078"/>
                    <a:pt x="3436" y="21771"/>
                    <a:pt x="6627" y="27424"/>
                  </a:cubicBezTo>
                  <a:cubicBezTo>
                    <a:pt x="7524" y="29022"/>
                    <a:pt x="8335" y="29645"/>
                    <a:pt x="9187" y="29645"/>
                  </a:cubicBezTo>
                  <a:cubicBezTo>
                    <a:pt x="11365" y="29645"/>
                    <a:pt x="13813" y="25572"/>
                    <a:pt x="18664" y="23321"/>
                  </a:cubicBezTo>
                  <a:cubicBezTo>
                    <a:pt x="25381" y="20160"/>
                    <a:pt x="30518" y="18762"/>
                    <a:pt x="28451" y="14962"/>
                  </a:cubicBezTo>
                  <a:cubicBezTo>
                    <a:pt x="25533" y="9582"/>
                    <a:pt x="21278" y="1375"/>
                    <a:pt x="18421" y="190"/>
                  </a:cubicBezTo>
                  <a:cubicBezTo>
                    <a:pt x="18108" y="61"/>
                    <a:pt x="17680" y="0"/>
                    <a:pt x="171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9" name="Google Shape;7399;p56"/>
            <p:cNvSpPr/>
            <p:nvPr/>
          </p:nvSpPr>
          <p:spPr>
            <a:xfrm>
              <a:off x="862666" y="3969401"/>
              <a:ext cx="71119" cy="57167"/>
            </a:xfrm>
            <a:custGeom>
              <a:avLst/>
              <a:gdLst/>
              <a:ahLst/>
              <a:cxnLst/>
              <a:rect l="l" t="t" r="r" b="b"/>
              <a:pathLst>
                <a:path w="2564" h="2061" extrusionOk="0">
                  <a:moveTo>
                    <a:pt x="1296" y="1"/>
                  </a:moveTo>
                  <a:cubicBezTo>
                    <a:pt x="1127" y="1"/>
                    <a:pt x="954" y="41"/>
                    <a:pt x="791" y="128"/>
                  </a:cubicBezTo>
                  <a:cubicBezTo>
                    <a:pt x="0" y="554"/>
                    <a:pt x="122" y="1739"/>
                    <a:pt x="1004" y="2013"/>
                  </a:cubicBezTo>
                  <a:cubicBezTo>
                    <a:pt x="1106" y="2046"/>
                    <a:pt x="1207" y="2061"/>
                    <a:pt x="1305" y="2061"/>
                  </a:cubicBezTo>
                  <a:cubicBezTo>
                    <a:pt x="2020" y="2061"/>
                    <a:pt x="2563" y="1245"/>
                    <a:pt x="2189" y="523"/>
                  </a:cubicBezTo>
                  <a:cubicBezTo>
                    <a:pt x="2002" y="191"/>
                    <a:pt x="1659" y="1"/>
                    <a:pt x="12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0" name="Google Shape;7400;p56"/>
            <p:cNvSpPr/>
            <p:nvPr/>
          </p:nvSpPr>
          <p:spPr>
            <a:xfrm>
              <a:off x="931788" y="3984546"/>
              <a:ext cx="748718" cy="856201"/>
            </a:xfrm>
            <a:custGeom>
              <a:avLst/>
              <a:gdLst/>
              <a:ahLst/>
              <a:cxnLst/>
              <a:rect l="l" t="t" r="r" b="b"/>
              <a:pathLst>
                <a:path w="26993" h="30868" extrusionOk="0">
                  <a:moveTo>
                    <a:pt x="15161" y="0"/>
                  </a:moveTo>
                  <a:cubicBezTo>
                    <a:pt x="14389" y="0"/>
                    <a:pt x="13507" y="213"/>
                    <a:pt x="12433" y="616"/>
                  </a:cubicBezTo>
                  <a:cubicBezTo>
                    <a:pt x="12442" y="616"/>
                    <a:pt x="12717" y="544"/>
                    <a:pt x="13160" y="544"/>
                  </a:cubicBezTo>
                  <a:cubicBezTo>
                    <a:pt x="14159" y="544"/>
                    <a:pt x="16010" y="909"/>
                    <a:pt x="17570" y="3290"/>
                  </a:cubicBezTo>
                  <a:cubicBezTo>
                    <a:pt x="19819" y="6695"/>
                    <a:pt x="24500" y="14050"/>
                    <a:pt x="24226" y="16604"/>
                  </a:cubicBezTo>
                  <a:cubicBezTo>
                    <a:pt x="23922" y="19187"/>
                    <a:pt x="13010" y="24962"/>
                    <a:pt x="8269" y="27242"/>
                  </a:cubicBezTo>
                  <a:cubicBezTo>
                    <a:pt x="4926" y="28839"/>
                    <a:pt x="3418" y="29392"/>
                    <a:pt x="1968" y="29392"/>
                  </a:cubicBezTo>
                  <a:cubicBezTo>
                    <a:pt x="1348" y="29392"/>
                    <a:pt x="739" y="29290"/>
                    <a:pt x="1" y="29127"/>
                  </a:cubicBezTo>
                  <a:lnTo>
                    <a:pt x="1" y="29127"/>
                  </a:lnTo>
                  <a:cubicBezTo>
                    <a:pt x="1029" y="30212"/>
                    <a:pt x="2030" y="30867"/>
                    <a:pt x="2928" y="30867"/>
                  </a:cubicBezTo>
                  <a:cubicBezTo>
                    <a:pt x="2986" y="30867"/>
                    <a:pt x="3044" y="30865"/>
                    <a:pt x="3101" y="30859"/>
                  </a:cubicBezTo>
                  <a:cubicBezTo>
                    <a:pt x="6840" y="30494"/>
                    <a:pt x="21369" y="21710"/>
                    <a:pt x="23892" y="20281"/>
                  </a:cubicBezTo>
                  <a:cubicBezTo>
                    <a:pt x="24530" y="19917"/>
                    <a:pt x="25077" y="19430"/>
                    <a:pt x="25503" y="18822"/>
                  </a:cubicBezTo>
                  <a:cubicBezTo>
                    <a:pt x="26992" y="16391"/>
                    <a:pt x="24986" y="12561"/>
                    <a:pt x="21551" y="6664"/>
                  </a:cubicBezTo>
                  <a:cubicBezTo>
                    <a:pt x="18868" y="2008"/>
                    <a:pt x="17534" y="0"/>
                    <a:pt x="15161" y="0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01" name="Google Shape;7401;p56"/>
          <p:cNvGrpSpPr/>
          <p:nvPr/>
        </p:nvGrpSpPr>
        <p:grpSpPr>
          <a:xfrm rot="10312242">
            <a:off x="7944541" y="-118341"/>
            <a:ext cx="934955" cy="861648"/>
            <a:chOff x="6708722" y="1052986"/>
            <a:chExt cx="935003" cy="861693"/>
          </a:xfrm>
        </p:grpSpPr>
        <p:sp>
          <p:nvSpPr>
            <p:cNvPr id="7402" name="Google Shape;7402;p56"/>
            <p:cNvSpPr/>
            <p:nvPr/>
          </p:nvSpPr>
          <p:spPr>
            <a:xfrm>
              <a:off x="6994529" y="1096756"/>
              <a:ext cx="598631" cy="524599"/>
            </a:xfrm>
            <a:custGeom>
              <a:avLst/>
              <a:gdLst/>
              <a:ahLst/>
              <a:cxnLst/>
              <a:rect l="l" t="t" r="r" b="b"/>
              <a:pathLst>
                <a:path w="21582" h="18913" extrusionOk="0">
                  <a:moveTo>
                    <a:pt x="10806" y="1"/>
                  </a:moveTo>
                  <a:cubicBezTo>
                    <a:pt x="7529" y="1"/>
                    <a:pt x="4342" y="1699"/>
                    <a:pt x="2584" y="4745"/>
                  </a:cubicBezTo>
                  <a:cubicBezTo>
                    <a:pt x="0" y="9274"/>
                    <a:pt x="1550" y="15049"/>
                    <a:pt x="6079" y="17663"/>
                  </a:cubicBezTo>
                  <a:cubicBezTo>
                    <a:pt x="7562" y="18509"/>
                    <a:pt x="9179" y="18912"/>
                    <a:pt x="10775" y="18912"/>
                  </a:cubicBezTo>
                  <a:cubicBezTo>
                    <a:pt x="14052" y="18912"/>
                    <a:pt x="17240" y="17214"/>
                    <a:pt x="18997" y="14168"/>
                  </a:cubicBezTo>
                  <a:cubicBezTo>
                    <a:pt x="21581" y="9639"/>
                    <a:pt x="20031" y="3864"/>
                    <a:pt x="15502" y="1250"/>
                  </a:cubicBezTo>
                  <a:cubicBezTo>
                    <a:pt x="14019" y="404"/>
                    <a:pt x="12402" y="1"/>
                    <a:pt x="108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3" name="Google Shape;7403;p56"/>
            <p:cNvSpPr/>
            <p:nvPr/>
          </p:nvSpPr>
          <p:spPr>
            <a:xfrm>
              <a:off x="6960800" y="1524274"/>
              <a:ext cx="155996" cy="153472"/>
            </a:xfrm>
            <a:custGeom>
              <a:avLst/>
              <a:gdLst/>
              <a:ahLst/>
              <a:cxnLst/>
              <a:rect l="l" t="t" r="r" b="b"/>
              <a:pathLst>
                <a:path w="5624" h="5533" extrusionOk="0">
                  <a:moveTo>
                    <a:pt x="3465" y="1"/>
                  </a:moveTo>
                  <a:lnTo>
                    <a:pt x="0" y="3284"/>
                  </a:lnTo>
                  <a:lnTo>
                    <a:pt x="2128" y="5533"/>
                  </a:lnTo>
                  <a:lnTo>
                    <a:pt x="5624" y="2250"/>
                  </a:lnTo>
                  <a:lnTo>
                    <a:pt x="34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4" name="Google Shape;7404;p56"/>
            <p:cNvSpPr/>
            <p:nvPr/>
          </p:nvSpPr>
          <p:spPr>
            <a:xfrm>
              <a:off x="6943936" y="1052986"/>
              <a:ext cx="699789" cy="611778"/>
            </a:xfrm>
            <a:custGeom>
              <a:avLst/>
              <a:gdLst/>
              <a:ahLst/>
              <a:cxnLst/>
              <a:rect l="l" t="t" r="r" b="b"/>
              <a:pathLst>
                <a:path w="25229" h="22056" extrusionOk="0">
                  <a:moveTo>
                    <a:pt x="12596" y="1578"/>
                  </a:moveTo>
                  <a:cubicBezTo>
                    <a:pt x="12683" y="1578"/>
                    <a:pt x="12770" y="1579"/>
                    <a:pt x="12858" y="1581"/>
                  </a:cubicBezTo>
                  <a:cubicBezTo>
                    <a:pt x="21277" y="1825"/>
                    <a:pt x="25229" y="12098"/>
                    <a:pt x="19119" y="17904"/>
                  </a:cubicBezTo>
                  <a:cubicBezTo>
                    <a:pt x="17286" y="19634"/>
                    <a:pt x="14943" y="20495"/>
                    <a:pt x="12606" y="20495"/>
                  </a:cubicBezTo>
                  <a:cubicBezTo>
                    <a:pt x="10100" y="20495"/>
                    <a:pt x="7601" y="19505"/>
                    <a:pt x="5745" y="17539"/>
                  </a:cubicBezTo>
                  <a:cubicBezTo>
                    <a:pt x="0" y="11493"/>
                    <a:pt x="4345" y="1578"/>
                    <a:pt x="12596" y="1578"/>
                  </a:cubicBezTo>
                  <a:close/>
                  <a:moveTo>
                    <a:pt x="12684" y="1"/>
                  </a:moveTo>
                  <a:cubicBezTo>
                    <a:pt x="7121" y="1"/>
                    <a:pt x="1763" y="4231"/>
                    <a:pt x="1581" y="10761"/>
                  </a:cubicBezTo>
                  <a:cubicBezTo>
                    <a:pt x="1459" y="15199"/>
                    <a:pt x="4043" y="19302"/>
                    <a:pt x="8116" y="21095"/>
                  </a:cubicBezTo>
                  <a:cubicBezTo>
                    <a:pt x="9559" y="21741"/>
                    <a:pt x="11089" y="22056"/>
                    <a:pt x="12607" y="22056"/>
                  </a:cubicBezTo>
                  <a:cubicBezTo>
                    <a:pt x="15375" y="22056"/>
                    <a:pt x="18102" y="21011"/>
                    <a:pt x="20183" y="19028"/>
                  </a:cubicBezTo>
                  <a:cubicBezTo>
                    <a:pt x="24591" y="14834"/>
                    <a:pt x="24773" y="7873"/>
                    <a:pt x="20609" y="3466"/>
                  </a:cubicBezTo>
                  <a:cubicBezTo>
                    <a:pt x="18339" y="1074"/>
                    <a:pt x="15485" y="1"/>
                    <a:pt x="126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5" name="Google Shape;7405;p56"/>
            <p:cNvSpPr/>
            <p:nvPr/>
          </p:nvSpPr>
          <p:spPr>
            <a:xfrm>
              <a:off x="7440520" y="1212338"/>
              <a:ext cx="89398" cy="301867"/>
            </a:xfrm>
            <a:custGeom>
              <a:avLst/>
              <a:gdLst/>
              <a:ahLst/>
              <a:cxnLst/>
              <a:rect l="l" t="t" r="r" b="b"/>
              <a:pathLst>
                <a:path w="3223" h="10883" fill="none" extrusionOk="0">
                  <a:moveTo>
                    <a:pt x="304" y="1"/>
                  </a:moveTo>
                  <a:cubicBezTo>
                    <a:pt x="3222" y="3071"/>
                    <a:pt x="3101" y="7964"/>
                    <a:pt x="1" y="10882"/>
                  </a:cubicBezTo>
                </a:path>
              </a:pathLst>
            </a:custGeom>
            <a:noFill/>
            <a:ln w="46350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6" name="Google Shape;7406;p56"/>
            <p:cNvSpPr/>
            <p:nvPr/>
          </p:nvSpPr>
          <p:spPr>
            <a:xfrm>
              <a:off x="6708722" y="1583604"/>
              <a:ext cx="347384" cy="331075"/>
            </a:xfrm>
            <a:custGeom>
              <a:avLst/>
              <a:gdLst/>
              <a:ahLst/>
              <a:cxnLst/>
              <a:rect l="l" t="t" r="r" b="b"/>
              <a:pathLst>
                <a:path w="12524" h="11936" extrusionOk="0">
                  <a:moveTo>
                    <a:pt x="9844" y="1"/>
                  </a:moveTo>
                  <a:cubicBezTo>
                    <a:pt x="9572" y="1"/>
                    <a:pt x="9297" y="100"/>
                    <a:pt x="9088" y="294"/>
                  </a:cubicBezTo>
                  <a:lnTo>
                    <a:pt x="456" y="8500"/>
                  </a:lnTo>
                  <a:cubicBezTo>
                    <a:pt x="30" y="8896"/>
                    <a:pt x="0" y="9595"/>
                    <a:pt x="426" y="10020"/>
                  </a:cubicBezTo>
                  <a:lnTo>
                    <a:pt x="1915" y="11601"/>
                  </a:lnTo>
                  <a:cubicBezTo>
                    <a:pt x="2135" y="11821"/>
                    <a:pt x="2421" y="11936"/>
                    <a:pt x="2704" y="11936"/>
                  </a:cubicBezTo>
                  <a:cubicBezTo>
                    <a:pt x="2968" y="11936"/>
                    <a:pt x="3230" y="11836"/>
                    <a:pt x="3435" y="11631"/>
                  </a:cubicBezTo>
                  <a:lnTo>
                    <a:pt x="12098" y="3455"/>
                  </a:lnTo>
                  <a:cubicBezTo>
                    <a:pt x="12523" y="3029"/>
                    <a:pt x="12523" y="2360"/>
                    <a:pt x="12128" y="1905"/>
                  </a:cubicBezTo>
                  <a:lnTo>
                    <a:pt x="10608" y="324"/>
                  </a:lnTo>
                  <a:cubicBezTo>
                    <a:pt x="10407" y="107"/>
                    <a:pt x="10127" y="1"/>
                    <a:pt x="98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07" name="Google Shape;7407;p56"/>
          <p:cNvGrpSpPr/>
          <p:nvPr/>
        </p:nvGrpSpPr>
        <p:grpSpPr>
          <a:xfrm>
            <a:off x="242674" y="51191"/>
            <a:ext cx="757289" cy="864550"/>
            <a:chOff x="5585712" y="137416"/>
            <a:chExt cx="757289" cy="864550"/>
          </a:xfrm>
        </p:grpSpPr>
        <p:sp>
          <p:nvSpPr>
            <p:cNvPr id="7408" name="Google Shape;7408;p56"/>
            <p:cNvSpPr/>
            <p:nvPr/>
          </p:nvSpPr>
          <p:spPr>
            <a:xfrm>
              <a:off x="5606764" y="738904"/>
              <a:ext cx="129867" cy="146066"/>
            </a:xfrm>
            <a:custGeom>
              <a:avLst/>
              <a:gdLst/>
              <a:ahLst/>
              <a:cxnLst/>
              <a:rect l="l" t="t" r="r" b="b"/>
              <a:pathLst>
                <a:path w="4682" h="5266" extrusionOk="0">
                  <a:moveTo>
                    <a:pt x="2706" y="1"/>
                  </a:moveTo>
                  <a:cubicBezTo>
                    <a:pt x="2706" y="1"/>
                    <a:pt x="1" y="4712"/>
                    <a:pt x="913" y="5198"/>
                  </a:cubicBezTo>
                  <a:cubicBezTo>
                    <a:pt x="992" y="5245"/>
                    <a:pt x="1088" y="5266"/>
                    <a:pt x="1196" y="5266"/>
                  </a:cubicBezTo>
                  <a:cubicBezTo>
                    <a:pt x="2290" y="5266"/>
                    <a:pt x="4682" y="3101"/>
                    <a:pt x="4682" y="3101"/>
                  </a:cubicBezTo>
                  <a:lnTo>
                    <a:pt x="2706" y="1"/>
                  </a:ln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9" name="Google Shape;7409;p56"/>
            <p:cNvSpPr/>
            <p:nvPr/>
          </p:nvSpPr>
          <p:spPr>
            <a:xfrm>
              <a:off x="6009790" y="851879"/>
              <a:ext cx="91062" cy="150088"/>
            </a:xfrm>
            <a:custGeom>
              <a:avLst/>
              <a:gdLst/>
              <a:ahLst/>
              <a:cxnLst/>
              <a:rect l="l" t="t" r="r" b="b"/>
              <a:pathLst>
                <a:path w="3283" h="5411" extrusionOk="0">
                  <a:moveTo>
                    <a:pt x="3283" y="1"/>
                  </a:moveTo>
                  <a:lnTo>
                    <a:pt x="0" y="1703"/>
                  </a:lnTo>
                  <a:cubicBezTo>
                    <a:pt x="0" y="1703"/>
                    <a:pt x="1185" y="5381"/>
                    <a:pt x="2219" y="5411"/>
                  </a:cubicBezTo>
                  <a:cubicBezTo>
                    <a:pt x="3252" y="5411"/>
                    <a:pt x="3283" y="1"/>
                    <a:pt x="3283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0" name="Google Shape;7410;p56"/>
            <p:cNvSpPr/>
            <p:nvPr/>
          </p:nvSpPr>
          <p:spPr>
            <a:xfrm>
              <a:off x="5722402" y="155612"/>
              <a:ext cx="264643" cy="144401"/>
            </a:xfrm>
            <a:custGeom>
              <a:avLst/>
              <a:gdLst/>
              <a:ahLst/>
              <a:cxnLst/>
              <a:rect l="l" t="t" r="r" b="b"/>
              <a:pathLst>
                <a:path w="9541" h="5206" extrusionOk="0">
                  <a:moveTo>
                    <a:pt x="5166" y="1"/>
                  </a:moveTo>
                  <a:cubicBezTo>
                    <a:pt x="2660" y="1"/>
                    <a:pt x="194" y="1809"/>
                    <a:pt x="27" y="4829"/>
                  </a:cubicBezTo>
                  <a:cubicBezTo>
                    <a:pt x="0" y="5040"/>
                    <a:pt x="180" y="5205"/>
                    <a:pt x="387" y="5205"/>
                  </a:cubicBezTo>
                  <a:cubicBezTo>
                    <a:pt x="419" y="5205"/>
                    <a:pt x="450" y="5201"/>
                    <a:pt x="482" y="5193"/>
                  </a:cubicBezTo>
                  <a:lnTo>
                    <a:pt x="9145" y="2914"/>
                  </a:lnTo>
                  <a:cubicBezTo>
                    <a:pt x="9419" y="2853"/>
                    <a:pt x="9540" y="2549"/>
                    <a:pt x="9388" y="2306"/>
                  </a:cubicBezTo>
                  <a:cubicBezTo>
                    <a:pt x="8342" y="719"/>
                    <a:pt x="6746" y="1"/>
                    <a:pt x="5166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1" name="Google Shape;7411;p56"/>
            <p:cNvSpPr/>
            <p:nvPr/>
          </p:nvSpPr>
          <p:spPr>
            <a:xfrm>
              <a:off x="5839482" y="242791"/>
              <a:ext cx="43853" cy="89287"/>
            </a:xfrm>
            <a:custGeom>
              <a:avLst/>
              <a:gdLst/>
              <a:ahLst/>
              <a:cxnLst/>
              <a:rect l="l" t="t" r="r" b="b"/>
              <a:pathLst>
                <a:path w="1581" h="3219" extrusionOk="0">
                  <a:moveTo>
                    <a:pt x="474" y="0"/>
                  </a:moveTo>
                  <a:cubicBezTo>
                    <a:pt x="438" y="0"/>
                    <a:pt x="402" y="5"/>
                    <a:pt x="365" y="14"/>
                  </a:cubicBezTo>
                  <a:cubicBezTo>
                    <a:pt x="122" y="75"/>
                    <a:pt x="0" y="318"/>
                    <a:pt x="61" y="561"/>
                  </a:cubicBezTo>
                  <a:lnTo>
                    <a:pt x="669" y="2871"/>
                  </a:lnTo>
                  <a:cubicBezTo>
                    <a:pt x="721" y="3078"/>
                    <a:pt x="904" y="3219"/>
                    <a:pt x="1108" y="3219"/>
                  </a:cubicBezTo>
                  <a:cubicBezTo>
                    <a:pt x="1143" y="3219"/>
                    <a:pt x="1180" y="3215"/>
                    <a:pt x="1216" y="3205"/>
                  </a:cubicBezTo>
                  <a:cubicBezTo>
                    <a:pt x="1429" y="3114"/>
                    <a:pt x="1581" y="2871"/>
                    <a:pt x="1520" y="2658"/>
                  </a:cubicBezTo>
                  <a:lnTo>
                    <a:pt x="912" y="318"/>
                  </a:lnTo>
                  <a:cubicBezTo>
                    <a:pt x="860" y="137"/>
                    <a:pt x="677" y="0"/>
                    <a:pt x="47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2" name="Google Shape;7412;p56"/>
            <p:cNvSpPr/>
            <p:nvPr/>
          </p:nvSpPr>
          <p:spPr>
            <a:xfrm>
              <a:off x="5810801" y="137416"/>
              <a:ext cx="44713" cy="89287"/>
            </a:xfrm>
            <a:custGeom>
              <a:avLst/>
              <a:gdLst/>
              <a:ahLst/>
              <a:cxnLst/>
              <a:rect l="l" t="t" r="r" b="b"/>
              <a:pathLst>
                <a:path w="1612" h="3219" extrusionOk="0">
                  <a:moveTo>
                    <a:pt x="504" y="0"/>
                  </a:moveTo>
                  <a:cubicBezTo>
                    <a:pt x="469" y="0"/>
                    <a:pt x="433" y="4"/>
                    <a:pt x="396" y="14"/>
                  </a:cubicBezTo>
                  <a:cubicBezTo>
                    <a:pt x="153" y="74"/>
                    <a:pt x="1" y="317"/>
                    <a:pt x="61" y="561"/>
                  </a:cubicBezTo>
                  <a:lnTo>
                    <a:pt x="700" y="2871"/>
                  </a:lnTo>
                  <a:cubicBezTo>
                    <a:pt x="751" y="3078"/>
                    <a:pt x="935" y="3218"/>
                    <a:pt x="1139" y="3218"/>
                  </a:cubicBezTo>
                  <a:cubicBezTo>
                    <a:pt x="1174" y="3218"/>
                    <a:pt x="1211" y="3214"/>
                    <a:pt x="1247" y="3205"/>
                  </a:cubicBezTo>
                  <a:cubicBezTo>
                    <a:pt x="1460" y="3114"/>
                    <a:pt x="1612" y="2871"/>
                    <a:pt x="1551" y="2658"/>
                  </a:cubicBezTo>
                  <a:lnTo>
                    <a:pt x="943" y="317"/>
                  </a:lnTo>
                  <a:cubicBezTo>
                    <a:pt x="866" y="137"/>
                    <a:pt x="700" y="0"/>
                    <a:pt x="50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3" name="Google Shape;7413;p56"/>
            <p:cNvSpPr/>
            <p:nvPr/>
          </p:nvSpPr>
          <p:spPr>
            <a:xfrm>
              <a:off x="5722458" y="155612"/>
              <a:ext cx="263728" cy="144901"/>
            </a:xfrm>
            <a:custGeom>
              <a:avLst/>
              <a:gdLst/>
              <a:ahLst/>
              <a:cxnLst/>
              <a:rect l="l" t="t" r="r" b="b"/>
              <a:pathLst>
                <a:path w="9508" h="5224" extrusionOk="0">
                  <a:moveTo>
                    <a:pt x="5164" y="1"/>
                  </a:moveTo>
                  <a:cubicBezTo>
                    <a:pt x="2658" y="1"/>
                    <a:pt x="192" y="1809"/>
                    <a:pt x="25" y="4829"/>
                  </a:cubicBezTo>
                  <a:cubicBezTo>
                    <a:pt x="1" y="4970"/>
                    <a:pt x="69" y="5112"/>
                    <a:pt x="200" y="5182"/>
                  </a:cubicBezTo>
                  <a:lnTo>
                    <a:pt x="200" y="5182"/>
                  </a:lnTo>
                  <a:cubicBezTo>
                    <a:pt x="191" y="5176"/>
                    <a:pt x="183" y="5170"/>
                    <a:pt x="177" y="5163"/>
                  </a:cubicBezTo>
                  <a:cubicBezTo>
                    <a:pt x="3125" y="3978"/>
                    <a:pt x="6256" y="3127"/>
                    <a:pt x="9417" y="2701"/>
                  </a:cubicBezTo>
                  <a:lnTo>
                    <a:pt x="9417" y="2701"/>
                  </a:lnTo>
                  <a:cubicBezTo>
                    <a:pt x="9386" y="2762"/>
                    <a:pt x="9356" y="2792"/>
                    <a:pt x="9326" y="2823"/>
                  </a:cubicBezTo>
                  <a:cubicBezTo>
                    <a:pt x="9478" y="2701"/>
                    <a:pt x="9508" y="2458"/>
                    <a:pt x="9386" y="2306"/>
                  </a:cubicBezTo>
                  <a:cubicBezTo>
                    <a:pt x="8340" y="719"/>
                    <a:pt x="6744" y="1"/>
                    <a:pt x="5164" y="1"/>
                  </a:cubicBezTo>
                  <a:close/>
                  <a:moveTo>
                    <a:pt x="200" y="5182"/>
                  </a:moveTo>
                  <a:cubicBezTo>
                    <a:pt x="233" y="5205"/>
                    <a:pt x="281" y="5224"/>
                    <a:pt x="328" y="5224"/>
                  </a:cubicBezTo>
                  <a:cubicBezTo>
                    <a:pt x="281" y="5217"/>
                    <a:pt x="238" y="5203"/>
                    <a:pt x="200" y="518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4" name="Google Shape;7414;p56"/>
            <p:cNvSpPr/>
            <p:nvPr/>
          </p:nvSpPr>
          <p:spPr>
            <a:xfrm>
              <a:off x="6094085" y="236162"/>
              <a:ext cx="248916" cy="212969"/>
            </a:xfrm>
            <a:custGeom>
              <a:avLst/>
              <a:gdLst/>
              <a:ahLst/>
              <a:cxnLst/>
              <a:rect l="l" t="t" r="r" b="b"/>
              <a:pathLst>
                <a:path w="8974" h="7678" extrusionOk="0">
                  <a:moveTo>
                    <a:pt x="2606" y="1"/>
                  </a:moveTo>
                  <a:cubicBezTo>
                    <a:pt x="1857" y="1"/>
                    <a:pt x="1077" y="173"/>
                    <a:pt x="305" y="557"/>
                  </a:cubicBezTo>
                  <a:cubicBezTo>
                    <a:pt x="61" y="678"/>
                    <a:pt x="1" y="1013"/>
                    <a:pt x="213" y="1195"/>
                  </a:cubicBezTo>
                  <a:lnTo>
                    <a:pt x="6505" y="7548"/>
                  </a:lnTo>
                  <a:cubicBezTo>
                    <a:pt x="6582" y="7637"/>
                    <a:pt x="6690" y="7678"/>
                    <a:pt x="6796" y="7678"/>
                  </a:cubicBezTo>
                  <a:cubicBezTo>
                    <a:pt x="6945" y="7678"/>
                    <a:pt x="7091" y="7598"/>
                    <a:pt x="7144" y="7457"/>
                  </a:cubicBezTo>
                  <a:cubicBezTo>
                    <a:pt x="8974" y="3822"/>
                    <a:pt x="6131" y="1"/>
                    <a:pt x="2606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5" name="Google Shape;7415;p56"/>
            <p:cNvSpPr/>
            <p:nvPr/>
          </p:nvSpPr>
          <p:spPr>
            <a:xfrm>
              <a:off x="6136246" y="335490"/>
              <a:ext cx="74226" cy="71674"/>
            </a:xfrm>
            <a:custGeom>
              <a:avLst/>
              <a:gdLst/>
              <a:ahLst/>
              <a:cxnLst/>
              <a:rect l="l" t="t" r="r" b="b"/>
              <a:pathLst>
                <a:path w="2676" h="2584" extrusionOk="0">
                  <a:moveTo>
                    <a:pt x="2178" y="0"/>
                  </a:moveTo>
                  <a:cubicBezTo>
                    <a:pt x="2067" y="0"/>
                    <a:pt x="1961" y="46"/>
                    <a:pt x="1885" y="137"/>
                  </a:cubicBezTo>
                  <a:lnTo>
                    <a:pt x="183" y="1839"/>
                  </a:lnTo>
                  <a:cubicBezTo>
                    <a:pt x="0" y="2022"/>
                    <a:pt x="0" y="2295"/>
                    <a:pt x="183" y="2447"/>
                  </a:cubicBezTo>
                  <a:cubicBezTo>
                    <a:pt x="259" y="2538"/>
                    <a:pt x="365" y="2584"/>
                    <a:pt x="475" y="2584"/>
                  </a:cubicBezTo>
                  <a:cubicBezTo>
                    <a:pt x="586" y="2584"/>
                    <a:pt x="700" y="2538"/>
                    <a:pt x="791" y="2447"/>
                  </a:cubicBezTo>
                  <a:lnTo>
                    <a:pt x="2493" y="775"/>
                  </a:lnTo>
                  <a:cubicBezTo>
                    <a:pt x="2675" y="593"/>
                    <a:pt x="2675" y="319"/>
                    <a:pt x="2493" y="137"/>
                  </a:cubicBezTo>
                  <a:cubicBezTo>
                    <a:pt x="2402" y="46"/>
                    <a:pt x="2288" y="0"/>
                    <a:pt x="2178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6" name="Google Shape;7416;p56"/>
            <p:cNvSpPr/>
            <p:nvPr/>
          </p:nvSpPr>
          <p:spPr>
            <a:xfrm>
              <a:off x="6212967" y="258768"/>
              <a:ext cx="74226" cy="71674"/>
            </a:xfrm>
            <a:custGeom>
              <a:avLst/>
              <a:gdLst/>
              <a:ahLst/>
              <a:cxnLst/>
              <a:rect l="l" t="t" r="r" b="b"/>
              <a:pathLst>
                <a:path w="2676" h="2584" extrusionOk="0">
                  <a:moveTo>
                    <a:pt x="2204" y="0"/>
                  </a:moveTo>
                  <a:cubicBezTo>
                    <a:pt x="2090" y="0"/>
                    <a:pt x="1976" y="46"/>
                    <a:pt x="1885" y="137"/>
                  </a:cubicBezTo>
                  <a:lnTo>
                    <a:pt x="183" y="1839"/>
                  </a:lnTo>
                  <a:cubicBezTo>
                    <a:pt x="0" y="1991"/>
                    <a:pt x="0" y="2295"/>
                    <a:pt x="183" y="2447"/>
                  </a:cubicBezTo>
                  <a:cubicBezTo>
                    <a:pt x="274" y="2538"/>
                    <a:pt x="388" y="2584"/>
                    <a:pt x="502" y="2584"/>
                  </a:cubicBezTo>
                  <a:cubicBezTo>
                    <a:pt x="616" y="2584"/>
                    <a:pt x="730" y="2538"/>
                    <a:pt x="821" y="2447"/>
                  </a:cubicBezTo>
                  <a:lnTo>
                    <a:pt x="2523" y="775"/>
                  </a:lnTo>
                  <a:cubicBezTo>
                    <a:pt x="2675" y="593"/>
                    <a:pt x="2675" y="319"/>
                    <a:pt x="2523" y="137"/>
                  </a:cubicBezTo>
                  <a:cubicBezTo>
                    <a:pt x="2432" y="46"/>
                    <a:pt x="2318" y="0"/>
                    <a:pt x="220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7" name="Google Shape;7417;p56"/>
            <p:cNvSpPr/>
            <p:nvPr/>
          </p:nvSpPr>
          <p:spPr>
            <a:xfrm>
              <a:off x="6095832" y="236162"/>
              <a:ext cx="247169" cy="212442"/>
            </a:xfrm>
            <a:custGeom>
              <a:avLst/>
              <a:gdLst/>
              <a:ahLst/>
              <a:cxnLst/>
              <a:rect l="l" t="t" r="r" b="b"/>
              <a:pathLst>
                <a:path w="8911" h="7659" extrusionOk="0">
                  <a:moveTo>
                    <a:pt x="10" y="914"/>
                  </a:moveTo>
                  <a:lnTo>
                    <a:pt x="10" y="914"/>
                  </a:lnTo>
                  <a:cubicBezTo>
                    <a:pt x="1" y="957"/>
                    <a:pt x="7" y="1000"/>
                    <a:pt x="29" y="1043"/>
                  </a:cubicBezTo>
                  <a:cubicBezTo>
                    <a:pt x="16" y="999"/>
                    <a:pt x="10" y="955"/>
                    <a:pt x="10" y="914"/>
                  </a:cubicBezTo>
                  <a:close/>
                  <a:moveTo>
                    <a:pt x="2543" y="1"/>
                  </a:moveTo>
                  <a:cubicBezTo>
                    <a:pt x="1794" y="1"/>
                    <a:pt x="1014" y="173"/>
                    <a:pt x="242" y="557"/>
                  </a:cubicBezTo>
                  <a:cubicBezTo>
                    <a:pt x="98" y="629"/>
                    <a:pt x="10" y="758"/>
                    <a:pt x="10" y="914"/>
                  </a:cubicBezTo>
                  <a:lnTo>
                    <a:pt x="10" y="914"/>
                  </a:lnTo>
                  <a:cubicBezTo>
                    <a:pt x="14" y="896"/>
                    <a:pt x="20" y="878"/>
                    <a:pt x="29" y="861"/>
                  </a:cubicBezTo>
                  <a:cubicBezTo>
                    <a:pt x="1275" y="1834"/>
                    <a:pt x="2491" y="2897"/>
                    <a:pt x="3616" y="4052"/>
                  </a:cubicBezTo>
                  <a:cubicBezTo>
                    <a:pt x="4740" y="5177"/>
                    <a:pt x="5804" y="6362"/>
                    <a:pt x="6777" y="7639"/>
                  </a:cubicBezTo>
                  <a:lnTo>
                    <a:pt x="6594" y="7639"/>
                  </a:lnTo>
                  <a:cubicBezTo>
                    <a:pt x="6640" y="7652"/>
                    <a:pt x="6684" y="7658"/>
                    <a:pt x="6726" y="7658"/>
                  </a:cubicBezTo>
                  <a:cubicBezTo>
                    <a:pt x="6881" y="7658"/>
                    <a:pt x="7009" y="7576"/>
                    <a:pt x="7081" y="7457"/>
                  </a:cubicBezTo>
                  <a:cubicBezTo>
                    <a:pt x="8911" y="3822"/>
                    <a:pt x="6068" y="1"/>
                    <a:pt x="25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8" name="Google Shape;7418;p56"/>
            <p:cNvSpPr/>
            <p:nvPr/>
          </p:nvSpPr>
          <p:spPr>
            <a:xfrm>
              <a:off x="5585712" y="275438"/>
              <a:ext cx="719178" cy="639460"/>
            </a:xfrm>
            <a:custGeom>
              <a:avLst/>
              <a:gdLst/>
              <a:ahLst/>
              <a:cxnLst/>
              <a:rect l="l" t="t" r="r" b="b"/>
              <a:pathLst>
                <a:path w="25928" h="23054" extrusionOk="0">
                  <a:moveTo>
                    <a:pt x="12978" y="1"/>
                  </a:moveTo>
                  <a:cubicBezTo>
                    <a:pt x="9623" y="1"/>
                    <a:pt x="6293" y="1462"/>
                    <a:pt x="4012" y="4278"/>
                  </a:cubicBezTo>
                  <a:cubicBezTo>
                    <a:pt x="0" y="9202"/>
                    <a:pt x="760" y="16466"/>
                    <a:pt x="5714" y="20479"/>
                  </a:cubicBezTo>
                  <a:cubicBezTo>
                    <a:pt x="7853" y="22211"/>
                    <a:pt x="10422" y="23053"/>
                    <a:pt x="12972" y="23053"/>
                  </a:cubicBezTo>
                  <a:cubicBezTo>
                    <a:pt x="16329" y="23053"/>
                    <a:pt x="19652" y="21592"/>
                    <a:pt x="21915" y="18776"/>
                  </a:cubicBezTo>
                  <a:cubicBezTo>
                    <a:pt x="25928" y="13822"/>
                    <a:pt x="25168" y="6588"/>
                    <a:pt x="20213" y="2576"/>
                  </a:cubicBezTo>
                  <a:cubicBezTo>
                    <a:pt x="18088" y="844"/>
                    <a:pt x="15526" y="1"/>
                    <a:pt x="129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9" name="Google Shape;7419;p56"/>
            <p:cNvSpPr/>
            <p:nvPr/>
          </p:nvSpPr>
          <p:spPr>
            <a:xfrm>
              <a:off x="5658217" y="340455"/>
              <a:ext cx="574166" cy="510176"/>
            </a:xfrm>
            <a:custGeom>
              <a:avLst/>
              <a:gdLst/>
              <a:ahLst/>
              <a:cxnLst/>
              <a:rect l="l" t="t" r="r" b="b"/>
              <a:pathLst>
                <a:path w="20700" h="18393" extrusionOk="0">
                  <a:moveTo>
                    <a:pt x="10373" y="1"/>
                  </a:moveTo>
                  <a:cubicBezTo>
                    <a:pt x="9351" y="1"/>
                    <a:pt x="8312" y="173"/>
                    <a:pt x="7295" y="536"/>
                  </a:cubicBezTo>
                  <a:cubicBezTo>
                    <a:pt x="2493" y="2238"/>
                    <a:pt x="0" y="7496"/>
                    <a:pt x="1702" y="12268"/>
                  </a:cubicBezTo>
                  <a:cubicBezTo>
                    <a:pt x="3044" y="16029"/>
                    <a:pt x="6594" y="18393"/>
                    <a:pt x="10374" y="18393"/>
                  </a:cubicBezTo>
                  <a:cubicBezTo>
                    <a:pt x="11390" y="18393"/>
                    <a:pt x="12424" y="18222"/>
                    <a:pt x="13435" y="17861"/>
                  </a:cubicBezTo>
                  <a:cubicBezTo>
                    <a:pt x="18207" y="16159"/>
                    <a:pt x="20700" y="10900"/>
                    <a:pt x="19028" y="6128"/>
                  </a:cubicBezTo>
                  <a:cubicBezTo>
                    <a:pt x="17688" y="2349"/>
                    <a:pt x="14147" y="1"/>
                    <a:pt x="10373" y="1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0" name="Google Shape;7420;p56"/>
            <p:cNvSpPr/>
            <p:nvPr/>
          </p:nvSpPr>
          <p:spPr>
            <a:xfrm>
              <a:off x="5923000" y="578054"/>
              <a:ext cx="42133" cy="35282"/>
            </a:xfrm>
            <a:custGeom>
              <a:avLst/>
              <a:gdLst/>
              <a:ahLst/>
              <a:cxnLst/>
              <a:rect l="l" t="t" r="r" b="b"/>
              <a:pathLst>
                <a:path w="1519" h="1272" extrusionOk="0">
                  <a:moveTo>
                    <a:pt x="800" y="1"/>
                  </a:moveTo>
                  <a:cubicBezTo>
                    <a:pt x="335" y="1"/>
                    <a:pt x="0" y="532"/>
                    <a:pt x="272" y="967"/>
                  </a:cubicBezTo>
                  <a:cubicBezTo>
                    <a:pt x="389" y="1175"/>
                    <a:pt x="589" y="1271"/>
                    <a:pt x="792" y="1271"/>
                  </a:cubicBezTo>
                  <a:cubicBezTo>
                    <a:pt x="1064" y="1271"/>
                    <a:pt x="1340" y="1098"/>
                    <a:pt x="1427" y="784"/>
                  </a:cubicBezTo>
                  <a:cubicBezTo>
                    <a:pt x="1518" y="450"/>
                    <a:pt x="1305" y="116"/>
                    <a:pt x="971" y="24"/>
                  </a:cubicBezTo>
                  <a:cubicBezTo>
                    <a:pt x="913" y="8"/>
                    <a:pt x="855" y="1"/>
                    <a:pt x="800" y="1"/>
                  </a:cubicBez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1" name="Google Shape;7421;p56"/>
            <p:cNvSpPr/>
            <p:nvPr/>
          </p:nvSpPr>
          <p:spPr>
            <a:xfrm>
              <a:off x="5938117" y="414320"/>
              <a:ext cx="56501" cy="182984"/>
            </a:xfrm>
            <a:custGeom>
              <a:avLst/>
              <a:gdLst/>
              <a:ahLst/>
              <a:cxnLst/>
              <a:rect l="l" t="t" r="r" b="b"/>
              <a:pathLst>
                <a:path w="2037" h="6597" extrusionOk="0">
                  <a:moveTo>
                    <a:pt x="2037" y="0"/>
                  </a:moveTo>
                  <a:lnTo>
                    <a:pt x="0" y="6444"/>
                  </a:lnTo>
                  <a:lnTo>
                    <a:pt x="517" y="6596"/>
                  </a:lnTo>
                  <a:lnTo>
                    <a:pt x="2037" y="0"/>
                  </a:ln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2" name="Google Shape;7422;p56"/>
            <p:cNvSpPr/>
            <p:nvPr/>
          </p:nvSpPr>
          <p:spPr>
            <a:xfrm>
              <a:off x="5826834" y="588844"/>
              <a:ext cx="122267" cy="75058"/>
            </a:xfrm>
            <a:custGeom>
              <a:avLst/>
              <a:gdLst/>
              <a:ahLst/>
              <a:cxnLst/>
              <a:rect l="l" t="t" r="r" b="b"/>
              <a:pathLst>
                <a:path w="4408" h="2706" extrusionOk="0">
                  <a:moveTo>
                    <a:pt x="4134" y="0"/>
                  </a:moveTo>
                  <a:lnTo>
                    <a:pt x="0" y="2705"/>
                  </a:lnTo>
                  <a:lnTo>
                    <a:pt x="4408" y="456"/>
                  </a:lnTo>
                  <a:lnTo>
                    <a:pt x="4134" y="0"/>
                  </a:ln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3" name="Google Shape;7423;p56"/>
            <p:cNvSpPr/>
            <p:nvPr/>
          </p:nvSpPr>
          <p:spPr>
            <a:xfrm>
              <a:off x="5772024" y="744812"/>
              <a:ext cx="18584" cy="18584"/>
            </a:xfrm>
            <a:custGeom>
              <a:avLst/>
              <a:gdLst/>
              <a:ahLst/>
              <a:cxnLst/>
              <a:rect l="l" t="t" r="r" b="b"/>
              <a:pathLst>
                <a:path w="670" h="670" fill="none" extrusionOk="0">
                  <a:moveTo>
                    <a:pt x="0" y="669"/>
                  </a:moveTo>
                  <a:lnTo>
                    <a:pt x="669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4" name="Google Shape;7424;p56"/>
            <p:cNvSpPr/>
            <p:nvPr/>
          </p:nvSpPr>
          <p:spPr>
            <a:xfrm>
              <a:off x="6092393" y="425276"/>
              <a:ext cx="18584" cy="18584"/>
            </a:xfrm>
            <a:custGeom>
              <a:avLst/>
              <a:gdLst/>
              <a:ahLst/>
              <a:cxnLst/>
              <a:rect l="l" t="t" r="r" b="b"/>
              <a:pathLst>
                <a:path w="670" h="670" fill="none" extrusionOk="0">
                  <a:moveTo>
                    <a:pt x="1" y="669"/>
                  </a:moveTo>
                  <a:lnTo>
                    <a:pt x="670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5" name="Google Shape;7425;p56"/>
            <p:cNvSpPr/>
            <p:nvPr/>
          </p:nvSpPr>
          <p:spPr>
            <a:xfrm>
              <a:off x="5710475" y="648701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243"/>
                  </a:moveTo>
                  <a:lnTo>
                    <a:pt x="912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6" name="Google Shape;7426;p56"/>
            <p:cNvSpPr/>
            <p:nvPr/>
          </p:nvSpPr>
          <p:spPr>
            <a:xfrm>
              <a:off x="6148034" y="532343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244"/>
                  </a:moveTo>
                  <a:lnTo>
                    <a:pt x="913" y="1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7" name="Google Shape;7427;p56"/>
            <p:cNvSpPr/>
            <p:nvPr/>
          </p:nvSpPr>
          <p:spPr>
            <a:xfrm>
              <a:off x="5710475" y="531511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0"/>
                  </a:moveTo>
                  <a:lnTo>
                    <a:pt x="912" y="243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8" name="Google Shape;7428;p56"/>
            <p:cNvSpPr/>
            <p:nvPr/>
          </p:nvSpPr>
          <p:spPr>
            <a:xfrm>
              <a:off x="6147202" y="649534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1"/>
                  </a:moveTo>
                  <a:lnTo>
                    <a:pt x="912" y="244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9" name="Google Shape;7429;p56"/>
            <p:cNvSpPr/>
            <p:nvPr/>
          </p:nvSpPr>
          <p:spPr>
            <a:xfrm>
              <a:off x="5772857" y="424444"/>
              <a:ext cx="18584" cy="18556"/>
            </a:xfrm>
            <a:custGeom>
              <a:avLst/>
              <a:gdLst/>
              <a:ahLst/>
              <a:cxnLst/>
              <a:rect l="l" t="t" r="r" b="b"/>
              <a:pathLst>
                <a:path w="670" h="669" fill="none" extrusionOk="0">
                  <a:moveTo>
                    <a:pt x="1" y="0"/>
                  </a:moveTo>
                  <a:lnTo>
                    <a:pt x="670" y="669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0" name="Google Shape;7430;p56"/>
            <p:cNvSpPr/>
            <p:nvPr/>
          </p:nvSpPr>
          <p:spPr>
            <a:xfrm>
              <a:off x="6092393" y="744812"/>
              <a:ext cx="17752" cy="19416"/>
            </a:xfrm>
            <a:custGeom>
              <a:avLst/>
              <a:gdLst/>
              <a:ahLst/>
              <a:cxnLst/>
              <a:rect l="l" t="t" r="r" b="b"/>
              <a:pathLst>
                <a:path w="640" h="700" fill="none" extrusionOk="0">
                  <a:moveTo>
                    <a:pt x="1" y="0"/>
                  </a:moveTo>
                  <a:lnTo>
                    <a:pt x="639" y="699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1" name="Google Shape;7431;p56"/>
            <p:cNvSpPr/>
            <p:nvPr/>
          </p:nvSpPr>
          <p:spPr>
            <a:xfrm>
              <a:off x="5879951" y="362894"/>
              <a:ext cx="6768" cy="25297"/>
            </a:xfrm>
            <a:custGeom>
              <a:avLst/>
              <a:gdLst/>
              <a:ahLst/>
              <a:cxnLst/>
              <a:rect l="l" t="t" r="r" b="b"/>
              <a:pathLst>
                <a:path w="244" h="912" fill="none" extrusionOk="0">
                  <a:moveTo>
                    <a:pt x="0" y="0"/>
                  </a:moveTo>
                  <a:lnTo>
                    <a:pt x="243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2" name="Google Shape;7432;p56"/>
            <p:cNvSpPr/>
            <p:nvPr/>
          </p:nvSpPr>
          <p:spPr>
            <a:xfrm>
              <a:off x="5996282" y="800453"/>
              <a:ext cx="6768" cy="25324"/>
            </a:xfrm>
            <a:custGeom>
              <a:avLst/>
              <a:gdLst/>
              <a:ahLst/>
              <a:cxnLst/>
              <a:rect l="l" t="t" r="r" b="b"/>
              <a:pathLst>
                <a:path w="244" h="913" fill="none" extrusionOk="0">
                  <a:moveTo>
                    <a:pt x="1" y="0"/>
                  </a:moveTo>
                  <a:lnTo>
                    <a:pt x="244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3" name="Google Shape;7433;p56"/>
            <p:cNvSpPr/>
            <p:nvPr/>
          </p:nvSpPr>
          <p:spPr>
            <a:xfrm>
              <a:off x="5997142" y="362894"/>
              <a:ext cx="6768" cy="25297"/>
            </a:xfrm>
            <a:custGeom>
              <a:avLst/>
              <a:gdLst/>
              <a:ahLst/>
              <a:cxnLst/>
              <a:rect l="l" t="t" r="r" b="b"/>
              <a:pathLst>
                <a:path w="244" h="912" fill="none" extrusionOk="0">
                  <a:moveTo>
                    <a:pt x="243" y="0"/>
                  </a:moveTo>
                  <a:lnTo>
                    <a:pt x="0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4" name="Google Shape;7434;p56"/>
            <p:cNvSpPr/>
            <p:nvPr/>
          </p:nvSpPr>
          <p:spPr>
            <a:xfrm>
              <a:off x="5879091" y="800453"/>
              <a:ext cx="6768" cy="24464"/>
            </a:xfrm>
            <a:custGeom>
              <a:avLst/>
              <a:gdLst/>
              <a:ahLst/>
              <a:cxnLst/>
              <a:rect l="l" t="t" r="r" b="b"/>
              <a:pathLst>
                <a:path w="244" h="882" fill="none" extrusionOk="0">
                  <a:moveTo>
                    <a:pt x="244" y="0"/>
                  </a:moveTo>
                  <a:lnTo>
                    <a:pt x="1" y="88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35" name="Google Shape;7435;p56"/>
          <p:cNvGrpSpPr/>
          <p:nvPr/>
        </p:nvGrpSpPr>
        <p:grpSpPr>
          <a:xfrm>
            <a:off x="7929504" y="3830159"/>
            <a:ext cx="1657343" cy="808493"/>
            <a:chOff x="6016754" y="2989146"/>
            <a:chExt cx="1657343" cy="808493"/>
          </a:xfrm>
        </p:grpSpPr>
        <p:sp>
          <p:nvSpPr>
            <p:cNvPr id="7436" name="Google Shape;7436;p56"/>
            <p:cNvSpPr/>
            <p:nvPr/>
          </p:nvSpPr>
          <p:spPr>
            <a:xfrm>
              <a:off x="6016754" y="3515687"/>
              <a:ext cx="357259" cy="262230"/>
            </a:xfrm>
            <a:custGeom>
              <a:avLst/>
              <a:gdLst/>
              <a:ahLst/>
              <a:cxnLst/>
              <a:rect l="l" t="t" r="r" b="b"/>
              <a:pathLst>
                <a:path w="12880" h="9454" extrusionOk="0">
                  <a:moveTo>
                    <a:pt x="9172" y="0"/>
                  </a:moveTo>
                  <a:lnTo>
                    <a:pt x="630" y="7782"/>
                  </a:lnTo>
                  <a:cubicBezTo>
                    <a:pt x="1" y="8381"/>
                    <a:pt x="406" y="9454"/>
                    <a:pt x="1263" y="9454"/>
                  </a:cubicBezTo>
                  <a:cubicBezTo>
                    <a:pt x="1275" y="9454"/>
                    <a:pt x="1287" y="9454"/>
                    <a:pt x="1299" y="9453"/>
                  </a:cubicBezTo>
                  <a:lnTo>
                    <a:pt x="12880" y="9271"/>
                  </a:lnTo>
                  <a:lnTo>
                    <a:pt x="917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7" name="Google Shape;7437;p56"/>
            <p:cNvSpPr/>
            <p:nvPr/>
          </p:nvSpPr>
          <p:spPr>
            <a:xfrm>
              <a:off x="6239098" y="2989146"/>
              <a:ext cx="1435000" cy="808493"/>
            </a:xfrm>
            <a:custGeom>
              <a:avLst/>
              <a:gdLst/>
              <a:ahLst/>
              <a:cxnLst/>
              <a:rect l="l" t="t" r="r" b="b"/>
              <a:pathLst>
                <a:path w="51735" h="29148" extrusionOk="0">
                  <a:moveTo>
                    <a:pt x="46755" y="1"/>
                  </a:moveTo>
                  <a:cubicBezTo>
                    <a:pt x="46570" y="1"/>
                    <a:pt x="46383" y="35"/>
                    <a:pt x="46202" y="108"/>
                  </a:cubicBezTo>
                  <a:lnTo>
                    <a:pt x="1156" y="17980"/>
                  </a:lnTo>
                  <a:cubicBezTo>
                    <a:pt x="365" y="18284"/>
                    <a:pt x="1" y="19166"/>
                    <a:pt x="305" y="19956"/>
                  </a:cubicBezTo>
                  <a:lnTo>
                    <a:pt x="3587" y="28193"/>
                  </a:lnTo>
                  <a:cubicBezTo>
                    <a:pt x="3821" y="28778"/>
                    <a:pt x="4398" y="29147"/>
                    <a:pt x="5011" y="29147"/>
                  </a:cubicBezTo>
                  <a:cubicBezTo>
                    <a:pt x="5195" y="29147"/>
                    <a:pt x="5381" y="29114"/>
                    <a:pt x="5563" y="29044"/>
                  </a:cubicBezTo>
                  <a:lnTo>
                    <a:pt x="50579" y="11172"/>
                  </a:lnTo>
                  <a:cubicBezTo>
                    <a:pt x="51369" y="10868"/>
                    <a:pt x="51734" y="9986"/>
                    <a:pt x="51430" y="9196"/>
                  </a:cubicBezTo>
                  <a:lnTo>
                    <a:pt x="48147" y="959"/>
                  </a:lnTo>
                  <a:cubicBezTo>
                    <a:pt x="47916" y="356"/>
                    <a:pt x="47348" y="1"/>
                    <a:pt x="467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8" name="Google Shape;7438;p56"/>
            <p:cNvSpPr/>
            <p:nvPr/>
          </p:nvSpPr>
          <p:spPr>
            <a:xfrm>
              <a:off x="6363029" y="3028367"/>
              <a:ext cx="1187969" cy="730162"/>
            </a:xfrm>
            <a:custGeom>
              <a:avLst/>
              <a:gdLst/>
              <a:ahLst/>
              <a:cxnLst/>
              <a:rect l="l" t="t" r="r" b="b"/>
              <a:pathLst>
                <a:path w="42829" h="26324" extrusionOk="0">
                  <a:moveTo>
                    <a:pt x="38421" y="1"/>
                  </a:moveTo>
                  <a:lnTo>
                    <a:pt x="1" y="15259"/>
                  </a:lnTo>
                  <a:lnTo>
                    <a:pt x="4378" y="26323"/>
                  </a:lnTo>
                  <a:lnTo>
                    <a:pt x="42828" y="11065"/>
                  </a:lnTo>
                  <a:lnTo>
                    <a:pt x="384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9" name="Google Shape;7439;p56"/>
            <p:cNvSpPr/>
            <p:nvPr/>
          </p:nvSpPr>
          <p:spPr>
            <a:xfrm>
              <a:off x="7358750" y="3043540"/>
              <a:ext cx="154304" cy="319564"/>
            </a:xfrm>
            <a:custGeom>
              <a:avLst/>
              <a:gdLst/>
              <a:ahLst/>
              <a:cxnLst/>
              <a:rect l="l" t="t" r="r" b="b"/>
              <a:pathLst>
                <a:path w="5563" h="11521" extrusionOk="0">
                  <a:moveTo>
                    <a:pt x="1155" y="1"/>
                  </a:moveTo>
                  <a:lnTo>
                    <a:pt x="0" y="457"/>
                  </a:lnTo>
                  <a:lnTo>
                    <a:pt x="4377" y="11521"/>
                  </a:lnTo>
                  <a:lnTo>
                    <a:pt x="5563" y="11065"/>
                  </a:lnTo>
                  <a:lnTo>
                    <a:pt x="115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0" name="Google Shape;7440;p56"/>
            <p:cNvSpPr/>
            <p:nvPr/>
          </p:nvSpPr>
          <p:spPr>
            <a:xfrm>
              <a:off x="6400142" y="3423793"/>
              <a:ext cx="154304" cy="319564"/>
            </a:xfrm>
            <a:custGeom>
              <a:avLst/>
              <a:gdLst/>
              <a:ahLst/>
              <a:cxnLst/>
              <a:rect l="l" t="t" r="r" b="b"/>
              <a:pathLst>
                <a:path w="5563" h="11521" extrusionOk="0">
                  <a:moveTo>
                    <a:pt x="1186" y="0"/>
                  </a:moveTo>
                  <a:lnTo>
                    <a:pt x="0" y="456"/>
                  </a:lnTo>
                  <a:lnTo>
                    <a:pt x="4408" y="11520"/>
                  </a:lnTo>
                  <a:lnTo>
                    <a:pt x="5563" y="11064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 3">
  <p:cSld name="SECTION_HEADER_4">
    <p:spTree>
      <p:nvGrpSpPr>
        <p:cNvPr id="1" name="Shape 7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2" name="Google Shape;7442;p57"/>
          <p:cNvSpPr/>
          <p:nvPr/>
        </p:nvSpPr>
        <p:spPr>
          <a:xfrm>
            <a:off x="-65061" y="-81037"/>
            <a:ext cx="9357374" cy="5269376"/>
          </a:xfrm>
          <a:custGeom>
            <a:avLst/>
            <a:gdLst/>
            <a:ahLst/>
            <a:cxnLst/>
            <a:rect l="l" t="t" r="r" b="b"/>
            <a:pathLst>
              <a:path w="284960" h="189973" extrusionOk="0">
                <a:moveTo>
                  <a:pt x="0" y="0"/>
                </a:moveTo>
                <a:lnTo>
                  <a:pt x="0" y="189972"/>
                </a:lnTo>
                <a:lnTo>
                  <a:pt x="284960" y="189972"/>
                </a:lnTo>
                <a:lnTo>
                  <a:pt x="284960" y="0"/>
                </a:lnTo>
                <a:close/>
              </a:path>
            </a:pathLst>
          </a:custGeom>
          <a:solidFill>
            <a:srgbClr val="ACA9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3" name="Google Shape;7443;p57"/>
          <p:cNvSpPr/>
          <p:nvPr/>
        </p:nvSpPr>
        <p:spPr>
          <a:xfrm>
            <a:off x="4370827" y="1289524"/>
            <a:ext cx="4921709" cy="3939950"/>
          </a:xfrm>
          <a:custGeom>
            <a:avLst/>
            <a:gdLst/>
            <a:ahLst/>
            <a:cxnLst/>
            <a:rect l="l" t="t" r="r" b="b"/>
            <a:pathLst>
              <a:path w="179690" h="154417" extrusionOk="0">
                <a:moveTo>
                  <a:pt x="176173" y="1"/>
                </a:moveTo>
                <a:cubicBezTo>
                  <a:pt x="172534" y="1"/>
                  <a:pt x="168757" y="2481"/>
                  <a:pt x="166589" y="5630"/>
                </a:cubicBezTo>
                <a:cubicBezTo>
                  <a:pt x="163671" y="9825"/>
                  <a:pt x="162577" y="14992"/>
                  <a:pt x="160176" y="19521"/>
                </a:cubicBezTo>
                <a:cubicBezTo>
                  <a:pt x="156589" y="26238"/>
                  <a:pt x="150388" y="31101"/>
                  <a:pt x="145282" y="36725"/>
                </a:cubicBezTo>
                <a:cubicBezTo>
                  <a:pt x="140175" y="42348"/>
                  <a:pt x="135859" y="49795"/>
                  <a:pt x="137440" y="57242"/>
                </a:cubicBezTo>
                <a:cubicBezTo>
                  <a:pt x="138807" y="63807"/>
                  <a:pt x="144340" y="68549"/>
                  <a:pt x="149081" y="73291"/>
                </a:cubicBezTo>
                <a:cubicBezTo>
                  <a:pt x="153823" y="78063"/>
                  <a:pt x="158352" y="84355"/>
                  <a:pt x="156954" y="90920"/>
                </a:cubicBezTo>
                <a:cubicBezTo>
                  <a:pt x="155312" y="98823"/>
                  <a:pt x="146011" y="102592"/>
                  <a:pt x="137926" y="102896"/>
                </a:cubicBezTo>
                <a:cubicBezTo>
                  <a:pt x="137125" y="102929"/>
                  <a:pt x="136320" y="102942"/>
                  <a:pt x="135514" y="102942"/>
                </a:cubicBezTo>
                <a:cubicBezTo>
                  <a:pt x="132062" y="102942"/>
                  <a:pt x="128574" y="102696"/>
                  <a:pt x="125134" y="102696"/>
                </a:cubicBezTo>
                <a:cubicBezTo>
                  <a:pt x="121273" y="102696"/>
                  <a:pt x="117473" y="103007"/>
                  <a:pt x="113853" y="104324"/>
                </a:cubicBezTo>
                <a:cubicBezTo>
                  <a:pt x="99263" y="109613"/>
                  <a:pt x="93366" y="129006"/>
                  <a:pt x="78594" y="133778"/>
                </a:cubicBezTo>
                <a:cubicBezTo>
                  <a:pt x="76225" y="134541"/>
                  <a:pt x="73860" y="134867"/>
                  <a:pt x="71496" y="134867"/>
                </a:cubicBezTo>
                <a:cubicBezTo>
                  <a:pt x="58143" y="134867"/>
                  <a:pt x="44794" y="124490"/>
                  <a:pt x="30720" y="124051"/>
                </a:cubicBezTo>
                <a:cubicBezTo>
                  <a:pt x="30465" y="124043"/>
                  <a:pt x="30210" y="124040"/>
                  <a:pt x="29956" y="124040"/>
                </a:cubicBezTo>
                <a:cubicBezTo>
                  <a:pt x="14266" y="124040"/>
                  <a:pt x="0" y="138683"/>
                  <a:pt x="598" y="154416"/>
                </a:cubicBezTo>
                <a:lnTo>
                  <a:pt x="179690" y="154416"/>
                </a:lnTo>
                <a:lnTo>
                  <a:pt x="179690" y="888"/>
                </a:lnTo>
                <a:cubicBezTo>
                  <a:pt x="178576" y="274"/>
                  <a:pt x="177382" y="1"/>
                  <a:pt x="176173" y="1"/>
                </a:cubicBezTo>
                <a:close/>
              </a:path>
            </a:pathLst>
          </a:custGeom>
          <a:solidFill>
            <a:srgbClr val="9393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4" name="Google Shape;7444;p57"/>
          <p:cNvSpPr/>
          <p:nvPr/>
        </p:nvSpPr>
        <p:spPr>
          <a:xfrm>
            <a:off x="-65073" y="-81050"/>
            <a:ext cx="2584560" cy="2152587"/>
          </a:xfrm>
          <a:custGeom>
            <a:avLst/>
            <a:gdLst/>
            <a:ahLst/>
            <a:cxnLst/>
            <a:rect l="l" t="t" r="r" b="b"/>
            <a:pathLst>
              <a:path w="141310" h="117692" extrusionOk="0">
                <a:moveTo>
                  <a:pt x="0" y="0"/>
                </a:moveTo>
                <a:lnTo>
                  <a:pt x="0" y="117692"/>
                </a:lnTo>
                <a:cubicBezTo>
                  <a:pt x="1216" y="113254"/>
                  <a:pt x="6353" y="111035"/>
                  <a:pt x="10973" y="110731"/>
                </a:cubicBezTo>
                <a:cubicBezTo>
                  <a:pt x="11645" y="110687"/>
                  <a:pt x="12319" y="110670"/>
                  <a:pt x="12993" y="110670"/>
                </a:cubicBezTo>
                <a:cubicBezTo>
                  <a:pt x="15351" y="110670"/>
                  <a:pt x="17717" y="110880"/>
                  <a:pt x="20063" y="110880"/>
                </a:cubicBezTo>
                <a:cubicBezTo>
                  <a:pt x="21655" y="110880"/>
                  <a:pt x="23238" y="110783"/>
                  <a:pt x="24803" y="110458"/>
                </a:cubicBezTo>
                <a:cubicBezTo>
                  <a:pt x="29332" y="109515"/>
                  <a:pt x="33861" y="105625"/>
                  <a:pt x="33162" y="101065"/>
                </a:cubicBezTo>
                <a:cubicBezTo>
                  <a:pt x="32645" y="97661"/>
                  <a:pt x="29545" y="95351"/>
                  <a:pt x="26718" y="93345"/>
                </a:cubicBezTo>
                <a:cubicBezTo>
                  <a:pt x="21672" y="89728"/>
                  <a:pt x="16535" y="85594"/>
                  <a:pt x="14408" y="79758"/>
                </a:cubicBezTo>
                <a:cubicBezTo>
                  <a:pt x="12310" y="73892"/>
                  <a:pt x="14620" y="66080"/>
                  <a:pt x="20578" y="64317"/>
                </a:cubicBezTo>
                <a:cubicBezTo>
                  <a:pt x="21506" y="64047"/>
                  <a:pt x="22443" y="63936"/>
                  <a:pt x="23386" y="63936"/>
                </a:cubicBezTo>
                <a:cubicBezTo>
                  <a:pt x="26363" y="63936"/>
                  <a:pt x="29393" y="65038"/>
                  <a:pt x="32371" y="65685"/>
                </a:cubicBezTo>
                <a:cubicBezTo>
                  <a:pt x="33431" y="65907"/>
                  <a:pt x="34565" y="66035"/>
                  <a:pt x="35694" y="66035"/>
                </a:cubicBezTo>
                <a:cubicBezTo>
                  <a:pt x="38743" y="66035"/>
                  <a:pt x="41748" y="65097"/>
                  <a:pt x="43101" y="62524"/>
                </a:cubicBezTo>
                <a:cubicBezTo>
                  <a:pt x="44590" y="59636"/>
                  <a:pt x="43314" y="56201"/>
                  <a:pt x="42767" y="53010"/>
                </a:cubicBezTo>
                <a:cubicBezTo>
                  <a:pt x="41125" y="43223"/>
                  <a:pt x="47326" y="33891"/>
                  <a:pt x="55411" y="28876"/>
                </a:cubicBezTo>
                <a:cubicBezTo>
                  <a:pt x="61313" y="25233"/>
                  <a:pt x="68023" y="24013"/>
                  <a:pt x="74827" y="24013"/>
                </a:cubicBezTo>
                <a:cubicBezTo>
                  <a:pt x="79377" y="24013"/>
                  <a:pt x="83969" y="24558"/>
                  <a:pt x="88391" y="25289"/>
                </a:cubicBezTo>
                <a:cubicBezTo>
                  <a:pt x="98117" y="26870"/>
                  <a:pt x="107692" y="29484"/>
                  <a:pt x="117510" y="30000"/>
                </a:cubicBezTo>
                <a:cubicBezTo>
                  <a:pt x="118315" y="30043"/>
                  <a:pt x="119130" y="30068"/>
                  <a:pt x="119946" y="30068"/>
                </a:cubicBezTo>
                <a:cubicBezTo>
                  <a:pt x="124397" y="30068"/>
                  <a:pt x="128911" y="29328"/>
                  <a:pt x="132404" y="26657"/>
                </a:cubicBezTo>
                <a:cubicBezTo>
                  <a:pt x="141310" y="19818"/>
                  <a:pt x="128665" y="4255"/>
                  <a:pt x="141127" y="0"/>
                </a:cubicBezTo>
                <a:close/>
              </a:path>
            </a:pathLst>
          </a:custGeom>
          <a:solidFill>
            <a:srgbClr val="9393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5" name="Google Shape;7445;p57"/>
          <p:cNvSpPr txBox="1">
            <a:spLocks noGrp="1"/>
          </p:cNvSpPr>
          <p:nvPr>
            <p:ph type="title"/>
          </p:nvPr>
        </p:nvSpPr>
        <p:spPr>
          <a:xfrm>
            <a:off x="2156850" y="2824850"/>
            <a:ext cx="4830300" cy="66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446" name="Google Shape;7446;p57"/>
          <p:cNvSpPr txBox="1">
            <a:spLocks noGrp="1"/>
          </p:cNvSpPr>
          <p:nvPr>
            <p:ph type="subTitle" idx="1"/>
          </p:nvPr>
        </p:nvSpPr>
        <p:spPr>
          <a:xfrm>
            <a:off x="3240750" y="3494150"/>
            <a:ext cx="2662500" cy="45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447" name="Google Shape;7447;p57"/>
          <p:cNvSpPr txBox="1">
            <a:spLocks noGrp="1"/>
          </p:cNvSpPr>
          <p:nvPr>
            <p:ph type="title" idx="2" hasCustomPrompt="1"/>
          </p:nvPr>
        </p:nvSpPr>
        <p:spPr>
          <a:xfrm>
            <a:off x="3676350" y="1285513"/>
            <a:ext cx="1791300" cy="105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79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448" name="Google Shape;7448;p57"/>
          <p:cNvSpPr/>
          <p:nvPr/>
        </p:nvSpPr>
        <p:spPr>
          <a:xfrm>
            <a:off x="8332316" y="1289521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9" name="Google Shape;7449;p57"/>
          <p:cNvSpPr/>
          <p:nvPr/>
        </p:nvSpPr>
        <p:spPr>
          <a:xfrm>
            <a:off x="2673171" y="287083"/>
            <a:ext cx="156856" cy="159380"/>
          </a:xfrm>
          <a:custGeom>
            <a:avLst/>
            <a:gdLst/>
            <a:ahLst/>
            <a:cxnLst/>
            <a:rect l="l" t="t" r="r" b="b"/>
            <a:pathLst>
              <a:path w="5655" h="5746" fill="none" extrusionOk="0">
                <a:moveTo>
                  <a:pt x="4134" y="578"/>
                </a:moveTo>
                <a:lnTo>
                  <a:pt x="4165" y="1702"/>
                </a:lnTo>
                <a:cubicBezTo>
                  <a:pt x="4165" y="1854"/>
                  <a:pt x="4256" y="2006"/>
                  <a:pt x="4378" y="2098"/>
                </a:cubicBezTo>
                <a:lnTo>
                  <a:pt x="5350" y="2675"/>
                </a:lnTo>
                <a:cubicBezTo>
                  <a:pt x="5654" y="2888"/>
                  <a:pt x="5624" y="3374"/>
                  <a:pt x="5259" y="3496"/>
                </a:cubicBezTo>
                <a:lnTo>
                  <a:pt x="4195" y="3861"/>
                </a:lnTo>
                <a:cubicBezTo>
                  <a:pt x="4074" y="3921"/>
                  <a:pt x="3952" y="4043"/>
                  <a:pt x="3922" y="4195"/>
                </a:cubicBezTo>
                <a:lnTo>
                  <a:pt x="3648" y="5289"/>
                </a:lnTo>
                <a:cubicBezTo>
                  <a:pt x="3557" y="5654"/>
                  <a:pt x="3101" y="5745"/>
                  <a:pt x="2858" y="5441"/>
                </a:cubicBezTo>
                <a:lnTo>
                  <a:pt x="2159" y="4590"/>
                </a:lnTo>
                <a:cubicBezTo>
                  <a:pt x="2067" y="4468"/>
                  <a:pt x="1916" y="4408"/>
                  <a:pt x="1764" y="4408"/>
                </a:cubicBezTo>
                <a:lnTo>
                  <a:pt x="639" y="4468"/>
                </a:lnTo>
                <a:cubicBezTo>
                  <a:pt x="244" y="4499"/>
                  <a:pt x="1" y="4104"/>
                  <a:pt x="213" y="3769"/>
                </a:cubicBezTo>
                <a:lnTo>
                  <a:pt x="852" y="2827"/>
                </a:lnTo>
                <a:cubicBezTo>
                  <a:pt x="943" y="2706"/>
                  <a:pt x="943" y="2554"/>
                  <a:pt x="882" y="2432"/>
                </a:cubicBezTo>
                <a:lnTo>
                  <a:pt x="457" y="1368"/>
                </a:lnTo>
                <a:cubicBezTo>
                  <a:pt x="335" y="1034"/>
                  <a:pt x="639" y="669"/>
                  <a:pt x="1004" y="760"/>
                </a:cubicBezTo>
                <a:lnTo>
                  <a:pt x="2098" y="1064"/>
                </a:lnTo>
                <a:cubicBezTo>
                  <a:pt x="2250" y="1095"/>
                  <a:pt x="2402" y="1064"/>
                  <a:pt x="2493" y="973"/>
                </a:cubicBezTo>
                <a:lnTo>
                  <a:pt x="3375" y="244"/>
                </a:lnTo>
                <a:cubicBezTo>
                  <a:pt x="3648" y="0"/>
                  <a:pt x="4104" y="183"/>
                  <a:pt x="4134" y="578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50" name="Google Shape;7450;p57"/>
          <p:cNvSpPr/>
          <p:nvPr/>
        </p:nvSpPr>
        <p:spPr>
          <a:xfrm>
            <a:off x="1434298" y="1780325"/>
            <a:ext cx="276543" cy="263173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51" name="Google Shape;7451;p57"/>
          <p:cNvSpPr/>
          <p:nvPr/>
        </p:nvSpPr>
        <p:spPr>
          <a:xfrm>
            <a:off x="1492866" y="4786108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52" name="Google Shape;7452;p57"/>
          <p:cNvSpPr/>
          <p:nvPr/>
        </p:nvSpPr>
        <p:spPr>
          <a:xfrm>
            <a:off x="7819752" y="4827100"/>
            <a:ext cx="224799" cy="213931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53" name="Google Shape;7453;p57"/>
          <p:cNvSpPr/>
          <p:nvPr/>
        </p:nvSpPr>
        <p:spPr>
          <a:xfrm>
            <a:off x="4011741" y="4480121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54" name="Google Shape;7454;p57"/>
          <p:cNvSpPr/>
          <p:nvPr/>
        </p:nvSpPr>
        <p:spPr>
          <a:xfrm>
            <a:off x="150386" y="3322275"/>
            <a:ext cx="276543" cy="263173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55" name="Google Shape;7455;p57"/>
          <p:cNvSpPr/>
          <p:nvPr/>
        </p:nvSpPr>
        <p:spPr>
          <a:xfrm>
            <a:off x="6996177" y="117775"/>
            <a:ext cx="224799" cy="213931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56" name="Google Shape;7456;p57"/>
          <p:cNvGrpSpPr/>
          <p:nvPr/>
        </p:nvGrpSpPr>
        <p:grpSpPr>
          <a:xfrm rot="851508">
            <a:off x="22696" y="3840077"/>
            <a:ext cx="1099336" cy="1274069"/>
            <a:chOff x="374513" y="3152476"/>
            <a:chExt cx="1519294" cy="1760777"/>
          </a:xfrm>
        </p:grpSpPr>
        <p:sp>
          <p:nvSpPr>
            <p:cNvPr id="7457" name="Google Shape;7457;p57"/>
            <p:cNvSpPr/>
            <p:nvPr/>
          </p:nvSpPr>
          <p:spPr>
            <a:xfrm>
              <a:off x="661153" y="3251277"/>
              <a:ext cx="1018493" cy="1027730"/>
            </a:xfrm>
            <a:custGeom>
              <a:avLst/>
              <a:gdLst/>
              <a:ahLst/>
              <a:cxnLst/>
              <a:rect l="l" t="t" r="r" b="b"/>
              <a:pathLst>
                <a:path w="36719" h="37052" extrusionOk="0">
                  <a:moveTo>
                    <a:pt x="5135" y="1"/>
                  </a:moveTo>
                  <a:cubicBezTo>
                    <a:pt x="3952" y="1"/>
                    <a:pt x="2145" y="189"/>
                    <a:pt x="1" y="1033"/>
                  </a:cubicBezTo>
                  <a:cubicBezTo>
                    <a:pt x="90" y="1023"/>
                    <a:pt x="185" y="1019"/>
                    <a:pt x="284" y="1019"/>
                  </a:cubicBezTo>
                  <a:cubicBezTo>
                    <a:pt x="3959" y="1019"/>
                    <a:pt x="14163" y="7532"/>
                    <a:pt x="21947" y="16322"/>
                  </a:cubicBezTo>
                  <a:cubicBezTo>
                    <a:pt x="29941" y="25380"/>
                    <a:pt x="30001" y="31064"/>
                    <a:pt x="30001" y="31064"/>
                  </a:cubicBezTo>
                  <a:lnTo>
                    <a:pt x="34926" y="37052"/>
                  </a:lnTo>
                  <a:cubicBezTo>
                    <a:pt x="36719" y="33647"/>
                    <a:pt x="33315" y="27325"/>
                    <a:pt x="24105" y="15775"/>
                  </a:cubicBezTo>
                  <a:cubicBezTo>
                    <a:pt x="14925" y="4224"/>
                    <a:pt x="6627" y="121"/>
                    <a:pt x="6627" y="121"/>
                  </a:cubicBezTo>
                  <a:cubicBezTo>
                    <a:pt x="6627" y="121"/>
                    <a:pt x="6081" y="1"/>
                    <a:pt x="5135" y="1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8" name="Google Shape;7458;p57"/>
            <p:cNvSpPr/>
            <p:nvPr/>
          </p:nvSpPr>
          <p:spPr>
            <a:xfrm>
              <a:off x="531314" y="3248836"/>
              <a:ext cx="313683" cy="211526"/>
            </a:xfrm>
            <a:custGeom>
              <a:avLst/>
              <a:gdLst/>
              <a:ahLst/>
              <a:cxnLst/>
              <a:rect l="l" t="t" r="r" b="b"/>
              <a:pathLst>
                <a:path w="11309" h="7626" extrusionOk="0">
                  <a:moveTo>
                    <a:pt x="9014" y="0"/>
                  </a:moveTo>
                  <a:cubicBezTo>
                    <a:pt x="7675" y="0"/>
                    <a:pt x="5986" y="217"/>
                    <a:pt x="4621" y="1091"/>
                  </a:cubicBezTo>
                  <a:cubicBezTo>
                    <a:pt x="2311" y="2610"/>
                    <a:pt x="639" y="4951"/>
                    <a:pt x="1" y="7626"/>
                  </a:cubicBezTo>
                  <a:lnTo>
                    <a:pt x="7114" y="5164"/>
                  </a:lnTo>
                  <a:cubicBezTo>
                    <a:pt x="7114" y="5164"/>
                    <a:pt x="8147" y="239"/>
                    <a:pt x="11308" y="209"/>
                  </a:cubicBezTo>
                  <a:cubicBezTo>
                    <a:pt x="11308" y="209"/>
                    <a:pt x="10330" y="0"/>
                    <a:pt x="90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9" name="Google Shape;7459;p57"/>
            <p:cNvSpPr/>
            <p:nvPr/>
          </p:nvSpPr>
          <p:spPr>
            <a:xfrm>
              <a:off x="961300" y="3154335"/>
              <a:ext cx="932507" cy="1101068"/>
            </a:xfrm>
            <a:custGeom>
              <a:avLst/>
              <a:gdLst/>
              <a:ahLst/>
              <a:cxnLst/>
              <a:rect l="l" t="t" r="r" b="b"/>
              <a:pathLst>
                <a:path w="33619" h="39696" extrusionOk="0">
                  <a:moveTo>
                    <a:pt x="3789" y="0"/>
                  </a:moveTo>
                  <a:cubicBezTo>
                    <a:pt x="2507" y="0"/>
                    <a:pt x="1229" y="231"/>
                    <a:pt x="1" y="698"/>
                  </a:cubicBezTo>
                  <a:cubicBezTo>
                    <a:pt x="3132" y="2127"/>
                    <a:pt x="13344" y="8175"/>
                    <a:pt x="20487" y="17902"/>
                  </a:cubicBezTo>
                  <a:cubicBezTo>
                    <a:pt x="27630" y="27629"/>
                    <a:pt x="27205" y="33282"/>
                    <a:pt x="27205" y="33282"/>
                  </a:cubicBezTo>
                  <a:lnTo>
                    <a:pt x="31521" y="39696"/>
                  </a:lnTo>
                  <a:cubicBezTo>
                    <a:pt x="33618" y="36474"/>
                    <a:pt x="30761" y="29878"/>
                    <a:pt x="22676" y="17537"/>
                  </a:cubicBezTo>
                  <a:cubicBezTo>
                    <a:pt x="14591" y="5227"/>
                    <a:pt x="6688" y="394"/>
                    <a:pt x="6688" y="394"/>
                  </a:cubicBezTo>
                  <a:cubicBezTo>
                    <a:pt x="5732" y="132"/>
                    <a:pt x="4759" y="0"/>
                    <a:pt x="3789" y="0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0" name="Google Shape;7460;p57"/>
            <p:cNvSpPr/>
            <p:nvPr/>
          </p:nvSpPr>
          <p:spPr>
            <a:xfrm>
              <a:off x="843277" y="3152476"/>
              <a:ext cx="303531" cy="157826"/>
            </a:xfrm>
            <a:custGeom>
              <a:avLst/>
              <a:gdLst/>
              <a:ahLst/>
              <a:cxnLst/>
              <a:rect l="l" t="t" r="r" b="b"/>
              <a:pathLst>
                <a:path w="10943" h="5690" extrusionOk="0">
                  <a:moveTo>
                    <a:pt x="7691" y="1"/>
                  </a:moveTo>
                  <a:cubicBezTo>
                    <a:pt x="6572" y="1"/>
                    <a:pt x="5324" y="181"/>
                    <a:pt x="4225" y="765"/>
                  </a:cubicBezTo>
                  <a:cubicBezTo>
                    <a:pt x="122" y="2923"/>
                    <a:pt x="0" y="5689"/>
                    <a:pt x="0" y="5689"/>
                  </a:cubicBezTo>
                  <a:lnTo>
                    <a:pt x="6353" y="4990"/>
                  </a:lnTo>
                  <a:cubicBezTo>
                    <a:pt x="6353" y="4990"/>
                    <a:pt x="7732" y="450"/>
                    <a:pt x="10687" y="450"/>
                  </a:cubicBezTo>
                  <a:cubicBezTo>
                    <a:pt x="10771" y="450"/>
                    <a:pt x="10856" y="454"/>
                    <a:pt x="10943" y="461"/>
                  </a:cubicBezTo>
                  <a:cubicBezTo>
                    <a:pt x="10943" y="461"/>
                    <a:pt x="9481" y="1"/>
                    <a:pt x="769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1" name="Google Shape;7461;p57"/>
            <p:cNvSpPr/>
            <p:nvPr/>
          </p:nvSpPr>
          <p:spPr>
            <a:xfrm>
              <a:off x="728610" y="3276851"/>
              <a:ext cx="1164337" cy="1325076"/>
            </a:xfrm>
            <a:custGeom>
              <a:avLst/>
              <a:gdLst/>
              <a:ahLst/>
              <a:cxnLst/>
              <a:rect l="l" t="t" r="r" b="b"/>
              <a:pathLst>
                <a:path w="41977" h="47772" extrusionOk="0">
                  <a:moveTo>
                    <a:pt x="6566" y="1"/>
                  </a:moveTo>
                  <a:cubicBezTo>
                    <a:pt x="2557" y="1"/>
                    <a:pt x="1" y="1509"/>
                    <a:pt x="1" y="1509"/>
                  </a:cubicBezTo>
                  <a:lnTo>
                    <a:pt x="33679" y="47771"/>
                  </a:lnTo>
                  <a:cubicBezTo>
                    <a:pt x="33679" y="47771"/>
                    <a:pt x="41916" y="42391"/>
                    <a:pt x="41947" y="39078"/>
                  </a:cubicBezTo>
                  <a:cubicBezTo>
                    <a:pt x="41977" y="35735"/>
                    <a:pt x="33649" y="19959"/>
                    <a:pt x="21977" y="7679"/>
                  </a:cubicBezTo>
                  <a:cubicBezTo>
                    <a:pt x="16119" y="1532"/>
                    <a:pt x="10606" y="1"/>
                    <a:pt x="6566" y="1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2" name="Google Shape;7462;p57"/>
            <p:cNvSpPr/>
            <p:nvPr/>
          </p:nvSpPr>
          <p:spPr>
            <a:xfrm>
              <a:off x="374513" y="3309249"/>
              <a:ext cx="1412227" cy="1604004"/>
            </a:xfrm>
            <a:custGeom>
              <a:avLst/>
              <a:gdLst/>
              <a:ahLst/>
              <a:cxnLst/>
              <a:rect l="l" t="t" r="r" b="b"/>
              <a:pathLst>
                <a:path w="50914" h="57828" extrusionOk="0">
                  <a:moveTo>
                    <a:pt x="15544" y="1"/>
                  </a:moveTo>
                  <a:cubicBezTo>
                    <a:pt x="13890" y="1"/>
                    <a:pt x="12282" y="341"/>
                    <a:pt x="10760" y="1071"/>
                  </a:cubicBezTo>
                  <a:cubicBezTo>
                    <a:pt x="4377" y="4110"/>
                    <a:pt x="0" y="9460"/>
                    <a:pt x="2006" y="20129"/>
                  </a:cubicBezTo>
                  <a:cubicBezTo>
                    <a:pt x="3435" y="27910"/>
                    <a:pt x="11733" y="44324"/>
                    <a:pt x="16688" y="53655"/>
                  </a:cubicBezTo>
                  <a:cubicBezTo>
                    <a:pt x="18100" y="56311"/>
                    <a:pt x="20829" y="57827"/>
                    <a:pt x="23646" y="57827"/>
                  </a:cubicBezTo>
                  <a:cubicBezTo>
                    <a:pt x="24891" y="57827"/>
                    <a:pt x="26153" y="57531"/>
                    <a:pt x="27326" y="56907"/>
                  </a:cubicBezTo>
                  <a:lnTo>
                    <a:pt x="45594" y="47150"/>
                  </a:lnTo>
                  <a:cubicBezTo>
                    <a:pt x="49485" y="45083"/>
                    <a:pt x="50913" y="40220"/>
                    <a:pt x="48755" y="36390"/>
                  </a:cubicBezTo>
                  <a:cubicBezTo>
                    <a:pt x="45715" y="30919"/>
                    <a:pt x="41217" y="23047"/>
                    <a:pt x="36566" y="15539"/>
                  </a:cubicBezTo>
                  <a:cubicBezTo>
                    <a:pt x="31016" y="6618"/>
                    <a:pt x="22839" y="1"/>
                    <a:pt x="1554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3" name="Google Shape;7463;p57"/>
            <p:cNvSpPr/>
            <p:nvPr/>
          </p:nvSpPr>
          <p:spPr>
            <a:xfrm>
              <a:off x="688141" y="3984906"/>
              <a:ext cx="992365" cy="856673"/>
            </a:xfrm>
            <a:custGeom>
              <a:avLst/>
              <a:gdLst/>
              <a:ahLst/>
              <a:cxnLst/>
              <a:rect l="l" t="t" r="r" b="b"/>
              <a:pathLst>
                <a:path w="35777" h="30885" extrusionOk="0">
                  <a:moveTo>
                    <a:pt x="23949" y="0"/>
                  </a:moveTo>
                  <a:cubicBezTo>
                    <a:pt x="22591" y="0"/>
                    <a:pt x="20896" y="655"/>
                    <a:pt x="18420" y="1849"/>
                  </a:cubicBezTo>
                  <a:cubicBezTo>
                    <a:pt x="12797" y="4554"/>
                    <a:pt x="1" y="11454"/>
                    <a:pt x="1338" y="15861"/>
                  </a:cubicBezTo>
                  <a:cubicBezTo>
                    <a:pt x="2415" y="19483"/>
                    <a:pt x="8002" y="30885"/>
                    <a:pt x="11714" y="30885"/>
                  </a:cubicBezTo>
                  <a:cubicBezTo>
                    <a:pt x="11771" y="30885"/>
                    <a:pt x="11828" y="30882"/>
                    <a:pt x="11885" y="30877"/>
                  </a:cubicBezTo>
                  <a:cubicBezTo>
                    <a:pt x="15594" y="30481"/>
                    <a:pt x="30153" y="21697"/>
                    <a:pt x="32646" y="20268"/>
                  </a:cubicBezTo>
                  <a:cubicBezTo>
                    <a:pt x="33314" y="19934"/>
                    <a:pt x="33861" y="19417"/>
                    <a:pt x="34287" y="18809"/>
                  </a:cubicBezTo>
                  <a:cubicBezTo>
                    <a:pt x="35776" y="16347"/>
                    <a:pt x="33770" y="12548"/>
                    <a:pt x="30335" y="6651"/>
                  </a:cubicBezTo>
                  <a:cubicBezTo>
                    <a:pt x="27666" y="2008"/>
                    <a:pt x="26326" y="0"/>
                    <a:pt x="239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4" name="Google Shape;7464;p57"/>
            <p:cNvSpPr/>
            <p:nvPr/>
          </p:nvSpPr>
          <p:spPr>
            <a:xfrm>
              <a:off x="441943" y="3403057"/>
              <a:ext cx="927459" cy="824830"/>
            </a:xfrm>
            <a:custGeom>
              <a:avLst/>
              <a:gdLst/>
              <a:ahLst/>
              <a:cxnLst/>
              <a:rect l="l" t="t" r="r" b="b"/>
              <a:pathLst>
                <a:path w="33437" h="29737" extrusionOk="0">
                  <a:moveTo>
                    <a:pt x="17316" y="0"/>
                  </a:moveTo>
                  <a:cubicBezTo>
                    <a:pt x="13079" y="0"/>
                    <a:pt x="2751" y="4137"/>
                    <a:pt x="1338" y="8783"/>
                  </a:cubicBezTo>
                  <a:cubicBezTo>
                    <a:pt x="1" y="13099"/>
                    <a:pt x="3436" y="21823"/>
                    <a:pt x="6627" y="27476"/>
                  </a:cubicBezTo>
                  <a:cubicBezTo>
                    <a:pt x="7541" y="29104"/>
                    <a:pt x="8420" y="29737"/>
                    <a:pt x="9368" y="29737"/>
                  </a:cubicBezTo>
                  <a:cubicBezTo>
                    <a:pt x="11732" y="29737"/>
                    <a:pt x="14526" y="25803"/>
                    <a:pt x="19363" y="23525"/>
                  </a:cubicBezTo>
                  <a:cubicBezTo>
                    <a:pt x="26141" y="20333"/>
                    <a:pt x="33436" y="19178"/>
                    <a:pt x="30062" y="14041"/>
                  </a:cubicBezTo>
                  <a:cubicBezTo>
                    <a:pt x="26688" y="8905"/>
                    <a:pt x="21430" y="1336"/>
                    <a:pt x="18542" y="181"/>
                  </a:cubicBezTo>
                  <a:cubicBezTo>
                    <a:pt x="18236" y="59"/>
                    <a:pt x="17819" y="0"/>
                    <a:pt x="17316" y="0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5" name="Google Shape;7465;p57"/>
            <p:cNvSpPr/>
            <p:nvPr/>
          </p:nvSpPr>
          <p:spPr>
            <a:xfrm>
              <a:off x="441943" y="3404499"/>
              <a:ext cx="846521" cy="822278"/>
            </a:xfrm>
            <a:custGeom>
              <a:avLst/>
              <a:gdLst/>
              <a:ahLst/>
              <a:cxnLst/>
              <a:rect l="l" t="t" r="r" b="b"/>
              <a:pathLst>
                <a:path w="30519" h="29645" extrusionOk="0">
                  <a:moveTo>
                    <a:pt x="17164" y="0"/>
                  </a:moveTo>
                  <a:cubicBezTo>
                    <a:pt x="12922" y="0"/>
                    <a:pt x="2717" y="4127"/>
                    <a:pt x="1308" y="8761"/>
                  </a:cubicBezTo>
                  <a:cubicBezTo>
                    <a:pt x="1" y="13078"/>
                    <a:pt x="3436" y="21771"/>
                    <a:pt x="6627" y="27424"/>
                  </a:cubicBezTo>
                  <a:cubicBezTo>
                    <a:pt x="7524" y="29022"/>
                    <a:pt x="8335" y="29645"/>
                    <a:pt x="9187" y="29645"/>
                  </a:cubicBezTo>
                  <a:cubicBezTo>
                    <a:pt x="11365" y="29645"/>
                    <a:pt x="13813" y="25572"/>
                    <a:pt x="18664" y="23321"/>
                  </a:cubicBezTo>
                  <a:cubicBezTo>
                    <a:pt x="25381" y="20160"/>
                    <a:pt x="30518" y="18762"/>
                    <a:pt x="28451" y="14962"/>
                  </a:cubicBezTo>
                  <a:cubicBezTo>
                    <a:pt x="25533" y="9582"/>
                    <a:pt x="21278" y="1375"/>
                    <a:pt x="18421" y="190"/>
                  </a:cubicBezTo>
                  <a:cubicBezTo>
                    <a:pt x="18108" y="61"/>
                    <a:pt x="17680" y="0"/>
                    <a:pt x="171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57"/>
            <p:cNvSpPr/>
            <p:nvPr/>
          </p:nvSpPr>
          <p:spPr>
            <a:xfrm>
              <a:off x="862666" y="3969401"/>
              <a:ext cx="71119" cy="57167"/>
            </a:xfrm>
            <a:custGeom>
              <a:avLst/>
              <a:gdLst/>
              <a:ahLst/>
              <a:cxnLst/>
              <a:rect l="l" t="t" r="r" b="b"/>
              <a:pathLst>
                <a:path w="2564" h="2061" extrusionOk="0">
                  <a:moveTo>
                    <a:pt x="1296" y="1"/>
                  </a:moveTo>
                  <a:cubicBezTo>
                    <a:pt x="1127" y="1"/>
                    <a:pt x="954" y="41"/>
                    <a:pt x="791" y="128"/>
                  </a:cubicBezTo>
                  <a:cubicBezTo>
                    <a:pt x="0" y="554"/>
                    <a:pt x="122" y="1739"/>
                    <a:pt x="1004" y="2013"/>
                  </a:cubicBezTo>
                  <a:cubicBezTo>
                    <a:pt x="1106" y="2046"/>
                    <a:pt x="1207" y="2061"/>
                    <a:pt x="1305" y="2061"/>
                  </a:cubicBezTo>
                  <a:cubicBezTo>
                    <a:pt x="2020" y="2061"/>
                    <a:pt x="2563" y="1245"/>
                    <a:pt x="2189" y="523"/>
                  </a:cubicBezTo>
                  <a:cubicBezTo>
                    <a:pt x="2002" y="191"/>
                    <a:pt x="1659" y="1"/>
                    <a:pt x="12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7" name="Google Shape;7467;p57"/>
            <p:cNvSpPr/>
            <p:nvPr/>
          </p:nvSpPr>
          <p:spPr>
            <a:xfrm>
              <a:off x="931788" y="3984546"/>
              <a:ext cx="748718" cy="856201"/>
            </a:xfrm>
            <a:custGeom>
              <a:avLst/>
              <a:gdLst/>
              <a:ahLst/>
              <a:cxnLst/>
              <a:rect l="l" t="t" r="r" b="b"/>
              <a:pathLst>
                <a:path w="26993" h="30868" extrusionOk="0">
                  <a:moveTo>
                    <a:pt x="15161" y="0"/>
                  </a:moveTo>
                  <a:cubicBezTo>
                    <a:pt x="14389" y="0"/>
                    <a:pt x="13507" y="213"/>
                    <a:pt x="12433" y="616"/>
                  </a:cubicBezTo>
                  <a:cubicBezTo>
                    <a:pt x="12442" y="616"/>
                    <a:pt x="12717" y="544"/>
                    <a:pt x="13160" y="544"/>
                  </a:cubicBezTo>
                  <a:cubicBezTo>
                    <a:pt x="14159" y="544"/>
                    <a:pt x="16010" y="909"/>
                    <a:pt x="17570" y="3290"/>
                  </a:cubicBezTo>
                  <a:cubicBezTo>
                    <a:pt x="19819" y="6695"/>
                    <a:pt x="24500" y="14050"/>
                    <a:pt x="24226" y="16604"/>
                  </a:cubicBezTo>
                  <a:cubicBezTo>
                    <a:pt x="23922" y="19187"/>
                    <a:pt x="13010" y="24962"/>
                    <a:pt x="8269" y="27242"/>
                  </a:cubicBezTo>
                  <a:cubicBezTo>
                    <a:pt x="4926" y="28839"/>
                    <a:pt x="3418" y="29392"/>
                    <a:pt x="1968" y="29392"/>
                  </a:cubicBezTo>
                  <a:cubicBezTo>
                    <a:pt x="1348" y="29392"/>
                    <a:pt x="739" y="29290"/>
                    <a:pt x="1" y="29127"/>
                  </a:cubicBezTo>
                  <a:lnTo>
                    <a:pt x="1" y="29127"/>
                  </a:lnTo>
                  <a:cubicBezTo>
                    <a:pt x="1029" y="30212"/>
                    <a:pt x="2030" y="30867"/>
                    <a:pt x="2928" y="30867"/>
                  </a:cubicBezTo>
                  <a:cubicBezTo>
                    <a:pt x="2986" y="30867"/>
                    <a:pt x="3044" y="30865"/>
                    <a:pt x="3101" y="30859"/>
                  </a:cubicBezTo>
                  <a:cubicBezTo>
                    <a:pt x="6840" y="30494"/>
                    <a:pt x="21369" y="21710"/>
                    <a:pt x="23892" y="20281"/>
                  </a:cubicBezTo>
                  <a:cubicBezTo>
                    <a:pt x="24530" y="19917"/>
                    <a:pt x="25077" y="19430"/>
                    <a:pt x="25503" y="18822"/>
                  </a:cubicBezTo>
                  <a:cubicBezTo>
                    <a:pt x="26992" y="16391"/>
                    <a:pt x="24986" y="12561"/>
                    <a:pt x="21551" y="6664"/>
                  </a:cubicBezTo>
                  <a:cubicBezTo>
                    <a:pt x="18868" y="2008"/>
                    <a:pt x="17534" y="0"/>
                    <a:pt x="15161" y="0"/>
                  </a:cubicBezTo>
                  <a:close/>
                </a:path>
              </a:pathLst>
            </a:custGeom>
            <a:solidFill>
              <a:srgbClr val="D7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68" name="Google Shape;7468;p57"/>
          <p:cNvGrpSpPr/>
          <p:nvPr/>
        </p:nvGrpSpPr>
        <p:grpSpPr>
          <a:xfrm rot="10312242">
            <a:off x="7944541" y="-118341"/>
            <a:ext cx="934955" cy="861648"/>
            <a:chOff x="6708722" y="1052986"/>
            <a:chExt cx="935003" cy="861693"/>
          </a:xfrm>
        </p:grpSpPr>
        <p:sp>
          <p:nvSpPr>
            <p:cNvPr id="7469" name="Google Shape;7469;p57"/>
            <p:cNvSpPr/>
            <p:nvPr/>
          </p:nvSpPr>
          <p:spPr>
            <a:xfrm>
              <a:off x="6994529" y="1096756"/>
              <a:ext cx="598631" cy="524599"/>
            </a:xfrm>
            <a:custGeom>
              <a:avLst/>
              <a:gdLst/>
              <a:ahLst/>
              <a:cxnLst/>
              <a:rect l="l" t="t" r="r" b="b"/>
              <a:pathLst>
                <a:path w="21582" h="18913" extrusionOk="0">
                  <a:moveTo>
                    <a:pt x="10806" y="1"/>
                  </a:moveTo>
                  <a:cubicBezTo>
                    <a:pt x="7529" y="1"/>
                    <a:pt x="4342" y="1699"/>
                    <a:pt x="2584" y="4745"/>
                  </a:cubicBezTo>
                  <a:cubicBezTo>
                    <a:pt x="0" y="9274"/>
                    <a:pt x="1550" y="15049"/>
                    <a:pt x="6079" y="17663"/>
                  </a:cubicBezTo>
                  <a:cubicBezTo>
                    <a:pt x="7562" y="18509"/>
                    <a:pt x="9179" y="18912"/>
                    <a:pt x="10775" y="18912"/>
                  </a:cubicBezTo>
                  <a:cubicBezTo>
                    <a:pt x="14052" y="18912"/>
                    <a:pt x="17240" y="17214"/>
                    <a:pt x="18997" y="14168"/>
                  </a:cubicBezTo>
                  <a:cubicBezTo>
                    <a:pt x="21581" y="9639"/>
                    <a:pt x="20031" y="3864"/>
                    <a:pt x="15502" y="1250"/>
                  </a:cubicBezTo>
                  <a:cubicBezTo>
                    <a:pt x="14019" y="404"/>
                    <a:pt x="12402" y="1"/>
                    <a:pt x="108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0" name="Google Shape;7470;p57"/>
            <p:cNvSpPr/>
            <p:nvPr/>
          </p:nvSpPr>
          <p:spPr>
            <a:xfrm>
              <a:off x="6960800" y="1524274"/>
              <a:ext cx="155996" cy="153472"/>
            </a:xfrm>
            <a:custGeom>
              <a:avLst/>
              <a:gdLst/>
              <a:ahLst/>
              <a:cxnLst/>
              <a:rect l="l" t="t" r="r" b="b"/>
              <a:pathLst>
                <a:path w="5624" h="5533" extrusionOk="0">
                  <a:moveTo>
                    <a:pt x="3465" y="1"/>
                  </a:moveTo>
                  <a:lnTo>
                    <a:pt x="0" y="3284"/>
                  </a:lnTo>
                  <a:lnTo>
                    <a:pt x="2128" y="5533"/>
                  </a:lnTo>
                  <a:lnTo>
                    <a:pt x="5624" y="2250"/>
                  </a:lnTo>
                  <a:lnTo>
                    <a:pt x="34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1" name="Google Shape;7471;p57"/>
            <p:cNvSpPr/>
            <p:nvPr/>
          </p:nvSpPr>
          <p:spPr>
            <a:xfrm>
              <a:off x="6943936" y="1052986"/>
              <a:ext cx="699789" cy="611778"/>
            </a:xfrm>
            <a:custGeom>
              <a:avLst/>
              <a:gdLst/>
              <a:ahLst/>
              <a:cxnLst/>
              <a:rect l="l" t="t" r="r" b="b"/>
              <a:pathLst>
                <a:path w="25229" h="22056" extrusionOk="0">
                  <a:moveTo>
                    <a:pt x="12596" y="1578"/>
                  </a:moveTo>
                  <a:cubicBezTo>
                    <a:pt x="12683" y="1578"/>
                    <a:pt x="12770" y="1579"/>
                    <a:pt x="12858" y="1581"/>
                  </a:cubicBezTo>
                  <a:cubicBezTo>
                    <a:pt x="21277" y="1825"/>
                    <a:pt x="25229" y="12098"/>
                    <a:pt x="19119" y="17904"/>
                  </a:cubicBezTo>
                  <a:cubicBezTo>
                    <a:pt x="17286" y="19634"/>
                    <a:pt x="14943" y="20495"/>
                    <a:pt x="12606" y="20495"/>
                  </a:cubicBezTo>
                  <a:cubicBezTo>
                    <a:pt x="10100" y="20495"/>
                    <a:pt x="7601" y="19505"/>
                    <a:pt x="5745" y="17539"/>
                  </a:cubicBezTo>
                  <a:cubicBezTo>
                    <a:pt x="0" y="11493"/>
                    <a:pt x="4345" y="1578"/>
                    <a:pt x="12596" y="1578"/>
                  </a:cubicBezTo>
                  <a:close/>
                  <a:moveTo>
                    <a:pt x="12684" y="1"/>
                  </a:moveTo>
                  <a:cubicBezTo>
                    <a:pt x="7121" y="1"/>
                    <a:pt x="1763" y="4231"/>
                    <a:pt x="1581" y="10761"/>
                  </a:cubicBezTo>
                  <a:cubicBezTo>
                    <a:pt x="1459" y="15199"/>
                    <a:pt x="4043" y="19302"/>
                    <a:pt x="8116" y="21095"/>
                  </a:cubicBezTo>
                  <a:cubicBezTo>
                    <a:pt x="9559" y="21741"/>
                    <a:pt x="11089" y="22056"/>
                    <a:pt x="12607" y="22056"/>
                  </a:cubicBezTo>
                  <a:cubicBezTo>
                    <a:pt x="15375" y="22056"/>
                    <a:pt x="18102" y="21011"/>
                    <a:pt x="20183" y="19028"/>
                  </a:cubicBezTo>
                  <a:cubicBezTo>
                    <a:pt x="24591" y="14834"/>
                    <a:pt x="24773" y="7873"/>
                    <a:pt x="20609" y="3466"/>
                  </a:cubicBezTo>
                  <a:cubicBezTo>
                    <a:pt x="18339" y="1074"/>
                    <a:pt x="15485" y="1"/>
                    <a:pt x="126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2" name="Google Shape;7472;p57"/>
            <p:cNvSpPr/>
            <p:nvPr/>
          </p:nvSpPr>
          <p:spPr>
            <a:xfrm>
              <a:off x="7440520" y="1212338"/>
              <a:ext cx="89398" cy="301867"/>
            </a:xfrm>
            <a:custGeom>
              <a:avLst/>
              <a:gdLst/>
              <a:ahLst/>
              <a:cxnLst/>
              <a:rect l="l" t="t" r="r" b="b"/>
              <a:pathLst>
                <a:path w="3223" h="10883" fill="none" extrusionOk="0">
                  <a:moveTo>
                    <a:pt x="304" y="1"/>
                  </a:moveTo>
                  <a:cubicBezTo>
                    <a:pt x="3222" y="3071"/>
                    <a:pt x="3101" y="7964"/>
                    <a:pt x="1" y="10882"/>
                  </a:cubicBezTo>
                </a:path>
              </a:pathLst>
            </a:custGeom>
            <a:noFill/>
            <a:ln w="46350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3" name="Google Shape;7473;p57"/>
            <p:cNvSpPr/>
            <p:nvPr/>
          </p:nvSpPr>
          <p:spPr>
            <a:xfrm>
              <a:off x="6708722" y="1583604"/>
              <a:ext cx="347384" cy="331075"/>
            </a:xfrm>
            <a:custGeom>
              <a:avLst/>
              <a:gdLst/>
              <a:ahLst/>
              <a:cxnLst/>
              <a:rect l="l" t="t" r="r" b="b"/>
              <a:pathLst>
                <a:path w="12524" h="11936" extrusionOk="0">
                  <a:moveTo>
                    <a:pt x="9844" y="1"/>
                  </a:moveTo>
                  <a:cubicBezTo>
                    <a:pt x="9572" y="1"/>
                    <a:pt x="9297" y="100"/>
                    <a:pt x="9088" y="294"/>
                  </a:cubicBezTo>
                  <a:lnTo>
                    <a:pt x="456" y="8500"/>
                  </a:lnTo>
                  <a:cubicBezTo>
                    <a:pt x="30" y="8896"/>
                    <a:pt x="0" y="9595"/>
                    <a:pt x="426" y="10020"/>
                  </a:cubicBezTo>
                  <a:lnTo>
                    <a:pt x="1915" y="11601"/>
                  </a:lnTo>
                  <a:cubicBezTo>
                    <a:pt x="2135" y="11821"/>
                    <a:pt x="2421" y="11936"/>
                    <a:pt x="2704" y="11936"/>
                  </a:cubicBezTo>
                  <a:cubicBezTo>
                    <a:pt x="2968" y="11936"/>
                    <a:pt x="3230" y="11836"/>
                    <a:pt x="3435" y="11631"/>
                  </a:cubicBezTo>
                  <a:lnTo>
                    <a:pt x="12098" y="3455"/>
                  </a:lnTo>
                  <a:cubicBezTo>
                    <a:pt x="12523" y="3029"/>
                    <a:pt x="12523" y="2360"/>
                    <a:pt x="12128" y="1905"/>
                  </a:cubicBezTo>
                  <a:lnTo>
                    <a:pt x="10608" y="324"/>
                  </a:lnTo>
                  <a:cubicBezTo>
                    <a:pt x="10407" y="107"/>
                    <a:pt x="10127" y="1"/>
                    <a:pt x="98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74" name="Google Shape;7474;p57"/>
          <p:cNvGrpSpPr/>
          <p:nvPr/>
        </p:nvGrpSpPr>
        <p:grpSpPr>
          <a:xfrm>
            <a:off x="242674" y="51191"/>
            <a:ext cx="757289" cy="864550"/>
            <a:chOff x="5585712" y="137416"/>
            <a:chExt cx="757289" cy="864550"/>
          </a:xfrm>
        </p:grpSpPr>
        <p:sp>
          <p:nvSpPr>
            <p:cNvPr id="7475" name="Google Shape;7475;p57"/>
            <p:cNvSpPr/>
            <p:nvPr/>
          </p:nvSpPr>
          <p:spPr>
            <a:xfrm>
              <a:off x="5606764" y="738904"/>
              <a:ext cx="129867" cy="146066"/>
            </a:xfrm>
            <a:custGeom>
              <a:avLst/>
              <a:gdLst/>
              <a:ahLst/>
              <a:cxnLst/>
              <a:rect l="l" t="t" r="r" b="b"/>
              <a:pathLst>
                <a:path w="4682" h="5266" extrusionOk="0">
                  <a:moveTo>
                    <a:pt x="2706" y="1"/>
                  </a:moveTo>
                  <a:cubicBezTo>
                    <a:pt x="2706" y="1"/>
                    <a:pt x="1" y="4712"/>
                    <a:pt x="913" y="5198"/>
                  </a:cubicBezTo>
                  <a:cubicBezTo>
                    <a:pt x="992" y="5245"/>
                    <a:pt x="1088" y="5266"/>
                    <a:pt x="1196" y="5266"/>
                  </a:cubicBezTo>
                  <a:cubicBezTo>
                    <a:pt x="2290" y="5266"/>
                    <a:pt x="4682" y="3101"/>
                    <a:pt x="4682" y="3101"/>
                  </a:cubicBezTo>
                  <a:lnTo>
                    <a:pt x="2706" y="1"/>
                  </a:ln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6" name="Google Shape;7476;p57"/>
            <p:cNvSpPr/>
            <p:nvPr/>
          </p:nvSpPr>
          <p:spPr>
            <a:xfrm>
              <a:off x="6009790" y="851879"/>
              <a:ext cx="91062" cy="150088"/>
            </a:xfrm>
            <a:custGeom>
              <a:avLst/>
              <a:gdLst/>
              <a:ahLst/>
              <a:cxnLst/>
              <a:rect l="l" t="t" r="r" b="b"/>
              <a:pathLst>
                <a:path w="3283" h="5411" extrusionOk="0">
                  <a:moveTo>
                    <a:pt x="3283" y="1"/>
                  </a:moveTo>
                  <a:lnTo>
                    <a:pt x="0" y="1703"/>
                  </a:lnTo>
                  <a:cubicBezTo>
                    <a:pt x="0" y="1703"/>
                    <a:pt x="1185" y="5381"/>
                    <a:pt x="2219" y="5411"/>
                  </a:cubicBezTo>
                  <a:cubicBezTo>
                    <a:pt x="3252" y="5411"/>
                    <a:pt x="3283" y="1"/>
                    <a:pt x="3283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7" name="Google Shape;7477;p57"/>
            <p:cNvSpPr/>
            <p:nvPr/>
          </p:nvSpPr>
          <p:spPr>
            <a:xfrm>
              <a:off x="5722402" y="155612"/>
              <a:ext cx="264643" cy="144401"/>
            </a:xfrm>
            <a:custGeom>
              <a:avLst/>
              <a:gdLst/>
              <a:ahLst/>
              <a:cxnLst/>
              <a:rect l="l" t="t" r="r" b="b"/>
              <a:pathLst>
                <a:path w="9541" h="5206" extrusionOk="0">
                  <a:moveTo>
                    <a:pt x="5166" y="1"/>
                  </a:moveTo>
                  <a:cubicBezTo>
                    <a:pt x="2660" y="1"/>
                    <a:pt x="194" y="1809"/>
                    <a:pt x="27" y="4829"/>
                  </a:cubicBezTo>
                  <a:cubicBezTo>
                    <a:pt x="0" y="5040"/>
                    <a:pt x="180" y="5205"/>
                    <a:pt x="387" y="5205"/>
                  </a:cubicBezTo>
                  <a:cubicBezTo>
                    <a:pt x="419" y="5205"/>
                    <a:pt x="450" y="5201"/>
                    <a:pt x="482" y="5193"/>
                  </a:cubicBezTo>
                  <a:lnTo>
                    <a:pt x="9145" y="2914"/>
                  </a:lnTo>
                  <a:cubicBezTo>
                    <a:pt x="9419" y="2853"/>
                    <a:pt x="9540" y="2549"/>
                    <a:pt x="9388" y="2306"/>
                  </a:cubicBezTo>
                  <a:cubicBezTo>
                    <a:pt x="8342" y="719"/>
                    <a:pt x="6746" y="1"/>
                    <a:pt x="5166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8" name="Google Shape;7478;p57"/>
            <p:cNvSpPr/>
            <p:nvPr/>
          </p:nvSpPr>
          <p:spPr>
            <a:xfrm>
              <a:off x="5839482" y="242791"/>
              <a:ext cx="43853" cy="89287"/>
            </a:xfrm>
            <a:custGeom>
              <a:avLst/>
              <a:gdLst/>
              <a:ahLst/>
              <a:cxnLst/>
              <a:rect l="l" t="t" r="r" b="b"/>
              <a:pathLst>
                <a:path w="1581" h="3219" extrusionOk="0">
                  <a:moveTo>
                    <a:pt x="474" y="0"/>
                  </a:moveTo>
                  <a:cubicBezTo>
                    <a:pt x="438" y="0"/>
                    <a:pt x="402" y="5"/>
                    <a:pt x="365" y="14"/>
                  </a:cubicBezTo>
                  <a:cubicBezTo>
                    <a:pt x="122" y="75"/>
                    <a:pt x="0" y="318"/>
                    <a:pt x="61" y="561"/>
                  </a:cubicBezTo>
                  <a:lnTo>
                    <a:pt x="669" y="2871"/>
                  </a:lnTo>
                  <a:cubicBezTo>
                    <a:pt x="721" y="3078"/>
                    <a:pt x="904" y="3219"/>
                    <a:pt x="1108" y="3219"/>
                  </a:cubicBezTo>
                  <a:cubicBezTo>
                    <a:pt x="1143" y="3219"/>
                    <a:pt x="1180" y="3215"/>
                    <a:pt x="1216" y="3205"/>
                  </a:cubicBezTo>
                  <a:cubicBezTo>
                    <a:pt x="1429" y="3114"/>
                    <a:pt x="1581" y="2871"/>
                    <a:pt x="1520" y="2658"/>
                  </a:cubicBezTo>
                  <a:lnTo>
                    <a:pt x="912" y="318"/>
                  </a:lnTo>
                  <a:cubicBezTo>
                    <a:pt x="860" y="137"/>
                    <a:pt x="677" y="0"/>
                    <a:pt x="47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9" name="Google Shape;7479;p57"/>
            <p:cNvSpPr/>
            <p:nvPr/>
          </p:nvSpPr>
          <p:spPr>
            <a:xfrm>
              <a:off x="5810801" y="137416"/>
              <a:ext cx="44713" cy="89287"/>
            </a:xfrm>
            <a:custGeom>
              <a:avLst/>
              <a:gdLst/>
              <a:ahLst/>
              <a:cxnLst/>
              <a:rect l="l" t="t" r="r" b="b"/>
              <a:pathLst>
                <a:path w="1612" h="3219" extrusionOk="0">
                  <a:moveTo>
                    <a:pt x="504" y="0"/>
                  </a:moveTo>
                  <a:cubicBezTo>
                    <a:pt x="469" y="0"/>
                    <a:pt x="433" y="4"/>
                    <a:pt x="396" y="14"/>
                  </a:cubicBezTo>
                  <a:cubicBezTo>
                    <a:pt x="153" y="74"/>
                    <a:pt x="1" y="317"/>
                    <a:pt x="61" y="561"/>
                  </a:cubicBezTo>
                  <a:lnTo>
                    <a:pt x="700" y="2871"/>
                  </a:lnTo>
                  <a:cubicBezTo>
                    <a:pt x="751" y="3078"/>
                    <a:pt x="935" y="3218"/>
                    <a:pt x="1139" y="3218"/>
                  </a:cubicBezTo>
                  <a:cubicBezTo>
                    <a:pt x="1174" y="3218"/>
                    <a:pt x="1211" y="3214"/>
                    <a:pt x="1247" y="3205"/>
                  </a:cubicBezTo>
                  <a:cubicBezTo>
                    <a:pt x="1460" y="3114"/>
                    <a:pt x="1612" y="2871"/>
                    <a:pt x="1551" y="2658"/>
                  </a:cubicBezTo>
                  <a:lnTo>
                    <a:pt x="943" y="317"/>
                  </a:lnTo>
                  <a:cubicBezTo>
                    <a:pt x="866" y="137"/>
                    <a:pt x="700" y="0"/>
                    <a:pt x="50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0" name="Google Shape;7480;p57"/>
            <p:cNvSpPr/>
            <p:nvPr/>
          </p:nvSpPr>
          <p:spPr>
            <a:xfrm>
              <a:off x="5722458" y="155612"/>
              <a:ext cx="263728" cy="144901"/>
            </a:xfrm>
            <a:custGeom>
              <a:avLst/>
              <a:gdLst/>
              <a:ahLst/>
              <a:cxnLst/>
              <a:rect l="l" t="t" r="r" b="b"/>
              <a:pathLst>
                <a:path w="9508" h="5224" extrusionOk="0">
                  <a:moveTo>
                    <a:pt x="5164" y="1"/>
                  </a:moveTo>
                  <a:cubicBezTo>
                    <a:pt x="2658" y="1"/>
                    <a:pt x="192" y="1809"/>
                    <a:pt x="25" y="4829"/>
                  </a:cubicBezTo>
                  <a:cubicBezTo>
                    <a:pt x="1" y="4970"/>
                    <a:pt x="69" y="5112"/>
                    <a:pt x="200" y="5182"/>
                  </a:cubicBezTo>
                  <a:lnTo>
                    <a:pt x="200" y="5182"/>
                  </a:lnTo>
                  <a:cubicBezTo>
                    <a:pt x="191" y="5176"/>
                    <a:pt x="183" y="5170"/>
                    <a:pt x="177" y="5163"/>
                  </a:cubicBezTo>
                  <a:cubicBezTo>
                    <a:pt x="3125" y="3978"/>
                    <a:pt x="6256" y="3127"/>
                    <a:pt x="9417" y="2701"/>
                  </a:cubicBezTo>
                  <a:lnTo>
                    <a:pt x="9417" y="2701"/>
                  </a:lnTo>
                  <a:cubicBezTo>
                    <a:pt x="9386" y="2762"/>
                    <a:pt x="9356" y="2792"/>
                    <a:pt x="9326" y="2823"/>
                  </a:cubicBezTo>
                  <a:cubicBezTo>
                    <a:pt x="9478" y="2701"/>
                    <a:pt x="9508" y="2458"/>
                    <a:pt x="9386" y="2306"/>
                  </a:cubicBezTo>
                  <a:cubicBezTo>
                    <a:pt x="8340" y="719"/>
                    <a:pt x="6744" y="1"/>
                    <a:pt x="5164" y="1"/>
                  </a:cubicBezTo>
                  <a:close/>
                  <a:moveTo>
                    <a:pt x="200" y="5182"/>
                  </a:moveTo>
                  <a:cubicBezTo>
                    <a:pt x="233" y="5205"/>
                    <a:pt x="281" y="5224"/>
                    <a:pt x="328" y="5224"/>
                  </a:cubicBezTo>
                  <a:cubicBezTo>
                    <a:pt x="281" y="5217"/>
                    <a:pt x="238" y="5203"/>
                    <a:pt x="200" y="518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1" name="Google Shape;7481;p57"/>
            <p:cNvSpPr/>
            <p:nvPr/>
          </p:nvSpPr>
          <p:spPr>
            <a:xfrm>
              <a:off x="6094085" y="236162"/>
              <a:ext cx="248916" cy="212969"/>
            </a:xfrm>
            <a:custGeom>
              <a:avLst/>
              <a:gdLst/>
              <a:ahLst/>
              <a:cxnLst/>
              <a:rect l="l" t="t" r="r" b="b"/>
              <a:pathLst>
                <a:path w="8974" h="7678" extrusionOk="0">
                  <a:moveTo>
                    <a:pt x="2606" y="1"/>
                  </a:moveTo>
                  <a:cubicBezTo>
                    <a:pt x="1857" y="1"/>
                    <a:pt x="1077" y="173"/>
                    <a:pt x="305" y="557"/>
                  </a:cubicBezTo>
                  <a:cubicBezTo>
                    <a:pt x="61" y="678"/>
                    <a:pt x="1" y="1013"/>
                    <a:pt x="213" y="1195"/>
                  </a:cubicBezTo>
                  <a:lnTo>
                    <a:pt x="6505" y="7548"/>
                  </a:lnTo>
                  <a:cubicBezTo>
                    <a:pt x="6582" y="7637"/>
                    <a:pt x="6690" y="7678"/>
                    <a:pt x="6796" y="7678"/>
                  </a:cubicBezTo>
                  <a:cubicBezTo>
                    <a:pt x="6945" y="7678"/>
                    <a:pt x="7091" y="7598"/>
                    <a:pt x="7144" y="7457"/>
                  </a:cubicBezTo>
                  <a:cubicBezTo>
                    <a:pt x="8974" y="3822"/>
                    <a:pt x="6131" y="1"/>
                    <a:pt x="2606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2" name="Google Shape;7482;p57"/>
            <p:cNvSpPr/>
            <p:nvPr/>
          </p:nvSpPr>
          <p:spPr>
            <a:xfrm>
              <a:off x="6136246" y="335490"/>
              <a:ext cx="74226" cy="71674"/>
            </a:xfrm>
            <a:custGeom>
              <a:avLst/>
              <a:gdLst/>
              <a:ahLst/>
              <a:cxnLst/>
              <a:rect l="l" t="t" r="r" b="b"/>
              <a:pathLst>
                <a:path w="2676" h="2584" extrusionOk="0">
                  <a:moveTo>
                    <a:pt x="2178" y="0"/>
                  </a:moveTo>
                  <a:cubicBezTo>
                    <a:pt x="2067" y="0"/>
                    <a:pt x="1961" y="46"/>
                    <a:pt x="1885" y="137"/>
                  </a:cubicBezTo>
                  <a:lnTo>
                    <a:pt x="183" y="1839"/>
                  </a:lnTo>
                  <a:cubicBezTo>
                    <a:pt x="0" y="2022"/>
                    <a:pt x="0" y="2295"/>
                    <a:pt x="183" y="2447"/>
                  </a:cubicBezTo>
                  <a:cubicBezTo>
                    <a:pt x="259" y="2538"/>
                    <a:pt x="365" y="2584"/>
                    <a:pt x="475" y="2584"/>
                  </a:cubicBezTo>
                  <a:cubicBezTo>
                    <a:pt x="586" y="2584"/>
                    <a:pt x="700" y="2538"/>
                    <a:pt x="791" y="2447"/>
                  </a:cubicBezTo>
                  <a:lnTo>
                    <a:pt x="2493" y="775"/>
                  </a:lnTo>
                  <a:cubicBezTo>
                    <a:pt x="2675" y="593"/>
                    <a:pt x="2675" y="319"/>
                    <a:pt x="2493" y="137"/>
                  </a:cubicBezTo>
                  <a:cubicBezTo>
                    <a:pt x="2402" y="46"/>
                    <a:pt x="2288" y="0"/>
                    <a:pt x="2178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3" name="Google Shape;7483;p57"/>
            <p:cNvSpPr/>
            <p:nvPr/>
          </p:nvSpPr>
          <p:spPr>
            <a:xfrm>
              <a:off x="6212967" y="258768"/>
              <a:ext cx="74226" cy="71674"/>
            </a:xfrm>
            <a:custGeom>
              <a:avLst/>
              <a:gdLst/>
              <a:ahLst/>
              <a:cxnLst/>
              <a:rect l="l" t="t" r="r" b="b"/>
              <a:pathLst>
                <a:path w="2676" h="2584" extrusionOk="0">
                  <a:moveTo>
                    <a:pt x="2204" y="0"/>
                  </a:moveTo>
                  <a:cubicBezTo>
                    <a:pt x="2090" y="0"/>
                    <a:pt x="1976" y="46"/>
                    <a:pt x="1885" y="137"/>
                  </a:cubicBezTo>
                  <a:lnTo>
                    <a:pt x="183" y="1839"/>
                  </a:lnTo>
                  <a:cubicBezTo>
                    <a:pt x="0" y="1991"/>
                    <a:pt x="0" y="2295"/>
                    <a:pt x="183" y="2447"/>
                  </a:cubicBezTo>
                  <a:cubicBezTo>
                    <a:pt x="274" y="2538"/>
                    <a:pt x="388" y="2584"/>
                    <a:pt x="502" y="2584"/>
                  </a:cubicBezTo>
                  <a:cubicBezTo>
                    <a:pt x="616" y="2584"/>
                    <a:pt x="730" y="2538"/>
                    <a:pt x="821" y="2447"/>
                  </a:cubicBezTo>
                  <a:lnTo>
                    <a:pt x="2523" y="775"/>
                  </a:lnTo>
                  <a:cubicBezTo>
                    <a:pt x="2675" y="593"/>
                    <a:pt x="2675" y="319"/>
                    <a:pt x="2523" y="137"/>
                  </a:cubicBezTo>
                  <a:cubicBezTo>
                    <a:pt x="2432" y="46"/>
                    <a:pt x="2318" y="0"/>
                    <a:pt x="220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4" name="Google Shape;7484;p57"/>
            <p:cNvSpPr/>
            <p:nvPr/>
          </p:nvSpPr>
          <p:spPr>
            <a:xfrm>
              <a:off x="6095832" y="236162"/>
              <a:ext cx="247169" cy="212442"/>
            </a:xfrm>
            <a:custGeom>
              <a:avLst/>
              <a:gdLst/>
              <a:ahLst/>
              <a:cxnLst/>
              <a:rect l="l" t="t" r="r" b="b"/>
              <a:pathLst>
                <a:path w="8911" h="7659" extrusionOk="0">
                  <a:moveTo>
                    <a:pt x="10" y="914"/>
                  </a:moveTo>
                  <a:lnTo>
                    <a:pt x="10" y="914"/>
                  </a:lnTo>
                  <a:cubicBezTo>
                    <a:pt x="1" y="957"/>
                    <a:pt x="7" y="1000"/>
                    <a:pt x="29" y="1043"/>
                  </a:cubicBezTo>
                  <a:cubicBezTo>
                    <a:pt x="16" y="999"/>
                    <a:pt x="10" y="955"/>
                    <a:pt x="10" y="914"/>
                  </a:cubicBezTo>
                  <a:close/>
                  <a:moveTo>
                    <a:pt x="2543" y="1"/>
                  </a:moveTo>
                  <a:cubicBezTo>
                    <a:pt x="1794" y="1"/>
                    <a:pt x="1014" y="173"/>
                    <a:pt x="242" y="557"/>
                  </a:cubicBezTo>
                  <a:cubicBezTo>
                    <a:pt x="98" y="629"/>
                    <a:pt x="10" y="758"/>
                    <a:pt x="10" y="914"/>
                  </a:cubicBezTo>
                  <a:lnTo>
                    <a:pt x="10" y="914"/>
                  </a:lnTo>
                  <a:cubicBezTo>
                    <a:pt x="14" y="896"/>
                    <a:pt x="20" y="878"/>
                    <a:pt x="29" y="861"/>
                  </a:cubicBezTo>
                  <a:cubicBezTo>
                    <a:pt x="1275" y="1834"/>
                    <a:pt x="2491" y="2897"/>
                    <a:pt x="3616" y="4052"/>
                  </a:cubicBezTo>
                  <a:cubicBezTo>
                    <a:pt x="4740" y="5177"/>
                    <a:pt x="5804" y="6362"/>
                    <a:pt x="6777" y="7639"/>
                  </a:cubicBezTo>
                  <a:lnTo>
                    <a:pt x="6594" y="7639"/>
                  </a:lnTo>
                  <a:cubicBezTo>
                    <a:pt x="6640" y="7652"/>
                    <a:pt x="6684" y="7658"/>
                    <a:pt x="6726" y="7658"/>
                  </a:cubicBezTo>
                  <a:cubicBezTo>
                    <a:pt x="6881" y="7658"/>
                    <a:pt x="7009" y="7576"/>
                    <a:pt x="7081" y="7457"/>
                  </a:cubicBezTo>
                  <a:cubicBezTo>
                    <a:pt x="8911" y="3822"/>
                    <a:pt x="6068" y="1"/>
                    <a:pt x="25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5" name="Google Shape;7485;p57"/>
            <p:cNvSpPr/>
            <p:nvPr/>
          </p:nvSpPr>
          <p:spPr>
            <a:xfrm>
              <a:off x="5585712" y="275438"/>
              <a:ext cx="719178" cy="639460"/>
            </a:xfrm>
            <a:custGeom>
              <a:avLst/>
              <a:gdLst/>
              <a:ahLst/>
              <a:cxnLst/>
              <a:rect l="l" t="t" r="r" b="b"/>
              <a:pathLst>
                <a:path w="25928" h="23054" extrusionOk="0">
                  <a:moveTo>
                    <a:pt x="12978" y="1"/>
                  </a:moveTo>
                  <a:cubicBezTo>
                    <a:pt x="9623" y="1"/>
                    <a:pt x="6293" y="1462"/>
                    <a:pt x="4012" y="4278"/>
                  </a:cubicBezTo>
                  <a:cubicBezTo>
                    <a:pt x="0" y="9202"/>
                    <a:pt x="760" y="16466"/>
                    <a:pt x="5714" y="20479"/>
                  </a:cubicBezTo>
                  <a:cubicBezTo>
                    <a:pt x="7853" y="22211"/>
                    <a:pt x="10422" y="23053"/>
                    <a:pt x="12972" y="23053"/>
                  </a:cubicBezTo>
                  <a:cubicBezTo>
                    <a:pt x="16329" y="23053"/>
                    <a:pt x="19652" y="21592"/>
                    <a:pt x="21915" y="18776"/>
                  </a:cubicBezTo>
                  <a:cubicBezTo>
                    <a:pt x="25928" y="13822"/>
                    <a:pt x="25168" y="6588"/>
                    <a:pt x="20213" y="2576"/>
                  </a:cubicBezTo>
                  <a:cubicBezTo>
                    <a:pt x="18088" y="844"/>
                    <a:pt x="15526" y="1"/>
                    <a:pt x="129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6" name="Google Shape;7486;p57"/>
            <p:cNvSpPr/>
            <p:nvPr/>
          </p:nvSpPr>
          <p:spPr>
            <a:xfrm>
              <a:off x="5658217" y="340455"/>
              <a:ext cx="574166" cy="510176"/>
            </a:xfrm>
            <a:custGeom>
              <a:avLst/>
              <a:gdLst/>
              <a:ahLst/>
              <a:cxnLst/>
              <a:rect l="l" t="t" r="r" b="b"/>
              <a:pathLst>
                <a:path w="20700" h="18393" extrusionOk="0">
                  <a:moveTo>
                    <a:pt x="10373" y="1"/>
                  </a:moveTo>
                  <a:cubicBezTo>
                    <a:pt x="9351" y="1"/>
                    <a:pt x="8312" y="173"/>
                    <a:pt x="7295" y="536"/>
                  </a:cubicBezTo>
                  <a:cubicBezTo>
                    <a:pt x="2493" y="2238"/>
                    <a:pt x="0" y="7496"/>
                    <a:pt x="1702" y="12268"/>
                  </a:cubicBezTo>
                  <a:cubicBezTo>
                    <a:pt x="3044" y="16029"/>
                    <a:pt x="6594" y="18393"/>
                    <a:pt x="10374" y="18393"/>
                  </a:cubicBezTo>
                  <a:cubicBezTo>
                    <a:pt x="11390" y="18393"/>
                    <a:pt x="12424" y="18222"/>
                    <a:pt x="13435" y="17861"/>
                  </a:cubicBezTo>
                  <a:cubicBezTo>
                    <a:pt x="18207" y="16159"/>
                    <a:pt x="20700" y="10900"/>
                    <a:pt x="19028" y="6128"/>
                  </a:cubicBezTo>
                  <a:cubicBezTo>
                    <a:pt x="17688" y="2349"/>
                    <a:pt x="14147" y="1"/>
                    <a:pt x="10373" y="1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7" name="Google Shape;7487;p57"/>
            <p:cNvSpPr/>
            <p:nvPr/>
          </p:nvSpPr>
          <p:spPr>
            <a:xfrm>
              <a:off x="5923000" y="578054"/>
              <a:ext cx="42133" cy="35282"/>
            </a:xfrm>
            <a:custGeom>
              <a:avLst/>
              <a:gdLst/>
              <a:ahLst/>
              <a:cxnLst/>
              <a:rect l="l" t="t" r="r" b="b"/>
              <a:pathLst>
                <a:path w="1519" h="1272" extrusionOk="0">
                  <a:moveTo>
                    <a:pt x="800" y="1"/>
                  </a:moveTo>
                  <a:cubicBezTo>
                    <a:pt x="335" y="1"/>
                    <a:pt x="0" y="532"/>
                    <a:pt x="272" y="967"/>
                  </a:cubicBezTo>
                  <a:cubicBezTo>
                    <a:pt x="389" y="1175"/>
                    <a:pt x="589" y="1271"/>
                    <a:pt x="792" y="1271"/>
                  </a:cubicBezTo>
                  <a:cubicBezTo>
                    <a:pt x="1064" y="1271"/>
                    <a:pt x="1340" y="1098"/>
                    <a:pt x="1427" y="784"/>
                  </a:cubicBezTo>
                  <a:cubicBezTo>
                    <a:pt x="1518" y="450"/>
                    <a:pt x="1305" y="116"/>
                    <a:pt x="971" y="24"/>
                  </a:cubicBezTo>
                  <a:cubicBezTo>
                    <a:pt x="913" y="8"/>
                    <a:pt x="855" y="1"/>
                    <a:pt x="800" y="1"/>
                  </a:cubicBez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8" name="Google Shape;7488;p57"/>
            <p:cNvSpPr/>
            <p:nvPr/>
          </p:nvSpPr>
          <p:spPr>
            <a:xfrm>
              <a:off x="5938117" y="414320"/>
              <a:ext cx="56501" cy="182984"/>
            </a:xfrm>
            <a:custGeom>
              <a:avLst/>
              <a:gdLst/>
              <a:ahLst/>
              <a:cxnLst/>
              <a:rect l="l" t="t" r="r" b="b"/>
              <a:pathLst>
                <a:path w="2037" h="6597" extrusionOk="0">
                  <a:moveTo>
                    <a:pt x="2037" y="0"/>
                  </a:moveTo>
                  <a:lnTo>
                    <a:pt x="0" y="6444"/>
                  </a:lnTo>
                  <a:lnTo>
                    <a:pt x="517" y="6596"/>
                  </a:lnTo>
                  <a:lnTo>
                    <a:pt x="2037" y="0"/>
                  </a:ln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9" name="Google Shape;7489;p57"/>
            <p:cNvSpPr/>
            <p:nvPr/>
          </p:nvSpPr>
          <p:spPr>
            <a:xfrm>
              <a:off x="5826834" y="588844"/>
              <a:ext cx="122267" cy="75058"/>
            </a:xfrm>
            <a:custGeom>
              <a:avLst/>
              <a:gdLst/>
              <a:ahLst/>
              <a:cxnLst/>
              <a:rect l="l" t="t" r="r" b="b"/>
              <a:pathLst>
                <a:path w="4408" h="2706" extrusionOk="0">
                  <a:moveTo>
                    <a:pt x="4134" y="0"/>
                  </a:moveTo>
                  <a:lnTo>
                    <a:pt x="0" y="2705"/>
                  </a:lnTo>
                  <a:lnTo>
                    <a:pt x="4408" y="456"/>
                  </a:lnTo>
                  <a:lnTo>
                    <a:pt x="4134" y="0"/>
                  </a:ln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0" name="Google Shape;7490;p57"/>
            <p:cNvSpPr/>
            <p:nvPr/>
          </p:nvSpPr>
          <p:spPr>
            <a:xfrm>
              <a:off x="5772024" y="744812"/>
              <a:ext cx="18584" cy="18584"/>
            </a:xfrm>
            <a:custGeom>
              <a:avLst/>
              <a:gdLst/>
              <a:ahLst/>
              <a:cxnLst/>
              <a:rect l="l" t="t" r="r" b="b"/>
              <a:pathLst>
                <a:path w="670" h="670" fill="none" extrusionOk="0">
                  <a:moveTo>
                    <a:pt x="0" y="669"/>
                  </a:moveTo>
                  <a:lnTo>
                    <a:pt x="669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1" name="Google Shape;7491;p57"/>
            <p:cNvSpPr/>
            <p:nvPr/>
          </p:nvSpPr>
          <p:spPr>
            <a:xfrm>
              <a:off x="6092393" y="425276"/>
              <a:ext cx="18584" cy="18584"/>
            </a:xfrm>
            <a:custGeom>
              <a:avLst/>
              <a:gdLst/>
              <a:ahLst/>
              <a:cxnLst/>
              <a:rect l="l" t="t" r="r" b="b"/>
              <a:pathLst>
                <a:path w="670" h="670" fill="none" extrusionOk="0">
                  <a:moveTo>
                    <a:pt x="1" y="669"/>
                  </a:moveTo>
                  <a:lnTo>
                    <a:pt x="670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2" name="Google Shape;7492;p57"/>
            <p:cNvSpPr/>
            <p:nvPr/>
          </p:nvSpPr>
          <p:spPr>
            <a:xfrm>
              <a:off x="5710475" y="648701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243"/>
                  </a:moveTo>
                  <a:lnTo>
                    <a:pt x="912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3" name="Google Shape;7493;p57"/>
            <p:cNvSpPr/>
            <p:nvPr/>
          </p:nvSpPr>
          <p:spPr>
            <a:xfrm>
              <a:off x="6148034" y="532343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244"/>
                  </a:moveTo>
                  <a:lnTo>
                    <a:pt x="913" y="1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4" name="Google Shape;7494;p57"/>
            <p:cNvSpPr/>
            <p:nvPr/>
          </p:nvSpPr>
          <p:spPr>
            <a:xfrm>
              <a:off x="5710475" y="531511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0"/>
                  </a:moveTo>
                  <a:lnTo>
                    <a:pt x="912" y="243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5" name="Google Shape;7495;p57"/>
            <p:cNvSpPr/>
            <p:nvPr/>
          </p:nvSpPr>
          <p:spPr>
            <a:xfrm>
              <a:off x="6147202" y="649534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1"/>
                  </a:moveTo>
                  <a:lnTo>
                    <a:pt x="912" y="244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6" name="Google Shape;7496;p57"/>
            <p:cNvSpPr/>
            <p:nvPr/>
          </p:nvSpPr>
          <p:spPr>
            <a:xfrm>
              <a:off x="5772857" y="424444"/>
              <a:ext cx="18584" cy="18556"/>
            </a:xfrm>
            <a:custGeom>
              <a:avLst/>
              <a:gdLst/>
              <a:ahLst/>
              <a:cxnLst/>
              <a:rect l="l" t="t" r="r" b="b"/>
              <a:pathLst>
                <a:path w="670" h="669" fill="none" extrusionOk="0">
                  <a:moveTo>
                    <a:pt x="1" y="0"/>
                  </a:moveTo>
                  <a:lnTo>
                    <a:pt x="670" y="669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7" name="Google Shape;7497;p57"/>
            <p:cNvSpPr/>
            <p:nvPr/>
          </p:nvSpPr>
          <p:spPr>
            <a:xfrm>
              <a:off x="6092393" y="744812"/>
              <a:ext cx="17752" cy="19416"/>
            </a:xfrm>
            <a:custGeom>
              <a:avLst/>
              <a:gdLst/>
              <a:ahLst/>
              <a:cxnLst/>
              <a:rect l="l" t="t" r="r" b="b"/>
              <a:pathLst>
                <a:path w="640" h="700" fill="none" extrusionOk="0">
                  <a:moveTo>
                    <a:pt x="1" y="0"/>
                  </a:moveTo>
                  <a:lnTo>
                    <a:pt x="639" y="699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8" name="Google Shape;7498;p57"/>
            <p:cNvSpPr/>
            <p:nvPr/>
          </p:nvSpPr>
          <p:spPr>
            <a:xfrm>
              <a:off x="5879951" y="362894"/>
              <a:ext cx="6768" cy="25297"/>
            </a:xfrm>
            <a:custGeom>
              <a:avLst/>
              <a:gdLst/>
              <a:ahLst/>
              <a:cxnLst/>
              <a:rect l="l" t="t" r="r" b="b"/>
              <a:pathLst>
                <a:path w="244" h="912" fill="none" extrusionOk="0">
                  <a:moveTo>
                    <a:pt x="0" y="0"/>
                  </a:moveTo>
                  <a:lnTo>
                    <a:pt x="243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9" name="Google Shape;7499;p57"/>
            <p:cNvSpPr/>
            <p:nvPr/>
          </p:nvSpPr>
          <p:spPr>
            <a:xfrm>
              <a:off x="5996282" y="800453"/>
              <a:ext cx="6768" cy="25324"/>
            </a:xfrm>
            <a:custGeom>
              <a:avLst/>
              <a:gdLst/>
              <a:ahLst/>
              <a:cxnLst/>
              <a:rect l="l" t="t" r="r" b="b"/>
              <a:pathLst>
                <a:path w="244" h="913" fill="none" extrusionOk="0">
                  <a:moveTo>
                    <a:pt x="1" y="0"/>
                  </a:moveTo>
                  <a:lnTo>
                    <a:pt x="244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0" name="Google Shape;7500;p57"/>
            <p:cNvSpPr/>
            <p:nvPr/>
          </p:nvSpPr>
          <p:spPr>
            <a:xfrm>
              <a:off x="5997142" y="362894"/>
              <a:ext cx="6768" cy="25297"/>
            </a:xfrm>
            <a:custGeom>
              <a:avLst/>
              <a:gdLst/>
              <a:ahLst/>
              <a:cxnLst/>
              <a:rect l="l" t="t" r="r" b="b"/>
              <a:pathLst>
                <a:path w="244" h="912" fill="none" extrusionOk="0">
                  <a:moveTo>
                    <a:pt x="243" y="0"/>
                  </a:moveTo>
                  <a:lnTo>
                    <a:pt x="0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1" name="Google Shape;7501;p57"/>
            <p:cNvSpPr/>
            <p:nvPr/>
          </p:nvSpPr>
          <p:spPr>
            <a:xfrm>
              <a:off x="5879091" y="800453"/>
              <a:ext cx="6768" cy="24464"/>
            </a:xfrm>
            <a:custGeom>
              <a:avLst/>
              <a:gdLst/>
              <a:ahLst/>
              <a:cxnLst/>
              <a:rect l="l" t="t" r="r" b="b"/>
              <a:pathLst>
                <a:path w="244" h="882" fill="none" extrusionOk="0">
                  <a:moveTo>
                    <a:pt x="244" y="0"/>
                  </a:moveTo>
                  <a:lnTo>
                    <a:pt x="1" y="88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02" name="Google Shape;7502;p57"/>
          <p:cNvGrpSpPr/>
          <p:nvPr/>
        </p:nvGrpSpPr>
        <p:grpSpPr>
          <a:xfrm>
            <a:off x="7929504" y="3830159"/>
            <a:ext cx="1657343" cy="808493"/>
            <a:chOff x="6016754" y="2989146"/>
            <a:chExt cx="1657343" cy="808493"/>
          </a:xfrm>
        </p:grpSpPr>
        <p:sp>
          <p:nvSpPr>
            <p:cNvPr id="7503" name="Google Shape;7503;p57"/>
            <p:cNvSpPr/>
            <p:nvPr/>
          </p:nvSpPr>
          <p:spPr>
            <a:xfrm>
              <a:off x="6016754" y="3515687"/>
              <a:ext cx="357259" cy="262230"/>
            </a:xfrm>
            <a:custGeom>
              <a:avLst/>
              <a:gdLst/>
              <a:ahLst/>
              <a:cxnLst/>
              <a:rect l="l" t="t" r="r" b="b"/>
              <a:pathLst>
                <a:path w="12880" h="9454" extrusionOk="0">
                  <a:moveTo>
                    <a:pt x="9172" y="0"/>
                  </a:moveTo>
                  <a:lnTo>
                    <a:pt x="630" y="7782"/>
                  </a:lnTo>
                  <a:cubicBezTo>
                    <a:pt x="1" y="8381"/>
                    <a:pt x="406" y="9454"/>
                    <a:pt x="1263" y="9454"/>
                  </a:cubicBezTo>
                  <a:cubicBezTo>
                    <a:pt x="1275" y="9454"/>
                    <a:pt x="1287" y="9454"/>
                    <a:pt x="1299" y="9453"/>
                  </a:cubicBezTo>
                  <a:lnTo>
                    <a:pt x="12880" y="9271"/>
                  </a:lnTo>
                  <a:lnTo>
                    <a:pt x="917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4" name="Google Shape;7504;p57"/>
            <p:cNvSpPr/>
            <p:nvPr/>
          </p:nvSpPr>
          <p:spPr>
            <a:xfrm>
              <a:off x="6239098" y="2989146"/>
              <a:ext cx="1435000" cy="808493"/>
            </a:xfrm>
            <a:custGeom>
              <a:avLst/>
              <a:gdLst/>
              <a:ahLst/>
              <a:cxnLst/>
              <a:rect l="l" t="t" r="r" b="b"/>
              <a:pathLst>
                <a:path w="51735" h="29148" extrusionOk="0">
                  <a:moveTo>
                    <a:pt x="46755" y="1"/>
                  </a:moveTo>
                  <a:cubicBezTo>
                    <a:pt x="46570" y="1"/>
                    <a:pt x="46383" y="35"/>
                    <a:pt x="46202" y="108"/>
                  </a:cubicBezTo>
                  <a:lnTo>
                    <a:pt x="1156" y="17980"/>
                  </a:lnTo>
                  <a:cubicBezTo>
                    <a:pt x="365" y="18284"/>
                    <a:pt x="1" y="19166"/>
                    <a:pt x="305" y="19956"/>
                  </a:cubicBezTo>
                  <a:lnTo>
                    <a:pt x="3587" y="28193"/>
                  </a:lnTo>
                  <a:cubicBezTo>
                    <a:pt x="3821" y="28778"/>
                    <a:pt x="4398" y="29147"/>
                    <a:pt x="5011" y="29147"/>
                  </a:cubicBezTo>
                  <a:cubicBezTo>
                    <a:pt x="5195" y="29147"/>
                    <a:pt x="5381" y="29114"/>
                    <a:pt x="5563" y="29044"/>
                  </a:cubicBezTo>
                  <a:lnTo>
                    <a:pt x="50579" y="11172"/>
                  </a:lnTo>
                  <a:cubicBezTo>
                    <a:pt x="51369" y="10868"/>
                    <a:pt x="51734" y="9986"/>
                    <a:pt x="51430" y="9196"/>
                  </a:cubicBezTo>
                  <a:lnTo>
                    <a:pt x="48147" y="959"/>
                  </a:lnTo>
                  <a:cubicBezTo>
                    <a:pt x="47916" y="356"/>
                    <a:pt x="47348" y="1"/>
                    <a:pt x="467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5" name="Google Shape;7505;p57"/>
            <p:cNvSpPr/>
            <p:nvPr/>
          </p:nvSpPr>
          <p:spPr>
            <a:xfrm>
              <a:off x="6363029" y="3028367"/>
              <a:ext cx="1187969" cy="730162"/>
            </a:xfrm>
            <a:custGeom>
              <a:avLst/>
              <a:gdLst/>
              <a:ahLst/>
              <a:cxnLst/>
              <a:rect l="l" t="t" r="r" b="b"/>
              <a:pathLst>
                <a:path w="42829" h="26324" extrusionOk="0">
                  <a:moveTo>
                    <a:pt x="38421" y="1"/>
                  </a:moveTo>
                  <a:lnTo>
                    <a:pt x="1" y="15259"/>
                  </a:lnTo>
                  <a:lnTo>
                    <a:pt x="4378" y="26323"/>
                  </a:lnTo>
                  <a:lnTo>
                    <a:pt x="42828" y="11065"/>
                  </a:lnTo>
                  <a:lnTo>
                    <a:pt x="384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6" name="Google Shape;7506;p57"/>
            <p:cNvSpPr/>
            <p:nvPr/>
          </p:nvSpPr>
          <p:spPr>
            <a:xfrm>
              <a:off x="7358750" y="3043540"/>
              <a:ext cx="154304" cy="319564"/>
            </a:xfrm>
            <a:custGeom>
              <a:avLst/>
              <a:gdLst/>
              <a:ahLst/>
              <a:cxnLst/>
              <a:rect l="l" t="t" r="r" b="b"/>
              <a:pathLst>
                <a:path w="5563" h="11521" extrusionOk="0">
                  <a:moveTo>
                    <a:pt x="1155" y="1"/>
                  </a:moveTo>
                  <a:lnTo>
                    <a:pt x="0" y="457"/>
                  </a:lnTo>
                  <a:lnTo>
                    <a:pt x="4377" y="11521"/>
                  </a:lnTo>
                  <a:lnTo>
                    <a:pt x="5563" y="11065"/>
                  </a:lnTo>
                  <a:lnTo>
                    <a:pt x="115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7" name="Google Shape;7507;p57"/>
            <p:cNvSpPr/>
            <p:nvPr/>
          </p:nvSpPr>
          <p:spPr>
            <a:xfrm>
              <a:off x="6400142" y="3423793"/>
              <a:ext cx="154304" cy="319564"/>
            </a:xfrm>
            <a:custGeom>
              <a:avLst/>
              <a:gdLst/>
              <a:ahLst/>
              <a:cxnLst/>
              <a:rect l="l" t="t" r="r" b="b"/>
              <a:pathLst>
                <a:path w="5563" h="11521" extrusionOk="0">
                  <a:moveTo>
                    <a:pt x="1186" y="0"/>
                  </a:moveTo>
                  <a:lnTo>
                    <a:pt x="0" y="456"/>
                  </a:lnTo>
                  <a:lnTo>
                    <a:pt x="4408" y="11520"/>
                  </a:lnTo>
                  <a:lnTo>
                    <a:pt x="5563" y="11064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2">
  <p:cSld name="CUSTOM_4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09" name="Google Shape;7509;p58"/>
          <p:cNvGrpSpPr/>
          <p:nvPr/>
        </p:nvGrpSpPr>
        <p:grpSpPr>
          <a:xfrm>
            <a:off x="2463475" y="364763"/>
            <a:ext cx="4259314" cy="4413964"/>
            <a:chOff x="3190142" y="3858843"/>
            <a:chExt cx="1210411" cy="1266306"/>
          </a:xfrm>
        </p:grpSpPr>
        <p:sp>
          <p:nvSpPr>
            <p:cNvPr id="7510" name="Google Shape;7510;p58"/>
            <p:cNvSpPr/>
            <p:nvPr/>
          </p:nvSpPr>
          <p:spPr>
            <a:xfrm>
              <a:off x="3196894" y="3870999"/>
              <a:ext cx="1197621" cy="1251167"/>
            </a:xfrm>
            <a:custGeom>
              <a:avLst/>
              <a:gdLst/>
              <a:ahLst/>
              <a:cxnLst/>
              <a:rect l="l" t="t" r="r" b="b"/>
              <a:pathLst>
                <a:path w="47007" h="45287" extrusionOk="0">
                  <a:moveTo>
                    <a:pt x="31033" y="1"/>
                  </a:moveTo>
                  <a:cubicBezTo>
                    <a:pt x="20925" y="1"/>
                    <a:pt x="10833" y="666"/>
                    <a:pt x="795" y="1987"/>
                  </a:cubicBezTo>
                  <a:cubicBezTo>
                    <a:pt x="1060" y="16215"/>
                    <a:pt x="781" y="30442"/>
                    <a:pt x="0" y="44628"/>
                  </a:cubicBezTo>
                  <a:cubicBezTo>
                    <a:pt x="446" y="44768"/>
                    <a:pt x="1088" y="44740"/>
                    <a:pt x="1465" y="44782"/>
                  </a:cubicBezTo>
                  <a:cubicBezTo>
                    <a:pt x="1953" y="44837"/>
                    <a:pt x="2413" y="44893"/>
                    <a:pt x="2901" y="44949"/>
                  </a:cubicBezTo>
                  <a:cubicBezTo>
                    <a:pt x="3808" y="45033"/>
                    <a:pt x="4701" y="45102"/>
                    <a:pt x="5607" y="45158"/>
                  </a:cubicBezTo>
                  <a:cubicBezTo>
                    <a:pt x="7316" y="45244"/>
                    <a:pt x="9014" y="45286"/>
                    <a:pt x="10720" y="45286"/>
                  </a:cubicBezTo>
                  <a:cubicBezTo>
                    <a:pt x="10964" y="45286"/>
                    <a:pt x="11208" y="45285"/>
                    <a:pt x="11452" y="45284"/>
                  </a:cubicBezTo>
                  <a:cubicBezTo>
                    <a:pt x="15357" y="45242"/>
                    <a:pt x="19277" y="45047"/>
                    <a:pt x="23183" y="44879"/>
                  </a:cubicBezTo>
                  <a:cubicBezTo>
                    <a:pt x="30980" y="44544"/>
                    <a:pt x="38749" y="44210"/>
                    <a:pt x="46547" y="43889"/>
                  </a:cubicBezTo>
                  <a:cubicBezTo>
                    <a:pt x="46407" y="37556"/>
                    <a:pt x="46686" y="31223"/>
                    <a:pt x="46839" y="24891"/>
                  </a:cubicBezTo>
                  <a:cubicBezTo>
                    <a:pt x="46979" y="19242"/>
                    <a:pt x="47007" y="13578"/>
                    <a:pt x="46477" y="7985"/>
                  </a:cubicBezTo>
                  <a:cubicBezTo>
                    <a:pt x="46323" y="6423"/>
                    <a:pt x="46142" y="4888"/>
                    <a:pt x="45905" y="3354"/>
                  </a:cubicBezTo>
                  <a:cubicBezTo>
                    <a:pt x="45793" y="2699"/>
                    <a:pt x="45751" y="1959"/>
                    <a:pt x="45556" y="1318"/>
                  </a:cubicBezTo>
                  <a:cubicBezTo>
                    <a:pt x="45221" y="271"/>
                    <a:pt x="44468" y="397"/>
                    <a:pt x="43562" y="341"/>
                  </a:cubicBezTo>
                  <a:cubicBezTo>
                    <a:pt x="40702" y="188"/>
                    <a:pt x="37829" y="76"/>
                    <a:pt x="34969" y="34"/>
                  </a:cubicBezTo>
                  <a:cubicBezTo>
                    <a:pt x="33657" y="12"/>
                    <a:pt x="32345" y="1"/>
                    <a:pt x="3103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1" name="Google Shape;7511;p58"/>
            <p:cNvSpPr/>
            <p:nvPr/>
          </p:nvSpPr>
          <p:spPr>
            <a:xfrm>
              <a:off x="3190142" y="3858843"/>
              <a:ext cx="1210411" cy="1266306"/>
            </a:xfrm>
            <a:custGeom>
              <a:avLst/>
              <a:gdLst/>
              <a:ahLst/>
              <a:cxnLst/>
              <a:rect l="l" t="t" r="r" b="b"/>
              <a:pathLst>
                <a:path w="47509" h="45835" extrusionOk="0">
                  <a:moveTo>
                    <a:pt x="31268" y="532"/>
                  </a:moveTo>
                  <a:cubicBezTo>
                    <a:pt x="34605" y="532"/>
                    <a:pt x="37934" y="607"/>
                    <a:pt x="41246" y="753"/>
                  </a:cubicBezTo>
                  <a:cubicBezTo>
                    <a:pt x="42264" y="781"/>
                    <a:pt x="43255" y="837"/>
                    <a:pt x="44273" y="893"/>
                  </a:cubicBezTo>
                  <a:cubicBezTo>
                    <a:pt x="44873" y="921"/>
                    <a:pt x="45291" y="990"/>
                    <a:pt x="45556" y="1632"/>
                  </a:cubicBezTo>
                  <a:cubicBezTo>
                    <a:pt x="45765" y="2162"/>
                    <a:pt x="45779" y="2776"/>
                    <a:pt x="45849" y="3306"/>
                  </a:cubicBezTo>
                  <a:cubicBezTo>
                    <a:pt x="46156" y="5524"/>
                    <a:pt x="46449" y="7728"/>
                    <a:pt x="46602" y="9932"/>
                  </a:cubicBezTo>
                  <a:cubicBezTo>
                    <a:pt x="46993" y="14990"/>
                    <a:pt x="46965" y="20062"/>
                    <a:pt x="46854" y="25135"/>
                  </a:cubicBezTo>
                  <a:lnTo>
                    <a:pt x="46854" y="25135"/>
                  </a:lnTo>
                  <a:cubicBezTo>
                    <a:pt x="46854" y="25139"/>
                    <a:pt x="46853" y="25144"/>
                    <a:pt x="46853" y="25149"/>
                  </a:cubicBezTo>
                  <a:cubicBezTo>
                    <a:pt x="46688" y="31384"/>
                    <a:pt x="46414" y="37632"/>
                    <a:pt x="46541" y="43880"/>
                  </a:cubicBezTo>
                  <a:lnTo>
                    <a:pt x="46541" y="43880"/>
                  </a:lnTo>
                  <a:cubicBezTo>
                    <a:pt x="40507" y="44141"/>
                    <a:pt x="34461" y="44402"/>
                    <a:pt x="28441" y="44650"/>
                  </a:cubicBezTo>
                  <a:cubicBezTo>
                    <a:pt x="22553" y="44906"/>
                    <a:pt x="16679" y="45279"/>
                    <a:pt x="10804" y="45279"/>
                  </a:cubicBezTo>
                  <a:cubicBezTo>
                    <a:pt x="10597" y="45279"/>
                    <a:pt x="10390" y="45278"/>
                    <a:pt x="10182" y="45277"/>
                  </a:cubicBezTo>
                  <a:cubicBezTo>
                    <a:pt x="8467" y="45277"/>
                    <a:pt x="6751" y="45222"/>
                    <a:pt x="5035" y="45110"/>
                  </a:cubicBezTo>
                  <a:cubicBezTo>
                    <a:pt x="4212" y="45054"/>
                    <a:pt x="3417" y="44984"/>
                    <a:pt x="2594" y="44901"/>
                  </a:cubicBezTo>
                  <a:cubicBezTo>
                    <a:pt x="1912" y="44812"/>
                    <a:pt x="1196" y="44827"/>
                    <a:pt x="528" y="44685"/>
                  </a:cubicBezTo>
                  <a:lnTo>
                    <a:pt x="528" y="44685"/>
                  </a:lnTo>
                  <a:cubicBezTo>
                    <a:pt x="1310" y="30634"/>
                    <a:pt x="1586" y="16555"/>
                    <a:pt x="1329" y="2476"/>
                  </a:cubicBezTo>
                  <a:lnTo>
                    <a:pt x="1329" y="2476"/>
                  </a:lnTo>
                  <a:cubicBezTo>
                    <a:pt x="10140" y="1340"/>
                    <a:pt x="18991" y="682"/>
                    <a:pt x="27869" y="558"/>
                  </a:cubicBezTo>
                  <a:cubicBezTo>
                    <a:pt x="29003" y="540"/>
                    <a:pt x="30136" y="532"/>
                    <a:pt x="31268" y="532"/>
                  </a:cubicBezTo>
                  <a:close/>
                  <a:moveTo>
                    <a:pt x="31119" y="0"/>
                  </a:moveTo>
                  <a:cubicBezTo>
                    <a:pt x="26433" y="0"/>
                    <a:pt x="21760" y="154"/>
                    <a:pt x="17087" y="433"/>
                  </a:cubicBezTo>
                  <a:cubicBezTo>
                    <a:pt x="11731" y="767"/>
                    <a:pt x="6375" y="1283"/>
                    <a:pt x="1060" y="1981"/>
                  </a:cubicBezTo>
                  <a:cubicBezTo>
                    <a:pt x="921" y="2009"/>
                    <a:pt x="795" y="2092"/>
                    <a:pt x="795" y="2246"/>
                  </a:cubicBezTo>
                  <a:cubicBezTo>
                    <a:pt x="1060" y="16459"/>
                    <a:pt x="781" y="30687"/>
                    <a:pt x="0" y="44901"/>
                  </a:cubicBezTo>
                  <a:cubicBezTo>
                    <a:pt x="0" y="45012"/>
                    <a:pt x="84" y="45124"/>
                    <a:pt x="195" y="45152"/>
                  </a:cubicBezTo>
                  <a:cubicBezTo>
                    <a:pt x="1283" y="45431"/>
                    <a:pt x="2539" y="45431"/>
                    <a:pt x="3682" y="45542"/>
                  </a:cubicBezTo>
                  <a:cubicBezTo>
                    <a:pt x="5217" y="45682"/>
                    <a:pt x="6751" y="45752"/>
                    <a:pt x="8285" y="45807"/>
                  </a:cubicBezTo>
                  <a:cubicBezTo>
                    <a:pt x="9128" y="45826"/>
                    <a:pt x="9973" y="45835"/>
                    <a:pt x="10817" y="45835"/>
                  </a:cubicBezTo>
                  <a:cubicBezTo>
                    <a:pt x="13075" y="45835"/>
                    <a:pt x="15336" y="45773"/>
                    <a:pt x="17589" y="45682"/>
                  </a:cubicBezTo>
                  <a:cubicBezTo>
                    <a:pt x="23782" y="45431"/>
                    <a:pt x="29976" y="45138"/>
                    <a:pt x="36155" y="44873"/>
                  </a:cubicBezTo>
                  <a:cubicBezTo>
                    <a:pt x="39712" y="44719"/>
                    <a:pt x="43255" y="44580"/>
                    <a:pt x="46812" y="44426"/>
                  </a:cubicBezTo>
                  <a:cubicBezTo>
                    <a:pt x="46951" y="44426"/>
                    <a:pt x="47077" y="44301"/>
                    <a:pt x="47077" y="44161"/>
                  </a:cubicBezTo>
                  <a:cubicBezTo>
                    <a:pt x="46951" y="37843"/>
                    <a:pt x="47216" y="31510"/>
                    <a:pt x="47369" y="25177"/>
                  </a:cubicBezTo>
                  <a:cubicBezTo>
                    <a:pt x="47370" y="25168"/>
                    <a:pt x="47370" y="25158"/>
                    <a:pt x="47370" y="25149"/>
                  </a:cubicBezTo>
                  <a:lnTo>
                    <a:pt x="47370" y="25149"/>
                  </a:lnTo>
                  <a:cubicBezTo>
                    <a:pt x="47481" y="20309"/>
                    <a:pt x="47509" y="15469"/>
                    <a:pt x="47174" y="10643"/>
                  </a:cubicBezTo>
                  <a:cubicBezTo>
                    <a:pt x="47021" y="8425"/>
                    <a:pt x="46798" y="6221"/>
                    <a:pt x="46477" y="4031"/>
                  </a:cubicBezTo>
                  <a:cubicBezTo>
                    <a:pt x="46295" y="2734"/>
                    <a:pt x="46407" y="628"/>
                    <a:pt x="44733" y="391"/>
                  </a:cubicBezTo>
                  <a:cubicBezTo>
                    <a:pt x="42641" y="84"/>
                    <a:pt x="40437" y="154"/>
                    <a:pt x="38317" y="112"/>
                  </a:cubicBezTo>
                  <a:cubicBezTo>
                    <a:pt x="35918" y="42"/>
                    <a:pt x="33532" y="0"/>
                    <a:pt x="3111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12" name="Google Shape;7512;p58"/>
          <p:cNvSpPr txBox="1">
            <a:spLocks noGrp="1"/>
          </p:cNvSpPr>
          <p:nvPr>
            <p:ph type="title"/>
          </p:nvPr>
        </p:nvSpPr>
        <p:spPr>
          <a:xfrm>
            <a:off x="2537900" y="3190375"/>
            <a:ext cx="4105800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513" name="Google Shape;7513;p58"/>
          <p:cNvSpPr txBox="1">
            <a:spLocks noGrp="1"/>
          </p:cNvSpPr>
          <p:nvPr>
            <p:ph type="subTitle" idx="1"/>
          </p:nvPr>
        </p:nvSpPr>
        <p:spPr>
          <a:xfrm>
            <a:off x="3174750" y="4022275"/>
            <a:ext cx="27945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7514" name="Google Shape;7514;p58"/>
          <p:cNvSpPr txBox="1">
            <a:spLocks noGrp="1"/>
          </p:cNvSpPr>
          <p:nvPr>
            <p:ph type="title" idx="2" hasCustomPrompt="1"/>
          </p:nvPr>
        </p:nvSpPr>
        <p:spPr>
          <a:xfrm>
            <a:off x="2537850" y="2899350"/>
            <a:ext cx="4105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515" name="Google Shape;7515;p58"/>
          <p:cNvSpPr/>
          <p:nvPr/>
        </p:nvSpPr>
        <p:spPr>
          <a:xfrm rot="4636559" flipH="1">
            <a:off x="7638270" y="723808"/>
            <a:ext cx="1472595" cy="818294"/>
          </a:xfrm>
          <a:custGeom>
            <a:avLst/>
            <a:gdLst/>
            <a:ahLst/>
            <a:cxnLst/>
            <a:rect l="l" t="t" r="r" b="b"/>
            <a:pathLst>
              <a:path w="110793" h="91933" extrusionOk="0">
                <a:moveTo>
                  <a:pt x="50743" y="6275"/>
                </a:moveTo>
                <a:cubicBezTo>
                  <a:pt x="53200" y="6275"/>
                  <a:pt x="56857" y="7419"/>
                  <a:pt x="59430" y="8276"/>
                </a:cubicBezTo>
                <a:cubicBezTo>
                  <a:pt x="59393" y="8455"/>
                  <a:pt x="59374" y="8636"/>
                  <a:pt x="59374" y="8815"/>
                </a:cubicBezTo>
                <a:cubicBezTo>
                  <a:pt x="57073" y="8172"/>
                  <a:pt x="54732" y="7731"/>
                  <a:pt x="52420" y="7679"/>
                </a:cubicBezTo>
                <a:cubicBezTo>
                  <a:pt x="52191" y="7535"/>
                  <a:pt x="51975" y="7387"/>
                  <a:pt x="51744" y="7243"/>
                </a:cubicBezTo>
                <a:cubicBezTo>
                  <a:pt x="51131" y="6867"/>
                  <a:pt x="50503" y="6708"/>
                  <a:pt x="49899" y="6708"/>
                </a:cubicBezTo>
                <a:cubicBezTo>
                  <a:pt x="49727" y="6708"/>
                  <a:pt x="49555" y="6719"/>
                  <a:pt x="49387" y="6743"/>
                </a:cubicBezTo>
                <a:cubicBezTo>
                  <a:pt x="49259" y="6667"/>
                  <a:pt x="49139" y="6623"/>
                  <a:pt x="49022" y="6623"/>
                </a:cubicBezTo>
                <a:cubicBezTo>
                  <a:pt x="48943" y="6623"/>
                  <a:pt x="48867" y="6647"/>
                  <a:pt x="48795" y="6691"/>
                </a:cubicBezTo>
                <a:cubicBezTo>
                  <a:pt x="49263" y="6395"/>
                  <a:pt x="49940" y="6275"/>
                  <a:pt x="50743" y="6275"/>
                </a:cubicBezTo>
                <a:close/>
                <a:moveTo>
                  <a:pt x="80740" y="16318"/>
                </a:moveTo>
                <a:lnTo>
                  <a:pt x="80740" y="16318"/>
                </a:lnTo>
                <a:cubicBezTo>
                  <a:pt x="84017" y="17727"/>
                  <a:pt x="87121" y="19182"/>
                  <a:pt x="90214" y="20887"/>
                </a:cubicBezTo>
                <a:cubicBezTo>
                  <a:pt x="92648" y="22231"/>
                  <a:pt x="95072" y="23584"/>
                  <a:pt x="97381" y="25064"/>
                </a:cubicBezTo>
                <a:cubicBezTo>
                  <a:pt x="95116" y="23708"/>
                  <a:pt x="92687" y="22528"/>
                  <a:pt x="90386" y="21443"/>
                </a:cubicBezTo>
                <a:cubicBezTo>
                  <a:pt x="87382" y="20027"/>
                  <a:pt x="84293" y="18730"/>
                  <a:pt x="81188" y="17466"/>
                </a:cubicBezTo>
                <a:cubicBezTo>
                  <a:pt x="81068" y="17066"/>
                  <a:pt x="80916" y="16686"/>
                  <a:pt x="80740" y="16318"/>
                </a:cubicBezTo>
                <a:close/>
                <a:moveTo>
                  <a:pt x="83589" y="25417"/>
                </a:moveTo>
                <a:lnTo>
                  <a:pt x="83589" y="25417"/>
                </a:lnTo>
                <a:cubicBezTo>
                  <a:pt x="86362" y="26565"/>
                  <a:pt x="89878" y="27965"/>
                  <a:pt x="92883" y="29734"/>
                </a:cubicBezTo>
                <a:cubicBezTo>
                  <a:pt x="91459" y="29509"/>
                  <a:pt x="90022" y="29221"/>
                  <a:pt x="88591" y="28874"/>
                </a:cubicBezTo>
                <a:cubicBezTo>
                  <a:pt x="88399" y="28802"/>
                  <a:pt x="88202" y="28726"/>
                  <a:pt x="88006" y="28650"/>
                </a:cubicBezTo>
                <a:cubicBezTo>
                  <a:pt x="86554" y="27553"/>
                  <a:pt x="85081" y="26477"/>
                  <a:pt x="83589" y="25417"/>
                </a:cubicBezTo>
                <a:close/>
                <a:moveTo>
                  <a:pt x="20022" y="28573"/>
                </a:moveTo>
                <a:cubicBezTo>
                  <a:pt x="21687" y="28573"/>
                  <a:pt x="23488" y="29394"/>
                  <a:pt x="25108" y="30374"/>
                </a:cubicBezTo>
                <a:cubicBezTo>
                  <a:pt x="25688" y="31262"/>
                  <a:pt x="26332" y="32135"/>
                  <a:pt x="27017" y="32979"/>
                </a:cubicBezTo>
                <a:cubicBezTo>
                  <a:pt x="26949" y="32942"/>
                  <a:pt x="26873" y="32899"/>
                  <a:pt x="26801" y="32859"/>
                </a:cubicBezTo>
                <a:cubicBezTo>
                  <a:pt x="24384" y="31514"/>
                  <a:pt x="21199" y="30130"/>
                  <a:pt x="17918" y="29322"/>
                </a:cubicBezTo>
                <a:cubicBezTo>
                  <a:pt x="18086" y="29073"/>
                  <a:pt x="18338" y="28885"/>
                  <a:pt x="18683" y="28774"/>
                </a:cubicBezTo>
                <a:cubicBezTo>
                  <a:pt x="19115" y="28634"/>
                  <a:pt x="19562" y="28573"/>
                  <a:pt x="20022" y="28573"/>
                </a:cubicBezTo>
                <a:close/>
                <a:moveTo>
                  <a:pt x="20775" y="36552"/>
                </a:moveTo>
                <a:cubicBezTo>
                  <a:pt x="21299" y="36800"/>
                  <a:pt x="21799" y="37048"/>
                  <a:pt x="22263" y="37288"/>
                </a:cubicBezTo>
                <a:cubicBezTo>
                  <a:pt x="22183" y="37572"/>
                  <a:pt x="22119" y="37856"/>
                  <a:pt x="22063" y="38140"/>
                </a:cubicBezTo>
                <a:cubicBezTo>
                  <a:pt x="21603" y="37604"/>
                  <a:pt x="21175" y="37076"/>
                  <a:pt x="20775" y="36552"/>
                </a:cubicBezTo>
                <a:close/>
                <a:moveTo>
                  <a:pt x="29277" y="41930"/>
                </a:moveTo>
                <a:lnTo>
                  <a:pt x="29277" y="41930"/>
                </a:lnTo>
                <a:cubicBezTo>
                  <a:pt x="30378" y="42705"/>
                  <a:pt x="31414" y="43542"/>
                  <a:pt x="32386" y="44430"/>
                </a:cubicBezTo>
                <a:cubicBezTo>
                  <a:pt x="31710" y="44526"/>
                  <a:pt x="31070" y="44766"/>
                  <a:pt x="30526" y="45106"/>
                </a:cubicBezTo>
                <a:cubicBezTo>
                  <a:pt x="29946" y="44066"/>
                  <a:pt x="29505" y="43001"/>
                  <a:pt x="29277" y="41930"/>
                </a:cubicBezTo>
                <a:close/>
                <a:moveTo>
                  <a:pt x="11292" y="34587"/>
                </a:moveTo>
                <a:cubicBezTo>
                  <a:pt x="12905" y="38401"/>
                  <a:pt x="16042" y="42149"/>
                  <a:pt x="18174" y="44350"/>
                </a:cubicBezTo>
                <a:cubicBezTo>
                  <a:pt x="18270" y="44450"/>
                  <a:pt x="18374" y="44554"/>
                  <a:pt x="18474" y="44658"/>
                </a:cubicBezTo>
                <a:cubicBezTo>
                  <a:pt x="17710" y="44942"/>
                  <a:pt x="17078" y="45466"/>
                  <a:pt x="16733" y="46166"/>
                </a:cubicBezTo>
                <a:cubicBezTo>
                  <a:pt x="16077" y="45618"/>
                  <a:pt x="15337" y="45387"/>
                  <a:pt x="14621" y="45387"/>
                </a:cubicBezTo>
                <a:cubicBezTo>
                  <a:pt x="12788" y="45387"/>
                  <a:pt x="11112" y="46911"/>
                  <a:pt x="11361" y="48635"/>
                </a:cubicBezTo>
                <a:cubicBezTo>
                  <a:pt x="9872" y="45282"/>
                  <a:pt x="9040" y="41753"/>
                  <a:pt x="9195" y="38072"/>
                </a:cubicBezTo>
                <a:cubicBezTo>
                  <a:pt x="9280" y="36111"/>
                  <a:pt x="10088" y="35051"/>
                  <a:pt x="11292" y="34587"/>
                </a:cubicBezTo>
                <a:close/>
                <a:moveTo>
                  <a:pt x="71694" y="42469"/>
                </a:moveTo>
                <a:lnTo>
                  <a:pt x="71694" y="42469"/>
                </a:lnTo>
                <a:cubicBezTo>
                  <a:pt x="72497" y="42633"/>
                  <a:pt x="73310" y="42781"/>
                  <a:pt x="74122" y="42918"/>
                </a:cubicBezTo>
                <a:cubicBezTo>
                  <a:pt x="77167" y="44783"/>
                  <a:pt x="80104" y="46766"/>
                  <a:pt x="82957" y="48859"/>
                </a:cubicBezTo>
                <a:cubicBezTo>
                  <a:pt x="82728" y="48831"/>
                  <a:pt x="82497" y="48807"/>
                  <a:pt x="82272" y="48775"/>
                </a:cubicBezTo>
                <a:cubicBezTo>
                  <a:pt x="81516" y="48679"/>
                  <a:pt x="80760" y="48555"/>
                  <a:pt x="80008" y="48427"/>
                </a:cubicBezTo>
                <a:cubicBezTo>
                  <a:pt x="78911" y="47831"/>
                  <a:pt x="77823" y="47223"/>
                  <a:pt x="76739" y="46611"/>
                </a:cubicBezTo>
                <a:cubicBezTo>
                  <a:pt x="75075" y="45219"/>
                  <a:pt x="73394" y="43834"/>
                  <a:pt x="71694" y="42469"/>
                </a:cubicBezTo>
                <a:close/>
                <a:moveTo>
                  <a:pt x="98873" y="50120"/>
                </a:moveTo>
                <a:cubicBezTo>
                  <a:pt x="99269" y="51124"/>
                  <a:pt x="99529" y="52140"/>
                  <a:pt x="99617" y="53156"/>
                </a:cubicBezTo>
                <a:cubicBezTo>
                  <a:pt x="99053" y="52153"/>
                  <a:pt x="98397" y="51164"/>
                  <a:pt x="97673" y="50192"/>
                </a:cubicBezTo>
                <a:lnTo>
                  <a:pt x="97673" y="50192"/>
                </a:lnTo>
                <a:cubicBezTo>
                  <a:pt x="97780" y="50199"/>
                  <a:pt x="97889" y="50203"/>
                  <a:pt x="97996" y="50203"/>
                </a:cubicBezTo>
                <a:cubicBezTo>
                  <a:pt x="98297" y="50203"/>
                  <a:pt x="98589" y="50175"/>
                  <a:pt x="98873" y="50120"/>
                </a:cubicBezTo>
                <a:close/>
                <a:moveTo>
                  <a:pt x="40269" y="55789"/>
                </a:moveTo>
                <a:cubicBezTo>
                  <a:pt x="41144" y="56349"/>
                  <a:pt x="42025" y="56906"/>
                  <a:pt x="42906" y="57466"/>
                </a:cubicBezTo>
                <a:cubicBezTo>
                  <a:pt x="43946" y="58962"/>
                  <a:pt x="44994" y="60439"/>
                  <a:pt x="46074" y="61859"/>
                </a:cubicBezTo>
                <a:cubicBezTo>
                  <a:pt x="44001" y="59867"/>
                  <a:pt x="41981" y="57830"/>
                  <a:pt x="39957" y="55797"/>
                </a:cubicBezTo>
                <a:cubicBezTo>
                  <a:pt x="40060" y="55797"/>
                  <a:pt x="40164" y="55793"/>
                  <a:pt x="40269" y="55789"/>
                </a:cubicBezTo>
                <a:close/>
                <a:moveTo>
                  <a:pt x="57753" y="48007"/>
                </a:moveTo>
                <a:lnTo>
                  <a:pt x="57753" y="48007"/>
                </a:lnTo>
                <a:cubicBezTo>
                  <a:pt x="59162" y="48567"/>
                  <a:pt x="60602" y="49111"/>
                  <a:pt x="62054" y="49640"/>
                </a:cubicBezTo>
                <a:cubicBezTo>
                  <a:pt x="66556" y="52604"/>
                  <a:pt x="71165" y="55429"/>
                  <a:pt x="75699" y="58046"/>
                </a:cubicBezTo>
                <a:cubicBezTo>
                  <a:pt x="76783" y="58670"/>
                  <a:pt x="78611" y="59623"/>
                  <a:pt x="80784" y="60587"/>
                </a:cubicBezTo>
                <a:cubicBezTo>
                  <a:pt x="82449" y="62083"/>
                  <a:pt x="84265" y="63804"/>
                  <a:pt x="85125" y="65744"/>
                </a:cubicBezTo>
                <a:cubicBezTo>
                  <a:pt x="83757" y="65556"/>
                  <a:pt x="82416" y="65168"/>
                  <a:pt x="81100" y="64672"/>
                </a:cubicBezTo>
                <a:cubicBezTo>
                  <a:pt x="74370" y="60947"/>
                  <a:pt x="68156" y="56474"/>
                  <a:pt x="61879" y="52076"/>
                </a:cubicBezTo>
                <a:cubicBezTo>
                  <a:pt x="60594" y="50676"/>
                  <a:pt x="59206" y="49324"/>
                  <a:pt x="57753" y="48007"/>
                </a:cubicBezTo>
                <a:close/>
                <a:moveTo>
                  <a:pt x="58690" y="67497"/>
                </a:moveTo>
                <a:cubicBezTo>
                  <a:pt x="62311" y="69802"/>
                  <a:pt x="65919" y="72114"/>
                  <a:pt x="69505" y="74455"/>
                </a:cubicBezTo>
                <a:cubicBezTo>
                  <a:pt x="69521" y="74479"/>
                  <a:pt x="69533" y="74503"/>
                  <a:pt x="69548" y="74527"/>
                </a:cubicBezTo>
                <a:cubicBezTo>
                  <a:pt x="68076" y="73630"/>
                  <a:pt x="66648" y="72775"/>
                  <a:pt x="65284" y="72010"/>
                </a:cubicBezTo>
                <a:cubicBezTo>
                  <a:pt x="63587" y="71062"/>
                  <a:pt x="61827" y="70193"/>
                  <a:pt x="60038" y="69353"/>
                </a:cubicBezTo>
                <a:cubicBezTo>
                  <a:pt x="59594" y="68721"/>
                  <a:pt x="59142" y="68101"/>
                  <a:pt x="58690" y="67497"/>
                </a:cubicBezTo>
                <a:close/>
                <a:moveTo>
                  <a:pt x="30729" y="77800"/>
                </a:moveTo>
                <a:cubicBezTo>
                  <a:pt x="34134" y="80208"/>
                  <a:pt x="37656" y="82513"/>
                  <a:pt x="41240" y="84742"/>
                </a:cubicBezTo>
                <a:cubicBezTo>
                  <a:pt x="37235" y="83349"/>
                  <a:pt x="33743" y="80681"/>
                  <a:pt x="30729" y="77800"/>
                </a:cubicBezTo>
                <a:close/>
                <a:moveTo>
                  <a:pt x="50300" y="1"/>
                </a:moveTo>
                <a:cubicBezTo>
                  <a:pt x="47687" y="1"/>
                  <a:pt x="45246" y="557"/>
                  <a:pt x="43441" y="2138"/>
                </a:cubicBezTo>
                <a:cubicBezTo>
                  <a:pt x="40832" y="4418"/>
                  <a:pt x="41004" y="6967"/>
                  <a:pt x="42425" y="9319"/>
                </a:cubicBezTo>
                <a:cubicBezTo>
                  <a:pt x="39384" y="7820"/>
                  <a:pt x="36391" y="6263"/>
                  <a:pt x="33506" y="4590"/>
                </a:cubicBezTo>
                <a:cubicBezTo>
                  <a:pt x="32866" y="4218"/>
                  <a:pt x="32222" y="4058"/>
                  <a:pt x="31614" y="4058"/>
                </a:cubicBezTo>
                <a:cubicBezTo>
                  <a:pt x="28862" y="4058"/>
                  <a:pt x="26849" y="7367"/>
                  <a:pt x="29065" y="9364"/>
                </a:cubicBezTo>
                <a:cubicBezTo>
                  <a:pt x="30686" y="10824"/>
                  <a:pt x="32394" y="12172"/>
                  <a:pt x="34162" y="13445"/>
                </a:cubicBezTo>
                <a:cubicBezTo>
                  <a:pt x="32682" y="14130"/>
                  <a:pt x="32122" y="15482"/>
                  <a:pt x="32394" y="16918"/>
                </a:cubicBezTo>
                <a:cubicBezTo>
                  <a:pt x="32410" y="17002"/>
                  <a:pt x="32439" y="17082"/>
                  <a:pt x="32454" y="17166"/>
                </a:cubicBezTo>
                <a:cubicBezTo>
                  <a:pt x="31482" y="16970"/>
                  <a:pt x="30498" y="16854"/>
                  <a:pt x="29510" y="16854"/>
                </a:cubicBezTo>
                <a:cubicBezTo>
                  <a:pt x="29438" y="16854"/>
                  <a:pt x="29366" y="16854"/>
                  <a:pt x="29294" y="16858"/>
                </a:cubicBezTo>
                <a:cubicBezTo>
                  <a:pt x="25996" y="16914"/>
                  <a:pt x="23900" y="18715"/>
                  <a:pt x="23032" y="20975"/>
                </a:cubicBezTo>
                <a:cubicBezTo>
                  <a:pt x="22347" y="21391"/>
                  <a:pt x="21855" y="21995"/>
                  <a:pt x="21747" y="22736"/>
                </a:cubicBezTo>
                <a:cubicBezTo>
                  <a:pt x="21095" y="22643"/>
                  <a:pt x="20443" y="22595"/>
                  <a:pt x="19795" y="22591"/>
                </a:cubicBezTo>
                <a:cubicBezTo>
                  <a:pt x="17458" y="22591"/>
                  <a:pt x="15154" y="23244"/>
                  <a:pt x="12988" y="24833"/>
                </a:cubicBezTo>
                <a:cubicBezTo>
                  <a:pt x="11472" y="25945"/>
                  <a:pt x="10668" y="27297"/>
                  <a:pt x="10380" y="28781"/>
                </a:cubicBezTo>
                <a:cubicBezTo>
                  <a:pt x="7627" y="29210"/>
                  <a:pt x="5226" y="30518"/>
                  <a:pt x="3690" y="33182"/>
                </a:cubicBezTo>
                <a:cubicBezTo>
                  <a:pt x="0" y="39588"/>
                  <a:pt x="2541" y="47491"/>
                  <a:pt x="6759" y="54305"/>
                </a:cubicBezTo>
                <a:cubicBezTo>
                  <a:pt x="5222" y="54873"/>
                  <a:pt x="4118" y="56369"/>
                  <a:pt x="4711" y="57758"/>
                </a:cubicBezTo>
                <a:cubicBezTo>
                  <a:pt x="7111" y="63375"/>
                  <a:pt x="13573" y="67237"/>
                  <a:pt x="19562" y="70585"/>
                </a:cubicBezTo>
                <a:cubicBezTo>
                  <a:pt x="20967" y="72446"/>
                  <a:pt x="22456" y="74247"/>
                  <a:pt x="23952" y="75963"/>
                </a:cubicBezTo>
                <a:cubicBezTo>
                  <a:pt x="28561" y="81249"/>
                  <a:pt x="34843" y="87395"/>
                  <a:pt x="42877" y="88943"/>
                </a:cubicBezTo>
                <a:cubicBezTo>
                  <a:pt x="43045" y="88975"/>
                  <a:pt x="43221" y="88991"/>
                  <a:pt x="43397" y="88991"/>
                </a:cubicBezTo>
                <a:cubicBezTo>
                  <a:pt x="44354" y="88991"/>
                  <a:pt x="45322" y="88518"/>
                  <a:pt x="45538" y="87687"/>
                </a:cubicBezTo>
                <a:cubicBezTo>
                  <a:pt x="45562" y="87595"/>
                  <a:pt x="45570" y="87499"/>
                  <a:pt x="45589" y="87406"/>
                </a:cubicBezTo>
                <a:cubicBezTo>
                  <a:pt x="47862" y="88775"/>
                  <a:pt x="50143" y="90127"/>
                  <a:pt x="52428" y="91464"/>
                </a:cubicBezTo>
                <a:cubicBezTo>
                  <a:pt x="52980" y="91792"/>
                  <a:pt x="53556" y="91932"/>
                  <a:pt x="54117" y="91932"/>
                </a:cubicBezTo>
                <a:cubicBezTo>
                  <a:pt x="55657" y="91932"/>
                  <a:pt x="57065" y="90856"/>
                  <a:pt x="57513" y="89611"/>
                </a:cubicBezTo>
                <a:cubicBezTo>
                  <a:pt x="58854" y="89940"/>
                  <a:pt x="60242" y="90147"/>
                  <a:pt x="61679" y="90204"/>
                </a:cubicBezTo>
                <a:cubicBezTo>
                  <a:pt x="61718" y="90204"/>
                  <a:pt x="61759" y="90208"/>
                  <a:pt x="61799" y="90208"/>
                </a:cubicBezTo>
                <a:cubicBezTo>
                  <a:pt x="62939" y="90208"/>
                  <a:pt x="64307" y="89587"/>
                  <a:pt x="64795" y="88723"/>
                </a:cubicBezTo>
                <a:cubicBezTo>
                  <a:pt x="64959" y="88435"/>
                  <a:pt x="65099" y="88143"/>
                  <a:pt x="65232" y="87846"/>
                </a:cubicBezTo>
                <a:cubicBezTo>
                  <a:pt x="69225" y="89599"/>
                  <a:pt x="73402" y="91015"/>
                  <a:pt x="77895" y="91800"/>
                </a:cubicBezTo>
                <a:cubicBezTo>
                  <a:pt x="78135" y="91844"/>
                  <a:pt x="78375" y="91864"/>
                  <a:pt x="78615" y="91864"/>
                </a:cubicBezTo>
                <a:cubicBezTo>
                  <a:pt x="80928" y="91864"/>
                  <a:pt x="83093" y="90007"/>
                  <a:pt x="82233" y="88115"/>
                </a:cubicBezTo>
                <a:lnTo>
                  <a:pt x="82233" y="88115"/>
                </a:lnTo>
                <a:cubicBezTo>
                  <a:pt x="86297" y="89748"/>
                  <a:pt x="90527" y="90887"/>
                  <a:pt x="94912" y="91048"/>
                </a:cubicBezTo>
                <a:cubicBezTo>
                  <a:pt x="94960" y="91048"/>
                  <a:pt x="95008" y="91052"/>
                  <a:pt x="95056" y="91052"/>
                </a:cubicBezTo>
                <a:cubicBezTo>
                  <a:pt x="97985" y="91052"/>
                  <a:pt x="99697" y="87678"/>
                  <a:pt x="97425" y="86014"/>
                </a:cubicBezTo>
                <a:cubicBezTo>
                  <a:pt x="95289" y="84450"/>
                  <a:pt x="93123" y="82909"/>
                  <a:pt x="90947" y="81381"/>
                </a:cubicBezTo>
                <a:cubicBezTo>
                  <a:pt x="93392" y="81273"/>
                  <a:pt x="95080" y="78456"/>
                  <a:pt x="93684" y="76716"/>
                </a:cubicBezTo>
                <a:lnTo>
                  <a:pt x="93684" y="76716"/>
                </a:lnTo>
                <a:cubicBezTo>
                  <a:pt x="94824" y="77059"/>
                  <a:pt x="95980" y="77379"/>
                  <a:pt x="97165" y="77667"/>
                </a:cubicBezTo>
                <a:cubicBezTo>
                  <a:pt x="97444" y="77732"/>
                  <a:pt x="97732" y="77763"/>
                  <a:pt x="98020" y="77763"/>
                </a:cubicBezTo>
                <a:cubicBezTo>
                  <a:pt x="100249" y="77763"/>
                  <a:pt x="102582" y="75896"/>
                  <a:pt x="101626" y="73966"/>
                </a:cubicBezTo>
                <a:cubicBezTo>
                  <a:pt x="99845" y="70374"/>
                  <a:pt x="97464" y="67148"/>
                  <a:pt x="94720" y="64151"/>
                </a:cubicBezTo>
                <a:lnTo>
                  <a:pt x="94720" y="64151"/>
                </a:lnTo>
                <a:cubicBezTo>
                  <a:pt x="95841" y="64312"/>
                  <a:pt x="96973" y="64432"/>
                  <a:pt x="98129" y="64476"/>
                </a:cubicBezTo>
                <a:lnTo>
                  <a:pt x="98277" y="64476"/>
                </a:lnTo>
                <a:cubicBezTo>
                  <a:pt x="100277" y="64476"/>
                  <a:pt x="101694" y="62995"/>
                  <a:pt x="101794" y="61435"/>
                </a:cubicBezTo>
                <a:cubicBezTo>
                  <a:pt x="101798" y="61407"/>
                  <a:pt x="101794" y="61383"/>
                  <a:pt x="101798" y="61359"/>
                </a:cubicBezTo>
                <a:cubicBezTo>
                  <a:pt x="103911" y="60707"/>
                  <a:pt x="105659" y="59434"/>
                  <a:pt x="106548" y="57285"/>
                </a:cubicBezTo>
                <a:cubicBezTo>
                  <a:pt x="109000" y="51364"/>
                  <a:pt x="104955" y="45071"/>
                  <a:pt x="100469" y="40009"/>
                </a:cubicBezTo>
                <a:cubicBezTo>
                  <a:pt x="99994" y="39173"/>
                  <a:pt x="99422" y="38373"/>
                  <a:pt x="98761" y="37612"/>
                </a:cubicBezTo>
                <a:lnTo>
                  <a:pt x="98761" y="37612"/>
                </a:lnTo>
                <a:cubicBezTo>
                  <a:pt x="99954" y="37744"/>
                  <a:pt x="101174" y="37828"/>
                  <a:pt x="102419" y="37856"/>
                </a:cubicBezTo>
                <a:cubicBezTo>
                  <a:pt x="102450" y="37856"/>
                  <a:pt x="102478" y="37860"/>
                  <a:pt x="102510" y="37860"/>
                </a:cubicBezTo>
                <a:cubicBezTo>
                  <a:pt x="104327" y="37860"/>
                  <a:pt x="105863" y="36608"/>
                  <a:pt x="106119" y="35175"/>
                </a:cubicBezTo>
                <a:cubicBezTo>
                  <a:pt x="108752" y="33999"/>
                  <a:pt x="110792" y="31699"/>
                  <a:pt x="110400" y="29210"/>
                </a:cubicBezTo>
                <a:cubicBezTo>
                  <a:pt x="109824" y="25540"/>
                  <a:pt x="106020" y="22864"/>
                  <a:pt x="102755" y="20667"/>
                </a:cubicBezTo>
                <a:cubicBezTo>
                  <a:pt x="97269" y="16970"/>
                  <a:pt x="91327" y="13781"/>
                  <a:pt x="85081" y="11068"/>
                </a:cubicBezTo>
                <a:cubicBezTo>
                  <a:pt x="77523" y="7783"/>
                  <a:pt x="69817" y="4678"/>
                  <a:pt x="61794" y="2246"/>
                </a:cubicBezTo>
                <a:cubicBezTo>
                  <a:pt x="58666" y="1293"/>
                  <a:pt x="54280" y="1"/>
                  <a:pt x="50300" y="1"/>
                </a:cubicBezTo>
                <a:close/>
              </a:path>
            </a:pathLst>
          </a:custGeom>
          <a:solidFill>
            <a:srgbClr val="FFFFFF">
              <a:alpha val="165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16" name="Google Shape;7516;p58"/>
          <p:cNvSpPr/>
          <p:nvPr/>
        </p:nvSpPr>
        <p:spPr>
          <a:xfrm rot="-5400000">
            <a:off x="-523491" y="4181998"/>
            <a:ext cx="1683182" cy="716650"/>
          </a:xfrm>
          <a:custGeom>
            <a:avLst/>
            <a:gdLst/>
            <a:ahLst/>
            <a:cxnLst/>
            <a:rect l="l" t="t" r="r" b="b"/>
            <a:pathLst>
              <a:path w="17010" h="7242" extrusionOk="0">
                <a:moveTo>
                  <a:pt x="1" y="1"/>
                </a:moveTo>
                <a:cubicBezTo>
                  <a:pt x="677" y="4099"/>
                  <a:pt x="4238" y="7242"/>
                  <a:pt x="8515" y="7242"/>
                </a:cubicBezTo>
                <a:cubicBezTo>
                  <a:pt x="12792" y="7242"/>
                  <a:pt x="16333" y="4099"/>
                  <a:pt x="1700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17" name="Google Shape;7517;p58"/>
          <p:cNvGrpSpPr/>
          <p:nvPr/>
        </p:nvGrpSpPr>
        <p:grpSpPr>
          <a:xfrm rot="5770333" flipH="1">
            <a:off x="508165" y="3733585"/>
            <a:ext cx="306762" cy="476338"/>
            <a:chOff x="4452729" y="352000"/>
            <a:chExt cx="225596" cy="350302"/>
          </a:xfrm>
        </p:grpSpPr>
        <p:sp>
          <p:nvSpPr>
            <p:cNvPr id="7518" name="Google Shape;7518;p58"/>
            <p:cNvSpPr/>
            <p:nvPr/>
          </p:nvSpPr>
          <p:spPr>
            <a:xfrm>
              <a:off x="4624575" y="352000"/>
              <a:ext cx="53750" cy="53225"/>
            </a:xfrm>
            <a:custGeom>
              <a:avLst/>
              <a:gdLst/>
              <a:ahLst/>
              <a:cxnLst/>
              <a:rect l="l" t="t" r="r" b="b"/>
              <a:pathLst>
                <a:path w="2150" h="2129" extrusionOk="0">
                  <a:moveTo>
                    <a:pt x="1075" y="0"/>
                  </a:moveTo>
                  <a:cubicBezTo>
                    <a:pt x="478" y="0"/>
                    <a:pt x="1" y="478"/>
                    <a:pt x="1" y="1075"/>
                  </a:cubicBezTo>
                  <a:cubicBezTo>
                    <a:pt x="1" y="1671"/>
                    <a:pt x="478" y="2129"/>
                    <a:pt x="1075" y="2129"/>
                  </a:cubicBezTo>
                  <a:cubicBezTo>
                    <a:pt x="1672" y="2129"/>
                    <a:pt x="2149" y="1671"/>
                    <a:pt x="2149" y="1075"/>
                  </a:cubicBezTo>
                  <a:cubicBezTo>
                    <a:pt x="2149" y="478"/>
                    <a:pt x="1672" y="0"/>
                    <a:pt x="10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58"/>
            <p:cNvSpPr/>
            <p:nvPr/>
          </p:nvSpPr>
          <p:spPr>
            <a:xfrm>
              <a:off x="4452729" y="426046"/>
              <a:ext cx="62200" cy="62700"/>
            </a:xfrm>
            <a:custGeom>
              <a:avLst/>
              <a:gdLst/>
              <a:ahLst/>
              <a:cxnLst/>
              <a:rect l="l" t="t" r="r" b="b"/>
              <a:pathLst>
                <a:path w="2488" h="2508" extrusionOk="0">
                  <a:moveTo>
                    <a:pt x="1254" y="1"/>
                  </a:moveTo>
                  <a:cubicBezTo>
                    <a:pt x="557" y="1"/>
                    <a:pt x="0" y="558"/>
                    <a:pt x="0" y="1254"/>
                  </a:cubicBezTo>
                  <a:cubicBezTo>
                    <a:pt x="0" y="1950"/>
                    <a:pt x="557" y="2507"/>
                    <a:pt x="1254" y="2507"/>
                  </a:cubicBezTo>
                  <a:cubicBezTo>
                    <a:pt x="1950" y="2507"/>
                    <a:pt x="2487" y="1950"/>
                    <a:pt x="2487" y="1254"/>
                  </a:cubicBezTo>
                  <a:cubicBezTo>
                    <a:pt x="2487" y="558"/>
                    <a:pt x="1950" y="1"/>
                    <a:pt x="12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58"/>
            <p:cNvSpPr/>
            <p:nvPr/>
          </p:nvSpPr>
          <p:spPr>
            <a:xfrm>
              <a:off x="4503927" y="572104"/>
              <a:ext cx="130152" cy="130197"/>
            </a:xfrm>
            <a:custGeom>
              <a:avLst/>
              <a:gdLst/>
              <a:ahLst/>
              <a:cxnLst/>
              <a:rect l="l" t="t" r="r" b="b"/>
              <a:pathLst>
                <a:path w="2845" h="2846" extrusionOk="0">
                  <a:moveTo>
                    <a:pt x="1432" y="1"/>
                  </a:moveTo>
                  <a:cubicBezTo>
                    <a:pt x="656" y="1"/>
                    <a:pt x="0" y="618"/>
                    <a:pt x="0" y="1413"/>
                  </a:cubicBezTo>
                  <a:cubicBezTo>
                    <a:pt x="0" y="2189"/>
                    <a:pt x="637" y="2846"/>
                    <a:pt x="1432" y="2846"/>
                  </a:cubicBezTo>
                  <a:cubicBezTo>
                    <a:pt x="2188" y="2846"/>
                    <a:pt x="2845" y="2209"/>
                    <a:pt x="2845" y="1413"/>
                  </a:cubicBezTo>
                  <a:cubicBezTo>
                    <a:pt x="2845" y="618"/>
                    <a:pt x="2188" y="1"/>
                    <a:pt x="14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21" name="Google Shape;7521;p58"/>
          <p:cNvSpPr/>
          <p:nvPr/>
        </p:nvSpPr>
        <p:spPr>
          <a:xfrm rot="5770296" flipH="1">
            <a:off x="6844637" y="4551312"/>
            <a:ext cx="176975" cy="177038"/>
          </a:xfrm>
          <a:custGeom>
            <a:avLst/>
            <a:gdLst/>
            <a:ahLst/>
            <a:cxnLst/>
            <a:rect l="l" t="t" r="r" b="b"/>
            <a:pathLst>
              <a:path w="2845" h="2846" extrusionOk="0">
                <a:moveTo>
                  <a:pt x="1432" y="1"/>
                </a:moveTo>
                <a:cubicBezTo>
                  <a:pt x="656" y="1"/>
                  <a:pt x="0" y="618"/>
                  <a:pt x="0" y="1413"/>
                </a:cubicBezTo>
                <a:cubicBezTo>
                  <a:pt x="0" y="2189"/>
                  <a:pt x="637" y="2846"/>
                  <a:pt x="1432" y="2846"/>
                </a:cubicBezTo>
                <a:cubicBezTo>
                  <a:pt x="2188" y="2846"/>
                  <a:pt x="2845" y="2209"/>
                  <a:pt x="2845" y="1413"/>
                </a:cubicBezTo>
                <a:cubicBezTo>
                  <a:pt x="2845" y="618"/>
                  <a:pt x="2188" y="1"/>
                  <a:pt x="14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22" name="Google Shape;7522;p58"/>
          <p:cNvSpPr/>
          <p:nvPr/>
        </p:nvSpPr>
        <p:spPr>
          <a:xfrm rot="5770313" flipH="1">
            <a:off x="6994860" y="4363029"/>
            <a:ext cx="134230" cy="134299"/>
          </a:xfrm>
          <a:custGeom>
            <a:avLst/>
            <a:gdLst/>
            <a:ahLst/>
            <a:cxnLst/>
            <a:rect l="l" t="t" r="r" b="b"/>
            <a:pathLst>
              <a:path w="2845" h="2846" extrusionOk="0">
                <a:moveTo>
                  <a:pt x="1432" y="1"/>
                </a:moveTo>
                <a:cubicBezTo>
                  <a:pt x="656" y="1"/>
                  <a:pt x="0" y="618"/>
                  <a:pt x="0" y="1413"/>
                </a:cubicBezTo>
                <a:cubicBezTo>
                  <a:pt x="0" y="2189"/>
                  <a:pt x="637" y="2846"/>
                  <a:pt x="1432" y="2846"/>
                </a:cubicBezTo>
                <a:cubicBezTo>
                  <a:pt x="2188" y="2846"/>
                  <a:pt x="2845" y="2209"/>
                  <a:pt x="2845" y="1413"/>
                </a:cubicBezTo>
                <a:cubicBezTo>
                  <a:pt x="2845" y="618"/>
                  <a:pt x="2188" y="1"/>
                  <a:pt x="143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cuerpo 2">
  <p:cSld name="TITLE_AND_BODY_2">
    <p:spTree>
      <p:nvGrpSpPr>
        <p:cNvPr id="1" name="Shape 7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4" name="Google Shape;7524;p5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525" name="Google Shape;7525;p5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914400" lvl="1" indent="-323850" rtl="0">
              <a:spcBef>
                <a:spcPts val="160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 rtl="0">
              <a:spcBef>
                <a:spcPts val="160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 rtl="0">
              <a:spcBef>
                <a:spcPts val="160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 rtl="0">
              <a:spcBef>
                <a:spcPts val="160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 rtl="0">
              <a:spcBef>
                <a:spcPts val="16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rtl="0">
              <a:spcBef>
                <a:spcPts val="16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rtl="0">
              <a:spcBef>
                <a:spcPts val="16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rtl="0">
              <a:spcBef>
                <a:spcPts val="1600"/>
              </a:spcBef>
              <a:spcAft>
                <a:spcPts val="160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7526" name="Google Shape;7526;p5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31.xml"/><Relationship Id="rId41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 b="1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Caveat Brush"/>
              <a:buNone/>
              <a:defRPr sz="3000">
                <a:solidFill>
                  <a:schemeClr val="accent3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●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238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○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238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■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238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●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238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○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238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■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238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●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238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Raleway"/>
              <a:buChar char="○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2385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500"/>
              <a:buFont typeface="Raleway"/>
              <a:buChar char="■"/>
              <a:defRPr sz="1500">
                <a:solidFill>
                  <a:schemeClr val="accent3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YjW1gV8SJU&amp;list=PLfhEmscHOTKPRvJqg7fw8DkNHniwQNlPF&amp;index=3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6" name="Google Shape;7586;p64"/>
          <p:cNvSpPr txBox="1">
            <a:spLocks noGrp="1"/>
          </p:cNvSpPr>
          <p:nvPr>
            <p:ph type="title" idx="4294967295"/>
          </p:nvPr>
        </p:nvSpPr>
        <p:spPr>
          <a:xfrm>
            <a:off x="843200" y="414225"/>
            <a:ext cx="4989000" cy="5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300"/>
              <a:t>Números decimales</a:t>
            </a:r>
            <a:endParaRPr sz="3300"/>
          </a:p>
        </p:txBody>
      </p:sp>
      <p:pic>
        <p:nvPicPr>
          <p:cNvPr id="7587" name="Google Shape;7587;p64" descr="http://atenciogentgran.org/wp-content/uploads/2014/06/etiqueta_alimentacio_ES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t="7381" r="5935"/>
          <a:stretch/>
        </p:blipFill>
        <p:spPr>
          <a:xfrm>
            <a:off x="1797838" y="1250900"/>
            <a:ext cx="5548313" cy="3568700"/>
          </a:xfrm>
          <a:prstGeom prst="rect">
            <a:avLst/>
          </a:prstGeom>
          <a:noFill/>
          <a:ln w="13652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3" name="Imagen 2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5694AAA2-5692-4163-B660-EC1469FC56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5367" y="14772"/>
            <a:ext cx="1846521" cy="6182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3" name="Google Shape;7593;p65"/>
          <p:cNvSpPr txBox="1">
            <a:spLocks noGrp="1"/>
          </p:cNvSpPr>
          <p:nvPr>
            <p:ph type="subTitle" idx="4294967295"/>
          </p:nvPr>
        </p:nvSpPr>
        <p:spPr>
          <a:xfrm>
            <a:off x="749175" y="1328550"/>
            <a:ext cx="8020200" cy="24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21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Los </a:t>
            </a:r>
            <a:r>
              <a:rPr lang="es-419" sz="2100" b="1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números decimales</a:t>
            </a:r>
            <a:r>
              <a:rPr lang="es-419" sz="21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 se utilizan para representar números más pequeños que la unidad.</a:t>
            </a:r>
            <a:endParaRPr sz="21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21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Los números decimales se escriben a la derecha de las Unidades separados por una coma. </a:t>
            </a:r>
            <a:endParaRPr sz="21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7594" name="Google Shape;7594;p65"/>
          <p:cNvSpPr txBox="1">
            <a:spLocks noGrp="1"/>
          </p:cNvSpPr>
          <p:nvPr>
            <p:ph type="title" idx="4294967295"/>
          </p:nvPr>
        </p:nvSpPr>
        <p:spPr>
          <a:xfrm>
            <a:off x="843200" y="414225"/>
            <a:ext cx="4989000" cy="5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300"/>
              <a:t>Números decimales</a:t>
            </a:r>
            <a:endParaRPr sz="33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0" name="Google Shape;7600;p66"/>
          <p:cNvSpPr txBox="1">
            <a:spLocks noGrp="1"/>
          </p:cNvSpPr>
          <p:nvPr>
            <p:ph type="title" idx="4294967295"/>
          </p:nvPr>
        </p:nvSpPr>
        <p:spPr>
          <a:xfrm>
            <a:off x="843200" y="414225"/>
            <a:ext cx="4989000" cy="5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500"/>
              <a:t>Números decimales</a:t>
            </a:r>
            <a:endParaRPr sz="3500"/>
          </a:p>
        </p:txBody>
      </p:sp>
      <p:pic>
        <p:nvPicPr>
          <p:cNvPr id="7602" name="Google Shape;7602;p66"/>
          <p:cNvPicPr preferRelativeResize="0"/>
          <p:nvPr/>
        </p:nvPicPr>
        <p:blipFill rotWithShape="1">
          <a:blip r:embed="rId3">
            <a:alphaModFix/>
          </a:blip>
          <a:srcRect l="27887" t="74162" r="40095" b="16719"/>
          <a:stretch/>
        </p:blipFill>
        <p:spPr>
          <a:xfrm>
            <a:off x="577600" y="1441075"/>
            <a:ext cx="8096251" cy="1931987"/>
          </a:xfrm>
          <a:prstGeom prst="rect">
            <a:avLst/>
          </a:prstGeom>
          <a:noFill/>
          <a:ln>
            <a:noFill/>
          </a:ln>
        </p:spPr>
      </p:pic>
      <p:sp>
        <p:nvSpPr>
          <p:cNvPr id="7603" name="Google Shape;7603;p66"/>
          <p:cNvSpPr txBox="1"/>
          <p:nvPr/>
        </p:nvSpPr>
        <p:spPr>
          <a:xfrm>
            <a:off x="903000" y="3567825"/>
            <a:ext cx="73380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s-419" sz="20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Para leer números decimales es muy importante la ubicación de la coma decimal, ya que divide la parte entera de la parte decimal</a:t>
            </a:r>
            <a:endParaRPr sz="32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08" name="Google Shape;7608;p67"/>
          <p:cNvPicPr preferRelativeResize="0"/>
          <p:nvPr/>
        </p:nvPicPr>
        <p:blipFill rotWithShape="1">
          <a:blip r:embed="rId3">
            <a:alphaModFix/>
          </a:blip>
          <a:srcRect t="2778" r="9049" b="9839"/>
          <a:stretch/>
        </p:blipFill>
        <p:spPr>
          <a:xfrm>
            <a:off x="2231811" y="855700"/>
            <a:ext cx="3711593" cy="358050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609" name="Google Shape;7609;p67"/>
          <p:cNvCxnSpPr/>
          <p:nvPr/>
        </p:nvCxnSpPr>
        <p:spPr>
          <a:xfrm>
            <a:off x="6048235" y="4312084"/>
            <a:ext cx="6480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7610" name="Google Shape;7610;p67"/>
          <p:cNvSpPr txBox="1"/>
          <p:nvPr/>
        </p:nvSpPr>
        <p:spPr>
          <a:xfrm>
            <a:off x="6799608" y="4127418"/>
            <a:ext cx="1912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 CENTÉSIMO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1" name="Google Shape;7611;p67"/>
          <p:cNvSpPr txBox="1"/>
          <p:nvPr/>
        </p:nvSpPr>
        <p:spPr>
          <a:xfrm>
            <a:off x="431611" y="2281788"/>
            <a:ext cx="1912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 DÉCIMO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612" name="Google Shape;7612;p67"/>
          <p:cNvCxnSpPr/>
          <p:nvPr/>
        </p:nvCxnSpPr>
        <p:spPr>
          <a:xfrm>
            <a:off x="1954007" y="2466454"/>
            <a:ext cx="6480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sm" len="sm"/>
            <a:tailEnd type="stealth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3" name="Google Shape;7623;p69"/>
          <p:cNvSpPr txBox="1">
            <a:spLocks noGrp="1"/>
          </p:cNvSpPr>
          <p:nvPr>
            <p:ph type="title"/>
          </p:nvPr>
        </p:nvSpPr>
        <p:spPr>
          <a:xfrm>
            <a:off x="716550" y="65557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624" name="Google Shape;7624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9" name="Google Shape;7629;p70"/>
          <p:cNvSpPr txBox="1">
            <a:spLocks noGrp="1"/>
          </p:cNvSpPr>
          <p:nvPr>
            <p:ph type="title" idx="4294967295"/>
          </p:nvPr>
        </p:nvSpPr>
        <p:spPr>
          <a:xfrm>
            <a:off x="843200" y="535100"/>
            <a:ext cx="6972900" cy="5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300"/>
              <a:t>Completa la siguiente tabla en tu cuaderno</a:t>
            </a:r>
            <a:endParaRPr sz="33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300"/>
          </a:p>
        </p:txBody>
      </p:sp>
      <p:pic>
        <p:nvPicPr>
          <p:cNvPr id="7630" name="Google Shape;7630;p70"/>
          <p:cNvPicPr preferRelativeResize="0"/>
          <p:nvPr/>
        </p:nvPicPr>
        <p:blipFill rotWithShape="1">
          <a:blip r:embed="rId3">
            <a:alphaModFix/>
          </a:blip>
          <a:srcRect l="23593" t="20927" r="42331" b="42709"/>
          <a:stretch/>
        </p:blipFill>
        <p:spPr>
          <a:xfrm>
            <a:off x="458787" y="1330325"/>
            <a:ext cx="8226424" cy="3813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6" name="Google Shape;7636;p71"/>
          <p:cNvSpPr txBox="1">
            <a:spLocks noGrp="1"/>
          </p:cNvSpPr>
          <p:nvPr>
            <p:ph type="title" idx="4294967295"/>
          </p:nvPr>
        </p:nvSpPr>
        <p:spPr>
          <a:xfrm>
            <a:off x="843200" y="373950"/>
            <a:ext cx="6972900" cy="5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600"/>
              <a:t>Escribe en tu cuaderno con palabras los siguientes números decimales:</a:t>
            </a:r>
            <a:endParaRPr sz="2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300"/>
          </a:p>
        </p:txBody>
      </p:sp>
      <p:sp>
        <p:nvSpPr>
          <p:cNvPr id="7637" name="Google Shape;7637;p71"/>
          <p:cNvSpPr txBox="1"/>
          <p:nvPr/>
        </p:nvSpPr>
        <p:spPr>
          <a:xfrm>
            <a:off x="1195225" y="1090700"/>
            <a:ext cx="3000000" cy="38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3238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Gochi Hand"/>
              <a:buAutoNum type="alphaLcParenR"/>
            </a:pPr>
            <a:r>
              <a:rPr lang="es-419" sz="29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0,649</a:t>
            </a:r>
            <a:endParaRPr sz="29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3238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Gochi Hand"/>
              <a:buAutoNum type="alphaLcParenR"/>
            </a:pPr>
            <a:r>
              <a:rPr lang="es-419" sz="29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4,054</a:t>
            </a:r>
            <a:endParaRPr sz="29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3238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Gochi Hand"/>
              <a:buAutoNum type="alphaLcParenR"/>
            </a:pPr>
            <a:r>
              <a:rPr lang="es-419" sz="29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12,3</a:t>
            </a:r>
            <a:endParaRPr sz="29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3238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Gochi Hand"/>
              <a:buAutoNum type="alphaLcParenR"/>
            </a:pPr>
            <a:r>
              <a:rPr lang="es-419" sz="29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57,219</a:t>
            </a:r>
            <a:endParaRPr sz="29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3238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Gochi Hand"/>
              <a:buAutoNum type="alphaLcParenR"/>
            </a:pPr>
            <a:r>
              <a:rPr lang="es-419" sz="29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451,93</a:t>
            </a:r>
            <a:endParaRPr sz="29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3238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Gochi Hand"/>
              <a:buAutoNum type="alphaLcParenR"/>
            </a:pPr>
            <a:r>
              <a:rPr lang="es-419" sz="29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8,216</a:t>
            </a:r>
            <a:endParaRPr sz="29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32385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Gochi Hand"/>
              <a:buAutoNum type="alphaLcParenR"/>
            </a:pPr>
            <a:r>
              <a:rPr lang="es-419" sz="29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63,9</a:t>
            </a:r>
            <a:endParaRPr sz="1100">
              <a:latin typeface="Gochi Hand"/>
              <a:ea typeface="Gochi Hand"/>
              <a:cs typeface="Gochi Hand"/>
              <a:sym typeface="Gochi Ha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3" name="Google Shape;7643;p72"/>
          <p:cNvSpPr txBox="1">
            <a:spLocks noGrp="1"/>
          </p:cNvSpPr>
          <p:nvPr>
            <p:ph type="title" idx="4294967295"/>
          </p:nvPr>
        </p:nvSpPr>
        <p:spPr>
          <a:xfrm>
            <a:off x="856625" y="105375"/>
            <a:ext cx="8151900" cy="5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3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000"/>
              <a:t>Escribe con cifras los siguientes números decimales:</a:t>
            </a:r>
            <a:endParaRPr sz="3000"/>
          </a:p>
        </p:txBody>
      </p:sp>
      <p:sp>
        <p:nvSpPr>
          <p:cNvPr id="7644" name="Google Shape;7644;p72"/>
          <p:cNvSpPr txBox="1"/>
          <p:nvPr/>
        </p:nvSpPr>
        <p:spPr>
          <a:xfrm>
            <a:off x="1060925" y="1353750"/>
            <a:ext cx="4364700" cy="38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2794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ochi Hand"/>
              <a:buAutoNum type="alphaLcParenR"/>
            </a:pPr>
            <a:r>
              <a:rPr lang="es-419" sz="22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11 enteros 12 centésimos</a:t>
            </a:r>
            <a:endParaRPr sz="22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2794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ochi Hand"/>
              <a:buAutoNum type="alphaLcParenR"/>
            </a:pPr>
            <a:r>
              <a:rPr lang="es-419" sz="22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15 centésimos</a:t>
            </a:r>
            <a:endParaRPr sz="22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2794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ochi Hand"/>
              <a:buAutoNum type="alphaLcParenR"/>
            </a:pPr>
            <a:r>
              <a:rPr lang="es-419" sz="22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8 enteros 182 milésimos</a:t>
            </a:r>
            <a:endParaRPr sz="22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2794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ochi Hand"/>
              <a:buAutoNum type="alphaLcParenR"/>
            </a:pPr>
            <a:r>
              <a:rPr lang="es-419" sz="22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4 enteros 54 milésimos</a:t>
            </a:r>
            <a:endParaRPr sz="22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2794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ochi Hand"/>
              <a:buAutoNum type="alphaLcParenR"/>
            </a:pPr>
            <a:r>
              <a:rPr lang="es-419" sz="22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94 enteros 7 centésimos</a:t>
            </a:r>
            <a:endParaRPr sz="22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2794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ochi Hand"/>
              <a:buAutoNum type="alphaLcParenR"/>
            </a:pPr>
            <a:r>
              <a:rPr lang="es-419" sz="22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105 enteros 4 décimos</a:t>
            </a:r>
            <a:endParaRPr sz="22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2794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ochi Hand"/>
              <a:buAutoNum type="alphaLcParenR"/>
            </a:pPr>
            <a:r>
              <a:rPr lang="es-419" sz="22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49 enteros 4 centésimos</a:t>
            </a:r>
            <a:endParaRPr sz="22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342900" lvl="0" indent="-2794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ochi Hand"/>
              <a:buAutoNum type="alphaLcParenR"/>
            </a:pPr>
            <a:r>
              <a:rPr lang="es-419" sz="22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rPr>
              <a:t>296 enteros 8 milésimos </a:t>
            </a:r>
            <a:endParaRPr sz="22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  <a:p>
            <a:pPr marL="0" lvl="0" indent="0" algn="l" rtl="0">
              <a:spcBef>
                <a:spcPts val="64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Gochi Hand"/>
              <a:ea typeface="Gochi Hand"/>
              <a:cs typeface="Gochi Hand"/>
              <a:sym typeface="Gochi Han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anda Notebook Thesi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FF7884"/>
      </a:lt2>
      <a:accent1>
        <a:srgbClr val="FFB5BD"/>
      </a:accent1>
      <a:accent2>
        <a:srgbClr val="FFCF60"/>
      </a:accent2>
      <a:accent3>
        <a:srgbClr val="00426E"/>
      </a:accent3>
      <a:accent4>
        <a:srgbClr val="81C7C7"/>
      </a:accent4>
      <a:accent5>
        <a:srgbClr val="003D6A"/>
      </a:accent5>
      <a:accent6>
        <a:srgbClr val="A8BFCE"/>
      </a:accent6>
      <a:hlink>
        <a:srgbClr val="003D6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Microsoft Office PowerPoint</Application>
  <PresentationFormat>Presentación en pantalla (16:9)</PresentationFormat>
  <Paragraphs>27</Paragraphs>
  <Slides>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8</vt:i4>
      </vt:variant>
    </vt:vector>
  </HeadingPairs>
  <TitlesOfParts>
    <vt:vector size="21" baseType="lpstr">
      <vt:lpstr>Arial</vt:lpstr>
      <vt:lpstr>Ubuntu</vt:lpstr>
      <vt:lpstr>Fira Sans Extra Condensed Medium</vt:lpstr>
      <vt:lpstr>Montserrat Medium</vt:lpstr>
      <vt:lpstr>Itim</vt:lpstr>
      <vt:lpstr>Roboto</vt:lpstr>
      <vt:lpstr>Caveat Brush</vt:lpstr>
      <vt:lpstr>Gochi Hand</vt:lpstr>
      <vt:lpstr>Signika</vt:lpstr>
      <vt:lpstr>Raleway</vt:lpstr>
      <vt:lpstr>Calibri</vt:lpstr>
      <vt:lpstr>Simple Light</vt:lpstr>
      <vt:lpstr>Handa Notebook Thesis by Slidesgo</vt:lpstr>
      <vt:lpstr>Números decimales</vt:lpstr>
      <vt:lpstr>Números decimales</vt:lpstr>
      <vt:lpstr>Números decimales</vt:lpstr>
      <vt:lpstr>Presentación de PowerPoint</vt:lpstr>
      <vt:lpstr>Presentación de PowerPoint</vt:lpstr>
      <vt:lpstr>Completa la siguiente tabla en tu cuaderno </vt:lpstr>
      <vt:lpstr>Escribe en tu cuaderno con palabras los siguientes números decimales: </vt:lpstr>
      <vt:lpstr> Escribe con cifras los siguientes números decimales: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Números decimales</dc:title>
  <cp:lastModifiedBy>Yoselin Vásquez</cp:lastModifiedBy>
  <cp:revision>2</cp:revision>
  <dcterms:modified xsi:type="dcterms:W3CDTF">2021-10-18T13:50:40Z</dcterms:modified>
</cp:coreProperties>
</file>