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578" r:id="rId2"/>
    <p:sldId id="577" r:id="rId3"/>
    <p:sldId id="588" r:id="rId4"/>
    <p:sldId id="589" r:id="rId5"/>
    <p:sldId id="590" r:id="rId6"/>
    <p:sldId id="591" r:id="rId7"/>
    <p:sldId id="547" r:id="rId8"/>
    <p:sldId id="579" r:id="rId9"/>
    <p:sldId id="580" r:id="rId10"/>
    <p:sldId id="581" r:id="rId11"/>
    <p:sldId id="582" r:id="rId12"/>
    <p:sldId id="583" r:id="rId13"/>
    <p:sldId id="584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99"/>
    <a:srgbClr val="AAA68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E6D2D-6DCB-45C1-9828-B2BD2C6EFE6C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FFFC3-D444-4ABE-AF3B-9B77AB0C2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6894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007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192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140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807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039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59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21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046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1379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0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482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985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1026" name="Picture 2" descr="Pin en Mates">
            <a:extLst>
              <a:ext uri="{FF2B5EF4-FFF2-40B4-BE49-F238E27FC236}">
                <a16:creationId xmlns:a16="http://schemas.microsoft.com/office/drawing/2014/main" id="{FD7D1C45-74D3-45CE-A259-9777EF0695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t="21818" r="10211" b="42655"/>
          <a:stretch/>
        </p:blipFill>
        <p:spPr bwMode="auto">
          <a:xfrm>
            <a:off x="2299450" y="2195720"/>
            <a:ext cx="4508508" cy="2682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3D9917A-EA9D-49E9-8A30-D1D7282B75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1" y="6172443"/>
            <a:ext cx="21336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64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5" r="32224" b="5635"/>
          <a:stretch/>
        </p:blipFill>
        <p:spPr bwMode="auto">
          <a:xfrm>
            <a:off x="645421" y="1914748"/>
            <a:ext cx="7710133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ACDB188-EB9E-47E0-B3B6-9834C0AD1DBD}"/>
              </a:ext>
            </a:extLst>
          </p:cNvPr>
          <p:cNvSpPr txBox="1"/>
          <p:nvPr/>
        </p:nvSpPr>
        <p:spPr>
          <a:xfrm>
            <a:off x="2987824" y="282162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B69A9-39D3-45E0-9320-44C49B325BCE}"/>
              </a:ext>
            </a:extLst>
          </p:cNvPr>
          <p:cNvSpPr txBox="1"/>
          <p:nvPr/>
        </p:nvSpPr>
        <p:spPr>
          <a:xfrm>
            <a:off x="2973214" y="33832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216432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248376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297321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239707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4635633-496F-439E-BB95-1BA420531F22}"/>
              </a:ext>
            </a:extLst>
          </p:cNvPr>
          <p:cNvSpPr txBox="1"/>
          <p:nvPr/>
        </p:nvSpPr>
        <p:spPr>
          <a:xfrm>
            <a:off x="2973214" y="3975156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708C152-4DF4-453D-8071-FE89F3B28399}"/>
              </a:ext>
            </a:extLst>
          </p:cNvPr>
          <p:cNvCxnSpPr>
            <a:cxnSpLocks/>
          </p:cNvCxnSpPr>
          <p:nvPr/>
        </p:nvCxnSpPr>
        <p:spPr>
          <a:xfrm flipV="1">
            <a:off x="4139952" y="4105236"/>
            <a:ext cx="2376264" cy="1200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098" y="3292944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DF159E7-7E37-49DD-8A19-097677A1834B}"/>
              </a:ext>
            </a:extLst>
          </p:cNvPr>
          <p:cNvSpPr txBox="1"/>
          <p:nvPr/>
        </p:nvSpPr>
        <p:spPr>
          <a:xfrm>
            <a:off x="2474783" y="3964027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E38B76B-EF5F-433F-8D1F-C6CCFA749A2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872490" y="2333369"/>
            <a:ext cx="779654" cy="75585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04CBF821-E892-4889-93EC-789BEF41A5A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268058" y="2380138"/>
            <a:ext cx="779654" cy="755852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490D1614-EA2F-4ADC-B612-3AC2689589E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672495" y="2385116"/>
            <a:ext cx="779654" cy="755852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BC047E3-D504-45B0-88CB-3E2BFFB4225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151565" y="2350692"/>
            <a:ext cx="779654" cy="755852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2097B3B-3922-46C9-842D-6D90B7FF12E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658197" y="2369211"/>
            <a:ext cx="779654" cy="755852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42C70643-CA13-4F61-A780-DA191F9C0FC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771995" y="4171700"/>
            <a:ext cx="779654" cy="755852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F9020495-93D1-45F3-A761-ABD388618A6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167563" y="4218469"/>
            <a:ext cx="779654" cy="755852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135E54DE-8524-4DCB-A495-56F0A4CF101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572000" y="4223447"/>
            <a:ext cx="779654" cy="755852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8A0486BB-8F94-4280-9346-BC092D0880B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051070" y="4189023"/>
            <a:ext cx="779654" cy="755852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7980061B-46A8-4046-AEA4-24C5D05F587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557702" y="4207542"/>
            <a:ext cx="779654" cy="755852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FC3EE3E0-312C-43BC-84C3-D570FAB134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510898" y="4858603"/>
            <a:ext cx="779654" cy="755852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7BD8332E-3AF6-489A-AE3D-308AB6D2244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906466" y="4905372"/>
            <a:ext cx="779654" cy="755852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114FA09F-78BC-4730-8DCC-832BF7A4405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310903" y="4910350"/>
            <a:ext cx="779654" cy="755852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845B2443-47AE-4F49-9DEC-B093D539CB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789973" y="4875926"/>
            <a:ext cx="779654" cy="75585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EE872411-34F8-43E3-A831-5D7310C3143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296605" y="4894445"/>
            <a:ext cx="779654" cy="755852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6313F6A8-2997-43B9-8C39-E1AB53BF746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834508" y="3313540"/>
            <a:ext cx="779654" cy="755852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0DE5C45D-2A4A-47F9-B4D8-87B9308AEF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230076" y="3360309"/>
            <a:ext cx="779654" cy="755852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1ECFC1ED-B0B0-4FD0-A485-D41E3C30BB5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4597702" y="3391277"/>
            <a:ext cx="779654" cy="755852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1EB0FF92-7853-407C-8111-41A11BC81C5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113583" y="3330863"/>
            <a:ext cx="779654" cy="755852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59ED34FB-B13D-4E31-8AD4-4C56D24E644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620215" y="3349382"/>
            <a:ext cx="779654" cy="75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04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5" r="32224" b="5635"/>
          <a:stretch/>
        </p:blipFill>
        <p:spPr bwMode="auto">
          <a:xfrm>
            <a:off x="645421" y="1914748"/>
            <a:ext cx="7710133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ACDB188-EB9E-47E0-B3B6-9834C0AD1DBD}"/>
              </a:ext>
            </a:extLst>
          </p:cNvPr>
          <p:cNvSpPr txBox="1"/>
          <p:nvPr/>
        </p:nvSpPr>
        <p:spPr>
          <a:xfrm>
            <a:off x="2987824" y="282162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B69A9-39D3-45E0-9320-44C49B325BCE}"/>
              </a:ext>
            </a:extLst>
          </p:cNvPr>
          <p:cNvSpPr txBox="1"/>
          <p:nvPr/>
        </p:nvSpPr>
        <p:spPr>
          <a:xfrm>
            <a:off x="2973214" y="33832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216432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248376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297321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239707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4635633-496F-439E-BB95-1BA420531F22}"/>
              </a:ext>
            </a:extLst>
          </p:cNvPr>
          <p:cNvSpPr txBox="1"/>
          <p:nvPr/>
        </p:nvSpPr>
        <p:spPr>
          <a:xfrm>
            <a:off x="2973214" y="3975156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708C152-4DF4-453D-8071-FE89F3B28399}"/>
              </a:ext>
            </a:extLst>
          </p:cNvPr>
          <p:cNvCxnSpPr>
            <a:cxnSpLocks/>
          </p:cNvCxnSpPr>
          <p:nvPr/>
        </p:nvCxnSpPr>
        <p:spPr>
          <a:xfrm>
            <a:off x="4139952" y="4117241"/>
            <a:ext cx="21405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098" y="3292944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DD9F15D-4E51-458D-A96D-8A828E62522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321" y="2463826"/>
            <a:ext cx="622570" cy="62257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CC19C3B-F9D3-4D4A-836C-5649248D342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151" y="2453266"/>
            <a:ext cx="622570" cy="62257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BD4BFA1F-145B-4743-ADB8-03637141352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451" y="2455193"/>
            <a:ext cx="622570" cy="62257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D5B4FC9C-657A-4706-B381-81FCE3EFCA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033" y="3240578"/>
            <a:ext cx="622570" cy="62257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95758307-5986-4A1A-88B4-AB42983BC4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413" y="3231988"/>
            <a:ext cx="622570" cy="62257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2C4C3C71-22D0-448C-9F31-68F3318354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689" y="3232447"/>
            <a:ext cx="622570" cy="62257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2EF79A09-CA20-4F67-8F0D-2A5EF41FC14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393" y="3240578"/>
            <a:ext cx="622570" cy="62257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FC45AC4-71AD-4A79-8B5B-ECEE620BBF3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124" y="3600846"/>
            <a:ext cx="622570" cy="62257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78B56EF1-4D9B-4BE8-9F08-450D03D65C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932" y="3591729"/>
            <a:ext cx="622570" cy="62257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232EB01-FC65-4CAD-B562-3DCA174FD43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27" y="3591729"/>
            <a:ext cx="622570" cy="62257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4A33A46-8FAE-400A-822F-630C6F2F91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750" y="3580666"/>
            <a:ext cx="622570" cy="62257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CFE4495F-64B7-4D8B-A8F7-9B15E8D354F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40" y="4260809"/>
            <a:ext cx="622570" cy="62257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0918C8B8-DEA3-4033-BBEC-83B5FB131E2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84" y="4260809"/>
            <a:ext cx="622570" cy="62257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3FA861D-A4DB-4650-9947-0F4BE5795F3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595" y="4254165"/>
            <a:ext cx="622570" cy="62257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A32BBDC5-8319-4C1C-AA8E-7E52F17C3D2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095" y="4690122"/>
            <a:ext cx="622570" cy="62257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917421C5-C5B9-4A8D-A783-F4981143A0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911" y="4697921"/>
            <a:ext cx="622570" cy="62257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59FCCD55-8369-40BA-B1A0-65980307CBD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315" y="4265451"/>
            <a:ext cx="622570" cy="62257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6982EA5-8B67-4DF5-AF78-DF00AD5E289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103" y="5110687"/>
            <a:ext cx="622570" cy="62257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C089325D-0457-449A-9684-F90FAA441A6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779" y="4715596"/>
            <a:ext cx="622570" cy="62257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96CD8EE8-78E6-4018-9636-1FA7FA7AD0C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827" y="5084248"/>
            <a:ext cx="622570" cy="62257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BD012185-394E-47CA-84B4-D5934D524F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84" y="4717043"/>
            <a:ext cx="622570" cy="62257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05D359F3-9DC8-49C0-BDBD-0D9FBC66E5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43" y="5099401"/>
            <a:ext cx="622570" cy="62257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6F54EFEA-5A07-45F6-BE53-B275B54D6C47}"/>
              </a:ext>
            </a:extLst>
          </p:cNvPr>
          <p:cNvSpPr txBox="1"/>
          <p:nvPr/>
        </p:nvSpPr>
        <p:spPr>
          <a:xfrm>
            <a:off x="2453529" y="39729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6460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Practica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5" r="32224" b="5635"/>
          <a:stretch/>
        </p:blipFill>
        <p:spPr bwMode="auto">
          <a:xfrm>
            <a:off x="645421" y="1914748"/>
            <a:ext cx="7710133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216432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248376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297321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239707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993" y="2140646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9A6EE5A9-24A6-47DF-B44D-0446F26599FC}"/>
              </a:ext>
            </a:extLst>
          </p:cNvPr>
          <p:cNvSpPr txBox="1"/>
          <p:nvPr/>
        </p:nvSpPr>
        <p:spPr>
          <a:xfrm>
            <a:off x="538154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A67AA01-EE19-425D-9C56-81E8AECE5B24}"/>
              </a:ext>
            </a:extLst>
          </p:cNvPr>
          <p:cNvCxnSpPr>
            <a:cxnSpLocks/>
          </p:cNvCxnSpPr>
          <p:nvPr/>
        </p:nvCxnSpPr>
        <p:spPr>
          <a:xfrm>
            <a:off x="570098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D9B8F29-374F-49C3-B160-A44F6CAA2DB3}"/>
              </a:ext>
            </a:extLst>
          </p:cNvPr>
          <p:cNvSpPr txBox="1"/>
          <p:nvPr/>
        </p:nvSpPr>
        <p:spPr>
          <a:xfrm>
            <a:off x="619043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7B78D5B-B6CD-4E4A-A273-0A0062D2088B}"/>
              </a:ext>
            </a:extLst>
          </p:cNvPr>
          <p:cNvSpPr txBox="1"/>
          <p:nvPr/>
        </p:nvSpPr>
        <p:spPr>
          <a:xfrm>
            <a:off x="561429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21353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Ejercicios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4" t="67728" r="17804" b="5462"/>
          <a:stretch/>
        </p:blipFill>
        <p:spPr bwMode="auto">
          <a:xfrm>
            <a:off x="382232" y="1914817"/>
            <a:ext cx="8664181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672900" y="3093226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992344" y="4082476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1481790" y="21630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905647" y="2174805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993" y="2140646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9A6EE5A9-24A6-47DF-B44D-0446F26599FC}"/>
              </a:ext>
            </a:extLst>
          </p:cNvPr>
          <p:cNvSpPr txBox="1"/>
          <p:nvPr/>
        </p:nvSpPr>
        <p:spPr>
          <a:xfrm>
            <a:off x="2298865" y="3127991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A67AA01-EE19-425D-9C56-81E8AECE5B24}"/>
              </a:ext>
            </a:extLst>
          </p:cNvPr>
          <p:cNvCxnSpPr>
            <a:cxnSpLocks/>
          </p:cNvCxnSpPr>
          <p:nvPr/>
        </p:nvCxnSpPr>
        <p:spPr>
          <a:xfrm>
            <a:off x="2618309" y="4117241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D9B8F29-374F-49C3-B160-A44F6CAA2DB3}"/>
              </a:ext>
            </a:extLst>
          </p:cNvPr>
          <p:cNvSpPr txBox="1"/>
          <p:nvPr/>
        </p:nvSpPr>
        <p:spPr>
          <a:xfrm>
            <a:off x="3107755" y="2197805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7B78D5B-B6CD-4E4A-A273-0A0062D2088B}"/>
              </a:ext>
            </a:extLst>
          </p:cNvPr>
          <p:cNvSpPr txBox="1"/>
          <p:nvPr/>
        </p:nvSpPr>
        <p:spPr>
          <a:xfrm>
            <a:off x="2531612" y="220957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D74CE9C-59F0-49B4-B38F-FF9CCF08B0CA}"/>
              </a:ext>
            </a:extLst>
          </p:cNvPr>
          <p:cNvSpPr txBox="1"/>
          <p:nvPr/>
        </p:nvSpPr>
        <p:spPr>
          <a:xfrm>
            <a:off x="5508104" y="3117992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8FFF8065-42DB-4F15-AB98-BB095A316BC6}"/>
              </a:ext>
            </a:extLst>
          </p:cNvPr>
          <p:cNvCxnSpPr>
            <a:cxnSpLocks/>
          </p:cNvCxnSpPr>
          <p:nvPr/>
        </p:nvCxnSpPr>
        <p:spPr>
          <a:xfrm>
            <a:off x="5827548" y="4107242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AE20172-F13C-4A65-9590-C042CE70738A}"/>
              </a:ext>
            </a:extLst>
          </p:cNvPr>
          <p:cNvSpPr txBox="1"/>
          <p:nvPr/>
        </p:nvSpPr>
        <p:spPr>
          <a:xfrm>
            <a:off x="6316994" y="2187806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397EE95-7F66-4BE5-AB69-70DB2E5F312E}"/>
              </a:ext>
            </a:extLst>
          </p:cNvPr>
          <p:cNvSpPr txBox="1"/>
          <p:nvPr/>
        </p:nvSpPr>
        <p:spPr>
          <a:xfrm>
            <a:off x="5740851" y="2199571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0F37490-C769-435E-92F2-85FF79993256}"/>
              </a:ext>
            </a:extLst>
          </p:cNvPr>
          <p:cNvSpPr txBox="1"/>
          <p:nvPr/>
        </p:nvSpPr>
        <p:spPr>
          <a:xfrm>
            <a:off x="1464732" y="2768035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00E6937-3C9A-4526-ADC5-7BF9677051F0}"/>
              </a:ext>
            </a:extLst>
          </p:cNvPr>
          <p:cNvSpPr txBox="1"/>
          <p:nvPr/>
        </p:nvSpPr>
        <p:spPr>
          <a:xfrm>
            <a:off x="1473261" y="3317285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DF5D914-B0DB-4C4D-8396-7D0F28FFFD07}"/>
              </a:ext>
            </a:extLst>
          </p:cNvPr>
          <p:cNvSpPr txBox="1"/>
          <p:nvPr/>
        </p:nvSpPr>
        <p:spPr>
          <a:xfrm>
            <a:off x="3904616" y="3115539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0FF6B5B5-518A-4A8C-B51F-A72A3FEAC0C2}"/>
              </a:ext>
            </a:extLst>
          </p:cNvPr>
          <p:cNvCxnSpPr>
            <a:cxnSpLocks/>
          </p:cNvCxnSpPr>
          <p:nvPr/>
        </p:nvCxnSpPr>
        <p:spPr>
          <a:xfrm>
            <a:off x="4224060" y="4104789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F0D8B98-E74C-497B-A929-419930084BFF}"/>
              </a:ext>
            </a:extLst>
          </p:cNvPr>
          <p:cNvSpPr txBox="1"/>
          <p:nvPr/>
        </p:nvSpPr>
        <p:spPr>
          <a:xfrm>
            <a:off x="4713506" y="2185353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1CEA274-FA76-44E6-807E-F2594C6CEA85}"/>
              </a:ext>
            </a:extLst>
          </p:cNvPr>
          <p:cNvSpPr txBox="1"/>
          <p:nvPr/>
        </p:nvSpPr>
        <p:spPr>
          <a:xfrm>
            <a:off x="4137363" y="2197118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448EB84-0E8D-41B3-AAD7-F4F4E92B7E79}"/>
              </a:ext>
            </a:extLst>
          </p:cNvPr>
          <p:cNvSpPr txBox="1"/>
          <p:nvPr/>
        </p:nvSpPr>
        <p:spPr>
          <a:xfrm>
            <a:off x="7077733" y="3105324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AE753E95-2EB1-474C-8CF7-87B20740AD41}"/>
              </a:ext>
            </a:extLst>
          </p:cNvPr>
          <p:cNvCxnSpPr>
            <a:cxnSpLocks/>
          </p:cNvCxnSpPr>
          <p:nvPr/>
        </p:nvCxnSpPr>
        <p:spPr>
          <a:xfrm>
            <a:off x="7397177" y="4094574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52D6583-A1FD-4338-A312-CFA0CD1222E6}"/>
              </a:ext>
            </a:extLst>
          </p:cNvPr>
          <p:cNvSpPr txBox="1"/>
          <p:nvPr/>
        </p:nvSpPr>
        <p:spPr>
          <a:xfrm>
            <a:off x="7886623" y="2175138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22444A3-8AD2-4E49-998E-A24F80DE3758}"/>
              </a:ext>
            </a:extLst>
          </p:cNvPr>
          <p:cNvSpPr txBox="1"/>
          <p:nvPr/>
        </p:nvSpPr>
        <p:spPr>
          <a:xfrm>
            <a:off x="7310480" y="2186903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28992071-E1D7-42D5-BE9C-93032CC30D73}"/>
              </a:ext>
            </a:extLst>
          </p:cNvPr>
          <p:cNvSpPr txBox="1"/>
          <p:nvPr/>
        </p:nvSpPr>
        <p:spPr>
          <a:xfrm>
            <a:off x="3050357" y="3337198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88C76E4-7BC5-40B0-9D79-66D4E7F9E39B}"/>
              </a:ext>
            </a:extLst>
          </p:cNvPr>
          <p:cNvSpPr txBox="1"/>
          <p:nvPr/>
        </p:nvSpPr>
        <p:spPr>
          <a:xfrm>
            <a:off x="3080496" y="2746471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B395F62-B32C-44FD-8E75-A2E910289CC7}"/>
              </a:ext>
            </a:extLst>
          </p:cNvPr>
          <p:cNvSpPr txBox="1"/>
          <p:nvPr/>
        </p:nvSpPr>
        <p:spPr>
          <a:xfrm>
            <a:off x="4675765" y="3366338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5E01B1D-6DC5-4264-9849-3EFBE8486512}"/>
              </a:ext>
            </a:extLst>
          </p:cNvPr>
          <p:cNvSpPr txBox="1"/>
          <p:nvPr/>
        </p:nvSpPr>
        <p:spPr>
          <a:xfrm>
            <a:off x="4679138" y="2775611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D4657BC-F226-4A6B-A8A8-4367687B7DA0}"/>
              </a:ext>
            </a:extLst>
          </p:cNvPr>
          <p:cNvSpPr txBox="1"/>
          <p:nvPr/>
        </p:nvSpPr>
        <p:spPr>
          <a:xfrm>
            <a:off x="6286855" y="3358762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889FEAD4-E303-4AEA-A3AE-D1C9E15BCF09}"/>
              </a:ext>
            </a:extLst>
          </p:cNvPr>
          <p:cNvSpPr txBox="1"/>
          <p:nvPr/>
        </p:nvSpPr>
        <p:spPr>
          <a:xfrm>
            <a:off x="6316994" y="2768035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412DCDF-09A3-4CF6-99C3-7FEEE23D444E}"/>
              </a:ext>
            </a:extLst>
          </p:cNvPr>
          <p:cNvSpPr txBox="1"/>
          <p:nvPr/>
        </p:nvSpPr>
        <p:spPr>
          <a:xfrm>
            <a:off x="7854032" y="3351461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65E38FE-6212-41B2-80B7-732A2E33769D}"/>
              </a:ext>
            </a:extLst>
          </p:cNvPr>
          <p:cNvSpPr txBox="1"/>
          <p:nvPr/>
        </p:nvSpPr>
        <p:spPr>
          <a:xfrm>
            <a:off x="7884171" y="276073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29073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5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2A321DA-A7BE-4335-B50B-E72A05D04F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54" y="1885765"/>
            <a:ext cx="883677" cy="896381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428B813-9F03-4C84-AA8A-A95E8AC541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137" y="2523473"/>
            <a:ext cx="883677" cy="89638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48302CF5-51D6-4CDD-990C-6F33D44CB9E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3" y="3095984"/>
            <a:ext cx="883677" cy="89638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0A17FE89-76F1-4AB2-978C-0EBD3C4499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36" y="3180322"/>
            <a:ext cx="883677" cy="896381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8DC0F1DE-739C-4F73-8583-3905C901B1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360" y="2100359"/>
            <a:ext cx="883677" cy="89638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77A1689-C610-4A37-8340-6897DFBD72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400" y="3183888"/>
            <a:ext cx="883677" cy="896381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90D217E-B27A-4610-AE5F-3B7BC84486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895" y="2131614"/>
            <a:ext cx="883677" cy="89638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4A40D733-D815-4D95-8E94-C3ABACB54D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528" y="2735697"/>
            <a:ext cx="883677" cy="896381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61A9AD4-0333-4E1E-BB98-DBD3135DC8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865" y="3273914"/>
            <a:ext cx="883677" cy="89638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DF485D19-AE8C-4579-A005-DB145672D9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615" y="1863520"/>
            <a:ext cx="883677" cy="896381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60E9E81B-F3A2-4441-9502-E14F52D6B33D}"/>
              </a:ext>
            </a:extLst>
          </p:cNvPr>
          <p:cNvSpPr txBox="1"/>
          <p:nvPr/>
        </p:nvSpPr>
        <p:spPr>
          <a:xfrm>
            <a:off x="2158630" y="1761527"/>
            <a:ext cx="12072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31887C8-4640-42C6-A48D-4815D7FB98DA}"/>
              </a:ext>
            </a:extLst>
          </p:cNvPr>
          <p:cNvSpPr txBox="1"/>
          <p:nvPr/>
        </p:nvSpPr>
        <p:spPr>
          <a:xfrm>
            <a:off x="4623636" y="1781073"/>
            <a:ext cx="10039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45B302-C1BF-47B1-B16D-06FABACAED84}"/>
              </a:ext>
            </a:extLst>
          </p:cNvPr>
          <p:cNvSpPr txBox="1"/>
          <p:nvPr/>
        </p:nvSpPr>
        <p:spPr>
          <a:xfrm>
            <a:off x="518212" y="457804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B94EB03-F2B1-478B-9A30-01553B40891F}"/>
              </a:ext>
            </a:extLst>
          </p:cNvPr>
          <p:cNvSpPr txBox="1"/>
          <p:nvPr/>
        </p:nvSpPr>
        <p:spPr>
          <a:xfrm>
            <a:off x="3023296" y="457380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21C5C4C-A801-4535-8244-700576938390}"/>
              </a:ext>
            </a:extLst>
          </p:cNvPr>
          <p:cNvSpPr txBox="1"/>
          <p:nvPr/>
        </p:nvSpPr>
        <p:spPr>
          <a:xfrm>
            <a:off x="6674266" y="448005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3985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910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E9E81B-F3A2-4441-9502-E14F52D6B33D}"/>
              </a:ext>
            </a:extLst>
          </p:cNvPr>
          <p:cNvSpPr txBox="1"/>
          <p:nvPr/>
        </p:nvSpPr>
        <p:spPr>
          <a:xfrm>
            <a:off x="2158630" y="1761527"/>
            <a:ext cx="12072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31887C8-4640-42C6-A48D-4815D7FB98DA}"/>
              </a:ext>
            </a:extLst>
          </p:cNvPr>
          <p:cNvSpPr txBox="1"/>
          <p:nvPr/>
        </p:nvSpPr>
        <p:spPr>
          <a:xfrm>
            <a:off x="4623636" y="1781073"/>
            <a:ext cx="10039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45B302-C1BF-47B1-B16D-06FABACAED84}"/>
              </a:ext>
            </a:extLst>
          </p:cNvPr>
          <p:cNvSpPr txBox="1"/>
          <p:nvPr/>
        </p:nvSpPr>
        <p:spPr>
          <a:xfrm>
            <a:off x="518212" y="457804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B94EB03-F2B1-478B-9A30-01553B40891F}"/>
              </a:ext>
            </a:extLst>
          </p:cNvPr>
          <p:cNvSpPr txBox="1"/>
          <p:nvPr/>
        </p:nvSpPr>
        <p:spPr>
          <a:xfrm>
            <a:off x="3023296" y="457380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21C5C4C-A801-4535-8244-700576938390}"/>
              </a:ext>
            </a:extLst>
          </p:cNvPr>
          <p:cNvSpPr txBox="1"/>
          <p:nvPr/>
        </p:nvSpPr>
        <p:spPr>
          <a:xfrm>
            <a:off x="6674266" y="448005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029C8364-A400-48F2-AC0B-1DF676FA66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9" y="2570960"/>
            <a:ext cx="862583" cy="76749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50152F13-54AF-4016-89E9-7C45554C0B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324" y="2570960"/>
            <a:ext cx="862583" cy="767495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174AF64C-2533-4559-81A0-8B6BC3BE4C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503" y="2693659"/>
            <a:ext cx="862583" cy="767495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5A13BA76-1AC1-4FDA-9DBE-ACC5F75295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875" y="1988560"/>
            <a:ext cx="862583" cy="76749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C40383DB-C6F0-4923-826C-1739B8CB22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396" y="2676083"/>
            <a:ext cx="862583" cy="767495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6F531F9F-D766-430E-97C4-1EAAACABE5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105" y="2647027"/>
            <a:ext cx="862583" cy="76749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ADE7C14E-0710-4836-BBC2-7879884707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382" y="2141266"/>
            <a:ext cx="862583" cy="767495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11B20ED-2829-489B-9EF2-85D302F8D3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367" y="2141266"/>
            <a:ext cx="862583" cy="767495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1962838E-584D-4914-ACFB-DB0FE5094B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09" y="2696413"/>
            <a:ext cx="862583" cy="767495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CADD73CF-7B44-4835-8C00-25BC1E350F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747" y="2670607"/>
            <a:ext cx="862583" cy="76749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3E2E4F8F-8290-4C38-B789-2DF6F77C37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141" y="2187212"/>
            <a:ext cx="862583" cy="767495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A2E620B-C164-4F01-8291-FFABE64A83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183" y="2779359"/>
            <a:ext cx="862583" cy="767495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0610728C-AA98-47A6-AFC0-0726E83A52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162" y="1997390"/>
            <a:ext cx="862583" cy="76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1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5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E9E81B-F3A2-4441-9502-E14F52D6B33D}"/>
              </a:ext>
            </a:extLst>
          </p:cNvPr>
          <p:cNvSpPr txBox="1"/>
          <p:nvPr/>
        </p:nvSpPr>
        <p:spPr>
          <a:xfrm>
            <a:off x="2158630" y="1761527"/>
            <a:ext cx="12072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31887C8-4640-42C6-A48D-4815D7FB98DA}"/>
              </a:ext>
            </a:extLst>
          </p:cNvPr>
          <p:cNvSpPr txBox="1"/>
          <p:nvPr/>
        </p:nvSpPr>
        <p:spPr>
          <a:xfrm>
            <a:off x="4623636" y="1781073"/>
            <a:ext cx="10039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45B302-C1BF-47B1-B16D-06FABACAED84}"/>
              </a:ext>
            </a:extLst>
          </p:cNvPr>
          <p:cNvSpPr txBox="1"/>
          <p:nvPr/>
        </p:nvSpPr>
        <p:spPr>
          <a:xfrm>
            <a:off x="518212" y="457804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B94EB03-F2B1-478B-9A30-01553B40891F}"/>
              </a:ext>
            </a:extLst>
          </p:cNvPr>
          <p:cNvSpPr txBox="1"/>
          <p:nvPr/>
        </p:nvSpPr>
        <p:spPr>
          <a:xfrm>
            <a:off x="3322621" y="4544773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21C5C4C-A801-4535-8244-700576938390}"/>
              </a:ext>
            </a:extLst>
          </p:cNvPr>
          <p:cNvSpPr txBox="1"/>
          <p:nvPr/>
        </p:nvSpPr>
        <p:spPr>
          <a:xfrm>
            <a:off x="6674266" y="448005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F3FF64CD-EDB0-46AA-991F-B0D7ABCD40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96" y="2623293"/>
            <a:ext cx="567769" cy="533673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25638E4A-59D1-4C07-A734-59CD5AC71D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65" y="2633258"/>
            <a:ext cx="567769" cy="533673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D85E7E3C-CE38-4B39-B824-D24BF4C7CA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334" y="2643223"/>
            <a:ext cx="567769" cy="533673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5E3A97BC-4A36-479D-BD31-827CEEE35A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077" y="2439887"/>
            <a:ext cx="567769" cy="533673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8DA7A6AC-7F33-4A5A-B8D9-308773A042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647" y="2448005"/>
            <a:ext cx="567769" cy="533673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4574C05F-F2EF-4E35-87B5-FBB939F381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068" y="3603700"/>
            <a:ext cx="567769" cy="533673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A819E5D0-288C-4655-8786-BD37F6C346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461" y="1913007"/>
            <a:ext cx="567769" cy="533673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1805992C-5492-47CC-BE4C-E839B29FCA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061" y="3067379"/>
            <a:ext cx="567769" cy="533673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C19517F0-EF15-4B70-B19C-8B49B2986A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930" y="3067378"/>
            <a:ext cx="567769" cy="533673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6F484ACE-3353-47B1-880A-F2D5335FC2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794" y="2251254"/>
            <a:ext cx="567769" cy="533673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A522BB92-4B21-4897-839B-97FD0BB6EE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563" y="2261219"/>
            <a:ext cx="567769" cy="533673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3178985A-A502-4489-A7DA-CBB75AE9CD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332" y="2271184"/>
            <a:ext cx="567769" cy="533673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38802702-CC18-4274-8E6B-EE9DD88FF7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905" y="2298209"/>
            <a:ext cx="567769" cy="533673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9C7BD3C2-B582-4BA1-B8D6-DE3B043037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051" y="2824729"/>
            <a:ext cx="567769" cy="533673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E494BBFA-ADE1-4122-A7E9-A7FA86F5C7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735" y="2854080"/>
            <a:ext cx="567769" cy="533673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64634BA3-7F82-41CC-AE3A-FEAC70B94A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279" y="3354353"/>
            <a:ext cx="567769" cy="533673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7908B49F-BF7E-4800-B663-ED8A91CFE4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565" y="2839963"/>
            <a:ext cx="567769" cy="533673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EBF0AE86-B2BE-4095-885C-9F14B08CC0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889" y="3354353"/>
            <a:ext cx="567769" cy="53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92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5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E9E81B-F3A2-4441-9502-E14F52D6B33D}"/>
              </a:ext>
            </a:extLst>
          </p:cNvPr>
          <p:cNvSpPr txBox="1"/>
          <p:nvPr/>
        </p:nvSpPr>
        <p:spPr>
          <a:xfrm>
            <a:off x="2158630" y="1761527"/>
            <a:ext cx="12072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31887C8-4640-42C6-A48D-4815D7FB98DA}"/>
              </a:ext>
            </a:extLst>
          </p:cNvPr>
          <p:cNvSpPr txBox="1"/>
          <p:nvPr/>
        </p:nvSpPr>
        <p:spPr>
          <a:xfrm>
            <a:off x="4623636" y="1781073"/>
            <a:ext cx="10039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45B302-C1BF-47B1-B16D-06FABACAED84}"/>
              </a:ext>
            </a:extLst>
          </p:cNvPr>
          <p:cNvSpPr txBox="1"/>
          <p:nvPr/>
        </p:nvSpPr>
        <p:spPr>
          <a:xfrm>
            <a:off x="518212" y="457804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B94EB03-F2B1-478B-9A30-01553B40891F}"/>
              </a:ext>
            </a:extLst>
          </p:cNvPr>
          <p:cNvSpPr txBox="1"/>
          <p:nvPr/>
        </p:nvSpPr>
        <p:spPr>
          <a:xfrm>
            <a:off x="3023296" y="457380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21C5C4C-A801-4535-8244-700576938390}"/>
              </a:ext>
            </a:extLst>
          </p:cNvPr>
          <p:cNvSpPr txBox="1"/>
          <p:nvPr/>
        </p:nvSpPr>
        <p:spPr>
          <a:xfrm>
            <a:off x="6674266" y="448005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B347BC5E-A1B2-4FB7-8602-C954155D02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28" y="2605573"/>
            <a:ext cx="622570" cy="62257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A7AEF6D0-756E-42A7-91F5-B4CC685F80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58" y="2595013"/>
            <a:ext cx="622570" cy="62257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509EFC38-3D80-412F-8834-508B44DE3D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058" y="2596940"/>
            <a:ext cx="622570" cy="62257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DE8456CF-0DE0-4141-AA5C-6ECC709CF3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267" y="2111724"/>
            <a:ext cx="622570" cy="62257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2DB11001-A802-44C5-8DF9-BE9837C353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40" y="2595293"/>
            <a:ext cx="622570" cy="62257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204664A-B1C1-4536-95ED-D8D9E1E134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687" y="3139835"/>
            <a:ext cx="622570" cy="62257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E5892490-D891-459D-AFC2-F293801926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912" y="3144748"/>
            <a:ext cx="622570" cy="62257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70833797-DF89-4D3A-BFDB-330FC8F647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469" y="2644550"/>
            <a:ext cx="622570" cy="62257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94572B64-1ACE-4021-AB67-D03F000D5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415" y="2137542"/>
            <a:ext cx="622570" cy="62257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D6236171-503C-4DE9-A2C2-3466FB42BF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97" y="2636497"/>
            <a:ext cx="622570" cy="62257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29612CB-3725-41D0-984F-4101523D3A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857" y="3166033"/>
            <a:ext cx="622570" cy="62257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C9EB5D02-E8E0-460F-AFDB-D08A4BD28F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735" y="2191564"/>
            <a:ext cx="622570" cy="62257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982C5430-8030-47F0-9B11-D9CDC61756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379" y="2191564"/>
            <a:ext cx="622570" cy="62257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1B343813-6F4E-4E1E-9FC6-570957096D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790" y="2184920"/>
            <a:ext cx="622570" cy="62257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C908D509-6121-4565-86B5-B7B1B9AD05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290" y="2620877"/>
            <a:ext cx="622570" cy="62257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2C0AEE92-1007-40B2-9B50-C2DF6986A4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106" y="2628676"/>
            <a:ext cx="622570" cy="62257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B43CAE76-29EF-44AE-92B5-D769EDA56A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510" y="2196206"/>
            <a:ext cx="622570" cy="62257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E5D84492-F242-4A59-93EE-28038DCA71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98" y="3041442"/>
            <a:ext cx="622570" cy="622570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88DF5CC8-77D2-428B-B7FB-5B5FEF34C4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974" y="2646351"/>
            <a:ext cx="622570" cy="62257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C837EE28-5A5A-4427-A55C-1CA202505C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022" y="3015003"/>
            <a:ext cx="622570" cy="62257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E83E11E9-9DA2-40A1-9C67-DF9C4090E8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579" y="2647798"/>
            <a:ext cx="622570" cy="62257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BF841514-CD3A-4CAB-AAFA-9486ABAAB4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038" y="3030156"/>
            <a:ext cx="622570" cy="62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7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5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0E9E81B-F3A2-4441-9502-E14F52D6B33D}"/>
              </a:ext>
            </a:extLst>
          </p:cNvPr>
          <p:cNvSpPr txBox="1"/>
          <p:nvPr/>
        </p:nvSpPr>
        <p:spPr>
          <a:xfrm>
            <a:off x="2158630" y="1761527"/>
            <a:ext cx="12072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31887C8-4640-42C6-A48D-4815D7FB98DA}"/>
              </a:ext>
            </a:extLst>
          </p:cNvPr>
          <p:cNvSpPr txBox="1"/>
          <p:nvPr/>
        </p:nvSpPr>
        <p:spPr>
          <a:xfrm>
            <a:off x="4623636" y="1781073"/>
            <a:ext cx="10039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33CC99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45B302-C1BF-47B1-B16D-06FABACAED84}"/>
              </a:ext>
            </a:extLst>
          </p:cNvPr>
          <p:cNvSpPr txBox="1"/>
          <p:nvPr/>
        </p:nvSpPr>
        <p:spPr>
          <a:xfrm>
            <a:off x="518212" y="457804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B94EB03-F2B1-478B-9A30-01553B40891F}"/>
              </a:ext>
            </a:extLst>
          </p:cNvPr>
          <p:cNvSpPr txBox="1"/>
          <p:nvPr/>
        </p:nvSpPr>
        <p:spPr>
          <a:xfrm>
            <a:off x="3023296" y="457380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21C5C4C-A801-4535-8244-700576938390}"/>
              </a:ext>
            </a:extLst>
          </p:cNvPr>
          <p:cNvSpPr txBox="1"/>
          <p:nvPr/>
        </p:nvSpPr>
        <p:spPr>
          <a:xfrm>
            <a:off x="6674266" y="4480050"/>
            <a:ext cx="130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D68BD0B8-9A90-425C-9794-1263BE3C66C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738281" y="1820815"/>
            <a:ext cx="779654" cy="755852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8FB6AF78-5E9A-4138-8567-D97A736F36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1417178" y="1902034"/>
            <a:ext cx="779654" cy="755852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8350E2A-24D8-448D-80AA-333299EEA7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109109" y="2564505"/>
            <a:ext cx="779654" cy="755852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72B87E4C-E074-4817-AB2D-E00F6823C6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688115" y="2673148"/>
            <a:ext cx="779654" cy="755852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D36A0AA4-0F35-4699-BFF0-0848099A3A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1267121" y="2848436"/>
            <a:ext cx="779654" cy="755852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F3D1AA73-F32D-49F2-825B-EC3A764F25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111968" y="1918210"/>
            <a:ext cx="779654" cy="755852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195EB557-519F-4114-BB71-FC2F736307D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790865" y="1999429"/>
            <a:ext cx="779654" cy="755852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47C8DDC2-1081-4330-B8C2-47507622171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2849087" y="3320357"/>
            <a:ext cx="779654" cy="755852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09000C1C-5309-41E9-8424-B02B0FF7B1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2968760" y="2617252"/>
            <a:ext cx="779654" cy="75585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79E1DC8A-4259-41C7-A7C6-29C783E3BC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3687909" y="2731464"/>
            <a:ext cx="779654" cy="755852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9BFF4CE5-D4F0-4572-9995-A3EC76E69E6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6412586" y="1401753"/>
            <a:ext cx="779654" cy="755852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1FABD1F8-3E03-4BBA-A240-5345753C216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7091483" y="1482972"/>
            <a:ext cx="779654" cy="755852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B07EBF29-362C-4B91-9362-EAE9E6F959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783414" y="2145443"/>
            <a:ext cx="779654" cy="755852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6C5658C2-4A32-495D-B7BE-6E26D1102FE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6362420" y="2254086"/>
            <a:ext cx="779654" cy="755852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6F5000D3-EC1E-4269-9869-3F95968E231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6941426" y="2429374"/>
            <a:ext cx="779654" cy="755852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E9ED9B50-FE23-4D81-96AC-5BA335A80D6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7310455" y="2722193"/>
            <a:ext cx="779654" cy="755852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2A395673-9833-487F-BF24-6A20087B284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7989352" y="2803412"/>
            <a:ext cx="779654" cy="755852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DD98F692-CD88-442C-8254-1A2A2881B1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7853327" y="1795663"/>
            <a:ext cx="779654" cy="755852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538D0247-9585-4F92-A838-28B8C56D422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5916648" y="3064212"/>
            <a:ext cx="779654" cy="755852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3501CACC-E568-45F1-9BBA-F8E9CB52E1C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9" t="3706" r="32786" b="24460"/>
          <a:stretch/>
        </p:blipFill>
        <p:spPr>
          <a:xfrm>
            <a:off x="6583880" y="3413902"/>
            <a:ext cx="779654" cy="75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1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5" r="32224" b="5635"/>
          <a:stretch/>
        </p:blipFill>
        <p:spPr bwMode="auto">
          <a:xfrm>
            <a:off x="645421" y="1914748"/>
            <a:ext cx="7710133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ACDB188-EB9E-47E0-B3B6-9834C0AD1DBD}"/>
              </a:ext>
            </a:extLst>
          </p:cNvPr>
          <p:cNvSpPr txBox="1"/>
          <p:nvPr/>
        </p:nvSpPr>
        <p:spPr>
          <a:xfrm>
            <a:off x="2987824" y="282162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B69A9-39D3-45E0-9320-44C49B325BCE}"/>
              </a:ext>
            </a:extLst>
          </p:cNvPr>
          <p:cNvSpPr txBox="1"/>
          <p:nvPr/>
        </p:nvSpPr>
        <p:spPr>
          <a:xfrm>
            <a:off x="2973214" y="33832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216432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248376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297321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239707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19DEC7A-5E48-4085-B372-589E7A3B65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053" y="2451461"/>
            <a:ext cx="520200" cy="52767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FC10CBED-E362-40BB-9A29-5F17859A2A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822" y="2197009"/>
            <a:ext cx="520200" cy="52767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70E26247-57B5-4E9D-BE15-874F5B8307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998" y="2515986"/>
            <a:ext cx="520200" cy="52767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B8415A94-7340-4B41-8CD5-933096DB40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83" y="3364198"/>
            <a:ext cx="520200" cy="527679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9A90BC0-48CB-4563-A7C6-E35A936824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960" y="3365036"/>
            <a:ext cx="520200" cy="527679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C4635633-496F-439E-BB95-1BA420531F22}"/>
              </a:ext>
            </a:extLst>
          </p:cNvPr>
          <p:cNvSpPr txBox="1"/>
          <p:nvPr/>
        </p:nvSpPr>
        <p:spPr>
          <a:xfrm>
            <a:off x="2973214" y="3975156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708C152-4DF4-453D-8071-FE89F3B28399}"/>
              </a:ext>
            </a:extLst>
          </p:cNvPr>
          <p:cNvCxnSpPr>
            <a:cxnSpLocks/>
          </p:cNvCxnSpPr>
          <p:nvPr/>
        </p:nvCxnSpPr>
        <p:spPr>
          <a:xfrm>
            <a:off x="4139952" y="4117243"/>
            <a:ext cx="1584176" cy="705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n 30">
            <a:extLst>
              <a:ext uri="{FF2B5EF4-FFF2-40B4-BE49-F238E27FC236}">
                <a16:creationId xmlns:a16="http://schemas.microsoft.com/office/drawing/2014/main" id="{D20321B5-45A3-4263-A740-63E76B392A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32" y="4197467"/>
            <a:ext cx="520200" cy="527679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FB705DC8-253F-43A8-980E-A56852B9B7C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437" y="4157915"/>
            <a:ext cx="520200" cy="527679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C6589E11-7E78-4110-9283-8C017D1C33D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72" y="4163505"/>
            <a:ext cx="520200" cy="527679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061FB3DE-0AAD-4128-9E22-CAE0975A746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570" y="4653954"/>
            <a:ext cx="520200" cy="527679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B60763E-6BD9-49D0-8250-2C4662D6AD6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960" y="4694339"/>
            <a:ext cx="520200" cy="527679"/>
          </a:xfrm>
          <a:prstGeom prst="rect">
            <a:avLst/>
          </a:prstGeom>
        </p:spPr>
      </p:pic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098" y="3292944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92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5" r="32224" b="5635"/>
          <a:stretch/>
        </p:blipFill>
        <p:spPr bwMode="auto">
          <a:xfrm>
            <a:off x="645421" y="1914748"/>
            <a:ext cx="7710133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ACDB188-EB9E-47E0-B3B6-9834C0AD1DBD}"/>
              </a:ext>
            </a:extLst>
          </p:cNvPr>
          <p:cNvSpPr txBox="1"/>
          <p:nvPr/>
        </p:nvSpPr>
        <p:spPr>
          <a:xfrm>
            <a:off x="2987824" y="282162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B69A9-39D3-45E0-9320-44C49B325BCE}"/>
              </a:ext>
            </a:extLst>
          </p:cNvPr>
          <p:cNvSpPr txBox="1"/>
          <p:nvPr/>
        </p:nvSpPr>
        <p:spPr>
          <a:xfrm>
            <a:off x="2973214" y="33832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216432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248376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297321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239707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4635633-496F-439E-BB95-1BA420531F22}"/>
              </a:ext>
            </a:extLst>
          </p:cNvPr>
          <p:cNvSpPr txBox="1"/>
          <p:nvPr/>
        </p:nvSpPr>
        <p:spPr>
          <a:xfrm>
            <a:off x="2973214" y="3975156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708C152-4DF4-453D-8071-FE89F3B28399}"/>
              </a:ext>
            </a:extLst>
          </p:cNvPr>
          <p:cNvCxnSpPr>
            <a:cxnSpLocks/>
          </p:cNvCxnSpPr>
          <p:nvPr/>
        </p:nvCxnSpPr>
        <p:spPr>
          <a:xfrm>
            <a:off x="4139952" y="4117243"/>
            <a:ext cx="2474752" cy="705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618" y="3785076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D938630-CD5B-47C8-8B8A-1FF26AB1547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565" y="2289810"/>
            <a:ext cx="862583" cy="76749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8A472B1F-8141-48D6-A936-6010C2FE76F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550" y="2289810"/>
            <a:ext cx="862583" cy="767495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A7180193-A5E8-4B1D-9942-D0D63263D18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756" y="3263260"/>
            <a:ext cx="862583" cy="767495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B390AFB3-9861-40D6-9084-E99E191A1B5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116" y="3261623"/>
            <a:ext cx="862583" cy="767495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6C21D79D-CA60-4BC1-BE09-02E2FC6994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910" y="3253696"/>
            <a:ext cx="862583" cy="76749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FCCDC575-0933-48CF-8DE3-0A05065DBB2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123" y="3253274"/>
            <a:ext cx="862583" cy="767495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61DE95F5-2122-4CE7-BF6B-8F78445192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286" y="4218228"/>
            <a:ext cx="862583" cy="767495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FCC36725-C4D7-4BCD-92CD-F02FCC1B6F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271" y="4218228"/>
            <a:ext cx="862583" cy="76749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DF0717DE-F10F-4309-93D4-11167FB0EC4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013" y="4773375"/>
            <a:ext cx="862583" cy="767495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7CF250FD-7F59-433D-BDB4-D94FF8CF83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651" y="4747569"/>
            <a:ext cx="862583" cy="767495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8D9B1CB3-8EC3-4CAE-90A2-AFB2585B642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045" y="4264174"/>
            <a:ext cx="862583" cy="767495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F6F07EC5-BC43-471B-B26F-1548B2CA98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87" y="4856321"/>
            <a:ext cx="862583" cy="76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13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 Imagen">
            <a:extLst>
              <a:ext uri="{FF2B5EF4-FFF2-40B4-BE49-F238E27FC236}">
                <a16:creationId xmlns:a16="http://schemas.microsoft.com/office/drawing/2014/main" id="{9805F02B-9F52-44D4-AF05-AD896353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9" y="0"/>
            <a:ext cx="9144000" cy="6858000"/>
          </a:xfrm>
          <a:prstGeom prst="rect">
            <a:avLst/>
          </a:prstGeom>
        </p:spPr>
      </p:pic>
      <p:pic>
        <p:nvPicPr>
          <p:cNvPr id="11" name="4 Imagen">
            <a:extLst>
              <a:ext uri="{FF2B5EF4-FFF2-40B4-BE49-F238E27FC236}">
                <a16:creationId xmlns:a16="http://schemas.microsoft.com/office/drawing/2014/main" id="{5E5BF081-FFB1-4E28-8BB5-3AB2F3CCF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-171400"/>
            <a:ext cx="134101" cy="7317432"/>
          </a:xfrm>
          <a:prstGeom prst="rect">
            <a:avLst/>
          </a:prstGeom>
        </p:spPr>
      </p:pic>
      <p:pic>
        <p:nvPicPr>
          <p:cNvPr id="12" name="5 Imagen">
            <a:extLst>
              <a:ext uri="{FF2B5EF4-FFF2-40B4-BE49-F238E27FC236}">
                <a16:creationId xmlns:a16="http://schemas.microsoft.com/office/drawing/2014/main" id="{951C75D9-5819-40E8-AE6B-61AD82BC9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413" y="-171400"/>
            <a:ext cx="134101" cy="7317432"/>
          </a:xfrm>
          <a:prstGeom prst="rect">
            <a:avLst/>
          </a:prstGeom>
        </p:spPr>
      </p:pic>
      <p:pic>
        <p:nvPicPr>
          <p:cNvPr id="13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F6BD708F-D6CE-4FFA-8FA0-61D8AF0DA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9105">
            <a:off x="-215097" y="-2131059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7FF8F144-B8A3-436B-94A6-EFECC17F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-2131060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g Sunshine Rainbow Clouds - Juego de banderines de colores para fiesta de  cumpleaños o baby shower: Amazon.com.mx: Juegos y juguetes">
            <a:extLst>
              <a:ext uri="{FF2B5EF4-FFF2-40B4-BE49-F238E27FC236}">
                <a16:creationId xmlns:a16="http://schemas.microsoft.com/office/drawing/2014/main" id="{4197CA86-99F4-4AC4-91F2-CD8422220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471" b="100000" l="0" r="100000">
                        <a14:foregroundMark x1="17412" y1="83059" x2="17412" y2="83059"/>
                        <a14:foregroundMark x1="16706" y1="88941" x2="16706" y2="88941"/>
                        <a14:foregroundMark x1="16000" y1="84471" x2="16000" y2="84471"/>
                        <a14:foregroundMark x1="16000" y1="82588" x2="16000" y2="82588"/>
                        <a14:foregroundMark x1="19765" y1="85882" x2="19765" y2="85882"/>
                        <a14:foregroundMark x1="19765" y1="81882" x2="19765" y2="81882"/>
                        <a14:foregroundMark x1="23765" y1="82588" x2="23765" y2="82588"/>
                        <a14:foregroundMark x1="16000" y1="88000" x2="16000" y2="88000"/>
                        <a14:foregroundMark x1="16471" y1="89647" x2="16471" y2="89647"/>
                        <a14:foregroundMark x1="33647" y1="86353" x2="33647" y2="86353"/>
                        <a14:foregroundMark x1="36941" y1="86824" x2="36941" y2="86824"/>
                        <a14:foregroundMark x1="46353" y1="88941" x2="46353" y2="88941"/>
                        <a14:foregroundMark x1="98118" y1="82353" x2="98118" y2="82353"/>
                        <a14:foregroundMark x1="98588" y1="77176" x2="98588" y2="77176"/>
                        <a14:foregroundMark x1="98353" y1="86353" x2="98353" y2="86353"/>
                        <a14:foregroundMark x1="98118" y1="89412" x2="98118" y2="89412"/>
                        <a14:foregroundMark x1="98118" y1="90353" x2="98118" y2="90353"/>
                        <a14:foregroundMark x1="98588" y1="91059" x2="98588" y2="91059"/>
                        <a14:foregroundMark x1="98353" y1="91765" x2="98353" y2="91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34" y="-2007532"/>
            <a:ext cx="3288025" cy="287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9DA4DF-C7B7-43DE-B18C-203591D3637D}"/>
              </a:ext>
            </a:extLst>
          </p:cNvPr>
          <p:cNvSpPr txBox="1"/>
          <p:nvPr/>
        </p:nvSpPr>
        <p:spPr>
          <a:xfrm>
            <a:off x="1479307" y="673075"/>
            <a:ext cx="618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suma</a:t>
            </a:r>
          </a:p>
        </p:txBody>
      </p:sp>
      <p:pic>
        <p:nvPicPr>
          <p:cNvPr id="16" name="Picture 2" descr="Pin en Plantillas de escritura">
            <a:extLst>
              <a:ext uri="{FF2B5EF4-FFF2-40B4-BE49-F238E27FC236}">
                <a16:creationId xmlns:a16="http://schemas.microsoft.com/office/drawing/2014/main" id="{666F5880-991F-4D65-9E59-6392236A8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5" r="32224" b="5635"/>
          <a:stretch/>
        </p:blipFill>
        <p:spPr bwMode="auto">
          <a:xfrm>
            <a:off x="645421" y="1914748"/>
            <a:ext cx="7710133" cy="44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ACDB188-EB9E-47E0-B3B6-9834C0AD1DBD}"/>
              </a:ext>
            </a:extLst>
          </p:cNvPr>
          <p:cNvSpPr txBox="1"/>
          <p:nvPr/>
        </p:nvSpPr>
        <p:spPr>
          <a:xfrm>
            <a:off x="2987824" y="282162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5B69A9-39D3-45E0-9320-44C49B325BCE}"/>
              </a:ext>
            </a:extLst>
          </p:cNvPr>
          <p:cNvSpPr txBox="1"/>
          <p:nvPr/>
        </p:nvSpPr>
        <p:spPr>
          <a:xfrm>
            <a:off x="2973214" y="3383240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2D111BB-C99C-44D2-9E8C-9D7407E78745}"/>
              </a:ext>
            </a:extLst>
          </p:cNvPr>
          <p:cNvSpPr txBox="1"/>
          <p:nvPr/>
        </p:nvSpPr>
        <p:spPr>
          <a:xfrm>
            <a:off x="2164324" y="3135050"/>
            <a:ext cx="1261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dirty="0">
                <a:solidFill>
                  <a:srgbClr val="FF0000"/>
                </a:solidFill>
                <a:latin typeface="Chinacat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217B779-C2D0-4ECE-9944-80868BAE469C}"/>
              </a:ext>
            </a:extLst>
          </p:cNvPr>
          <p:cNvCxnSpPr>
            <a:cxnSpLocks/>
          </p:cNvCxnSpPr>
          <p:nvPr/>
        </p:nvCxnSpPr>
        <p:spPr>
          <a:xfrm>
            <a:off x="2483768" y="4124300"/>
            <a:ext cx="11521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973A2F1-06CE-46CC-A644-324A44C2B7F6}"/>
              </a:ext>
            </a:extLst>
          </p:cNvPr>
          <p:cNvSpPr txBox="1"/>
          <p:nvPr/>
        </p:nvSpPr>
        <p:spPr>
          <a:xfrm>
            <a:off x="2973214" y="2204864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00B0F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BE2A079-4A8E-476C-9D4D-0DE28A73DF53}"/>
              </a:ext>
            </a:extLst>
          </p:cNvPr>
          <p:cNvSpPr txBox="1"/>
          <p:nvPr/>
        </p:nvSpPr>
        <p:spPr>
          <a:xfrm>
            <a:off x="2397071" y="2216629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4635633-496F-439E-BB95-1BA420531F22}"/>
              </a:ext>
            </a:extLst>
          </p:cNvPr>
          <p:cNvSpPr txBox="1"/>
          <p:nvPr/>
        </p:nvSpPr>
        <p:spPr>
          <a:xfrm>
            <a:off x="2973214" y="3975156"/>
            <a:ext cx="720080" cy="94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708C152-4DF4-453D-8071-FE89F3B28399}"/>
              </a:ext>
            </a:extLst>
          </p:cNvPr>
          <p:cNvCxnSpPr>
            <a:cxnSpLocks/>
          </p:cNvCxnSpPr>
          <p:nvPr/>
        </p:nvCxnSpPr>
        <p:spPr>
          <a:xfrm>
            <a:off x="4070348" y="4117243"/>
            <a:ext cx="2314689" cy="705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asetas de Jardín: ¿Metal o Madera? | Másferretería.com">
            <a:extLst>
              <a:ext uri="{FF2B5EF4-FFF2-40B4-BE49-F238E27FC236}">
                <a16:creationId xmlns:a16="http://schemas.microsoft.com/office/drawing/2014/main" id="{59A9AE71-8C43-4B1C-803F-4CC3834AAC8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098" y="3292944"/>
            <a:ext cx="1976597" cy="19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FA89E99-AF56-4CD6-93CA-39E95D5C5A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348" y="2463959"/>
            <a:ext cx="567769" cy="53367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4C6BD288-C53E-450B-806B-229EEE84B5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117" y="2473924"/>
            <a:ext cx="567769" cy="533673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7582EF1-33CC-4387-836C-7D63613D4EE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886" y="2483889"/>
            <a:ext cx="567769" cy="533673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B42CDFFE-0B6E-4553-9635-E631C7E230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637" y="3230589"/>
            <a:ext cx="567769" cy="533673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CD8C8EE-8FC3-4BDC-8FC3-96D0D822E59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2" y="3228009"/>
            <a:ext cx="567769" cy="533673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AE4F26DB-E275-4A74-889A-9FD485EE428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75" y="3226933"/>
            <a:ext cx="567769" cy="53367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5966E2E0-684B-437E-AAF3-E38792C42BF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354" y="3524567"/>
            <a:ext cx="567769" cy="533673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07CC38B4-DB73-4526-8429-41CFEB9C31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715" y="3583570"/>
            <a:ext cx="567769" cy="53367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7550D418-5F86-4506-972A-DDC0E661A7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756" y="3587099"/>
            <a:ext cx="567769" cy="5336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C9DE0611-CC18-40F7-8BF2-2AB0D0E320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157" y="4219675"/>
            <a:ext cx="567769" cy="53367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1C353DBE-7637-4A41-9881-CED44C74CB9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926" y="4229640"/>
            <a:ext cx="567769" cy="53367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ADE78F1F-95E5-4954-BAE3-5383396679C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695" y="4239605"/>
            <a:ext cx="567769" cy="533673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CC240B6E-A0EA-42DD-BC37-55DC9B13E25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268" y="4266630"/>
            <a:ext cx="567769" cy="533673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2324518B-1332-4C1F-A41C-D7455723D2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414" y="4793150"/>
            <a:ext cx="567769" cy="533673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26B3A32B-EC07-4475-BF76-812EEAA5ABE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098" y="4822501"/>
            <a:ext cx="567769" cy="533673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4B1C5CC3-3035-44A4-97CB-B3A730652EA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642" y="5322774"/>
            <a:ext cx="567769" cy="533673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3953FEF-CC1D-4D04-9F3A-E637C30D20B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928" y="4808384"/>
            <a:ext cx="567769" cy="533673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4D1AEB50-EE5A-4439-A655-9EB7FCF030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52" y="5322774"/>
            <a:ext cx="567769" cy="53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3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7633</TotalTime>
  <Words>112</Words>
  <Application>Microsoft Office PowerPoint</Application>
  <PresentationFormat>Presentación en pantalla (4:3)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Chinacat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Yoselin Vásquez</cp:lastModifiedBy>
  <cp:revision>213</cp:revision>
  <dcterms:created xsi:type="dcterms:W3CDTF">2020-08-31T13:50:53Z</dcterms:created>
  <dcterms:modified xsi:type="dcterms:W3CDTF">2021-10-18T13:44:53Z</dcterms:modified>
</cp:coreProperties>
</file>